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2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9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0.xml" ContentType="application/vnd.openxmlformats-officedocument.presentationml.notesSlide+xml"/>
  <Override PartName="/ppt/tags/tag2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684" r:id="rId3"/>
    <p:sldMasterId id="2147483696" r:id="rId4"/>
    <p:sldMasterId id="2147483729" r:id="rId5"/>
    <p:sldMasterId id="2147483742" r:id="rId6"/>
    <p:sldMasterId id="2147483755" r:id="rId7"/>
    <p:sldMasterId id="2147483781" r:id="rId8"/>
    <p:sldMasterId id="2147483794" r:id="rId9"/>
    <p:sldMasterId id="2147483820" r:id="rId10"/>
    <p:sldMasterId id="2147483833" r:id="rId11"/>
    <p:sldMasterId id="2147483846" r:id="rId12"/>
  </p:sldMasterIdLst>
  <p:notesMasterIdLst>
    <p:notesMasterId r:id="rId33"/>
  </p:notesMasterIdLst>
  <p:sldIdLst>
    <p:sldId id="283" r:id="rId13"/>
    <p:sldId id="306" r:id="rId14"/>
    <p:sldId id="307" r:id="rId15"/>
    <p:sldId id="312" r:id="rId16"/>
    <p:sldId id="320" r:id="rId17"/>
    <p:sldId id="321" r:id="rId18"/>
    <p:sldId id="339" r:id="rId19"/>
    <p:sldId id="308" r:id="rId20"/>
    <p:sldId id="297" r:id="rId21"/>
    <p:sldId id="318" r:id="rId22"/>
    <p:sldId id="319" r:id="rId23"/>
    <p:sldId id="346" r:id="rId24"/>
    <p:sldId id="347" r:id="rId25"/>
    <p:sldId id="309" r:id="rId26"/>
    <p:sldId id="300" r:id="rId27"/>
    <p:sldId id="301" r:id="rId28"/>
    <p:sldId id="345" r:id="rId29"/>
    <p:sldId id="349" r:id="rId30"/>
    <p:sldId id="311" r:id="rId31"/>
    <p:sldId id="35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2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59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C9BC6-359D-476A-8EF2-5CBDD87736CE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84A79-015A-4BDF-851A-2F26A182E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43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rookecagle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team?utm_source=unsplash&amp;utm_medium=referral&amp;utm_content=creditCopyText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zhuhehuai?utm_content=attributionCopyText&amp;utm_medium=referral&amp;utm_source=pexels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man-beside-flat-screen-television-with-photos-background-716276/?utm_content=attributionCopyText&amp;utm_medium=referral&amp;utm_source=pexels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fauxels?utm_content=attributionCopyText&amp;utm_medium=referral&amp;utm_source=pexels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man-in-beige-blazer-holding-tablet-computer-3184328/?utm_content=attributionCopyText&amp;utm_medium=referral&amp;utm_source=pexels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antersnaps?utm_source=unsplash&amp;utm_medium=referral&amp;utm_content=creditCopyTex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meetup?utm_source=unsplash&amp;utm_medium=referral&amp;utm_content=creditCopyText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stilclassics?utm_source=unsplash&amp;utm_medium=referral&amp;utm_content=creditCopyTex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agenda?utm_source=unsplash&amp;utm_medium=referral&amp;utm_content=creditCopyText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startup-stock-photos?utm_content=attributionCopyText&amp;utm_medium=referral&amp;utm_source=pexel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people-coffee-meeting-team-7096/?utm_content=attributionCopyText&amp;utm_medium=referral&amp;utm_source=pexels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rookecagle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team?utm_source=unsplash&amp;utm_medium=referral&amp;utm_content=creditCopyText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brookecagle?utm_source=unsplash&amp;utm_medium=referral&amp;utm_content=creditCopyTex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team?utm_source=unsplash&amp;utm_medium=referral&amp;utm_content=creditCopyTex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70BD6D-1BCC-4A91-94E8-ABBE7DE3D4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990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Brooke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Cagle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7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Avropa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ölkəsinin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ekspertləri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tərəfindən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hazırlanmışdır</a:t>
            </a:r>
            <a:endParaRPr lang="en-ID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405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D84A79-015A-4BDF-851A-2F26A182E7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70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Avropa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ölkəsinin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ekspertləri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tərəfindən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hazırlanmışdır</a:t>
            </a:r>
            <a:endParaRPr lang="en-ID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437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ja-JP" altLang="en-US" sz="12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祝 鹤槐</a:t>
            </a:r>
            <a:r>
              <a:rPr lang="ja-JP" alt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 </a:t>
            </a:r>
            <a:r>
              <a:rPr lang="en-ID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Pexels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733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fauxels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ID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Pexels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666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bantersnaps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291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STIL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59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Startup Stock Photos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ID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Pexels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024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4176A1-CFA3-40F1-9C00-AA1060DCA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231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Brooke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Cagle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758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Avropa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ölkəsinin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ekspertləri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tərəfindən</a:t>
            </a:r>
            <a:r>
              <a:rPr lang="en-ID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hazırlanmışdır</a:t>
            </a:r>
            <a:endParaRPr lang="en-ID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85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84A79-015A-4BDF-851A-2F26A182E7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4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Brooke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Cagle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CE837E-594B-4F0F-92F5-F20D4296AC5C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26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7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A0D6C2-A76A-4223-876B-8C7DB3EC30CF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326D76-7FBA-47E6-B315-5F8D19934DE4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53EEB3-473A-40B9-BE2D-726297E964B4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6F8C27-F65A-4A86-BD24-83FF54F72259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197040-221C-42EA-A4AA-2FFBFCB531C4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EA981-E3BD-4EB2-9D20-1D105D29210D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669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1053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271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0666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10331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78271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3493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560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85108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697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04643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38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964023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335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3373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738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3548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9913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604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2574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163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654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7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7830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0451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1589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76378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3753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01414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4640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ACB319-1A34-0E43-B81E-5DE55CAF099D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366221334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7160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0D04D-588A-0748-A01B-FB826973DF83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58589360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6D38B-0C4A-2340-8AF8-78D11BB66854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458939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5">
            <a:extLst>
              <a:ext uri="{FF2B5EF4-FFF2-40B4-BE49-F238E27FC236}">
                <a16:creationId xmlns:a16="http://schemas.microsoft.com/office/drawing/2014/main" id="{51E668D0-535A-4990-8E06-BB82F380A41A}"/>
              </a:ext>
            </a:extLst>
          </p:cNvPr>
          <p:cNvSpPr/>
          <p:nvPr userDrawn="1"/>
        </p:nvSpPr>
        <p:spPr>
          <a:xfrm>
            <a:off x="-307855" y="5652477"/>
            <a:ext cx="8090901" cy="807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53D67-7525-4276-8EB6-3E9A3694C933}"/>
              </a:ext>
            </a:extLst>
          </p:cNvPr>
          <p:cNvGrpSpPr/>
          <p:nvPr userDrawn="1"/>
        </p:nvGrpSpPr>
        <p:grpSpPr>
          <a:xfrm>
            <a:off x="994636" y="2926084"/>
            <a:ext cx="5395343" cy="3128207"/>
            <a:chOff x="-548507" y="477868"/>
            <a:chExt cx="11570449" cy="63571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51A292-65E4-4D8A-94E3-7A65FC7F70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1F2D2A-8652-402B-9EDA-D7240495B55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00252-CCD0-4C58-93D8-116634A213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B8113BF-8BC1-4CCA-9159-9178FC0D3CF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A4A368-5DB5-4021-B777-AFBA3EC624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69E2CE-5E2D-4650-A253-385B16712F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AF15E41-2018-45FA-83AE-B6C13175A02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CC2C955-5A78-4D6C-8CF9-E22D0DD13F2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74779D-FE73-45F9-AFD9-D1F68E80FD1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76D687E-D97C-4498-B792-EA186144C9C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DA3960BD-FA1D-4271-9AE8-F261DD6BED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C699106-98AC-46DA-9D6E-B969A15282A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75CF35-F516-4726-9F9F-341EAA6BA56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699641" y="3059771"/>
            <a:ext cx="3985541" cy="25766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535400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37CA22-5F75-EC48-B055-46DFA6B2EBD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428928792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C47B6-CB1B-6D41-8848-BE7658FC145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83761197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16101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F6E75-4426-8242-9786-6558CAD5C86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14888283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246D77-849F-424F-ACA0-194A46FC4205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15013897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FA43DC-F5A4-F74A-BAB3-ED6EBE9DC4B7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119855307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782211-C5E6-3446-9043-FB05756D1D35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41218650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4355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ACB319-1A34-0E43-B81E-5DE55CAF099D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38953223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6035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76671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0D04D-588A-0748-A01B-FB826973DF83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40700760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6D38B-0C4A-2340-8AF8-78D11BB66854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28830704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37CA22-5F75-EC48-B055-46DFA6B2EBD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98969994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C47B6-CB1B-6D41-8848-BE7658FC145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83057251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237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F6E75-4426-8242-9786-6558CAD5C860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1845508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246D77-849F-424F-ACA0-194A46FC4205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26585181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FA43DC-F5A4-F74A-BAB3-ED6EBE9DC4B7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112466226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782211-C5E6-3446-9043-FB05756D1D35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4234637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A441FF6A-3E7D-47A1-B8C1-5D555E74D492}"/>
              </a:ext>
            </a:extLst>
          </p:cNvPr>
          <p:cNvSpPr/>
          <p:nvPr userDrawn="1"/>
        </p:nvSpPr>
        <p:spPr>
          <a:xfrm flipH="1">
            <a:off x="639418" y="-1"/>
            <a:ext cx="10913165" cy="6858001"/>
          </a:xfrm>
          <a:prstGeom prst="parallelogram">
            <a:avLst>
              <a:gd name="adj" fmla="val 940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7574EA2-67C7-44C7-807B-81FA440CF1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929808" y="3419062"/>
            <a:ext cx="7262192" cy="3438939"/>
          </a:xfrm>
          <a:custGeom>
            <a:avLst/>
            <a:gdLst>
              <a:gd name="connsiteX0" fmla="*/ 0 w 7262192"/>
              <a:gd name="connsiteY0" fmla="*/ 0 h 3438939"/>
              <a:gd name="connsiteX1" fmla="*/ 4648683 w 7262192"/>
              <a:gd name="connsiteY1" fmla="*/ 0 h 3438939"/>
              <a:gd name="connsiteX2" fmla="*/ 7262192 w 7262192"/>
              <a:gd name="connsiteY2" fmla="*/ 2779944 h 3438939"/>
              <a:gd name="connsiteX3" fmla="*/ 7262192 w 7262192"/>
              <a:gd name="connsiteY3" fmla="*/ 3438939 h 3438939"/>
              <a:gd name="connsiteX4" fmla="*/ 3233050 w 7262192"/>
              <a:gd name="connsiteY4" fmla="*/ 3438939 h 34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2" h="3438939">
                <a:moveTo>
                  <a:pt x="0" y="0"/>
                </a:moveTo>
                <a:lnTo>
                  <a:pt x="4648683" y="0"/>
                </a:lnTo>
                <a:lnTo>
                  <a:pt x="7262192" y="2779944"/>
                </a:lnTo>
                <a:lnTo>
                  <a:pt x="7262192" y="3438939"/>
                </a:lnTo>
                <a:lnTo>
                  <a:pt x="3233050" y="34389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520FF5-8DAC-4EAB-92BD-6C99F0F33BD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1"/>
            <a:ext cx="7262195" cy="3419061"/>
          </a:xfrm>
          <a:custGeom>
            <a:avLst/>
            <a:gdLst>
              <a:gd name="connsiteX0" fmla="*/ 0 w 7262195"/>
              <a:gd name="connsiteY0" fmla="*/ 0 h 3419061"/>
              <a:gd name="connsiteX1" fmla="*/ 4047833 w 7262195"/>
              <a:gd name="connsiteY1" fmla="*/ 0 h 3419061"/>
              <a:gd name="connsiteX2" fmla="*/ 7262195 w 7262195"/>
              <a:gd name="connsiteY2" fmla="*/ 3419061 h 3419061"/>
              <a:gd name="connsiteX3" fmla="*/ 2594824 w 7262195"/>
              <a:gd name="connsiteY3" fmla="*/ 3419061 h 3419061"/>
              <a:gd name="connsiteX4" fmla="*/ 0 w 7262195"/>
              <a:gd name="connsiteY4" fmla="*/ 658992 h 3419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5" h="3419061">
                <a:moveTo>
                  <a:pt x="0" y="0"/>
                </a:moveTo>
                <a:lnTo>
                  <a:pt x="4047833" y="0"/>
                </a:lnTo>
                <a:lnTo>
                  <a:pt x="7262195" y="3419061"/>
                </a:lnTo>
                <a:lnTo>
                  <a:pt x="2594824" y="3419061"/>
                </a:lnTo>
                <a:lnTo>
                  <a:pt x="0" y="6589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463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7DD712-92B1-477B-8080-5AF38C7E3E01}"/>
              </a:ext>
            </a:extLst>
          </p:cNvPr>
          <p:cNvSpPr/>
          <p:nvPr userDrawn="1"/>
        </p:nvSpPr>
        <p:spPr>
          <a:xfrm>
            <a:off x="0" y="4902095"/>
            <a:ext cx="12192000" cy="15251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E02773-B45E-4ACB-97AC-CF37612D3B5C}"/>
              </a:ext>
            </a:extLst>
          </p:cNvPr>
          <p:cNvGrpSpPr/>
          <p:nvPr userDrawn="1"/>
        </p:nvGrpSpPr>
        <p:grpSpPr>
          <a:xfrm>
            <a:off x="416723" y="332381"/>
            <a:ext cx="11369246" cy="6270450"/>
            <a:chOff x="416723" y="332381"/>
            <a:chExt cx="11369246" cy="62704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235D95-DDEC-4A92-9665-ABC7BFC0E091}"/>
                </a:ext>
              </a:extLst>
            </p:cNvPr>
            <p:cNvSpPr/>
            <p:nvPr/>
          </p:nvSpPr>
          <p:spPr>
            <a:xfrm>
              <a:off x="416723" y="332381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985880-179A-4DAC-A2DA-24978594ACCB}"/>
                </a:ext>
              </a:extLst>
            </p:cNvPr>
            <p:cNvSpPr/>
            <p:nvPr/>
          </p:nvSpPr>
          <p:spPr>
            <a:xfrm>
              <a:off x="11694805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384FEA-926E-4AB9-85B5-A3DEC1B34C5D}"/>
                </a:ext>
              </a:extLst>
            </p:cNvPr>
            <p:cNvSpPr/>
            <p:nvPr/>
          </p:nvSpPr>
          <p:spPr>
            <a:xfrm>
              <a:off x="416723" y="6513610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59C22A-775A-41E7-B980-597443A96A85}"/>
                </a:ext>
              </a:extLst>
            </p:cNvPr>
            <p:cNvSpPr/>
            <p:nvPr/>
          </p:nvSpPr>
          <p:spPr>
            <a:xfrm>
              <a:off x="416723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2198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2AE6E1-85E1-49AE-9EB4-1E31104ED1EA}"/>
              </a:ext>
            </a:extLst>
          </p:cNvPr>
          <p:cNvGrpSpPr/>
          <p:nvPr userDrawn="1"/>
        </p:nvGrpSpPr>
        <p:grpSpPr>
          <a:xfrm>
            <a:off x="410360" y="1165242"/>
            <a:ext cx="11375609" cy="5427861"/>
            <a:chOff x="-2670393" y="6563600"/>
            <a:chExt cx="21679140" cy="10344176"/>
          </a:xfrm>
          <a:solidFill>
            <a:schemeClr val="bg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2BDC20-C173-4211-A657-5420ED397365}"/>
                </a:ext>
              </a:extLst>
            </p:cNvPr>
            <p:cNvSpPr/>
            <p:nvPr/>
          </p:nvSpPr>
          <p:spPr>
            <a:xfrm>
              <a:off x="-2664821" y="6563600"/>
              <a:ext cx="7144757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6BB9AC-6652-4E67-84CA-54DC2A12CDCC}"/>
                </a:ext>
              </a:extLst>
            </p:cNvPr>
            <p:cNvSpPr/>
            <p:nvPr/>
          </p:nvSpPr>
          <p:spPr>
            <a:xfrm>
              <a:off x="-2670393" y="6626301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BDF663-243A-44A2-A674-DE65D49CEE39}"/>
                </a:ext>
              </a:extLst>
            </p:cNvPr>
            <p:cNvSpPr/>
            <p:nvPr/>
          </p:nvSpPr>
          <p:spPr>
            <a:xfrm>
              <a:off x="-2670393" y="16737743"/>
              <a:ext cx="21670890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987111-6EE9-4005-BE2E-0ED2354DA9FF}"/>
                </a:ext>
              </a:extLst>
            </p:cNvPr>
            <p:cNvSpPr/>
            <p:nvPr/>
          </p:nvSpPr>
          <p:spPr>
            <a:xfrm>
              <a:off x="18835011" y="6563600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99072A-DF1D-4F3E-A195-60C1FC5175DD}"/>
              </a:ext>
            </a:extLst>
          </p:cNvPr>
          <p:cNvGrpSpPr/>
          <p:nvPr userDrawn="1"/>
        </p:nvGrpSpPr>
        <p:grpSpPr>
          <a:xfrm>
            <a:off x="3295050" y="-10133"/>
            <a:ext cx="8482260" cy="1263766"/>
            <a:chOff x="-975581" y="1311211"/>
            <a:chExt cx="8482260" cy="1263766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357236-3E77-4A4D-8071-B70F66FC56A0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A3C6E2-FD92-48C7-A045-985358A23D15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8AAD23-361F-4EA8-877A-7C07BAC70A21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08EB4-69C6-4DB0-9718-0F28779A77BB}"/>
                </a:ext>
              </a:extLst>
            </p:cNvPr>
            <p:cNvSpPr/>
            <p:nvPr/>
          </p:nvSpPr>
          <p:spPr>
            <a:xfrm>
              <a:off x="1608799" y="2481724"/>
              <a:ext cx="5897880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0EC68EE-6AAF-4867-B4BD-6D9B74EF075A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300630-4459-470F-BDB6-64C6FA72CF7E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A4B9FF-F90F-4C33-8C2B-4845CD6D64A4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FEACBC-D765-4FF9-8912-FA96330AAFA9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4CF523-4170-4B3B-9ECF-996CE5EBF4A2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8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015510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rial Unicode MS"/>
                <a:cs typeface="Arial" pitchFamily="34" charset="0"/>
              </a:rPr>
              <a:t>www.freeppt7.com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6427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675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4478" y="181366"/>
            <a:ext cx="10515600" cy="565041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2022/9/29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746406"/>
            <a:ext cx="12192000" cy="6111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81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B392F8B-471F-48A5-9275-471EE9BE92E7}"/>
              </a:ext>
            </a:extLst>
          </p:cNvPr>
          <p:cNvSpPr/>
          <p:nvPr userDrawn="1"/>
        </p:nvSpPr>
        <p:spPr>
          <a:xfrm>
            <a:off x="-1616" y="1247597"/>
            <a:ext cx="12193615" cy="3855834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96AE1B-5749-45B0-B428-DF7D0F488669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922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B7AB7C-5EA2-4CB4-947A-4A297AD28C4C}"/>
              </a:ext>
            </a:extLst>
          </p:cNvPr>
          <p:cNvSpPr/>
          <p:nvPr userDrawn="1"/>
        </p:nvSpPr>
        <p:spPr>
          <a:xfrm>
            <a:off x="0" y="5089805"/>
            <a:ext cx="12192000" cy="176819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251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8162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69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9900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370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319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822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09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0CF62C-53D2-424C-8FE5-6815353E7C27}"/>
              </a:ext>
            </a:extLst>
          </p:cNvPr>
          <p:cNvSpPr/>
          <p:nvPr userDrawn="1"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9082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988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25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136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11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7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A0D6C2-A76A-4223-876B-8C7DB3EC30CF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326D76-7FBA-47E6-B315-5F8D19934DE4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53EEB3-473A-40B9-BE2D-726297E964B4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6F8C27-F65A-4A86-BD24-83FF54F72259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197040-221C-42EA-A4AA-2FFBFCB531C4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EA981-E3BD-4EB2-9D20-1D105D29210D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39463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6440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0CF62C-53D2-424C-8FE5-6815353E7C27}"/>
              </a:ext>
            </a:extLst>
          </p:cNvPr>
          <p:cNvSpPr/>
          <p:nvPr userDrawn="1"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490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6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0BA849-A5AE-4334-924A-D33D7D0282CA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393CDD-9A8F-4A98-8CC3-C2A4D477B2AD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4871A7-F257-4047-95F2-7A83A07B8C55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9D84A-5E4F-47F0-BBE0-E5360700162B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1AC9D4-C7D1-44B3-8B3E-B555C65D3FEC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CC1364-3DD9-4869-BB2C-5A4CF32CDA82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025ACB34-5EDC-4999-BBF8-0577D03F3A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39D9D-C400-4AAD-8F36-1E02963D8A4A}"/>
              </a:ext>
            </a:extLst>
          </p:cNvPr>
          <p:cNvSpPr/>
          <p:nvPr userDrawn="1"/>
        </p:nvSpPr>
        <p:spPr>
          <a:xfrm>
            <a:off x="2334922" y="2037162"/>
            <a:ext cx="3763619" cy="208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FAC51D9-7D87-45FA-8698-4D7E91FB16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3461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A2DC25-2711-4972-9BB0-F181569F5C44}"/>
              </a:ext>
            </a:extLst>
          </p:cNvPr>
          <p:cNvSpPr/>
          <p:nvPr userDrawn="1"/>
        </p:nvSpPr>
        <p:spPr>
          <a:xfrm>
            <a:off x="8428382" y="2037162"/>
            <a:ext cx="3763619" cy="2088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950F566-3AF2-41FE-A070-B07EAA1AAF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2000" y="4120284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FFDC0-5EBD-431C-8B02-83FCCB7283DA}"/>
              </a:ext>
            </a:extLst>
          </p:cNvPr>
          <p:cNvSpPr/>
          <p:nvPr userDrawn="1"/>
        </p:nvSpPr>
        <p:spPr>
          <a:xfrm>
            <a:off x="6093462" y="4128349"/>
            <a:ext cx="3763619" cy="20882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5C14E4A9-E349-445D-864D-174DFB6776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58540" y="4128993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9DDE1C-89C6-4848-9B2F-CAA106739F32}"/>
              </a:ext>
            </a:extLst>
          </p:cNvPr>
          <p:cNvSpPr/>
          <p:nvPr userDrawn="1"/>
        </p:nvSpPr>
        <p:spPr>
          <a:xfrm>
            <a:off x="1" y="4128349"/>
            <a:ext cx="3763619" cy="208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942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E03131-EA90-4BFC-BA94-63B5F31A7C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22848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63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026" y="504885"/>
            <a:ext cx="112546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0BA849-A5AE-4334-924A-D33D7D0282CA}"/>
              </a:ext>
            </a:extLst>
          </p:cNvPr>
          <p:cNvGrpSpPr/>
          <p:nvPr userDrawn="1"/>
        </p:nvGrpSpPr>
        <p:grpSpPr>
          <a:xfrm>
            <a:off x="267789" y="259889"/>
            <a:ext cx="11666560" cy="1003883"/>
            <a:chOff x="267789" y="259889"/>
            <a:chExt cx="11666560" cy="10038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393CDD-9A8F-4A98-8CC3-C2A4D477B2AD}"/>
                </a:ext>
              </a:extLst>
            </p:cNvPr>
            <p:cNvSpPr/>
            <p:nvPr/>
          </p:nvSpPr>
          <p:spPr>
            <a:xfrm>
              <a:off x="321468" y="1163862"/>
              <a:ext cx="11612881" cy="999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4871A7-F257-4047-95F2-7A83A07B8C55}"/>
                </a:ext>
              </a:extLst>
            </p:cNvPr>
            <p:cNvSpPr/>
            <p:nvPr/>
          </p:nvSpPr>
          <p:spPr>
            <a:xfrm>
              <a:off x="321468" y="492850"/>
              <a:ext cx="102086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59D84A-5E4F-47F0-BBE0-E5360700162B}"/>
                </a:ext>
              </a:extLst>
            </p:cNvPr>
            <p:cNvSpPr/>
            <p:nvPr/>
          </p:nvSpPr>
          <p:spPr>
            <a:xfrm>
              <a:off x="1234409" y="492850"/>
              <a:ext cx="102086" cy="161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1AC9D4-C7D1-44B3-8B3E-B555C65D3FEC}"/>
                </a:ext>
              </a:extLst>
            </p:cNvPr>
            <p:cNvSpPr/>
            <p:nvPr/>
          </p:nvSpPr>
          <p:spPr>
            <a:xfrm rot="2877153">
              <a:off x="557862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CC1364-3DD9-4869-BB2C-5A4CF32CDA82}"/>
                </a:ext>
              </a:extLst>
            </p:cNvPr>
            <p:cNvSpPr/>
            <p:nvPr userDrawn="1"/>
          </p:nvSpPr>
          <p:spPr>
            <a:xfrm rot="18722847" flipH="1">
              <a:off x="997957" y="-30184"/>
              <a:ext cx="102086" cy="6822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025ACB34-5EDC-4999-BBF8-0577D03F3A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339D9D-C400-4AAD-8F36-1E02963D8A4A}"/>
              </a:ext>
            </a:extLst>
          </p:cNvPr>
          <p:cNvSpPr/>
          <p:nvPr userDrawn="1"/>
        </p:nvSpPr>
        <p:spPr>
          <a:xfrm>
            <a:off x="2334922" y="2037162"/>
            <a:ext cx="3763619" cy="208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FAC51D9-7D87-45FA-8698-4D7E91FB16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3461" y="2037162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A2DC25-2711-4972-9BB0-F181569F5C44}"/>
              </a:ext>
            </a:extLst>
          </p:cNvPr>
          <p:cNvSpPr/>
          <p:nvPr userDrawn="1"/>
        </p:nvSpPr>
        <p:spPr>
          <a:xfrm>
            <a:off x="8428382" y="2037162"/>
            <a:ext cx="3763619" cy="20882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B950F566-3AF2-41FE-A070-B07EAA1AAF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2000" y="4120284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FFDC0-5EBD-431C-8B02-83FCCB7283DA}"/>
              </a:ext>
            </a:extLst>
          </p:cNvPr>
          <p:cNvSpPr/>
          <p:nvPr userDrawn="1"/>
        </p:nvSpPr>
        <p:spPr>
          <a:xfrm>
            <a:off x="6093462" y="4128349"/>
            <a:ext cx="3763619" cy="20882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5C14E4A9-E349-445D-864D-174DFB6776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58540" y="4128993"/>
            <a:ext cx="2340000" cy="20875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9DDE1C-89C6-4848-9B2F-CAA106739F32}"/>
              </a:ext>
            </a:extLst>
          </p:cNvPr>
          <p:cNvSpPr/>
          <p:nvPr userDrawn="1"/>
        </p:nvSpPr>
        <p:spPr>
          <a:xfrm>
            <a:off x="1" y="4128349"/>
            <a:ext cx="3763619" cy="208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22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751127-52F7-4F18-8706-C83EA27AF6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1" y="0"/>
            <a:ext cx="12192001" cy="6858000"/>
          </a:xfrm>
          <a:custGeom>
            <a:avLst/>
            <a:gdLst>
              <a:gd name="connsiteX0" fmla="*/ 9190279 w 12192001"/>
              <a:gd name="connsiteY0" fmla="*/ 3229905 h 6858000"/>
              <a:gd name="connsiteX1" fmla="*/ 9200621 w 12192001"/>
              <a:gd name="connsiteY1" fmla="*/ 3239530 h 6858000"/>
              <a:gd name="connsiteX2" fmla="*/ 9197049 w 12192001"/>
              <a:gd name="connsiteY2" fmla="*/ 3257486 h 6858000"/>
              <a:gd name="connsiteX3" fmla="*/ 9179965 w 12192001"/>
              <a:gd name="connsiteY3" fmla="*/ 3277668 h 6858000"/>
              <a:gd name="connsiteX4" fmla="*/ 9179965 w 12192001"/>
              <a:gd name="connsiteY4" fmla="*/ 3311460 h 6858000"/>
              <a:gd name="connsiteX5" fmla="*/ 9172371 w 12192001"/>
              <a:gd name="connsiteY5" fmla="*/ 3322724 h 6858000"/>
              <a:gd name="connsiteX6" fmla="*/ 9160983 w 12192001"/>
              <a:gd name="connsiteY6" fmla="*/ 3318970 h 6858000"/>
              <a:gd name="connsiteX7" fmla="*/ 9149117 w 12192001"/>
              <a:gd name="connsiteY7" fmla="*/ 3307236 h 6858000"/>
              <a:gd name="connsiteX8" fmla="*/ 9157185 w 12192001"/>
              <a:gd name="connsiteY8" fmla="*/ 3292687 h 6858000"/>
              <a:gd name="connsiteX9" fmla="*/ 9176169 w 12192001"/>
              <a:gd name="connsiteY9" fmla="*/ 3277668 h 6858000"/>
              <a:gd name="connsiteX10" fmla="*/ 9175531 w 12192001"/>
              <a:gd name="connsiteY10" fmla="*/ 3264129 h 6858000"/>
              <a:gd name="connsiteX11" fmla="*/ 9178889 w 12192001"/>
              <a:gd name="connsiteY11" fmla="*/ 3267452 h 6858000"/>
              <a:gd name="connsiteX12" fmla="*/ 9190279 w 12192001"/>
              <a:gd name="connsiteY12" fmla="*/ 3229905 h 6858000"/>
              <a:gd name="connsiteX13" fmla="*/ 2427530 w 12192001"/>
              <a:gd name="connsiteY13" fmla="*/ 3229904 h 6858000"/>
              <a:gd name="connsiteX14" fmla="*/ 2437871 w 12192001"/>
              <a:gd name="connsiteY14" fmla="*/ 3239529 h 6858000"/>
              <a:gd name="connsiteX15" fmla="*/ 2434299 w 12192001"/>
              <a:gd name="connsiteY15" fmla="*/ 3257485 h 6858000"/>
              <a:gd name="connsiteX16" fmla="*/ 2417215 w 12192001"/>
              <a:gd name="connsiteY16" fmla="*/ 3277667 h 6858000"/>
              <a:gd name="connsiteX17" fmla="*/ 2417215 w 12192001"/>
              <a:gd name="connsiteY17" fmla="*/ 3311459 h 6858000"/>
              <a:gd name="connsiteX18" fmla="*/ 2409622 w 12192001"/>
              <a:gd name="connsiteY18" fmla="*/ 3322723 h 6858000"/>
              <a:gd name="connsiteX19" fmla="*/ 2398233 w 12192001"/>
              <a:gd name="connsiteY19" fmla="*/ 3318969 h 6858000"/>
              <a:gd name="connsiteX20" fmla="*/ 2386368 w 12192001"/>
              <a:gd name="connsiteY20" fmla="*/ 3307235 h 6858000"/>
              <a:gd name="connsiteX21" fmla="*/ 2394436 w 12192001"/>
              <a:gd name="connsiteY21" fmla="*/ 3292686 h 6858000"/>
              <a:gd name="connsiteX22" fmla="*/ 2413419 w 12192001"/>
              <a:gd name="connsiteY22" fmla="*/ 3277667 h 6858000"/>
              <a:gd name="connsiteX23" fmla="*/ 2412782 w 12192001"/>
              <a:gd name="connsiteY23" fmla="*/ 3264128 h 6858000"/>
              <a:gd name="connsiteX24" fmla="*/ 2416140 w 12192001"/>
              <a:gd name="connsiteY24" fmla="*/ 3267451 h 6858000"/>
              <a:gd name="connsiteX25" fmla="*/ 2427530 w 12192001"/>
              <a:gd name="connsiteY25" fmla="*/ 3229904 h 6858000"/>
              <a:gd name="connsiteX26" fmla="*/ 9175093 w 12192001"/>
              <a:gd name="connsiteY26" fmla="*/ 3213128 h 6858000"/>
              <a:gd name="connsiteX27" fmla="*/ 9175093 w 12192001"/>
              <a:gd name="connsiteY27" fmla="*/ 3219648 h 6858000"/>
              <a:gd name="connsiteX28" fmla="*/ 9174269 w 12192001"/>
              <a:gd name="connsiteY28" fmla="*/ 3216184 h 6858000"/>
              <a:gd name="connsiteX29" fmla="*/ 2412344 w 12192001"/>
              <a:gd name="connsiteY29" fmla="*/ 3213127 h 6858000"/>
              <a:gd name="connsiteX30" fmla="*/ 2412344 w 12192001"/>
              <a:gd name="connsiteY30" fmla="*/ 3219647 h 6858000"/>
              <a:gd name="connsiteX31" fmla="*/ 2411520 w 12192001"/>
              <a:gd name="connsiteY31" fmla="*/ 3216183 h 6858000"/>
              <a:gd name="connsiteX32" fmla="*/ 7852245 w 12192001"/>
              <a:gd name="connsiteY32" fmla="*/ 3203298 h 6858000"/>
              <a:gd name="connsiteX33" fmla="*/ 7858997 w 12192001"/>
              <a:gd name="connsiteY33" fmla="*/ 3216262 h 6858000"/>
              <a:gd name="connsiteX34" fmla="*/ 7855917 w 12192001"/>
              <a:gd name="connsiteY34" fmla="*/ 3225149 h 6858000"/>
              <a:gd name="connsiteX35" fmla="*/ 7845721 w 12192001"/>
              <a:gd name="connsiteY35" fmla="*/ 3215065 h 6858000"/>
              <a:gd name="connsiteX36" fmla="*/ 1089495 w 12192001"/>
              <a:gd name="connsiteY36" fmla="*/ 3203297 h 6858000"/>
              <a:gd name="connsiteX37" fmla="*/ 1096247 w 12192001"/>
              <a:gd name="connsiteY37" fmla="*/ 3216261 h 6858000"/>
              <a:gd name="connsiteX38" fmla="*/ 1093167 w 12192001"/>
              <a:gd name="connsiteY38" fmla="*/ 3225148 h 6858000"/>
              <a:gd name="connsiteX39" fmla="*/ 1082971 w 12192001"/>
              <a:gd name="connsiteY39" fmla="*/ 3215064 h 6858000"/>
              <a:gd name="connsiteX40" fmla="*/ 8412877 w 12192001"/>
              <a:gd name="connsiteY40" fmla="*/ 3194537 h 6858000"/>
              <a:gd name="connsiteX41" fmla="*/ 8412877 w 12192001"/>
              <a:gd name="connsiteY41" fmla="*/ 3197366 h 6858000"/>
              <a:gd name="connsiteX42" fmla="*/ 8424267 w 12192001"/>
              <a:gd name="connsiteY42" fmla="*/ 3200651 h 6858000"/>
              <a:gd name="connsiteX43" fmla="*/ 8429293 w 12192001"/>
              <a:gd name="connsiteY43" fmla="*/ 3200858 h 6858000"/>
              <a:gd name="connsiteX44" fmla="*/ 8429293 w 12192001"/>
              <a:gd name="connsiteY44" fmla="*/ 3219288 h 6858000"/>
              <a:gd name="connsiteX45" fmla="*/ 8421701 w 12192001"/>
              <a:gd name="connsiteY45" fmla="*/ 3230552 h 6858000"/>
              <a:gd name="connsiteX46" fmla="*/ 8410311 w 12192001"/>
              <a:gd name="connsiteY46" fmla="*/ 3226798 h 6858000"/>
              <a:gd name="connsiteX47" fmla="*/ 8398447 w 12192001"/>
              <a:gd name="connsiteY47" fmla="*/ 3215064 h 6858000"/>
              <a:gd name="connsiteX48" fmla="*/ 8406515 w 12192001"/>
              <a:gd name="connsiteY48" fmla="*/ 3200515 h 6858000"/>
              <a:gd name="connsiteX49" fmla="*/ 1650128 w 12192001"/>
              <a:gd name="connsiteY49" fmla="*/ 3194536 h 6858000"/>
              <a:gd name="connsiteX50" fmla="*/ 1650128 w 12192001"/>
              <a:gd name="connsiteY50" fmla="*/ 3197365 h 6858000"/>
              <a:gd name="connsiteX51" fmla="*/ 1661517 w 12192001"/>
              <a:gd name="connsiteY51" fmla="*/ 3200650 h 6858000"/>
              <a:gd name="connsiteX52" fmla="*/ 1666544 w 12192001"/>
              <a:gd name="connsiteY52" fmla="*/ 3200857 h 6858000"/>
              <a:gd name="connsiteX53" fmla="*/ 1666544 w 12192001"/>
              <a:gd name="connsiteY53" fmla="*/ 3219287 h 6858000"/>
              <a:gd name="connsiteX54" fmla="*/ 1658951 w 12192001"/>
              <a:gd name="connsiteY54" fmla="*/ 3230551 h 6858000"/>
              <a:gd name="connsiteX55" fmla="*/ 1647562 w 12192001"/>
              <a:gd name="connsiteY55" fmla="*/ 3226797 h 6858000"/>
              <a:gd name="connsiteX56" fmla="*/ 1635698 w 12192001"/>
              <a:gd name="connsiteY56" fmla="*/ 3215063 h 6858000"/>
              <a:gd name="connsiteX57" fmla="*/ 1643765 w 12192001"/>
              <a:gd name="connsiteY57" fmla="*/ 3200514 h 6858000"/>
              <a:gd name="connsiteX58" fmla="*/ 5750363 w 12192001"/>
              <a:gd name="connsiteY58" fmla="*/ 3186884 h 6858000"/>
              <a:gd name="connsiteX59" fmla="*/ 5752736 w 12192001"/>
              <a:gd name="connsiteY59" fmla="*/ 3195581 h 6858000"/>
              <a:gd name="connsiteX60" fmla="*/ 5760329 w 12192001"/>
              <a:gd name="connsiteY60" fmla="*/ 3199336 h 6858000"/>
              <a:gd name="connsiteX61" fmla="*/ 5775515 w 12192001"/>
              <a:gd name="connsiteY61" fmla="*/ 3233129 h 6858000"/>
              <a:gd name="connsiteX62" fmla="*/ 5756533 w 12192001"/>
              <a:gd name="connsiteY62" fmla="*/ 3266921 h 6858000"/>
              <a:gd name="connsiteX63" fmla="*/ 5750838 w 12192001"/>
              <a:gd name="connsiteY63" fmla="*/ 3276953 h 6858000"/>
              <a:gd name="connsiteX64" fmla="*/ 5744252 w 12192001"/>
              <a:gd name="connsiteY64" fmla="*/ 3294186 h 6858000"/>
              <a:gd name="connsiteX65" fmla="*/ 5750363 w 12192001"/>
              <a:gd name="connsiteY65" fmla="*/ 3250199 h 6858000"/>
              <a:gd name="connsiteX66" fmla="*/ 11637003 w 12192001"/>
              <a:gd name="connsiteY66" fmla="*/ 3176791 h 6858000"/>
              <a:gd name="connsiteX67" fmla="*/ 11643677 w 12192001"/>
              <a:gd name="connsiteY67" fmla="*/ 3180563 h 6858000"/>
              <a:gd name="connsiteX68" fmla="*/ 11647473 w 12192001"/>
              <a:gd name="connsiteY68" fmla="*/ 3191828 h 6858000"/>
              <a:gd name="connsiteX69" fmla="*/ 11640355 w 12192001"/>
              <a:gd name="connsiteY69" fmla="*/ 3212478 h 6858000"/>
              <a:gd name="connsiteX70" fmla="*/ 11637045 w 12192001"/>
              <a:gd name="connsiteY70" fmla="*/ 3228481 h 6858000"/>
              <a:gd name="connsiteX71" fmla="*/ 11636395 w 12192001"/>
              <a:gd name="connsiteY71" fmla="*/ 3190458 h 6858000"/>
              <a:gd name="connsiteX72" fmla="*/ 4874254 w 12192001"/>
              <a:gd name="connsiteY72" fmla="*/ 3176790 h 6858000"/>
              <a:gd name="connsiteX73" fmla="*/ 4880927 w 12192001"/>
              <a:gd name="connsiteY73" fmla="*/ 3180562 h 6858000"/>
              <a:gd name="connsiteX74" fmla="*/ 4884723 w 12192001"/>
              <a:gd name="connsiteY74" fmla="*/ 3191827 h 6858000"/>
              <a:gd name="connsiteX75" fmla="*/ 4877605 w 12192001"/>
              <a:gd name="connsiteY75" fmla="*/ 3212477 h 6858000"/>
              <a:gd name="connsiteX76" fmla="*/ 4874296 w 12192001"/>
              <a:gd name="connsiteY76" fmla="*/ 3228480 h 6858000"/>
              <a:gd name="connsiteX77" fmla="*/ 4873645 w 12192001"/>
              <a:gd name="connsiteY77" fmla="*/ 3190457 h 6858000"/>
              <a:gd name="connsiteX78" fmla="*/ 10392817 w 12192001"/>
              <a:gd name="connsiteY78" fmla="*/ 3171625 h 6858000"/>
              <a:gd name="connsiteX79" fmla="*/ 10396461 w 12192001"/>
              <a:gd name="connsiteY79" fmla="*/ 3174087 h 6858000"/>
              <a:gd name="connsiteX80" fmla="*/ 10396461 w 12192001"/>
              <a:gd name="connsiteY80" fmla="*/ 3189386 h 6858000"/>
              <a:gd name="connsiteX81" fmla="*/ 10393503 w 12192001"/>
              <a:gd name="connsiteY81" fmla="*/ 3177853 h 6858000"/>
              <a:gd name="connsiteX82" fmla="*/ 3630068 w 12192001"/>
              <a:gd name="connsiteY82" fmla="*/ 3171624 h 6858000"/>
              <a:gd name="connsiteX83" fmla="*/ 3633711 w 12192001"/>
              <a:gd name="connsiteY83" fmla="*/ 3174086 h 6858000"/>
              <a:gd name="connsiteX84" fmla="*/ 3633711 w 12192001"/>
              <a:gd name="connsiteY84" fmla="*/ 3189385 h 6858000"/>
              <a:gd name="connsiteX85" fmla="*/ 3630753 w 12192001"/>
              <a:gd name="connsiteY85" fmla="*/ 3177852 h 6858000"/>
              <a:gd name="connsiteX86" fmla="*/ 7874279 w 12192001"/>
              <a:gd name="connsiteY86" fmla="*/ 3156322 h 6858000"/>
              <a:gd name="connsiteX87" fmla="*/ 7883925 w 12192001"/>
              <a:gd name="connsiteY87" fmla="*/ 3176805 h 6858000"/>
              <a:gd name="connsiteX88" fmla="*/ 7876567 w 12192001"/>
              <a:gd name="connsiteY88" fmla="*/ 3185497 h 6858000"/>
              <a:gd name="connsiteX89" fmla="*/ 7876567 w 12192001"/>
              <a:gd name="connsiteY89" fmla="*/ 3191004 h 6858000"/>
              <a:gd name="connsiteX90" fmla="*/ 7868940 w 12192001"/>
              <a:gd name="connsiteY90" fmla="*/ 3192268 h 6858000"/>
              <a:gd name="connsiteX91" fmla="*/ 7861201 w 12192001"/>
              <a:gd name="connsiteY91" fmla="*/ 3193551 h 6858000"/>
              <a:gd name="connsiteX92" fmla="*/ 7863280 w 12192001"/>
              <a:gd name="connsiteY92" fmla="*/ 3191598 h 6858000"/>
              <a:gd name="connsiteX93" fmla="*/ 7872771 w 12192001"/>
              <a:gd name="connsiteY93" fmla="*/ 3185497 h 6858000"/>
              <a:gd name="connsiteX94" fmla="*/ 7871821 w 12192001"/>
              <a:gd name="connsiteY94" fmla="*/ 3165315 h 6858000"/>
              <a:gd name="connsiteX95" fmla="*/ 1111529 w 12192001"/>
              <a:gd name="connsiteY95" fmla="*/ 3156321 h 6858000"/>
              <a:gd name="connsiteX96" fmla="*/ 1121175 w 12192001"/>
              <a:gd name="connsiteY96" fmla="*/ 3176804 h 6858000"/>
              <a:gd name="connsiteX97" fmla="*/ 1113817 w 12192001"/>
              <a:gd name="connsiteY97" fmla="*/ 3185496 h 6858000"/>
              <a:gd name="connsiteX98" fmla="*/ 1113817 w 12192001"/>
              <a:gd name="connsiteY98" fmla="*/ 3191003 h 6858000"/>
              <a:gd name="connsiteX99" fmla="*/ 1106190 w 12192001"/>
              <a:gd name="connsiteY99" fmla="*/ 3192267 h 6858000"/>
              <a:gd name="connsiteX100" fmla="*/ 1098451 w 12192001"/>
              <a:gd name="connsiteY100" fmla="*/ 3193550 h 6858000"/>
              <a:gd name="connsiteX101" fmla="*/ 1100530 w 12192001"/>
              <a:gd name="connsiteY101" fmla="*/ 3191597 h 6858000"/>
              <a:gd name="connsiteX102" fmla="*/ 1110021 w 12192001"/>
              <a:gd name="connsiteY102" fmla="*/ 3185496 h 6858000"/>
              <a:gd name="connsiteX103" fmla="*/ 1109071 w 12192001"/>
              <a:gd name="connsiteY103" fmla="*/ 3165314 h 6858000"/>
              <a:gd name="connsiteX104" fmla="*/ 8704705 w 12192001"/>
              <a:gd name="connsiteY104" fmla="*/ 3121474 h 6858000"/>
              <a:gd name="connsiteX105" fmla="*/ 8709203 w 12192001"/>
              <a:gd name="connsiteY105" fmla="*/ 3131233 h 6858000"/>
              <a:gd name="connsiteX106" fmla="*/ 8712999 w 12192001"/>
              <a:gd name="connsiteY106" fmla="*/ 3168781 h 6858000"/>
              <a:gd name="connsiteX107" fmla="*/ 8702069 w 12192001"/>
              <a:gd name="connsiteY107" fmla="*/ 3192652 h 6858000"/>
              <a:gd name="connsiteX108" fmla="*/ 8702069 w 12192001"/>
              <a:gd name="connsiteY108" fmla="*/ 3166917 h 6858000"/>
              <a:gd name="connsiteX109" fmla="*/ 1941955 w 12192001"/>
              <a:gd name="connsiteY109" fmla="*/ 3121473 h 6858000"/>
              <a:gd name="connsiteX110" fmla="*/ 1946453 w 12192001"/>
              <a:gd name="connsiteY110" fmla="*/ 3131232 h 6858000"/>
              <a:gd name="connsiteX111" fmla="*/ 1950250 w 12192001"/>
              <a:gd name="connsiteY111" fmla="*/ 3168780 h 6858000"/>
              <a:gd name="connsiteX112" fmla="*/ 1939320 w 12192001"/>
              <a:gd name="connsiteY112" fmla="*/ 3192651 h 6858000"/>
              <a:gd name="connsiteX113" fmla="*/ 1939320 w 12192001"/>
              <a:gd name="connsiteY113" fmla="*/ 3166916 h 6858000"/>
              <a:gd name="connsiteX114" fmla="*/ 11619889 w 12192001"/>
              <a:gd name="connsiteY114" fmla="*/ 3062759 h 6858000"/>
              <a:gd name="connsiteX115" fmla="*/ 11621123 w 12192001"/>
              <a:gd name="connsiteY115" fmla="*/ 3062759 h 6858000"/>
              <a:gd name="connsiteX116" fmla="*/ 11623591 w 12192001"/>
              <a:gd name="connsiteY116" fmla="*/ 3066515 h 6858000"/>
              <a:gd name="connsiteX117" fmla="*/ 11623591 w 12192001"/>
              <a:gd name="connsiteY117" fmla="*/ 3077782 h 6858000"/>
              <a:gd name="connsiteX118" fmla="*/ 11623591 w 12192001"/>
              <a:gd name="connsiteY118" fmla="*/ 3134854 h 6858000"/>
              <a:gd name="connsiteX119" fmla="*/ 11617487 w 12192001"/>
              <a:gd name="connsiteY119" fmla="*/ 3143274 h 6858000"/>
              <a:gd name="connsiteX120" fmla="*/ 11619889 w 12192001"/>
              <a:gd name="connsiteY120" fmla="*/ 3066515 h 6858000"/>
              <a:gd name="connsiteX121" fmla="*/ 11619889 w 12192001"/>
              <a:gd name="connsiteY121" fmla="*/ 3062759 h 6858000"/>
              <a:gd name="connsiteX122" fmla="*/ 4857140 w 12192001"/>
              <a:gd name="connsiteY122" fmla="*/ 3062758 h 6858000"/>
              <a:gd name="connsiteX123" fmla="*/ 4858374 w 12192001"/>
              <a:gd name="connsiteY123" fmla="*/ 3062758 h 6858000"/>
              <a:gd name="connsiteX124" fmla="*/ 4860842 w 12192001"/>
              <a:gd name="connsiteY124" fmla="*/ 3066514 h 6858000"/>
              <a:gd name="connsiteX125" fmla="*/ 4860842 w 12192001"/>
              <a:gd name="connsiteY125" fmla="*/ 3077781 h 6858000"/>
              <a:gd name="connsiteX126" fmla="*/ 4860842 w 12192001"/>
              <a:gd name="connsiteY126" fmla="*/ 3134853 h 6858000"/>
              <a:gd name="connsiteX127" fmla="*/ 4854738 w 12192001"/>
              <a:gd name="connsiteY127" fmla="*/ 3143273 h 6858000"/>
              <a:gd name="connsiteX128" fmla="*/ 4857140 w 12192001"/>
              <a:gd name="connsiteY128" fmla="*/ 3066514 h 6858000"/>
              <a:gd name="connsiteX129" fmla="*/ 4857140 w 12192001"/>
              <a:gd name="connsiteY129" fmla="*/ 3062758 h 6858000"/>
              <a:gd name="connsiteX130" fmla="*/ 11421763 w 12192001"/>
              <a:gd name="connsiteY130" fmla="*/ 3062275 h 6858000"/>
              <a:gd name="connsiteX131" fmla="*/ 11427357 w 12192001"/>
              <a:gd name="connsiteY131" fmla="*/ 3092699 h 6858000"/>
              <a:gd name="connsiteX132" fmla="*/ 11442543 w 12192001"/>
              <a:gd name="connsiteY132" fmla="*/ 3103963 h 6858000"/>
              <a:gd name="connsiteX133" fmla="*/ 11444773 w 12192001"/>
              <a:gd name="connsiteY133" fmla="*/ 3102615 h 6858000"/>
              <a:gd name="connsiteX134" fmla="*/ 11442463 w 12192001"/>
              <a:gd name="connsiteY134" fmla="*/ 3116733 h 6858000"/>
              <a:gd name="connsiteX135" fmla="*/ 11442463 w 12192001"/>
              <a:gd name="connsiteY135" fmla="*/ 3323243 h 6858000"/>
              <a:gd name="connsiteX136" fmla="*/ 11419685 w 12192001"/>
              <a:gd name="connsiteY136" fmla="*/ 3375809 h 6858000"/>
              <a:gd name="connsiteX137" fmla="*/ 11408295 w 12192001"/>
              <a:gd name="connsiteY137" fmla="*/ 3360790 h 6858000"/>
              <a:gd name="connsiteX138" fmla="*/ 11404499 w 12192001"/>
              <a:gd name="connsiteY138" fmla="*/ 3336384 h 6858000"/>
              <a:gd name="connsiteX139" fmla="*/ 11423481 w 12192001"/>
              <a:gd name="connsiteY139" fmla="*/ 3323243 h 6858000"/>
              <a:gd name="connsiteX140" fmla="*/ 11427277 w 12192001"/>
              <a:gd name="connsiteY140" fmla="*/ 3311979 h 6858000"/>
              <a:gd name="connsiteX141" fmla="*/ 11423481 w 12192001"/>
              <a:gd name="connsiteY141" fmla="*/ 3274432 h 6858000"/>
              <a:gd name="connsiteX142" fmla="*/ 11412093 w 12192001"/>
              <a:gd name="connsiteY142" fmla="*/ 3210601 h 6858000"/>
              <a:gd name="connsiteX143" fmla="*/ 11408295 w 12192001"/>
              <a:gd name="connsiteY143" fmla="*/ 3184318 h 6858000"/>
              <a:gd name="connsiteX144" fmla="*/ 11419685 w 12192001"/>
              <a:gd name="connsiteY144" fmla="*/ 3139262 h 6858000"/>
              <a:gd name="connsiteX145" fmla="*/ 11419685 w 12192001"/>
              <a:gd name="connsiteY145" fmla="*/ 3116733 h 6858000"/>
              <a:gd name="connsiteX146" fmla="*/ 11419685 w 12192001"/>
              <a:gd name="connsiteY146" fmla="*/ 3075431 h 6858000"/>
              <a:gd name="connsiteX147" fmla="*/ 4659014 w 12192001"/>
              <a:gd name="connsiteY147" fmla="*/ 3062274 h 6858000"/>
              <a:gd name="connsiteX148" fmla="*/ 4664607 w 12192001"/>
              <a:gd name="connsiteY148" fmla="*/ 3092698 h 6858000"/>
              <a:gd name="connsiteX149" fmla="*/ 4679793 w 12192001"/>
              <a:gd name="connsiteY149" fmla="*/ 3103962 h 6858000"/>
              <a:gd name="connsiteX150" fmla="*/ 4682023 w 12192001"/>
              <a:gd name="connsiteY150" fmla="*/ 3102614 h 6858000"/>
              <a:gd name="connsiteX151" fmla="*/ 4679714 w 12192001"/>
              <a:gd name="connsiteY151" fmla="*/ 3116732 h 6858000"/>
              <a:gd name="connsiteX152" fmla="*/ 4679714 w 12192001"/>
              <a:gd name="connsiteY152" fmla="*/ 3323242 h 6858000"/>
              <a:gd name="connsiteX153" fmla="*/ 4656936 w 12192001"/>
              <a:gd name="connsiteY153" fmla="*/ 3375808 h 6858000"/>
              <a:gd name="connsiteX154" fmla="*/ 4645546 w 12192001"/>
              <a:gd name="connsiteY154" fmla="*/ 3360789 h 6858000"/>
              <a:gd name="connsiteX155" fmla="*/ 4641750 w 12192001"/>
              <a:gd name="connsiteY155" fmla="*/ 3336383 h 6858000"/>
              <a:gd name="connsiteX156" fmla="*/ 4660732 w 12192001"/>
              <a:gd name="connsiteY156" fmla="*/ 3323242 h 6858000"/>
              <a:gd name="connsiteX157" fmla="*/ 4664528 w 12192001"/>
              <a:gd name="connsiteY157" fmla="*/ 3311978 h 6858000"/>
              <a:gd name="connsiteX158" fmla="*/ 4660732 w 12192001"/>
              <a:gd name="connsiteY158" fmla="*/ 3274431 h 6858000"/>
              <a:gd name="connsiteX159" fmla="*/ 4649344 w 12192001"/>
              <a:gd name="connsiteY159" fmla="*/ 3210600 h 6858000"/>
              <a:gd name="connsiteX160" fmla="*/ 4645546 w 12192001"/>
              <a:gd name="connsiteY160" fmla="*/ 3184317 h 6858000"/>
              <a:gd name="connsiteX161" fmla="*/ 4656936 w 12192001"/>
              <a:gd name="connsiteY161" fmla="*/ 3139261 h 6858000"/>
              <a:gd name="connsiteX162" fmla="*/ 4656936 w 12192001"/>
              <a:gd name="connsiteY162" fmla="*/ 3116732 h 6858000"/>
              <a:gd name="connsiteX163" fmla="*/ 4656936 w 12192001"/>
              <a:gd name="connsiteY163" fmla="*/ 3075430 h 6858000"/>
              <a:gd name="connsiteX164" fmla="*/ 6510010 w 12192001"/>
              <a:gd name="connsiteY164" fmla="*/ 2989021 h 6858000"/>
              <a:gd name="connsiteX165" fmla="*/ 6510606 w 12192001"/>
              <a:gd name="connsiteY165" fmla="*/ 3000336 h 6858000"/>
              <a:gd name="connsiteX166" fmla="*/ 6510360 w 12192001"/>
              <a:gd name="connsiteY166" fmla="*/ 3002132 h 6858000"/>
              <a:gd name="connsiteX167" fmla="*/ 6510068 w 12192001"/>
              <a:gd name="connsiteY167" fmla="*/ 2995024 h 6858000"/>
              <a:gd name="connsiteX168" fmla="*/ 11419763 w 12192001"/>
              <a:gd name="connsiteY168" fmla="*/ 2983812 h 6858000"/>
              <a:gd name="connsiteX169" fmla="*/ 11419763 w 12192001"/>
              <a:gd name="connsiteY169" fmla="*/ 3051397 h 6858000"/>
              <a:gd name="connsiteX170" fmla="*/ 11420905 w 12192001"/>
              <a:gd name="connsiteY170" fmla="*/ 3057605 h 6858000"/>
              <a:gd name="connsiteX171" fmla="*/ 11415889 w 12192001"/>
              <a:gd name="connsiteY171" fmla="*/ 3045393 h 6858000"/>
              <a:gd name="connsiteX172" fmla="*/ 11402023 w 12192001"/>
              <a:gd name="connsiteY172" fmla="*/ 3020131 h 6858000"/>
              <a:gd name="connsiteX173" fmla="*/ 11404577 w 12192001"/>
              <a:gd name="connsiteY173" fmla="*/ 3017604 h 6858000"/>
              <a:gd name="connsiteX174" fmla="*/ 11408375 w 12192001"/>
              <a:gd name="connsiteY174" fmla="*/ 3013850 h 6858000"/>
              <a:gd name="connsiteX175" fmla="*/ 11419763 w 12192001"/>
              <a:gd name="connsiteY175" fmla="*/ 2983812 h 6858000"/>
              <a:gd name="connsiteX176" fmla="*/ 4657014 w 12192001"/>
              <a:gd name="connsiteY176" fmla="*/ 2983811 h 6858000"/>
              <a:gd name="connsiteX177" fmla="*/ 4657014 w 12192001"/>
              <a:gd name="connsiteY177" fmla="*/ 3051396 h 6858000"/>
              <a:gd name="connsiteX178" fmla="*/ 4658156 w 12192001"/>
              <a:gd name="connsiteY178" fmla="*/ 3057604 h 6858000"/>
              <a:gd name="connsiteX179" fmla="*/ 4653139 w 12192001"/>
              <a:gd name="connsiteY179" fmla="*/ 3045392 h 6858000"/>
              <a:gd name="connsiteX180" fmla="*/ 4639273 w 12192001"/>
              <a:gd name="connsiteY180" fmla="*/ 3020130 h 6858000"/>
              <a:gd name="connsiteX181" fmla="*/ 4641828 w 12192001"/>
              <a:gd name="connsiteY181" fmla="*/ 3017603 h 6858000"/>
              <a:gd name="connsiteX182" fmla="*/ 4645625 w 12192001"/>
              <a:gd name="connsiteY182" fmla="*/ 3013849 h 6858000"/>
              <a:gd name="connsiteX183" fmla="*/ 4657014 w 12192001"/>
              <a:gd name="connsiteY183" fmla="*/ 2983811 h 6858000"/>
              <a:gd name="connsiteX184" fmla="*/ 5748564 w 12192001"/>
              <a:gd name="connsiteY184" fmla="*/ 2975947 h 6858000"/>
              <a:gd name="connsiteX185" fmla="*/ 5752736 w 12192001"/>
              <a:gd name="connsiteY185" fmla="*/ 2996581 h 6858000"/>
              <a:gd name="connsiteX186" fmla="*/ 5760329 w 12192001"/>
              <a:gd name="connsiteY186" fmla="*/ 3000336 h 6858000"/>
              <a:gd name="connsiteX187" fmla="*/ 5771718 w 12192001"/>
              <a:gd name="connsiteY187" fmla="*/ 3015355 h 6858000"/>
              <a:gd name="connsiteX188" fmla="*/ 5775515 w 12192001"/>
              <a:gd name="connsiteY188" fmla="*/ 3064166 h 6858000"/>
              <a:gd name="connsiteX189" fmla="*/ 5764126 w 12192001"/>
              <a:gd name="connsiteY189" fmla="*/ 3075430 h 6858000"/>
              <a:gd name="connsiteX190" fmla="*/ 5747991 w 12192001"/>
              <a:gd name="connsiteY190" fmla="*/ 3094204 h 6858000"/>
              <a:gd name="connsiteX191" fmla="*/ 5745683 w 12192001"/>
              <a:gd name="connsiteY191" fmla="*/ 3098353 h 6858000"/>
              <a:gd name="connsiteX192" fmla="*/ 5745547 w 12192001"/>
              <a:gd name="connsiteY192" fmla="*/ 3098087 h 6858000"/>
              <a:gd name="connsiteX193" fmla="*/ 5746510 w 12192001"/>
              <a:gd name="connsiteY193" fmla="*/ 3088697 h 6858000"/>
              <a:gd name="connsiteX194" fmla="*/ 5750363 w 12192001"/>
              <a:gd name="connsiteY194" fmla="*/ 3051139 h 6858000"/>
              <a:gd name="connsiteX195" fmla="*/ 5746510 w 12192001"/>
              <a:gd name="connsiteY195" fmla="*/ 3013580 h 6858000"/>
              <a:gd name="connsiteX196" fmla="*/ 5745065 w 12192001"/>
              <a:gd name="connsiteY196" fmla="*/ 3000434 h 6858000"/>
              <a:gd name="connsiteX197" fmla="*/ 5746510 w 12192001"/>
              <a:gd name="connsiteY197" fmla="*/ 2987289 h 6858000"/>
              <a:gd name="connsiteX198" fmla="*/ 8705771 w 12192001"/>
              <a:gd name="connsiteY198" fmla="*/ 2973327 h 6858000"/>
              <a:gd name="connsiteX199" fmla="*/ 8713889 w 12192001"/>
              <a:gd name="connsiteY199" fmla="*/ 2991167 h 6858000"/>
              <a:gd name="connsiteX200" fmla="*/ 8705771 w 12192001"/>
              <a:gd name="connsiteY200" fmla="*/ 2999445 h 6858000"/>
              <a:gd name="connsiteX201" fmla="*/ 1943022 w 12192001"/>
              <a:gd name="connsiteY201" fmla="*/ 2973326 h 6858000"/>
              <a:gd name="connsiteX202" fmla="*/ 1951139 w 12192001"/>
              <a:gd name="connsiteY202" fmla="*/ 2991166 h 6858000"/>
              <a:gd name="connsiteX203" fmla="*/ 1943022 w 12192001"/>
              <a:gd name="connsiteY203" fmla="*/ 2999444 h 6858000"/>
              <a:gd name="connsiteX204" fmla="*/ 11161603 w 12192001"/>
              <a:gd name="connsiteY204" fmla="*/ 2969522 h 6858000"/>
              <a:gd name="connsiteX205" fmla="*/ 11161603 w 12192001"/>
              <a:gd name="connsiteY205" fmla="*/ 3009424 h 6858000"/>
              <a:gd name="connsiteX206" fmla="*/ 11151957 w 12192001"/>
              <a:gd name="connsiteY206" fmla="*/ 3025325 h 6858000"/>
              <a:gd name="connsiteX207" fmla="*/ 11144365 w 12192001"/>
              <a:gd name="connsiteY207" fmla="*/ 3025325 h 6858000"/>
              <a:gd name="connsiteX208" fmla="*/ 11139145 w 12192001"/>
              <a:gd name="connsiteY208" fmla="*/ 3012653 h 6858000"/>
              <a:gd name="connsiteX209" fmla="*/ 11138719 w 12192001"/>
              <a:gd name="connsiteY209" fmla="*/ 3010884 h 6858000"/>
              <a:gd name="connsiteX210" fmla="*/ 11150215 w 12192001"/>
              <a:gd name="connsiteY210" fmla="*/ 3001646 h 6858000"/>
              <a:gd name="connsiteX211" fmla="*/ 11154011 w 12192001"/>
              <a:gd name="connsiteY211" fmla="*/ 2983812 h 6858000"/>
              <a:gd name="connsiteX212" fmla="*/ 11155413 w 12192001"/>
              <a:gd name="connsiteY212" fmla="*/ 2976880 h 6858000"/>
              <a:gd name="connsiteX213" fmla="*/ 11155753 w 12192001"/>
              <a:gd name="connsiteY213" fmla="*/ 2976514 h 6858000"/>
              <a:gd name="connsiteX214" fmla="*/ 4398854 w 12192001"/>
              <a:gd name="connsiteY214" fmla="*/ 2969521 h 6858000"/>
              <a:gd name="connsiteX215" fmla="*/ 4398854 w 12192001"/>
              <a:gd name="connsiteY215" fmla="*/ 3009423 h 6858000"/>
              <a:gd name="connsiteX216" fmla="*/ 4389207 w 12192001"/>
              <a:gd name="connsiteY216" fmla="*/ 3025324 h 6858000"/>
              <a:gd name="connsiteX217" fmla="*/ 4381615 w 12192001"/>
              <a:gd name="connsiteY217" fmla="*/ 3025324 h 6858000"/>
              <a:gd name="connsiteX218" fmla="*/ 4376395 w 12192001"/>
              <a:gd name="connsiteY218" fmla="*/ 3012652 h 6858000"/>
              <a:gd name="connsiteX219" fmla="*/ 4375969 w 12192001"/>
              <a:gd name="connsiteY219" fmla="*/ 3010883 h 6858000"/>
              <a:gd name="connsiteX220" fmla="*/ 4387465 w 12192001"/>
              <a:gd name="connsiteY220" fmla="*/ 3001645 h 6858000"/>
              <a:gd name="connsiteX221" fmla="*/ 4391261 w 12192001"/>
              <a:gd name="connsiteY221" fmla="*/ 2983811 h 6858000"/>
              <a:gd name="connsiteX222" fmla="*/ 4392663 w 12192001"/>
              <a:gd name="connsiteY222" fmla="*/ 2976879 h 6858000"/>
              <a:gd name="connsiteX223" fmla="*/ 4393004 w 12192001"/>
              <a:gd name="connsiteY223" fmla="*/ 2976513 h 6858000"/>
              <a:gd name="connsiteX224" fmla="*/ 11400809 w 12192001"/>
              <a:gd name="connsiteY224" fmla="*/ 2964402 h 6858000"/>
              <a:gd name="connsiteX225" fmla="*/ 11400781 w 12192001"/>
              <a:gd name="connsiteY225" fmla="*/ 2965039 h 6858000"/>
              <a:gd name="connsiteX226" fmla="*/ 11397207 w 12192001"/>
              <a:gd name="connsiteY226" fmla="*/ 2986248 h 6858000"/>
              <a:gd name="connsiteX227" fmla="*/ 11396907 w 12192001"/>
              <a:gd name="connsiteY227" fmla="*/ 2974054 h 6858000"/>
              <a:gd name="connsiteX228" fmla="*/ 4638060 w 12192001"/>
              <a:gd name="connsiteY228" fmla="*/ 2964401 h 6858000"/>
              <a:gd name="connsiteX229" fmla="*/ 4638032 w 12192001"/>
              <a:gd name="connsiteY229" fmla="*/ 2965038 h 6858000"/>
              <a:gd name="connsiteX230" fmla="*/ 4634457 w 12192001"/>
              <a:gd name="connsiteY230" fmla="*/ 2986247 h 6858000"/>
              <a:gd name="connsiteX231" fmla="*/ 4634157 w 12192001"/>
              <a:gd name="connsiteY231" fmla="*/ 2974053 h 6858000"/>
              <a:gd name="connsiteX232" fmla="*/ 11472915 w 12192001"/>
              <a:gd name="connsiteY232" fmla="*/ 2946265 h 6858000"/>
              <a:gd name="connsiteX233" fmla="*/ 11473823 w 12192001"/>
              <a:gd name="connsiteY233" fmla="*/ 2947163 h 6858000"/>
              <a:gd name="connsiteX234" fmla="*/ 11475683 w 12192001"/>
              <a:gd name="connsiteY234" fmla="*/ 2970299 h 6858000"/>
              <a:gd name="connsiteX235" fmla="*/ 11476631 w 12192001"/>
              <a:gd name="connsiteY235" fmla="*/ 3052903 h 6858000"/>
              <a:gd name="connsiteX236" fmla="*/ 11472835 w 12192001"/>
              <a:gd name="connsiteY236" fmla="*/ 3056658 h 6858000"/>
              <a:gd name="connsiteX237" fmla="*/ 11469039 w 12192001"/>
              <a:gd name="connsiteY237" fmla="*/ 3041639 h 6858000"/>
              <a:gd name="connsiteX238" fmla="*/ 11465243 w 12192001"/>
              <a:gd name="connsiteY238" fmla="*/ 3037884 h 6858000"/>
              <a:gd name="connsiteX239" fmla="*/ 11457649 w 12192001"/>
              <a:gd name="connsiteY239" fmla="*/ 3041639 h 6858000"/>
              <a:gd name="connsiteX240" fmla="*/ 11450057 w 12192001"/>
              <a:gd name="connsiteY240" fmla="*/ 3052903 h 6858000"/>
              <a:gd name="connsiteX241" fmla="*/ 11449339 w 12192001"/>
              <a:gd name="connsiteY241" fmla="*/ 3062567 h 6858000"/>
              <a:gd name="connsiteX242" fmla="*/ 11446339 w 12192001"/>
              <a:gd name="connsiteY242" fmla="*/ 3055152 h 6858000"/>
              <a:gd name="connsiteX243" fmla="*/ 11444915 w 12192001"/>
              <a:gd name="connsiteY243" fmla="*/ 3045765 h 6858000"/>
              <a:gd name="connsiteX244" fmla="*/ 11446339 w 12192001"/>
              <a:gd name="connsiteY244" fmla="*/ 3036378 h 6858000"/>
              <a:gd name="connsiteX245" fmla="*/ 11465321 w 12192001"/>
              <a:gd name="connsiteY245" fmla="*/ 2953774 h 6858000"/>
              <a:gd name="connsiteX246" fmla="*/ 11472915 w 12192001"/>
              <a:gd name="connsiteY246" fmla="*/ 2946265 h 6858000"/>
              <a:gd name="connsiteX247" fmla="*/ 4710165 w 12192001"/>
              <a:gd name="connsiteY247" fmla="*/ 2946264 h 6858000"/>
              <a:gd name="connsiteX248" fmla="*/ 4711073 w 12192001"/>
              <a:gd name="connsiteY248" fmla="*/ 2947162 h 6858000"/>
              <a:gd name="connsiteX249" fmla="*/ 4712934 w 12192001"/>
              <a:gd name="connsiteY249" fmla="*/ 2970298 h 6858000"/>
              <a:gd name="connsiteX250" fmla="*/ 4713882 w 12192001"/>
              <a:gd name="connsiteY250" fmla="*/ 3052902 h 6858000"/>
              <a:gd name="connsiteX251" fmla="*/ 4710086 w 12192001"/>
              <a:gd name="connsiteY251" fmla="*/ 3056657 h 6858000"/>
              <a:gd name="connsiteX252" fmla="*/ 4706290 w 12192001"/>
              <a:gd name="connsiteY252" fmla="*/ 3041638 h 6858000"/>
              <a:gd name="connsiteX253" fmla="*/ 4702493 w 12192001"/>
              <a:gd name="connsiteY253" fmla="*/ 3037883 h 6858000"/>
              <a:gd name="connsiteX254" fmla="*/ 4694900 w 12192001"/>
              <a:gd name="connsiteY254" fmla="*/ 3041638 h 6858000"/>
              <a:gd name="connsiteX255" fmla="*/ 4687307 w 12192001"/>
              <a:gd name="connsiteY255" fmla="*/ 3052902 h 6858000"/>
              <a:gd name="connsiteX256" fmla="*/ 4686589 w 12192001"/>
              <a:gd name="connsiteY256" fmla="*/ 3062566 h 6858000"/>
              <a:gd name="connsiteX257" fmla="*/ 4683589 w 12192001"/>
              <a:gd name="connsiteY257" fmla="*/ 3055151 h 6858000"/>
              <a:gd name="connsiteX258" fmla="*/ 4682166 w 12192001"/>
              <a:gd name="connsiteY258" fmla="*/ 3045764 h 6858000"/>
              <a:gd name="connsiteX259" fmla="*/ 4683589 w 12192001"/>
              <a:gd name="connsiteY259" fmla="*/ 3036377 h 6858000"/>
              <a:gd name="connsiteX260" fmla="*/ 4702572 w 12192001"/>
              <a:gd name="connsiteY260" fmla="*/ 2953773 h 6858000"/>
              <a:gd name="connsiteX261" fmla="*/ 4710165 w 12192001"/>
              <a:gd name="connsiteY261" fmla="*/ 2946264 h 6858000"/>
              <a:gd name="connsiteX262" fmla="*/ 9904805 w 12192001"/>
              <a:gd name="connsiteY262" fmla="*/ 2925015 h 6858000"/>
              <a:gd name="connsiteX263" fmla="*/ 9905203 w 12192001"/>
              <a:gd name="connsiteY263" fmla="*/ 2932761 h 6858000"/>
              <a:gd name="connsiteX264" fmla="*/ 9913895 w 12192001"/>
              <a:gd name="connsiteY264" fmla="*/ 2944028 h 6858000"/>
              <a:gd name="connsiteX265" fmla="*/ 9922589 w 12192001"/>
              <a:gd name="connsiteY265" fmla="*/ 2947784 h 6858000"/>
              <a:gd name="connsiteX266" fmla="*/ 9934181 w 12192001"/>
              <a:gd name="connsiteY266" fmla="*/ 2989099 h 6858000"/>
              <a:gd name="connsiteX267" fmla="*/ 9928383 w 12192001"/>
              <a:gd name="connsiteY267" fmla="*/ 3019146 h 6858000"/>
              <a:gd name="connsiteX268" fmla="*/ 9928383 w 12192001"/>
              <a:gd name="connsiteY268" fmla="*/ 3022902 h 6858000"/>
              <a:gd name="connsiteX269" fmla="*/ 9934181 w 12192001"/>
              <a:gd name="connsiteY269" fmla="*/ 3049192 h 6858000"/>
              <a:gd name="connsiteX270" fmla="*/ 9928383 w 12192001"/>
              <a:gd name="connsiteY270" fmla="*/ 3090507 h 6858000"/>
              <a:gd name="connsiteX271" fmla="*/ 9928383 w 12192001"/>
              <a:gd name="connsiteY271" fmla="*/ 3098019 h 6858000"/>
              <a:gd name="connsiteX272" fmla="*/ 9934181 w 12192001"/>
              <a:gd name="connsiteY272" fmla="*/ 3124310 h 6858000"/>
              <a:gd name="connsiteX273" fmla="*/ 9928383 w 12192001"/>
              <a:gd name="connsiteY273" fmla="*/ 3135578 h 6858000"/>
              <a:gd name="connsiteX274" fmla="*/ 9922589 w 12192001"/>
              <a:gd name="connsiteY274" fmla="*/ 3124310 h 6858000"/>
              <a:gd name="connsiteX275" fmla="*/ 9913895 w 12192001"/>
              <a:gd name="connsiteY275" fmla="*/ 3098019 h 6858000"/>
              <a:gd name="connsiteX276" fmla="*/ 9910997 w 12192001"/>
              <a:gd name="connsiteY276" fmla="*/ 3109286 h 6858000"/>
              <a:gd name="connsiteX277" fmla="*/ 9905203 w 12192001"/>
              <a:gd name="connsiteY277" fmla="*/ 3101774 h 6858000"/>
              <a:gd name="connsiteX278" fmla="*/ 9899407 w 12192001"/>
              <a:gd name="connsiteY278" fmla="*/ 3090507 h 6858000"/>
              <a:gd name="connsiteX279" fmla="*/ 9896509 w 12192001"/>
              <a:gd name="connsiteY279" fmla="*/ 3090507 h 6858000"/>
              <a:gd name="connsiteX280" fmla="*/ 9896509 w 12192001"/>
              <a:gd name="connsiteY280" fmla="*/ 3094263 h 6858000"/>
              <a:gd name="connsiteX281" fmla="*/ 9896509 w 12192001"/>
              <a:gd name="connsiteY281" fmla="*/ 3139334 h 6858000"/>
              <a:gd name="connsiteX282" fmla="*/ 9893611 w 12192001"/>
              <a:gd name="connsiteY282" fmla="*/ 3176892 h 6858000"/>
              <a:gd name="connsiteX283" fmla="*/ 9899407 w 12192001"/>
              <a:gd name="connsiteY283" fmla="*/ 3214450 h 6858000"/>
              <a:gd name="connsiteX284" fmla="*/ 9893611 w 12192001"/>
              <a:gd name="connsiteY284" fmla="*/ 3248253 h 6858000"/>
              <a:gd name="connsiteX285" fmla="*/ 9893611 w 12192001"/>
              <a:gd name="connsiteY285" fmla="*/ 3252009 h 6858000"/>
              <a:gd name="connsiteX286" fmla="*/ 9902305 w 12192001"/>
              <a:gd name="connsiteY286" fmla="*/ 3255765 h 6858000"/>
              <a:gd name="connsiteX287" fmla="*/ 9896509 w 12192001"/>
              <a:gd name="connsiteY287" fmla="*/ 3263276 h 6858000"/>
              <a:gd name="connsiteX288" fmla="*/ 9896509 w 12192001"/>
              <a:gd name="connsiteY288" fmla="*/ 3278300 h 6858000"/>
              <a:gd name="connsiteX289" fmla="*/ 9893611 w 12192001"/>
              <a:gd name="connsiteY289" fmla="*/ 3285812 h 6858000"/>
              <a:gd name="connsiteX290" fmla="*/ 9902305 w 12192001"/>
              <a:gd name="connsiteY290" fmla="*/ 3315858 h 6858000"/>
              <a:gd name="connsiteX291" fmla="*/ 9910997 w 12192001"/>
              <a:gd name="connsiteY291" fmla="*/ 3319614 h 6858000"/>
              <a:gd name="connsiteX292" fmla="*/ 9910997 w 12192001"/>
              <a:gd name="connsiteY292" fmla="*/ 3334638 h 6858000"/>
              <a:gd name="connsiteX293" fmla="*/ 9893611 w 12192001"/>
              <a:gd name="connsiteY293" fmla="*/ 3338394 h 6858000"/>
              <a:gd name="connsiteX294" fmla="*/ 9887815 w 12192001"/>
              <a:gd name="connsiteY294" fmla="*/ 3345906 h 6858000"/>
              <a:gd name="connsiteX295" fmla="*/ 9887815 w 12192001"/>
              <a:gd name="connsiteY295" fmla="*/ 3360929 h 6858000"/>
              <a:gd name="connsiteX296" fmla="*/ 9887815 w 12192001"/>
              <a:gd name="connsiteY296" fmla="*/ 3375952 h 6858000"/>
              <a:gd name="connsiteX297" fmla="*/ 9884917 w 12192001"/>
              <a:gd name="connsiteY297" fmla="*/ 3383464 h 6858000"/>
              <a:gd name="connsiteX298" fmla="*/ 9873325 w 12192001"/>
              <a:gd name="connsiteY298" fmla="*/ 3405999 h 6858000"/>
              <a:gd name="connsiteX299" fmla="*/ 9871877 w 12192001"/>
              <a:gd name="connsiteY299" fmla="*/ 3418205 h 6858000"/>
              <a:gd name="connsiteX300" fmla="*/ 9870141 w 12192001"/>
              <a:gd name="connsiteY300" fmla="*/ 3417401 h 6858000"/>
              <a:gd name="connsiteX301" fmla="*/ 9874799 w 12192001"/>
              <a:gd name="connsiteY301" fmla="*/ 3357557 h 6858000"/>
              <a:gd name="connsiteX302" fmla="*/ 9878783 w 12192001"/>
              <a:gd name="connsiteY302" fmla="*/ 3287876 h 6858000"/>
              <a:gd name="connsiteX303" fmla="*/ 9888853 w 12192001"/>
              <a:gd name="connsiteY303" fmla="*/ 3284972 h 6858000"/>
              <a:gd name="connsiteX304" fmla="*/ 9888853 w 12192001"/>
              <a:gd name="connsiteY304" fmla="*/ 3251179 h 6858000"/>
              <a:gd name="connsiteX305" fmla="*/ 9892649 w 12192001"/>
              <a:gd name="connsiteY305" fmla="*/ 3221141 h 6858000"/>
              <a:gd name="connsiteX306" fmla="*/ 9888853 w 12192001"/>
              <a:gd name="connsiteY306" fmla="*/ 3194858 h 6858000"/>
              <a:gd name="connsiteX307" fmla="*/ 9887641 w 12192001"/>
              <a:gd name="connsiteY307" fmla="*/ 3164011 h 6858000"/>
              <a:gd name="connsiteX308" fmla="*/ 9892701 w 12192001"/>
              <a:gd name="connsiteY308" fmla="*/ 3111743 h 6858000"/>
              <a:gd name="connsiteX309" fmla="*/ 9888779 w 12192001"/>
              <a:gd name="connsiteY309" fmla="*/ 3080253 h 6858000"/>
              <a:gd name="connsiteX310" fmla="*/ 9885055 w 12192001"/>
              <a:gd name="connsiteY310" fmla="*/ 3069513 h 6858000"/>
              <a:gd name="connsiteX311" fmla="*/ 9885055 w 12192001"/>
              <a:gd name="connsiteY311" fmla="*/ 3059688 h 6858000"/>
              <a:gd name="connsiteX312" fmla="*/ 9884081 w 12192001"/>
              <a:gd name="connsiteY312" fmla="*/ 3046591 h 6858000"/>
              <a:gd name="connsiteX313" fmla="*/ 9890609 w 12192001"/>
              <a:gd name="connsiteY313" fmla="*/ 3034056 h 6858000"/>
              <a:gd name="connsiteX314" fmla="*/ 9883057 w 12192001"/>
              <a:gd name="connsiteY314" fmla="*/ 3032805 h 6858000"/>
              <a:gd name="connsiteX315" fmla="*/ 9882683 w 12192001"/>
              <a:gd name="connsiteY315" fmla="*/ 3027773 h 6858000"/>
              <a:gd name="connsiteX316" fmla="*/ 9866073 w 12192001"/>
              <a:gd name="connsiteY316" fmla="*/ 2995858 h 6858000"/>
              <a:gd name="connsiteX317" fmla="*/ 9877463 w 12192001"/>
              <a:gd name="connsiteY317" fmla="*/ 2988349 h 6858000"/>
              <a:gd name="connsiteX318" fmla="*/ 9892175 w 12192001"/>
              <a:gd name="connsiteY318" fmla="*/ 2970513 h 6858000"/>
              <a:gd name="connsiteX319" fmla="*/ 9885627 w 12192001"/>
              <a:gd name="connsiteY319" fmla="*/ 2956434 h 6858000"/>
              <a:gd name="connsiteX320" fmla="*/ 9894273 w 12192001"/>
              <a:gd name="connsiteY320" fmla="*/ 2941663 h 6858000"/>
              <a:gd name="connsiteX321" fmla="*/ 3142055 w 12192001"/>
              <a:gd name="connsiteY321" fmla="*/ 2925014 h 6858000"/>
              <a:gd name="connsiteX322" fmla="*/ 3142453 w 12192001"/>
              <a:gd name="connsiteY322" fmla="*/ 2932760 h 6858000"/>
              <a:gd name="connsiteX323" fmla="*/ 3151146 w 12192001"/>
              <a:gd name="connsiteY323" fmla="*/ 2944027 h 6858000"/>
              <a:gd name="connsiteX324" fmla="*/ 3159840 w 12192001"/>
              <a:gd name="connsiteY324" fmla="*/ 2947783 h 6858000"/>
              <a:gd name="connsiteX325" fmla="*/ 3171432 w 12192001"/>
              <a:gd name="connsiteY325" fmla="*/ 2989098 h 6858000"/>
              <a:gd name="connsiteX326" fmla="*/ 3165634 w 12192001"/>
              <a:gd name="connsiteY326" fmla="*/ 3019145 h 6858000"/>
              <a:gd name="connsiteX327" fmla="*/ 3165634 w 12192001"/>
              <a:gd name="connsiteY327" fmla="*/ 3022901 h 6858000"/>
              <a:gd name="connsiteX328" fmla="*/ 3171432 w 12192001"/>
              <a:gd name="connsiteY328" fmla="*/ 3049191 h 6858000"/>
              <a:gd name="connsiteX329" fmla="*/ 3165634 w 12192001"/>
              <a:gd name="connsiteY329" fmla="*/ 3090506 h 6858000"/>
              <a:gd name="connsiteX330" fmla="*/ 3165634 w 12192001"/>
              <a:gd name="connsiteY330" fmla="*/ 3098018 h 6858000"/>
              <a:gd name="connsiteX331" fmla="*/ 3171432 w 12192001"/>
              <a:gd name="connsiteY331" fmla="*/ 3124309 h 6858000"/>
              <a:gd name="connsiteX332" fmla="*/ 3165634 w 12192001"/>
              <a:gd name="connsiteY332" fmla="*/ 3135577 h 6858000"/>
              <a:gd name="connsiteX333" fmla="*/ 3159840 w 12192001"/>
              <a:gd name="connsiteY333" fmla="*/ 3124309 h 6858000"/>
              <a:gd name="connsiteX334" fmla="*/ 3151146 w 12192001"/>
              <a:gd name="connsiteY334" fmla="*/ 3098018 h 6858000"/>
              <a:gd name="connsiteX335" fmla="*/ 3148248 w 12192001"/>
              <a:gd name="connsiteY335" fmla="*/ 3109285 h 6858000"/>
              <a:gd name="connsiteX336" fmla="*/ 3142453 w 12192001"/>
              <a:gd name="connsiteY336" fmla="*/ 3101773 h 6858000"/>
              <a:gd name="connsiteX337" fmla="*/ 3136657 w 12192001"/>
              <a:gd name="connsiteY337" fmla="*/ 3090506 h 6858000"/>
              <a:gd name="connsiteX338" fmla="*/ 3133759 w 12192001"/>
              <a:gd name="connsiteY338" fmla="*/ 3090506 h 6858000"/>
              <a:gd name="connsiteX339" fmla="*/ 3133759 w 12192001"/>
              <a:gd name="connsiteY339" fmla="*/ 3094262 h 6858000"/>
              <a:gd name="connsiteX340" fmla="*/ 3133759 w 12192001"/>
              <a:gd name="connsiteY340" fmla="*/ 3139333 h 6858000"/>
              <a:gd name="connsiteX341" fmla="*/ 3130861 w 12192001"/>
              <a:gd name="connsiteY341" fmla="*/ 3176891 h 6858000"/>
              <a:gd name="connsiteX342" fmla="*/ 3136657 w 12192001"/>
              <a:gd name="connsiteY342" fmla="*/ 3214449 h 6858000"/>
              <a:gd name="connsiteX343" fmla="*/ 3130861 w 12192001"/>
              <a:gd name="connsiteY343" fmla="*/ 3248252 h 6858000"/>
              <a:gd name="connsiteX344" fmla="*/ 3130861 w 12192001"/>
              <a:gd name="connsiteY344" fmla="*/ 3252008 h 6858000"/>
              <a:gd name="connsiteX345" fmla="*/ 3139555 w 12192001"/>
              <a:gd name="connsiteY345" fmla="*/ 3255764 h 6858000"/>
              <a:gd name="connsiteX346" fmla="*/ 3133759 w 12192001"/>
              <a:gd name="connsiteY346" fmla="*/ 3263275 h 6858000"/>
              <a:gd name="connsiteX347" fmla="*/ 3133759 w 12192001"/>
              <a:gd name="connsiteY347" fmla="*/ 3278299 h 6858000"/>
              <a:gd name="connsiteX348" fmla="*/ 3130861 w 12192001"/>
              <a:gd name="connsiteY348" fmla="*/ 3285811 h 6858000"/>
              <a:gd name="connsiteX349" fmla="*/ 3139555 w 12192001"/>
              <a:gd name="connsiteY349" fmla="*/ 3315857 h 6858000"/>
              <a:gd name="connsiteX350" fmla="*/ 3148248 w 12192001"/>
              <a:gd name="connsiteY350" fmla="*/ 3319613 h 6858000"/>
              <a:gd name="connsiteX351" fmla="*/ 3148248 w 12192001"/>
              <a:gd name="connsiteY351" fmla="*/ 3334637 h 6858000"/>
              <a:gd name="connsiteX352" fmla="*/ 3130861 w 12192001"/>
              <a:gd name="connsiteY352" fmla="*/ 3338393 h 6858000"/>
              <a:gd name="connsiteX353" fmla="*/ 3125066 w 12192001"/>
              <a:gd name="connsiteY353" fmla="*/ 3345905 h 6858000"/>
              <a:gd name="connsiteX354" fmla="*/ 3125066 w 12192001"/>
              <a:gd name="connsiteY354" fmla="*/ 3360928 h 6858000"/>
              <a:gd name="connsiteX355" fmla="*/ 3125066 w 12192001"/>
              <a:gd name="connsiteY355" fmla="*/ 3375951 h 6858000"/>
              <a:gd name="connsiteX356" fmla="*/ 3122168 w 12192001"/>
              <a:gd name="connsiteY356" fmla="*/ 3383463 h 6858000"/>
              <a:gd name="connsiteX357" fmla="*/ 3110576 w 12192001"/>
              <a:gd name="connsiteY357" fmla="*/ 3405998 h 6858000"/>
              <a:gd name="connsiteX358" fmla="*/ 3109127 w 12192001"/>
              <a:gd name="connsiteY358" fmla="*/ 3418204 h 6858000"/>
              <a:gd name="connsiteX359" fmla="*/ 3107392 w 12192001"/>
              <a:gd name="connsiteY359" fmla="*/ 3417400 h 6858000"/>
              <a:gd name="connsiteX360" fmla="*/ 3112050 w 12192001"/>
              <a:gd name="connsiteY360" fmla="*/ 3357556 h 6858000"/>
              <a:gd name="connsiteX361" fmla="*/ 3116034 w 12192001"/>
              <a:gd name="connsiteY361" fmla="*/ 3287875 h 6858000"/>
              <a:gd name="connsiteX362" fmla="*/ 3126103 w 12192001"/>
              <a:gd name="connsiteY362" fmla="*/ 3284971 h 6858000"/>
              <a:gd name="connsiteX363" fmla="*/ 3126103 w 12192001"/>
              <a:gd name="connsiteY363" fmla="*/ 3251178 h 6858000"/>
              <a:gd name="connsiteX364" fmla="*/ 3129900 w 12192001"/>
              <a:gd name="connsiteY364" fmla="*/ 3221140 h 6858000"/>
              <a:gd name="connsiteX365" fmla="*/ 3126103 w 12192001"/>
              <a:gd name="connsiteY365" fmla="*/ 3194857 h 6858000"/>
              <a:gd name="connsiteX366" fmla="*/ 3124892 w 12192001"/>
              <a:gd name="connsiteY366" fmla="*/ 3164010 h 6858000"/>
              <a:gd name="connsiteX367" fmla="*/ 3129951 w 12192001"/>
              <a:gd name="connsiteY367" fmla="*/ 3111742 h 6858000"/>
              <a:gd name="connsiteX368" fmla="*/ 3126029 w 12192001"/>
              <a:gd name="connsiteY368" fmla="*/ 3080252 h 6858000"/>
              <a:gd name="connsiteX369" fmla="*/ 3122306 w 12192001"/>
              <a:gd name="connsiteY369" fmla="*/ 3069512 h 6858000"/>
              <a:gd name="connsiteX370" fmla="*/ 3122306 w 12192001"/>
              <a:gd name="connsiteY370" fmla="*/ 3059687 h 6858000"/>
              <a:gd name="connsiteX371" fmla="*/ 3121332 w 12192001"/>
              <a:gd name="connsiteY371" fmla="*/ 3046590 h 6858000"/>
              <a:gd name="connsiteX372" fmla="*/ 3127860 w 12192001"/>
              <a:gd name="connsiteY372" fmla="*/ 3034055 h 6858000"/>
              <a:gd name="connsiteX373" fmla="*/ 3120307 w 12192001"/>
              <a:gd name="connsiteY373" fmla="*/ 3032804 h 6858000"/>
              <a:gd name="connsiteX374" fmla="*/ 3119933 w 12192001"/>
              <a:gd name="connsiteY374" fmla="*/ 3027772 h 6858000"/>
              <a:gd name="connsiteX375" fmla="*/ 3103324 w 12192001"/>
              <a:gd name="connsiteY375" fmla="*/ 2995857 h 6858000"/>
              <a:gd name="connsiteX376" fmla="*/ 3114714 w 12192001"/>
              <a:gd name="connsiteY376" fmla="*/ 2988348 h 6858000"/>
              <a:gd name="connsiteX377" fmla="*/ 3129425 w 12192001"/>
              <a:gd name="connsiteY377" fmla="*/ 2970512 h 6858000"/>
              <a:gd name="connsiteX378" fmla="*/ 3122877 w 12192001"/>
              <a:gd name="connsiteY378" fmla="*/ 2956433 h 6858000"/>
              <a:gd name="connsiteX379" fmla="*/ 3131524 w 12192001"/>
              <a:gd name="connsiteY379" fmla="*/ 2941662 h 6858000"/>
              <a:gd name="connsiteX380" fmla="*/ 8568623 w 12192001"/>
              <a:gd name="connsiteY380" fmla="*/ 2910087 h 6858000"/>
              <a:gd name="connsiteX381" fmla="*/ 8568533 w 12192001"/>
              <a:gd name="connsiteY381" fmla="*/ 2912007 h 6858000"/>
              <a:gd name="connsiteX382" fmla="*/ 8578023 w 12192001"/>
              <a:gd name="connsiteY382" fmla="*/ 2918108 h 6858000"/>
              <a:gd name="connsiteX383" fmla="*/ 8587307 w 12192001"/>
              <a:gd name="connsiteY383" fmla="*/ 2926830 h 6858000"/>
              <a:gd name="connsiteX384" fmla="*/ 8587307 w 12192001"/>
              <a:gd name="connsiteY384" fmla="*/ 2949759 h 6858000"/>
              <a:gd name="connsiteX385" fmla="*/ 8583719 w 12192001"/>
              <a:gd name="connsiteY385" fmla="*/ 2953309 h 6858000"/>
              <a:gd name="connsiteX386" fmla="*/ 8578723 w 12192001"/>
              <a:gd name="connsiteY386" fmla="*/ 2954955 h 6858000"/>
              <a:gd name="connsiteX387" fmla="*/ 8577355 w 12192001"/>
              <a:gd name="connsiteY387" fmla="*/ 2952703 h 6858000"/>
              <a:gd name="connsiteX388" fmla="*/ 8566493 w 12192001"/>
              <a:gd name="connsiteY388" fmla="*/ 2948405 h 6858000"/>
              <a:gd name="connsiteX389" fmla="*/ 8564737 w 12192001"/>
              <a:gd name="connsiteY389" fmla="*/ 2945799 h 6858000"/>
              <a:gd name="connsiteX390" fmla="*/ 8564737 w 12192001"/>
              <a:gd name="connsiteY390" fmla="*/ 2912009 h 6858000"/>
              <a:gd name="connsiteX391" fmla="*/ 1805873 w 12192001"/>
              <a:gd name="connsiteY391" fmla="*/ 2910086 h 6858000"/>
              <a:gd name="connsiteX392" fmla="*/ 1805783 w 12192001"/>
              <a:gd name="connsiteY392" fmla="*/ 2912006 h 6858000"/>
              <a:gd name="connsiteX393" fmla="*/ 1815274 w 12192001"/>
              <a:gd name="connsiteY393" fmla="*/ 2918107 h 6858000"/>
              <a:gd name="connsiteX394" fmla="*/ 1824557 w 12192001"/>
              <a:gd name="connsiteY394" fmla="*/ 2926829 h 6858000"/>
              <a:gd name="connsiteX395" fmla="*/ 1824557 w 12192001"/>
              <a:gd name="connsiteY395" fmla="*/ 2949758 h 6858000"/>
              <a:gd name="connsiteX396" fmla="*/ 1820969 w 12192001"/>
              <a:gd name="connsiteY396" fmla="*/ 2953308 h 6858000"/>
              <a:gd name="connsiteX397" fmla="*/ 1815973 w 12192001"/>
              <a:gd name="connsiteY397" fmla="*/ 2954954 h 6858000"/>
              <a:gd name="connsiteX398" fmla="*/ 1814606 w 12192001"/>
              <a:gd name="connsiteY398" fmla="*/ 2952702 h 6858000"/>
              <a:gd name="connsiteX399" fmla="*/ 1803743 w 12192001"/>
              <a:gd name="connsiteY399" fmla="*/ 2948404 h 6858000"/>
              <a:gd name="connsiteX400" fmla="*/ 1801987 w 12192001"/>
              <a:gd name="connsiteY400" fmla="*/ 2945798 h 6858000"/>
              <a:gd name="connsiteX401" fmla="*/ 1801987 w 12192001"/>
              <a:gd name="connsiteY401" fmla="*/ 2912008 h 6858000"/>
              <a:gd name="connsiteX402" fmla="*/ 11637165 w 12192001"/>
              <a:gd name="connsiteY402" fmla="*/ 2892054 h 6858000"/>
              <a:gd name="connsiteX403" fmla="*/ 11668829 w 12192001"/>
              <a:gd name="connsiteY403" fmla="*/ 2909754 h 6858000"/>
              <a:gd name="connsiteX404" fmla="*/ 11693031 w 12192001"/>
              <a:gd name="connsiteY404" fmla="*/ 2936506 h 6858000"/>
              <a:gd name="connsiteX405" fmla="*/ 11700623 w 12192001"/>
              <a:gd name="connsiteY405" fmla="*/ 2955280 h 6858000"/>
              <a:gd name="connsiteX406" fmla="*/ 11704419 w 12192001"/>
              <a:gd name="connsiteY406" fmla="*/ 2985318 h 6858000"/>
              <a:gd name="connsiteX407" fmla="*/ 11704419 w 12192001"/>
              <a:gd name="connsiteY407" fmla="*/ 3004091 h 6858000"/>
              <a:gd name="connsiteX408" fmla="*/ 11700623 w 12192001"/>
              <a:gd name="connsiteY408" fmla="*/ 3019110 h 6858000"/>
              <a:gd name="connsiteX409" fmla="*/ 11704419 w 12192001"/>
              <a:gd name="connsiteY409" fmla="*/ 3030375 h 6858000"/>
              <a:gd name="connsiteX410" fmla="*/ 11712013 w 12192001"/>
              <a:gd name="connsiteY410" fmla="*/ 3019110 h 6858000"/>
              <a:gd name="connsiteX411" fmla="*/ 11712013 w 12192001"/>
              <a:gd name="connsiteY411" fmla="*/ 2989073 h 6858000"/>
              <a:gd name="connsiteX412" fmla="*/ 11734791 w 12192001"/>
              <a:gd name="connsiteY412" fmla="*/ 2977808 h 6858000"/>
              <a:gd name="connsiteX413" fmla="*/ 11742385 w 12192001"/>
              <a:gd name="connsiteY413" fmla="*/ 2977808 h 6858000"/>
              <a:gd name="connsiteX414" fmla="*/ 11765163 w 12192001"/>
              <a:gd name="connsiteY414" fmla="*/ 3019110 h 6858000"/>
              <a:gd name="connsiteX415" fmla="*/ 11765163 w 12192001"/>
              <a:gd name="connsiteY415" fmla="*/ 3022865 h 6858000"/>
              <a:gd name="connsiteX416" fmla="*/ 11765163 w 12192001"/>
              <a:gd name="connsiteY416" fmla="*/ 3056658 h 6858000"/>
              <a:gd name="connsiteX417" fmla="*/ 11765163 w 12192001"/>
              <a:gd name="connsiteY417" fmla="*/ 3075431 h 6858000"/>
              <a:gd name="connsiteX418" fmla="*/ 11757571 w 12192001"/>
              <a:gd name="connsiteY418" fmla="*/ 3090450 h 6858000"/>
              <a:gd name="connsiteX419" fmla="*/ 11757571 w 12192001"/>
              <a:gd name="connsiteY419" fmla="*/ 3116733 h 6858000"/>
              <a:gd name="connsiteX420" fmla="*/ 11765163 w 12192001"/>
              <a:gd name="connsiteY420" fmla="*/ 3150526 h 6858000"/>
              <a:gd name="connsiteX421" fmla="*/ 11765163 w 12192001"/>
              <a:gd name="connsiteY421" fmla="*/ 3184318 h 6858000"/>
              <a:gd name="connsiteX422" fmla="*/ 11757571 w 12192001"/>
              <a:gd name="connsiteY422" fmla="*/ 3218111 h 6858000"/>
              <a:gd name="connsiteX423" fmla="*/ 11753773 w 12192001"/>
              <a:gd name="connsiteY423" fmla="*/ 3233130 h 6858000"/>
              <a:gd name="connsiteX424" fmla="*/ 11753773 w 12192001"/>
              <a:gd name="connsiteY424" fmla="*/ 3244394 h 6858000"/>
              <a:gd name="connsiteX425" fmla="*/ 11757571 w 12192001"/>
              <a:gd name="connsiteY425" fmla="*/ 3304469 h 6858000"/>
              <a:gd name="connsiteX426" fmla="*/ 11772757 w 12192001"/>
              <a:gd name="connsiteY426" fmla="*/ 3308224 h 6858000"/>
              <a:gd name="connsiteX427" fmla="*/ 11765163 w 12192001"/>
              <a:gd name="connsiteY427" fmla="*/ 3315734 h 6858000"/>
              <a:gd name="connsiteX428" fmla="*/ 11765163 w 12192001"/>
              <a:gd name="connsiteY428" fmla="*/ 3338262 h 6858000"/>
              <a:gd name="connsiteX429" fmla="*/ 11780349 w 12192001"/>
              <a:gd name="connsiteY429" fmla="*/ 3342017 h 6858000"/>
              <a:gd name="connsiteX430" fmla="*/ 11772757 w 12192001"/>
              <a:gd name="connsiteY430" fmla="*/ 3349526 h 6858000"/>
              <a:gd name="connsiteX431" fmla="*/ 11772757 w 12192001"/>
              <a:gd name="connsiteY431" fmla="*/ 3368300 h 6858000"/>
              <a:gd name="connsiteX432" fmla="*/ 11784145 w 12192001"/>
              <a:gd name="connsiteY432" fmla="*/ 3375809 h 6858000"/>
              <a:gd name="connsiteX433" fmla="*/ 11780349 w 12192001"/>
              <a:gd name="connsiteY433" fmla="*/ 3390828 h 6858000"/>
              <a:gd name="connsiteX434" fmla="*/ 11784145 w 12192001"/>
              <a:gd name="connsiteY434" fmla="*/ 3417111 h 6858000"/>
              <a:gd name="connsiteX435" fmla="*/ 11780349 w 12192001"/>
              <a:gd name="connsiteY435" fmla="*/ 3443394 h 6858000"/>
              <a:gd name="connsiteX436" fmla="*/ 11780349 w 12192001"/>
              <a:gd name="connsiteY436" fmla="*/ 3462168 h 6858000"/>
              <a:gd name="connsiteX437" fmla="*/ 11780349 w 12192001"/>
              <a:gd name="connsiteY437" fmla="*/ 3507224 h 6858000"/>
              <a:gd name="connsiteX438" fmla="*/ 11784145 w 12192001"/>
              <a:gd name="connsiteY438" fmla="*/ 3544772 h 6858000"/>
              <a:gd name="connsiteX439" fmla="*/ 11803129 w 12192001"/>
              <a:gd name="connsiteY439" fmla="*/ 3559791 h 6858000"/>
              <a:gd name="connsiteX440" fmla="*/ 11799331 w 12192001"/>
              <a:gd name="connsiteY440" fmla="*/ 3586074 h 6858000"/>
              <a:gd name="connsiteX441" fmla="*/ 11787943 w 12192001"/>
              <a:gd name="connsiteY441" fmla="*/ 3589828 h 6858000"/>
              <a:gd name="connsiteX442" fmla="*/ 11780349 w 12192001"/>
              <a:gd name="connsiteY442" fmla="*/ 3578564 h 6858000"/>
              <a:gd name="connsiteX443" fmla="*/ 11780349 w 12192001"/>
              <a:gd name="connsiteY443" fmla="*/ 3544772 h 6858000"/>
              <a:gd name="connsiteX444" fmla="*/ 11757571 w 12192001"/>
              <a:gd name="connsiteY444" fmla="*/ 3495960 h 6858000"/>
              <a:gd name="connsiteX445" fmla="*/ 11757571 w 12192001"/>
              <a:gd name="connsiteY445" fmla="*/ 3473432 h 6858000"/>
              <a:gd name="connsiteX446" fmla="*/ 11746181 w 12192001"/>
              <a:gd name="connsiteY446" fmla="*/ 3360790 h 6858000"/>
              <a:gd name="connsiteX447" fmla="*/ 11734791 w 12192001"/>
              <a:gd name="connsiteY447" fmla="*/ 3345771 h 6858000"/>
              <a:gd name="connsiteX448" fmla="*/ 11730995 w 12192001"/>
              <a:gd name="connsiteY448" fmla="*/ 3409602 h 6858000"/>
              <a:gd name="connsiteX449" fmla="*/ 11727199 w 12192001"/>
              <a:gd name="connsiteY449" fmla="*/ 3409602 h 6858000"/>
              <a:gd name="connsiteX450" fmla="*/ 11727199 w 12192001"/>
              <a:gd name="connsiteY450" fmla="*/ 3345771 h 6858000"/>
              <a:gd name="connsiteX451" fmla="*/ 11727199 w 12192001"/>
              <a:gd name="connsiteY451" fmla="*/ 3285696 h 6858000"/>
              <a:gd name="connsiteX452" fmla="*/ 11723403 w 12192001"/>
              <a:gd name="connsiteY452" fmla="*/ 3270677 h 6858000"/>
              <a:gd name="connsiteX453" fmla="*/ 11704419 w 12192001"/>
              <a:gd name="connsiteY453" fmla="*/ 3251903 h 6858000"/>
              <a:gd name="connsiteX454" fmla="*/ 11700623 w 12192001"/>
              <a:gd name="connsiteY454" fmla="*/ 3221865 h 6858000"/>
              <a:gd name="connsiteX455" fmla="*/ 11704419 w 12192001"/>
              <a:gd name="connsiteY455" fmla="*/ 3195582 h 6858000"/>
              <a:gd name="connsiteX456" fmla="*/ 11704419 w 12192001"/>
              <a:gd name="connsiteY456" fmla="*/ 3180563 h 6858000"/>
              <a:gd name="connsiteX457" fmla="*/ 11689235 w 12192001"/>
              <a:gd name="connsiteY457" fmla="*/ 3191828 h 6858000"/>
              <a:gd name="connsiteX458" fmla="*/ 11674049 w 12192001"/>
              <a:gd name="connsiteY458" fmla="*/ 3184318 h 6858000"/>
              <a:gd name="connsiteX459" fmla="*/ 11662659 w 12192001"/>
              <a:gd name="connsiteY459" fmla="*/ 3165545 h 6858000"/>
              <a:gd name="connsiteX460" fmla="*/ 11658863 w 12192001"/>
              <a:gd name="connsiteY460" fmla="*/ 3154280 h 6858000"/>
              <a:gd name="connsiteX461" fmla="*/ 11655065 w 12192001"/>
              <a:gd name="connsiteY461" fmla="*/ 3101714 h 6858000"/>
              <a:gd name="connsiteX462" fmla="*/ 11647473 w 12192001"/>
              <a:gd name="connsiteY462" fmla="*/ 3094205 h 6858000"/>
              <a:gd name="connsiteX463" fmla="*/ 11639879 w 12192001"/>
              <a:gd name="connsiteY463" fmla="*/ 3101714 h 6858000"/>
              <a:gd name="connsiteX464" fmla="*/ 11638399 w 12192001"/>
              <a:gd name="connsiteY464" fmla="*/ 3105036 h 6858000"/>
              <a:gd name="connsiteX465" fmla="*/ 11638399 w 12192001"/>
              <a:gd name="connsiteY465" fmla="*/ 3002665 h 6858000"/>
              <a:gd name="connsiteX466" fmla="*/ 11636857 w 12192001"/>
              <a:gd name="connsiteY466" fmla="*/ 2993275 h 6858000"/>
              <a:gd name="connsiteX467" fmla="*/ 11637165 w 12192001"/>
              <a:gd name="connsiteY467" fmla="*/ 2983886 h 6858000"/>
              <a:gd name="connsiteX468" fmla="*/ 11638399 w 12192001"/>
              <a:gd name="connsiteY468" fmla="*/ 2946327 h 6858000"/>
              <a:gd name="connsiteX469" fmla="*/ 11637165 w 12192001"/>
              <a:gd name="connsiteY469" fmla="*/ 2908769 h 6858000"/>
              <a:gd name="connsiteX470" fmla="*/ 4874416 w 12192001"/>
              <a:gd name="connsiteY470" fmla="*/ 2892053 h 6858000"/>
              <a:gd name="connsiteX471" fmla="*/ 4906079 w 12192001"/>
              <a:gd name="connsiteY471" fmla="*/ 2909753 h 6858000"/>
              <a:gd name="connsiteX472" fmla="*/ 4930281 w 12192001"/>
              <a:gd name="connsiteY472" fmla="*/ 2936505 h 6858000"/>
              <a:gd name="connsiteX473" fmla="*/ 4937874 w 12192001"/>
              <a:gd name="connsiteY473" fmla="*/ 2955279 h 6858000"/>
              <a:gd name="connsiteX474" fmla="*/ 4941670 w 12192001"/>
              <a:gd name="connsiteY474" fmla="*/ 2985317 h 6858000"/>
              <a:gd name="connsiteX475" fmla="*/ 4941670 w 12192001"/>
              <a:gd name="connsiteY475" fmla="*/ 3004090 h 6858000"/>
              <a:gd name="connsiteX476" fmla="*/ 4937874 w 12192001"/>
              <a:gd name="connsiteY476" fmla="*/ 3019109 h 6858000"/>
              <a:gd name="connsiteX477" fmla="*/ 4941670 w 12192001"/>
              <a:gd name="connsiteY477" fmla="*/ 3030374 h 6858000"/>
              <a:gd name="connsiteX478" fmla="*/ 4949263 w 12192001"/>
              <a:gd name="connsiteY478" fmla="*/ 3019109 h 6858000"/>
              <a:gd name="connsiteX479" fmla="*/ 4949263 w 12192001"/>
              <a:gd name="connsiteY479" fmla="*/ 2989072 h 6858000"/>
              <a:gd name="connsiteX480" fmla="*/ 4972042 w 12192001"/>
              <a:gd name="connsiteY480" fmla="*/ 2977807 h 6858000"/>
              <a:gd name="connsiteX481" fmla="*/ 4979635 w 12192001"/>
              <a:gd name="connsiteY481" fmla="*/ 2977807 h 6858000"/>
              <a:gd name="connsiteX482" fmla="*/ 5002414 w 12192001"/>
              <a:gd name="connsiteY482" fmla="*/ 3019109 h 6858000"/>
              <a:gd name="connsiteX483" fmla="*/ 5002414 w 12192001"/>
              <a:gd name="connsiteY483" fmla="*/ 3022864 h 6858000"/>
              <a:gd name="connsiteX484" fmla="*/ 5002414 w 12192001"/>
              <a:gd name="connsiteY484" fmla="*/ 3056657 h 6858000"/>
              <a:gd name="connsiteX485" fmla="*/ 5002414 w 12192001"/>
              <a:gd name="connsiteY485" fmla="*/ 3075430 h 6858000"/>
              <a:gd name="connsiteX486" fmla="*/ 4994821 w 12192001"/>
              <a:gd name="connsiteY486" fmla="*/ 3090449 h 6858000"/>
              <a:gd name="connsiteX487" fmla="*/ 4994821 w 12192001"/>
              <a:gd name="connsiteY487" fmla="*/ 3116732 h 6858000"/>
              <a:gd name="connsiteX488" fmla="*/ 5002414 w 12192001"/>
              <a:gd name="connsiteY488" fmla="*/ 3150525 h 6858000"/>
              <a:gd name="connsiteX489" fmla="*/ 5002414 w 12192001"/>
              <a:gd name="connsiteY489" fmla="*/ 3184317 h 6858000"/>
              <a:gd name="connsiteX490" fmla="*/ 4994821 w 12192001"/>
              <a:gd name="connsiteY490" fmla="*/ 3218110 h 6858000"/>
              <a:gd name="connsiteX491" fmla="*/ 4991024 w 12192001"/>
              <a:gd name="connsiteY491" fmla="*/ 3233129 h 6858000"/>
              <a:gd name="connsiteX492" fmla="*/ 4991024 w 12192001"/>
              <a:gd name="connsiteY492" fmla="*/ 3244393 h 6858000"/>
              <a:gd name="connsiteX493" fmla="*/ 4994821 w 12192001"/>
              <a:gd name="connsiteY493" fmla="*/ 3304468 h 6858000"/>
              <a:gd name="connsiteX494" fmla="*/ 5010007 w 12192001"/>
              <a:gd name="connsiteY494" fmla="*/ 3308223 h 6858000"/>
              <a:gd name="connsiteX495" fmla="*/ 5002414 w 12192001"/>
              <a:gd name="connsiteY495" fmla="*/ 3315733 h 6858000"/>
              <a:gd name="connsiteX496" fmla="*/ 5002414 w 12192001"/>
              <a:gd name="connsiteY496" fmla="*/ 3338261 h 6858000"/>
              <a:gd name="connsiteX497" fmla="*/ 5017600 w 12192001"/>
              <a:gd name="connsiteY497" fmla="*/ 3342016 h 6858000"/>
              <a:gd name="connsiteX498" fmla="*/ 5010007 w 12192001"/>
              <a:gd name="connsiteY498" fmla="*/ 3349525 h 6858000"/>
              <a:gd name="connsiteX499" fmla="*/ 5010007 w 12192001"/>
              <a:gd name="connsiteY499" fmla="*/ 3368299 h 6858000"/>
              <a:gd name="connsiteX500" fmla="*/ 5021396 w 12192001"/>
              <a:gd name="connsiteY500" fmla="*/ 3375808 h 6858000"/>
              <a:gd name="connsiteX501" fmla="*/ 5017600 w 12192001"/>
              <a:gd name="connsiteY501" fmla="*/ 3390827 h 6858000"/>
              <a:gd name="connsiteX502" fmla="*/ 5021396 w 12192001"/>
              <a:gd name="connsiteY502" fmla="*/ 3417110 h 6858000"/>
              <a:gd name="connsiteX503" fmla="*/ 5017600 w 12192001"/>
              <a:gd name="connsiteY503" fmla="*/ 3443393 h 6858000"/>
              <a:gd name="connsiteX504" fmla="*/ 5017600 w 12192001"/>
              <a:gd name="connsiteY504" fmla="*/ 3462167 h 6858000"/>
              <a:gd name="connsiteX505" fmla="*/ 5017600 w 12192001"/>
              <a:gd name="connsiteY505" fmla="*/ 3507223 h 6858000"/>
              <a:gd name="connsiteX506" fmla="*/ 5021396 w 12192001"/>
              <a:gd name="connsiteY506" fmla="*/ 3544771 h 6858000"/>
              <a:gd name="connsiteX507" fmla="*/ 5040379 w 12192001"/>
              <a:gd name="connsiteY507" fmla="*/ 3559790 h 6858000"/>
              <a:gd name="connsiteX508" fmla="*/ 5036582 w 12192001"/>
              <a:gd name="connsiteY508" fmla="*/ 3586073 h 6858000"/>
              <a:gd name="connsiteX509" fmla="*/ 5025193 w 12192001"/>
              <a:gd name="connsiteY509" fmla="*/ 3589827 h 6858000"/>
              <a:gd name="connsiteX510" fmla="*/ 5017600 w 12192001"/>
              <a:gd name="connsiteY510" fmla="*/ 3578563 h 6858000"/>
              <a:gd name="connsiteX511" fmla="*/ 5017600 w 12192001"/>
              <a:gd name="connsiteY511" fmla="*/ 3544771 h 6858000"/>
              <a:gd name="connsiteX512" fmla="*/ 4994821 w 12192001"/>
              <a:gd name="connsiteY512" fmla="*/ 3495959 h 6858000"/>
              <a:gd name="connsiteX513" fmla="*/ 4994821 w 12192001"/>
              <a:gd name="connsiteY513" fmla="*/ 3473431 h 6858000"/>
              <a:gd name="connsiteX514" fmla="*/ 4983432 w 12192001"/>
              <a:gd name="connsiteY514" fmla="*/ 3360789 h 6858000"/>
              <a:gd name="connsiteX515" fmla="*/ 4972042 w 12192001"/>
              <a:gd name="connsiteY515" fmla="*/ 3345770 h 6858000"/>
              <a:gd name="connsiteX516" fmla="*/ 4968246 w 12192001"/>
              <a:gd name="connsiteY516" fmla="*/ 3409601 h 6858000"/>
              <a:gd name="connsiteX517" fmla="*/ 4964449 w 12192001"/>
              <a:gd name="connsiteY517" fmla="*/ 3409601 h 6858000"/>
              <a:gd name="connsiteX518" fmla="*/ 4964449 w 12192001"/>
              <a:gd name="connsiteY518" fmla="*/ 3345770 h 6858000"/>
              <a:gd name="connsiteX519" fmla="*/ 4964449 w 12192001"/>
              <a:gd name="connsiteY519" fmla="*/ 3285695 h 6858000"/>
              <a:gd name="connsiteX520" fmla="*/ 4960653 w 12192001"/>
              <a:gd name="connsiteY520" fmla="*/ 3270676 h 6858000"/>
              <a:gd name="connsiteX521" fmla="*/ 4941670 w 12192001"/>
              <a:gd name="connsiteY521" fmla="*/ 3251902 h 6858000"/>
              <a:gd name="connsiteX522" fmla="*/ 4937874 w 12192001"/>
              <a:gd name="connsiteY522" fmla="*/ 3221864 h 6858000"/>
              <a:gd name="connsiteX523" fmla="*/ 4941670 w 12192001"/>
              <a:gd name="connsiteY523" fmla="*/ 3195581 h 6858000"/>
              <a:gd name="connsiteX524" fmla="*/ 4941670 w 12192001"/>
              <a:gd name="connsiteY524" fmla="*/ 3180562 h 6858000"/>
              <a:gd name="connsiteX525" fmla="*/ 4926485 w 12192001"/>
              <a:gd name="connsiteY525" fmla="*/ 3191827 h 6858000"/>
              <a:gd name="connsiteX526" fmla="*/ 4911299 w 12192001"/>
              <a:gd name="connsiteY526" fmla="*/ 3184317 h 6858000"/>
              <a:gd name="connsiteX527" fmla="*/ 4899909 w 12192001"/>
              <a:gd name="connsiteY527" fmla="*/ 3165544 h 6858000"/>
              <a:gd name="connsiteX528" fmla="*/ 4896113 w 12192001"/>
              <a:gd name="connsiteY528" fmla="*/ 3154279 h 6858000"/>
              <a:gd name="connsiteX529" fmla="*/ 4892316 w 12192001"/>
              <a:gd name="connsiteY529" fmla="*/ 3101713 h 6858000"/>
              <a:gd name="connsiteX530" fmla="*/ 4884723 w 12192001"/>
              <a:gd name="connsiteY530" fmla="*/ 3094204 h 6858000"/>
              <a:gd name="connsiteX531" fmla="*/ 4877130 w 12192001"/>
              <a:gd name="connsiteY531" fmla="*/ 3101713 h 6858000"/>
              <a:gd name="connsiteX532" fmla="*/ 4875650 w 12192001"/>
              <a:gd name="connsiteY532" fmla="*/ 3105035 h 6858000"/>
              <a:gd name="connsiteX533" fmla="*/ 4875650 w 12192001"/>
              <a:gd name="connsiteY533" fmla="*/ 3002664 h 6858000"/>
              <a:gd name="connsiteX534" fmla="*/ 4874108 w 12192001"/>
              <a:gd name="connsiteY534" fmla="*/ 2993274 h 6858000"/>
              <a:gd name="connsiteX535" fmla="*/ 4874416 w 12192001"/>
              <a:gd name="connsiteY535" fmla="*/ 2983885 h 6858000"/>
              <a:gd name="connsiteX536" fmla="*/ 4875650 w 12192001"/>
              <a:gd name="connsiteY536" fmla="*/ 2946326 h 6858000"/>
              <a:gd name="connsiteX537" fmla="*/ 4874416 w 12192001"/>
              <a:gd name="connsiteY537" fmla="*/ 2908768 h 6858000"/>
              <a:gd name="connsiteX538" fmla="*/ 6510640 w 12192001"/>
              <a:gd name="connsiteY538" fmla="*/ 2885171 h 6858000"/>
              <a:gd name="connsiteX539" fmla="*/ 6512504 w 12192001"/>
              <a:gd name="connsiteY539" fmla="*/ 2906467 h 6858000"/>
              <a:gd name="connsiteX540" fmla="*/ 6508795 w 12192001"/>
              <a:gd name="connsiteY540" fmla="*/ 2948849 h 6858000"/>
              <a:gd name="connsiteX541" fmla="*/ 6507600 w 12192001"/>
              <a:gd name="connsiteY541" fmla="*/ 2931175 h 6858000"/>
              <a:gd name="connsiteX542" fmla="*/ 6508834 w 12192001"/>
              <a:gd name="connsiteY542" fmla="*/ 2923663 h 6858000"/>
              <a:gd name="connsiteX543" fmla="*/ 5758070 w 12192001"/>
              <a:gd name="connsiteY543" fmla="*/ 2849912 h 6858000"/>
              <a:gd name="connsiteX544" fmla="*/ 5760329 w 12192001"/>
              <a:gd name="connsiteY544" fmla="*/ 2853902 h 6858000"/>
              <a:gd name="connsiteX545" fmla="*/ 5760329 w 12192001"/>
              <a:gd name="connsiteY545" fmla="*/ 2906468 h 6858000"/>
              <a:gd name="connsiteX546" fmla="*/ 5755921 w 12192001"/>
              <a:gd name="connsiteY546" fmla="*/ 2918461 h 6858000"/>
              <a:gd name="connsiteX547" fmla="*/ 5754217 w 12192001"/>
              <a:gd name="connsiteY547" fmla="*/ 2914519 h 6858000"/>
              <a:gd name="connsiteX548" fmla="*/ 5750363 w 12192001"/>
              <a:gd name="connsiteY548" fmla="*/ 2908416 h 6858000"/>
              <a:gd name="connsiteX549" fmla="*/ 5758070 w 12192001"/>
              <a:gd name="connsiteY549" fmla="*/ 2885881 h 6858000"/>
              <a:gd name="connsiteX550" fmla="*/ 8565805 w 12192001"/>
              <a:gd name="connsiteY550" fmla="*/ 2833370 h 6858000"/>
              <a:gd name="connsiteX551" fmla="*/ 8570431 w 12192001"/>
              <a:gd name="connsiteY551" fmla="*/ 2850523 h 6858000"/>
              <a:gd name="connsiteX552" fmla="*/ 8569523 w 12192001"/>
              <a:gd name="connsiteY552" fmla="*/ 2854338 h 6858000"/>
              <a:gd name="connsiteX553" fmla="*/ 8569289 w 12192001"/>
              <a:gd name="connsiteY553" fmla="*/ 2853202 h 6858000"/>
              <a:gd name="connsiteX554" fmla="*/ 8564387 w 12192001"/>
              <a:gd name="connsiteY554" fmla="*/ 2838983 h 6858000"/>
              <a:gd name="connsiteX555" fmla="*/ 1803056 w 12192001"/>
              <a:gd name="connsiteY555" fmla="*/ 2833369 h 6858000"/>
              <a:gd name="connsiteX556" fmla="*/ 1807681 w 12192001"/>
              <a:gd name="connsiteY556" fmla="*/ 2850522 h 6858000"/>
              <a:gd name="connsiteX557" fmla="*/ 1806774 w 12192001"/>
              <a:gd name="connsiteY557" fmla="*/ 2854337 h 6858000"/>
              <a:gd name="connsiteX558" fmla="*/ 1806539 w 12192001"/>
              <a:gd name="connsiteY558" fmla="*/ 2853201 h 6858000"/>
              <a:gd name="connsiteX559" fmla="*/ 1801638 w 12192001"/>
              <a:gd name="connsiteY559" fmla="*/ 2838982 h 6858000"/>
              <a:gd name="connsiteX560" fmla="*/ 9900619 w 12192001"/>
              <a:gd name="connsiteY560" fmla="*/ 2826107 h 6858000"/>
              <a:gd name="connsiteX561" fmla="*/ 9902305 w 12192001"/>
              <a:gd name="connsiteY561" fmla="*/ 2831353 h 6858000"/>
              <a:gd name="connsiteX562" fmla="*/ 9906651 w 12192001"/>
              <a:gd name="connsiteY562" fmla="*/ 2848254 h 6858000"/>
              <a:gd name="connsiteX563" fmla="*/ 9903797 w 12192001"/>
              <a:gd name="connsiteY563" fmla="*/ 2859352 h 6858000"/>
              <a:gd name="connsiteX564" fmla="*/ 9895957 w 12192001"/>
              <a:gd name="connsiteY564" fmla="*/ 2843520 h 6858000"/>
              <a:gd name="connsiteX565" fmla="*/ 9890539 w 12192001"/>
              <a:gd name="connsiteY565" fmla="*/ 2836431 h 6858000"/>
              <a:gd name="connsiteX566" fmla="*/ 3137869 w 12192001"/>
              <a:gd name="connsiteY566" fmla="*/ 2826106 h 6858000"/>
              <a:gd name="connsiteX567" fmla="*/ 3139555 w 12192001"/>
              <a:gd name="connsiteY567" fmla="*/ 2831352 h 6858000"/>
              <a:gd name="connsiteX568" fmla="*/ 3143902 w 12192001"/>
              <a:gd name="connsiteY568" fmla="*/ 2848253 h 6858000"/>
              <a:gd name="connsiteX569" fmla="*/ 3141048 w 12192001"/>
              <a:gd name="connsiteY569" fmla="*/ 2859351 h 6858000"/>
              <a:gd name="connsiteX570" fmla="*/ 3133207 w 12192001"/>
              <a:gd name="connsiteY570" fmla="*/ 2843519 h 6858000"/>
              <a:gd name="connsiteX571" fmla="*/ 3127790 w 12192001"/>
              <a:gd name="connsiteY571" fmla="*/ 2836430 h 6858000"/>
              <a:gd name="connsiteX572" fmla="*/ 11518471 w 12192001"/>
              <a:gd name="connsiteY572" fmla="*/ 2818604 h 6858000"/>
              <a:gd name="connsiteX573" fmla="*/ 11524711 w 12192001"/>
              <a:gd name="connsiteY573" fmla="*/ 2827147 h 6858000"/>
              <a:gd name="connsiteX574" fmla="*/ 11524871 w 12192001"/>
              <a:gd name="connsiteY574" fmla="*/ 2837407 h 6858000"/>
              <a:gd name="connsiteX575" fmla="*/ 11524871 w 12192001"/>
              <a:gd name="connsiteY575" fmla="*/ 2844919 h 6858000"/>
              <a:gd name="connsiteX576" fmla="*/ 11526105 w 12192001"/>
              <a:gd name="connsiteY576" fmla="*/ 2867454 h 6858000"/>
              <a:gd name="connsiteX577" fmla="*/ 11527921 w 12192001"/>
              <a:gd name="connsiteY577" fmla="*/ 2900632 h 6858000"/>
              <a:gd name="connsiteX578" fmla="*/ 11526065 w 12192001"/>
              <a:gd name="connsiteY578" fmla="*/ 2897454 h 6858000"/>
              <a:gd name="connsiteX579" fmla="*/ 11518471 w 12192001"/>
              <a:gd name="connsiteY579" fmla="*/ 2874925 h 6858000"/>
              <a:gd name="connsiteX580" fmla="*/ 11518471 w 12192001"/>
              <a:gd name="connsiteY580" fmla="*/ 2818604 h 6858000"/>
              <a:gd name="connsiteX581" fmla="*/ 4755722 w 12192001"/>
              <a:gd name="connsiteY581" fmla="*/ 2818603 h 6858000"/>
              <a:gd name="connsiteX582" fmla="*/ 4761961 w 12192001"/>
              <a:gd name="connsiteY582" fmla="*/ 2827146 h 6858000"/>
              <a:gd name="connsiteX583" fmla="*/ 4762121 w 12192001"/>
              <a:gd name="connsiteY583" fmla="*/ 2837406 h 6858000"/>
              <a:gd name="connsiteX584" fmla="*/ 4762121 w 12192001"/>
              <a:gd name="connsiteY584" fmla="*/ 2844918 h 6858000"/>
              <a:gd name="connsiteX585" fmla="*/ 4763355 w 12192001"/>
              <a:gd name="connsiteY585" fmla="*/ 2867453 h 6858000"/>
              <a:gd name="connsiteX586" fmla="*/ 4765172 w 12192001"/>
              <a:gd name="connsiteY586" fmla="*/ 2900631 h 6858000"/>
              <a:gd name="connsiteX587" fmla="*/ 4763315 w 12192001"/>
              <a:gd name="connsiteY587" fmla="*/ 2897453 h 6858000"/>
              <a:gd name="connsiteX588" fmla="*/ 4755722 w 12192001"/>
              <a:gd name="connsiteY588" fmla="*/ 2874924 h 6858000"/>
              <a:gd name="connsiteX589" fmla="*/ 4755722 w 12192001"/>
              <a:gd name="connsiteY589" fmla="*/ 2818603 h 6858000"/>
              <a:gd name="connsiteX590" fmla="*/ 9977649 w 12192001"/>
              <a:gd name="connsiteY590" fmla="*/ 2788646 h 6858000"/>
              <a:gd name="connsiteX591" fmla="*/ 9980207 w 12192001"/>
              <a:gd name="connsiteY591" fmla="*/ 2798896 h 6858000"/>
              <a:gd name="connsiteX592" fmla="*/ 9982019 w 12192001"/>
              <a:gd name="connsiteY592" fmla="*/ 2820492 h 6858000"/>
              <a:gd name="connsiteX593" fmla="*/ 9976223 w 12192001"/>
              <a:gd name="connsiteY593" fmla="*/ 2854295 h 6858000"/>
              <a:gd name="connsiteX594" fmla="*/ 9976223 w 12192001"/>
              <a:gd name="connsiteY594" fmla="*/ 2858051 h 6858000"/>
              <a:gd name="connsiteX595" fmla="*/ 9984917 w 12192001"/>
              <a:gd name="connsiteY595" fmla="*/ 2861807 h 6858000"/>
              <a:gd name="connsiteX596" fmla="*/ 9979121 w 12192001"/>
              <a:gd name="connsiteY596" fmla="*/ 2869318 h 6858000"/>
              <a:gd name="connsiteX597" fmla="*/ 9979121 w 12192001"/>
              <a:gd name="connsiteY597" fmla="*/ 2884342 h 6858000"/>
              <a:gd name="connsiteX598" fmla="*/ 9976223 w 12192001"/>
              <a:gd name="connsiteY598" fmla="*/ 2891854 h 6858000"/>
              <a:gd name="connsiteX599" fmla="*/ 9984917 w 12192001"/>
              <a:gd name="connsiteY599" fmla="*/ 2921900 h 6858000"/>
              <a:gd name="connsiteX600" fmla="*/ 9993609 w 12192001"/>
              <a:gd name="connsiteY600" fmla="*/ 2925656 h 6858000"/>
              <a:gd name="connsiteX601" fmla="*/ 9993609 w 12192001"/>
              <a:gd name="connsiteY601" fmla="*/ 2940680 h 6858000"/>
              <a:gd name="connsiteX602" fmla="*/ 9976223 w 12192001"/>
              <a:gd name="connsiteY602" fmla="*/ 2944436 h 6858000"/>
              <a:gd name="connsiteX603" fmla="*/ 9970427 w 12192001"/>
              <a:gd name="connsiteY603" fmla="*/ 2951948 h 6858000"/>
              <a:gd name="connsiteX604" fmla="*/ 9970427 w 12192001"/>
              <a:gd name="connsiteY604" fmla="*/ 2966971 h 6858000"/>
              <a:gd name="connsiteX605" fmla="*/ 9970427 w 12192001"/>
              <a:gd name="connsiteY605" fmla="*/ 2981994 h 6858000"/>
              <a:gd name="connsiteX606" fmla="*/ 9967529 w 12192001"/>
              <a:gd name="connsiteY606" fmla="*/ 2989506 h 6858000"/>
              <a:gd name="connsiteX607" fmla="*/ 9964115 w 12192001"/>
              <a:gd name="connsiteY607" fmla="*/ 2993300 h 6858000"/>
              <a:gd name="connsiteX608" fmla="*/ 9963975 w 12192001"/>
              <a:gd name="connsiteY608" fmla="*/ 2992854 h 6858000"/>
              <a:gd name="connsiteX609" fmla="*/ 9963161 w 12192001"/>
              <a:gd name="connsiteY609" fmla="*/ 2981587 h 6858000"/>
              <a:gd name="connsiteX610" fmla="*/ 9966057 w 12192001"/>
              <a:gd name="connsiteY610" fmla="*/ 2970320 h 6858000"/>
              <a:gd name="connsiteX611" fmla="*/ 9968955 w 12192001"/>
              <a:gd name="connsiteY611" fmla="*/ 2940273 h 6858000"/>
              <a:gd name="connsiteX612" fmla="*/ 9968955 w 12192001"/>
              <a:gd name="connsiteY612" fmla="*/ 2891446 h 6858000"/>
              <a:gd name="connsiteX613" fmla="*/ 9971853 w 12192001"/>
              <a:gd name="connsiteY613" fmla="*/ 2853888 h 6858000"/>
              <a:gd name="connsiteX614" fmla="*/ 9977649 w 12192001"/>
              <a:gd name="connsiteY614" fmla="*/ 2820086 h 6858000"/>
              <a:gd name="connsiteX615" fmla="*/ 3214899 w 12192001"/>
              <a:gd name="connsiteY615" fmla="*/ 2788645 h 6858000"/>
              <a:gd name="connsiteX616" fmla="*/ 3217458 w 12192001"/>
              <a:gd name="connsiteY616" fmla="*/ 2798895 h 6858000"/>
              <a:gd name="connsiteX617" fmla="*/ 3219269 w 12192001"/>
              <a:gd name="connsiteY617" fmla="*/ 2820491 h 6858000"/>
              <a:gd name="connsiteX618" fmla="*/ 3213473 w 12192001"/>
              <a:gd name="connsiteY618" fmla="*/ 2854294 h 6858000"/>
              <a:gd name="connsiteX619" fmla="*/ 3213473 w 12192001"/>
              <a:gd name="connsiteY619" fmla="*/ 2858050 h 6858000"/>
              <a:gd name="connsiteX620" fmla="*/ 3222167 w 12192001"/>
              <a:gd name="connsiteY620" fmla="*/ 2861806 h 6858000"/>
              <a:gd name="connsiteX621" fmla="*/ 3216371 w 12192001"/>
              <a:gd name="connsiteY621" fmla="*/ 2869317 h 6858000"/>
              <a:gd name="connsiteX622" fmla="*/ 3216371 w 12192001"/>
              <a:gd name="connsiteY622" fmla="*/ 2884341 h 6858000"/>
              <a:gd name="connsiteX623" fmla="*/ 3213473 w 12192001"/>
              <a:gd name="connsiteY623" fmla="*/ 2891853 h 6858000"/>
              <a:gd name="connsiteX624" fmla="*/ 3222167 w 12192001"/>
              <a:gd name="connsiteY624" fmla="*/ 2921899 h 6858000"/>
              <a:gd name="connsiteX625" fmla="*/ 3230860 w 12192001"/>
              <a:gd name="connsiteY625" fmla="*/ 2925655 h 6858000"/>
              <a:gd name="connsiteX626" fmla="*/ 3230860 w 12192001"/>
              <a:gd name="connsiteY626" fmla="*/ 2940679 h 6858000"/>
              <a:gd name="connsiteX627" fmla="*/ 3213473 w 12192001"/>
              <a:gd name="connsiteY627" fmla="*/ 2944435 h 6858000"/>
              <a:gd name="connsiteX628" fmla="*/ 3207678 w 12192001"/>
              <a:gd name="connsiteY628" fmla="*/ 2951947 h 6858000"/>
              <a:gd name="connsiteX629" fmla="*/ 3207678 w 12192001"/>
              <a:gd name="connsiteY629" fmla="*/ 2966970 h 6858000"/>
              <a:gd name="connsiteX630" fmla="*/ 3207678 w 12192001"/>
              <a:gd name="connsiteY630" fmla="*/ 2981993 h 6858000"/>
              <a:gd name="connsiteX631" fmla="*/ 3204780 w 12192001"/>
              <a:gd name="connsiteY631" fmla="*/ 2989505 h 6858000"/>
              <a:gd name="connsiteX632" fmla="*/ 3201365 w 12192001"/>
              <a:gd name="connsiteY632" fmla="*/ 2993299 h 6858000"/>
              <a:gd name="connsiteX633" fmla="*/ 3201225 w 12192001"/>
              <a:gd name="connsiteY633" fmla="*/ 2992853 h 6858000"/>
              <a:gd name="connsiteX634" fmla="*/ 3200411 w 12192001"/>
              <a:gd name="connsiteY634" fmla="*/ 2981586 h 6858000"/>
              <a:gd name="connsiteX635" fmla="*/ 3203307 w 12192001"/>
              <a:gd name="connsiteY635" fmla="*/ 2970319 h 6858000"/>
              <a:gd name="connsiteX636" fmla="*/ 3206205 w 12192001"/>
              <a:gd name="connsiteY636" fmla="*/ 2940272 h 6858000"/>
              <a:gd name="connsiteX637" fmla="*/ 3206205 w 12192001"/>
              <a:gd name="connsiteY637" fmla="*/ 2891445 h 6858000"/>
              <a:gd name="connsiteX638" fmla="*/ 3209103 w 12192001"/>
              <a:gd name="connsiteY638" fmla="*/ 2853887 h 6858000"/>
              <a:gd name="connsiteX639" fmla="*/ 3214899 w 12192001"/>
              <a:gd name="connsiteY639" fmla="*/ 2820085 h 6858000"/>
              <a:gd name="connsiteX640" fmla="*/ 9907729 w 12192001"/>
              <a:gd name="connsiteY640" fmla="*/ 2769337 h 6858000"/>
              <a:gd name="connsiteX641" fmla="*/ 9909187 w 12192001"/>
              <a:gd name="connsiteY641" fmla="*/ 2776893 h 6858000"/>
              <a:gd name="connsiteX642" fmla="*/ 9902305 w 12192001"/>
              <a:gd name="connsiteY642" fmla="*/ 2797550 h 6858000"/>
              <a:gd name="connsiteX643" fmla="*/ 9900717 w 12192001"/>
              <a:gd name="connsiteY643" fmla="*/ 2802489 h 6858000"/>
              <a:gd name="connsiteX644" fmla="*/ 9897395 w 12192001"/>
              <a:gd name="connsiteY644" fmla="*/ 2796857 h 6858000"/>
              <a:gd name="connsiteX645" fmla="*/ 9896475 w 12192001"/>
              <a:gd name="connsiteY645" fmla="*/ 2785948 h 6858000"/>
              <a:gd name="connsiteX646" fmla="*/ 9899967 w 12192001"/>
              <a:gd name="connsiteY646" fmla="*/ 2783248 h 6858000"/>
              <a:gd name="connsiteX647" fmla="*/ 3144980 w 12192001"/>
              <a:gd name="connsiteY647" fmla="*/ 2769336 h 6858000"/>
              <a:gd name="connsiteX648" fmla="*/ 3146437 w 12192001"/>
              <a:gd name="connsiteY648" fmla="*/ 2776892 h 6858000"/>
              <a:gd name="connsiteX649" fmla="*/ 3139555 w 12192001"/>
              <a:gd name="connsiteY649" fmla="*/ 2797549 h 6858000"/>
              <a:gd name="connsiteX650" fmla="*/ 3137967 w 12192001"/>
              <a:gd name="connsiteY650" fmla="*/ 2802488 h 6858000"/>
              <a:gd name="connsiteX651" fmla="*/ 3134645 w 12192001"/>
              <a:gd name="connsiteY651" fmla="*/ 2796856 h 6858000"/>
              <a:gd name="connsiteX652" fmla="*/ 3133726 w 12192001"/>
              <a:gd name="connsiteY652" fmla="*/ 2785947 h 6858000"/>
              <a:gd name="connsiteX653" fmla="*/ 3137218 w 12192001"/>
              <a:gd name="connsiteY653" fmla="*/ 2783247 h 6858000"/>
              <a:gd name="connsiteX654" fmla="*/ 7032740 w 12192001"/>
              <a:gd name="connsiteY654" fmla="*/ 2740085 h 6858000"/>
              <a:gd name="connsiteX655" fmla="*/ 7036220 w 12192001"/>
              <a:gd name="connsiteY655" fmla="*/ 2802743 h 6858000"/>
              <a:gd name="connsiteX656" fmla="*/ 7037636 w 12192001"/>
              <a:gd name="connsiteY656" fmla="*/ 2826903 h 6858000"/>
              <a:gd name="connsiteX657" fmla="*/ 7032647 w 12192001"/>
              <a:gd name="connsiteY657" fmla="*/ 2846044 h 6858000"/>
              <a:gd name="connsiteX658" fmla="*/ 7032647 w 12192001"/>
              <a:gd name="connsiteY658" fmla="*/ 2749711 h 6858000"/>
              <a:gd name="connsiteX659" fmla="*/ 269990 w 12192001"/>
              <a:gd name="connsiteY659" fmla="*/ 2740084 h 6858000"/>
              <a:gd name="connsiteX660" fmla="*/ 273470 w 12192001"/>
              <a:gd name="connsiteY660" fmla="*/ 2802742 h 6858000"/>
              <a:gd name="connsiteX661" fmla="*/ 274886 w 12192001"/>
              <a:gd name="connsiteY661" fmla="*/ 2826902 h 6858000"/>
              <a:gd name="connsiteX662" fmla="*/ 269897 w 12192001"/>
              <a:gd name="connsiteY662" fmla="*/ 2846043 h 6858000"/>
              <a:gd name="connsiteX663" fmla="*/ 269897 w 12192001"/>
              <a:gd name="connsiteY663" fmla="*/ 2749710 h 6858000"/>
              <a:gd name="connsiteX664" fmla="*/ 10006037 w 12192001"/>
              <a:gd name="connsiteY664" fmla="*/ 2724604 h 6858000"/>
              <a:gd name="connsiteX665" fmla="*/ 10008441 w 12192001"/>
              <a:gd name="connsiteY665" fmla="*/ 2734904 h 6858000"/>
              <a:gd name="connsiteX666" fmla="*/ 10009521 w 12192001"/>
              <a:gd name="connsiteY666" fmla="*/ 2739533 h 6858000"/>
              <a:gd name="connsiteX667" fmla="*/ 10007013 w 12192001"/>
              <a:gd name="connsiteY667" fmla="*/ 2735986 h 6858000"/>
              <a:gd name="connsiteX668" fmla="*/ 10005367 w 12192001"/>
              <a:gd name="connsiteY668" fmla="*/ 2730869 h 6858000"/>
              <a:gd name="connsiteX669" fmla="*/ 3243288 w 12192001"/>
              <a:gd name="connsiteY669" fmla="*/ 2724603 h 6858000"/>
              <a:gd name="connsiteX670" fmla="*/ 3245692 w 12192001"/>
              <a:gd name="connsiteY670" fmla="*/ 2734903 h 6858000"/>
              <a:gd name="connsiteX671" fmla="*/ 3246772 w 12192001"/>
              <a:gd name="connsiteY671" fmla="*/ 2739532 h 6858000"/>
              <a:gd name="connsiteX672" fmla="*/ 3244263 w 12192001"/>
              <a:gd name="connsiteY672" fmla="*/ 2735985 h 6858000"/>
              <a:gd name="connsiteX673" fmla="*/ 3242618 w 12192001"/>
              <a:gd name="connsiteY673" fmla="*/ 2730868 h 6858000"/>
              <a:gd name="connsiteX674" fmla="*/ 9988095 w 12192001"/>
              <a:gd name="connsiteY674" fmla="*/ 2709054 h 6858000"/>
              <a:gd name="connsiteX675" fmla="*/ 9989359 w 12192001"/>
              <a:gd name="connsiteY675" fmla="*/ 2710139 h 6858000"/>
              <a:gd name="connsiteX676" fmla="*/ 9991231 w 12192001"/>
              <a:gd name="connsiteY676" fmla="*/ 2715608 h 6858000"/>
              <a:gd name="connsiteX677" fmla="*/ 9989625 w 12192001"/>
              <a:gd name="connsiteY677" fmla="*/ 2715797 h 6858000"/>
              <a:gd name="connsiteX678" fmla="*/ 3225346 w 12192001"/>
              <a:gd name="connsiteY678" fmla="*/ 2709053 h 6858000"/>
              <a:gd name="connsiteX679" fmla="*/ 3226610 w 12192001"/>
              <a:gd name="connsiteY679" fmla="*/ 2710138 h 6858000"/>
              <a:gd name="connsiteX680" fmla="*/ 3228481 w 12192001"/>
              <a:gd name="connsiteY680" fmla="*/ 2715607 h 6858000"/>
              <a:gd name="connsiteX681" fmla="*/ 3226875 w 12192001"/>
              <a:gd name="connsiteY681" fmla="*/ 2715796 h 6858000"/>
              <a:gd name="connsiteX682" fmla="*/ 9978203 w 12192001"/>
              <a:gd name="connsiteY682" fmla="*/ 2700571 h 6858000"/>
              <a:gd name="connsiteX683" fmla="*/ 9979173 w 12192001"/>
              <a:gd name="connsiteY683" fmla="*/ 2701402 h 6858000"/>
              <a:gd name="connsiteX684" fmla="*/ 9980207 w 12192001"/>
              <a:gd name="connsiteY684" fmla="*/ 2722840 h 6858000"/>
              <a:gd name="connsiteX685" fmla="*/ 9979121 w 12192001"/>
              <a:gd name="connsiteY685" fmla="*/ 2745376 h 6858000"/>
              <a:gd name="connsiteX686" fmla="*/ 9977649 w 12192001"/>
              <a:gd name="connsiteY686" fmla="*/ 2753007 h 6858000"/>
              <a:gd name="connsiteX687" fmla="*/ 9977649 w 12192001"/>
              <a:gd name="connsiteY687" fmla="*/ 2733700 h 6858000"/>
              <a:gd name="connsiteX688" fmla="*/ 3215454 w 12192001"/>
              <a:gd name="connsiteY688" fmla="*/ 2700570 h 6858000"/>
              <a:gd name="connsiteX689" fmla="*/ 3216424 w 12192001"/>
              <a:gd name="connsiteY689" fmla="*/ 2701401 h 6858000"/>
              <a:gd name="connsiteX690" fmla="*/ 3217458 w 12192001"/>
              <a:gd name="connsiteY690" fmla="*/ 2722839 h 6858000"/>
              <a:gd name="connsiteX691" fmla="*/ 3216371 w 12192001"/>
              <a:gd name="connsiteY691" fmla="*/ 2745375 h 6858000"/>
              <a:gd name="connsiteX692" fmla="*/ 3214899 w 12192001"/>
              <a:gd name="connsiteY692" fmla="*/ 2753006 h 6858000"/>
              <a:gd name="connsiteX693" fmla="*/ 3214899 w 12192001"/>
              <a:gd name="connsiteY693" fmla="*/ 2733699 h 6858000"/>
              <a:gd name="connsiteX694" fmla="*/ 5758507 w 12192001"/>
              <a:gd name="connsiteY694" fmla="*/ 2697894 h 6858000"/>
              <a:gd name="connsiteX695" fmla="*/ 5765549 w 12192001"/>
              <a:gd name="connsiteY695" fmla="*/ 2717323 h 6858000"/>
              <a:gd name="connsiteX696" fmla="*/ 5760329 w 12192001"/>
              <a:gd name="connsiteY696" fmla="*/ 2745015 h 6858000"/>
              <a:gd name="connsiteX697" fmla="*/ 5758114 w 12192001"/>
              <a:gd name="connsiteY697" fmla="*/ 2748770 h 6858000"/>
              <a:gd name="connsiteX698" fmla="*/ 6913229 w 12192001"/>
              <a:gd name="connsiteY698" fmla="*/ 2624282 h 6858000"/>
              <a:gd name="connsiteX699" fmla="*/ 6913753 w 12192001"/>
              <a:gd name="connsiteY699" fmla="*/ 2670505 h 6858000"/>
              <a:gd name="connsiteX700" fmla="*/ 6911673 w 12192001"/>
              <a:gd name="connsiteY700" fmla="*/ 2667061 h 6858000"/>
              <a:gd name="connsiteX701" fmla="*/ 6911693 w 12192001"/>
              <a:gd name="connsiteY701" fmla="*/ 2645329 h 6858000"/>
              <a:gd name="connsiteX702" fmla="*/ 150479 w 12192001"/>
              <a:gd name="connsiteY702" fmla="*/ 2624281 h 6858000"/>
              <a:gd name="connsiteX703" fmla="*/ 151003 w 12192001"/>
              <a:gd name="connsiteY703" fmla="*/ 2670504 h 6858000"/>
              <a:gd name="connsiteX704" fmla="*/ 148923 w 12192001"/>
              <a:gd name="connsiteY704" fmla="*/ 2667060 h 6858000"/>
              <a:gd name="connsiteX705" fmla="*/ 148943 w 12192001"/>
              <a:gd name="connsiteY705" fmla="*/ 2645328 h 6858000"/>
              <a:gd name="connsiteX706" fmla="*/ 6560841 w 12192001"/>
              <a:gd name="connsiteY706" fmla="*/ 2606626 h 6858000"/>
              <a:gd name="connsiteX707" fmla="*/ 6562814 w 12192001"/>
              <a:gd name="connsiteY707" fmla="*/ 2614764 h 6858000"/>
              <a:gd name="connsiteX708" fmla="*/ 6566163 w 12192001"/>
              <a:gd name="connsiteY708" fmla="*/ 2622273 h 6858000"/>
              <a:gd name="connsiteX709" fmla="*/ 6565358 w 12192001"/>
              <a:gd name="connsiteY709" fmla="*/ 2627534 h 6858000"/>
              <a:gd name="connsiteX710" fmla="*/ 6561383 w 12192001"/>
              <a:gd name="connsiteY710" fmla="*/ 2632373 h 6858000"/>
              <a:gd name="connsiteX711" fmla="*/ 6562954 w 12192001"/>
              <a:gd name="connsiteY711" fmla="*/ 2643247 h 6858000"/>
              <a:gd name="connsiteX712" fmla="*/ 6561280 w 12192001"/>
              <a:gd name="connsiteY712" fmla="*/ 2654188 h 6858000"/>
              <a:gd name="connsiteX713" fmla="*/ 6560582 w 12192001"/>
              <a:gd name="connsiteY713" fmla="*/ 2686103 h 6858000"/>
              <a:gd name="connsiteX714" fmla="*/ 6560582 w 12192001"/>
              <a:gd name="connsiteY714" fmla="*/ 2727405 h 6858000"/>
              <a:gd name="connsiteX715" fmla="*/ 6559465 w 12192001"/>
              <a:gd name="connsiteY715" fmla="*/ 2821273 h 6858000"/>
              <a:gd name="connsiteX716" fmla="*/ 6558349 w 12192001"/>
              <a:gd name="connsiteY716" fmla="*/ 2847557 h 6858000"/>
              <a:gd name="connsiteX717" fmla="*/ 6559465 w 12192001"/>
              <a:gd name="connsiteY717" fmla="*/ 2877594 h 6858000"/>
              <a:gd name="connsiteX718" fmla="*/ 6559465 w 12192001"/>
              <a:gd name="connsiteY718" fmla="*/ 2911387 h 6858000"/>
              <a:gd name="connsiteX719" fmla="*/ 6566163 w 12192001"/>
              <a:gd name="connsiteY719" fmla="*/ 2915142 h 6858000"/>
              <a:gd name="connsiteX720" fmla="*/ 6569512 w 12192001"/>
              <a:gd name="connsiteY720" fmla="*/ 2960198 h 6858000"/>
              <a:gd name="connsiteX721" fmla="*/ 6568396 w 12192001"/>
              <a:gd name="connsiteY721" fmla="*/ 2971462 h 6858000"/>
              <a:gd name="connsiteX722" fmla="*/ 6571745 w 12192001"/>
              <a:gd name="connsiteY722" fmla="*/ 2978972 h 6858000"/>
              <a:gd name="connsiteX723" fmla="*/ 6575093 w 12192001"/>
              <a:gd name="connsiteY723" fmla="*/ 2971462 h 6858000"/>
              <a:gd name="connsiteX724" fmla="*/ 6573977 w 12192001"/>
              <a:gd name="connsiteY724" fmla="*/ 2941425 h 6858000"/>
              <a:gd name="connsiteX725" fmla="*/ 6576210 w 12192001"/>
              <a:gd name="connsiteY725" fmla="*/ 2907632 h 6858000"/>
              <a:gd name="connsiteX726" fmla="*/ 6582908 w 12192001"/>
              <a:gd name="connsiteY726" fmla="*/ 2896368 h 6858000"/>
              <a:gd name="connsiteX727" fmla="*/ 6585140 w 12192001"/>
              <a:gd name="connsiteY727" fmla="*/ 2877594 h 6858000"/>
              <a:gd name="connsiteX728" fmla="*/ 6580675 w 12192001"/>
              <a:gd name="connsiteY728" fmla="*/ 2832537 h 6858000"/>
              <a:gd name="connsiteX729" fmla="*/ 6580675 w 12192001"/>
              <a:gd name="connsiteY729" fmla="*/ 2813764 h 6858000"/>
              <a:gd name="connsiteX730" fmla="*/ 6584024 w 12192001"/>
              <a:gd name="connsiteY730" fmla="*/ 2806255 h 6858000"/>
              <a:gd name="connsiteX731" fmla="*/ 6589605 w 12192001"/>
              <a:gd name="connsiteY731" fmla="*/ 2810009 h 6858000"/>
              <a:gd name="connsiteX732" fmla="*/ 6590314 w 12192001"/>
              <a:gd name="connsiteY732" fmla="*/ 2813584 h 6858000"/>
              <a:gd name="connsiteX733" fmla="*/ 6587958 w 12192001"/>
              <a:gd name="connsiteY733" fmla="*/ 2838883 h 6858000"/>
              <a:gd name="connsiteX734" fmla="*/ 6587958 w 12192001"/>
              <a:gd name="connsiteY734" fmla="*/ 2898958 h 6858000"/>
              <a:gd name="connsiteX735" fmla="*/ 6591112 w 12192001"/>
              <a:gd name="connsiteY735" fmla="*/ 2922354 h 6858000"/>
              <a:gd name="connsiteX736" fmla="*/ 6588364 w 12192001"/>
              <a:gd name="connsiteY736" fmla="*/ 2947769 h 6858000"/>
              <a:gd name="connsiteX737" fmla="*/ 6590597 w 12192001"/>
              <a:gd name="connsiteY737" fmla="*/ 2996581 h 6858000"/>
              <a:gd name="connsiteX738" fmla="*/ 6592830 w 12192001"/>
              <a:gd name="connsiteY738" fmla="*/ 3000336 h 6858000"/>
              <a:gd name="connsiteX739" fmla="*/ 6596178 w 12192001"/>
              <a:gd name="connsiteY739" fmla="*/ 3015355 h 6858000"/>
              <a:gd name="connsiteX740" fmla="*/ 6596813 w 12192001"/>
              <a:gd name="connsiteY740" fmla="*/ 3043093 h 6858000"/>
              <a:gd name="connsiteX741" fmla="*/ 6595551 w 12192001"/>
              <a:gd name="connsiteY741" fmla="*/ 3045392 h 6858000"/>
              <a:gd name="connsiteX742" fmla="*/ 6591755 w 12192001"/>
              <a:gd name="connsiteY742" fmla="*/ 3075430 h 6858000"/>
              <a:gd name="connsiteX743" fmla="*/ 6592898 w 12192001"/>
              <a:gd name="connsiteY743" fmla="*/ 3079577 h 6858000"/>
              <a:gd name="connsiteX744" fmla="*/ 6589202 w 12192001"/>
              <a:gd name="connsiteY744" fmla="*/ 3094204 h 6858000"/>
              <a:gd name="connsiteX745" fmla="*/ 6586132 w 12192001"/>
              <a:gd name="connsiteY745" fmla="*/ 3112978 h 6858000"/>
              <a:gd name="connsiteX746" fmla="*/ 6585015 w 12192001"/>
              <a:gd name="connsiteY746" fmla="*/ 3139261 h 6858000"/>
              <a:gd name="connsiteX747" fmla="*/ 6590597 w 12192001"/>
              <a:gd name="connsiteY747" fmla="*/ 3195581 h 6858000"/>
              <a:gd name="connsiteX748" fmla="*/ 6592830 w 12192001"/>
              <a:gd name="connsiteY748" fmla="*/ 3199336 h 6858000"/>
              <a:gd name="connsiteX749" fmla="*/ 6595814 w 12192001"/>
              <a:gd name="connsiteY749" fmla="*/ 3221917 h 6858000"/>
              <a:gd name="connsiteX750" fmla="*/ 6589382 w 12192001"/>
              <a:gd name="connsiteY750" fmla="*/ 3242515 h 6858000"/>
              <a:gd name="connsiteX751" fmla="*/ 6587958 w 12192001"/>
              <a:gd name="connsiteY751" fmla="*/ 3274431 h 6858000"/>
              <a:gd name="connsiteX752" fmla="*/ 6588692 w 12192001"/>
              <a:gd name="connsiteY752" fmla="*/ 3288941 h 6858000"/>
              <a:gd name="connsiteX753" fmla="*/ 6587657 w 12192001"/>
              <a:gd name="connsiteY753" fmla="*/ 3298152 h 6858000"/>
              <a:gd name="connsiteX754" fmla="*/ 6584162 w 12192001"/>
              <a:gd name="connsiteY754" fmla="*/ 3311978 h 6858000"/>
              <a:gd name="connsiteX755" fmla="*/ 6581789 w 12192001"/>
              <a:gd name="connsiteY755" fmla="*/ 3317610 h 6858000"/>
              <a:gd name="connsiteX756" fmla="*/ 6585554 w 12192001"/>
              <a:gd name="connsiteY756" fmla="*/ 3321046 h 6858000"/>
              <a:gd name="connsiteX757" fmla="*/ 6585434 w 12192001"/>
              <a:gd name="connsiteY757" fmla="*/ 3322362 h 6858000"/>
              <a:gd name="connsiteX758" fmla="*/ 6585015 w 12192001"/>
              <a:gd name="connsiteY758" fmla="*/ 3334506 h 6858000"/>
              <a:gd name="connsiteX759" fmla="*/ 6588504 w 12192001"/>
              <a:gd name="connsiteY759" fmla="*/ 3366421 h 6858000"/>
              <a:gd name="connsiteX760" fmla="*/ 6589395 w 12192001"/>
              <a:gd name="connsiteY760" fmla="*/ 3372996 h 6858000"/>
              <a:gd name="connsiteX761" fmla="*/ 6573247 w 12192001"/>
              <a:gd name="connsiteY761" fmla="*/ 3353749 h 6858000"/>
              <a:gd name="connsiteX762" fmla="*/ 6568976 w 12192001"/>
              <a:gd name="connsiteY762" fmla="*/ 3323242 h 6858000"/>
              <a:gd name="connsiteX763" fmla="*/ 6568976 w 12192001"/>
              <a:gd name="connsiteY763" fmla="*/ 3116732 h 6858000"/>
              <a:gd name="connsiteX764" fmla="*/ 6561383 w 12192001"/>
              <a:gd name="connsiteY764" fmla="*/ 3052902 h 6858000"/>
              <a:gd name="connsiteX765" fmla="*/ 6553790 w 12192001"/>
              <a:gd name="connsiteY765" fmla="*/ 3041638 h 6858000"/>
              <a:gd name="connsiteX766" fmla="*/ 6546197 w 12192001"/>
              <a:gd name="connsiteY766" fmla="*/ 3037883 h 6858000"/>
              <a:gd name="connsiteX767" fmla="*/ 6542401 w 12192001"/>
              <a:gd name="connsiteY767" fmla="*/ 3041638 h 6858000"/>
              <a:gd name="connsiteX768" fmla="*/ 6538604 w 12192001"/>
              <a:gd name="connsiteY768" fmla="*/ 3056657 h 6858000"/>
              <a:gd name="connsiteX769" fmla="*/ 6534808 w 12192001"/>
              <a:gd name="connsiteY769" fmla="*/ 3052902 h 6858000"/>
              <a:gd name="connsiteX770" fmla="*/ 6542401 w 12192001"/>
              <a:gd name="connsiteY770" fmla="*/ 2887694 h 6858000"/>
              <a:gd name="connsiteX771" fmla="*/ 6542401 w 12192001"/>
              <a:gd name="connsiteY771" fmla="*/ 2831373 h 6858000"/>
              <a:gd name="connsiteX772" fmla="*/ 6542401 w 12192001"/>
              <a:gd name="connsiteY772" fmla="*/ 2775052 h 6858000"/>
              <a:gd name="connsiteX773" fmla="*/ 6542401 w 12192001"/>
              <a:gd name="connsiteY773" fmla="*/ 2767543 h 6858000"/>
              <a:gd name="connsiteX774" fmla="*/ 6549994 w 12192001"/>
              <a:gd name="connsiteY774" fmla="*/ 2726241 h 6858000"/>
              <a:gd name="connsiteX775" fmla="*/ 6549994 w 12192001"/>
              <a:gd name="connsiteY775" fmla="*/ 2654901 h 6858000"/>
              <a:gd name="connsiteX776" fmla="*/ 6557587 w 12192001"/>
              <a:gd name="connsiteY776" fmla="*/ 2632373 h 6858000"/>
              <a:gd name="connsiteX777" fmla="*/ 6559485 w 12192001"/>
              <a:gd name="connsiteY777" fmla="*/ 2617354 h 6858000"/>
              <a:gd name="connsiteX778" fmla="*/ 6784033 w 12192001"/>
              <a:gd name="connsiteY778" fmla="*/ 2605694 h 6858000"/>
              <a:gd name="connsiteX779" fmla="*/ 6786927 w 12192001"/>
              <a:gd name="connsiteY779" fmla="*/ 2621794 h 6858000"/>
              <a:gd name="connsiteX780" fmla="*/ 6787216 w 12192001"/>
              <a:gd name="connsiteY780" fmla="*/ 2625228 h 6858000"/>
              <a:gd name="connsiteX781" fmla="*/ 6788182 w 12192001"/>
              <a:gd name="connsiteY781" fmla="*/ 2699958 h 6858000"/>
              <a:gd name="connsiteX782" fmla="*/ 6790415 w 12192001"/>
              <a:gd name="connsiteY782" fmla="*/ 2778807 h 6858000"/>
              <a:gd name="connsiteX783" fmla="*/ 6795996 w 12192001"/>
              <a:gd name="connsiteY783" fmla="*/ 2737505 h 6858000"/>
              <a:gd name="connsiteX784" fmla="*/ 6792647 w 12192001"/>
              <a:gd name="connsiteY784" fmla="*/ 2684939 h 6858000"/>
              <a:gd name="connsiteX785" fmla="*/ 6791531 w 12192001"/>
              <a:gd name="connsiteY785" fmla="*/ 2666165 h 6858000"/>
              <a:gd name="connsiteX786" fmla="*/ 6791531 w 12192001"/>
              <a:gd name="connsiteY786" fmla="*/ 2651752 h 6858000"/>
              <a:gd name="connsiteX787" fmla="*/ 6798681 w 12192001"/>
              <a:gd name="connsiteY787" fmla="*/ 2649240 h 6858000"/>
              <a:gd name="connsiteX788" fmla="*/ 6807641 w 12192001"/>
              <a:gd name="connsiteY788" fmla="*/ 2648358 h 6858000"/>
              <a:gd name="connsiteX789" fmla="*/ 6807515 w 12192001"/>
              <a:gd name="connsiteY789" fmla="*/ 2651146 h 6858000"/>
              <a:gd name="connsiteX790" fmla="*/ 6803810 w 12192001"/>
              <a:gd name="connsiteY790" fmla="*/ 2651146 h 6858000"/>
              <a:gd name="connsiteX791" fmla="*/ 6802938 w 12192001"/>
              <a:gd name="connsiteY791" fmla="*/ 2680497 h 6858000"/>
              <a:gd name="connsiteX792" fmla="*/ 6801152 w 12192001"/>
              <a:gd name="connsiteY792" fmla="*/ 2687772 h 6858000"/>
              <a:gd name="connsiteX793" fmla="*/ 6800796 w 12192001"/>
              <a:gd name="connsiteY793" fmla="*/ 2713460 h 6858000"/>
              <a:gd name="connsiteX794" fmla="*/ 6793537 w 12192001"/>
              <a:gd name="connsiteY794" fmla="*/ 2789503 h 6858000"/>
              <a:gd name="connsiteX795" fmla="*/ 6778985 w 12192001"/>
              <a:gd name="connsiteY795" fmla="*/ 2825837 h 6858000"/>
              <a:gd name="connsiteX796" fmla="*/ 6780368 w 12192001"/>
              <a:gd name="connsiteY796" fmla="*/ 2786316 h 6858000"/>
              <a:gd name="connsiteX797" fmla="*/ 6780368 w 12192001"/>
              <a:gd name="connsiteY797" fmla="*/ 2696203 h 6858000"/>
              <a:gd name="connsiteX798" fmla="*/ 6781484 w 12192001"/>
              <a:gd name="connsiteY798" fmla="*/ 2669920 h 6858000"/>
              <a:gd name="connsiteX799" fmla="*/ 6775895 w 12192001"/>
              <a:gd name="connsiteY799" fmla="*/ 2607260 h 6858000"/>
              <a:gd name="connsiteX800" fmla="*/ 7034947 w 12192001"/>
              <a:gd name="connsiteY800" fmla="*/ 2580356 h 6858000"/>
              <a:gd name="connsiteX801" fmla="*/ 7035795 w 12192001"/>
              <a:gd name="connsiteY801" fmla="*/ 2582839 h 6858000"/>
              <a:gd name="connsiteX802" fmla="*/ 7036588 w 12192001"/>
              <a:gd name="connsiteY802" fmla="*/ 2606922 h 6858000"/>
              <a:gd name="connsiteX803" fmla="*/ 7033854 w 12192001"/>
              <a:gd name="connsiteY803" fmla="*/ 2624842 h 6858000"/>
              <a:gd name="connsiteX804" fmla="*/ 7033881 w 12192001"/>
              <a:gd name="connsiteY804" fmla="*/ 2622011 h 6858000"/>
              <a:gd name="connsiteX805" fmla="*/ 7035115 w 12192001"/>
              <a:gd name="connsiteY805" fmla="*/ 2584453 h 6858000"/>
              <a:gd name="connsiteX806" fmla="*/ 272197 w 12192001"/>
              <a:gd name="connsiteY806" fmla="*/ 2580355 h 6858000"/>
              <a:gd name="connsiteX807" fmla="*/ 273045 w 12192001"/>
              <a:gd name="connsiteY807" fmla="*/ 2582838 h 6858000"/>
              <a:gd name="connsiteX808" fmla="*/ 273838 w 12192001"/>
              <a:gd name="connsiteY808" fmla="*/ 2606921 h 6858000"/>
              <a:gd name="connsiteX809" fmla="*/ 271104 w 12192001"/>
              <a:gd name="connsiteY809" fmla="*/ 2624841 h 6858000"/>
              <a:gd name="connsiteX810" fmla="*/ 271131 w 12192001"/>
              <a:gd name="connsiteY810" fmla="*/ 2622010 h 6858000"/>
              <a:gd name="connsiteX811" fmla="*/ 272365 w 12192001"/>
              <a:gd name="connsiteY811" fmla="*/ 2584452 h 6858000"/>
              <a:gd name="connsiteX812" fmla="*/ 6562030 w 12192001"/>
              <a:gd name="connsiteY812" fmla="*/ 2571232 h 6858000"/>
              <a:gd name="connsiteX813" fmla="*/ 6561698 w 12192001"/>
              <a:gd name="connsiteY813" fmla="*/ 2573462 h 6858000"/>
              <a:gd name="connsiteX814" fmla="*/ 6561567 w 12192001"/>
              <a:gd name="connsiteY814" fmla="*/ 2574420 h 6858000"/>
              <a:gd name="connsiteX815" fmla="*/ 6561383 w 12192001"/>
              <a:gd name="connsiteY815" fmla="*/ 2572297 h 6858000"/>
              <a:gd name="connsiteX816" fmla="*/ 9908055 w 12192001"/>
              <a:gd name="connsiteY816" fmla="*/ 2561252 h 6858000"/>
              <a:gd name="connsiteX817" fmla="*/ 9904841 w 12192001"/>
              <a:gd name="connsiteY817" fmla="*/ 2583466 h 6858000"/>
              <a:gd name="connsiteX818" fmla="*/ 9908101 w 12192001"/>
              <a:gd name="connsiteY818" fmla="*/ 2606002 h 6858000"/>
              <a:gd name="connsiteX819" fmla="*/ 9910997 w 12192001"/>
              <a:gd name="connsiteY819" fmla="*/ 2613513 h 6858000"/>
              <a:gd name="connsiteX820" fmla="*/ 9909437 w 12192001"/>
              <a:gd name="connsiteY820" fmla="*/ 2617794 h 6858000"/>
              <a:gd name="connsiteX821" fmla="*/ 9909037 w 12192001"/>
              <a:gd name="connsiteY821" fmla="*/ 2612296 h 6858000"/>
              <a:gd name="connsiteX822" fmla="*/ 9907769 w 12192001"/>
              <a:gd name="connsiteY822" fmla="*/ 2609703 h 6858000"/>
              <a:gd name="connsiteX823" fmla="*/ 9907835 w 12192001"/>
              <a:gd name="connsiteY823" fmla="*/ 2609121 h 6858000"/>
              <a:gd name="connsiteX824" fmla="*/ 9906761 w 12192001"/>
              <a:gd name="connsiteY824" fmla="*/ 2607640 h 6858000"/>
              <a:gd name="connsiteX825" fmla="*/ 9896949 w 12192001"/>
              <a:gd name="connsiteY825" fmla="*/ 2587570 h 6858000"/>
              <a:gd name="connsiteX826" fmla="*/ 9907123 w 12192001"/>
              <a:gd name="connsiteY826" fmla="*/ 2566316 h 6858000"/>
              <a:gd name="connsiteX827" fmla="*/ 3145305 w 12192001"/>
              <a:gd name="connsiteY827" fmla="*/ 2561251 h 6858000"/>
              <a:gd name="connsiteX828" fmla="*/ 3142091 w 12192001"/>
              <a:gd name="connsiteY828" fmla="*/ 2583465 h 6858000"/>
              <a:gd name="connsiteX829" fmla="*/ 3145351 w 12192001"/>
              <a:gd name="connsiteY829" fmla="*/ 2606001 h 6858000"/>
              <a:gd name="connsiteX830" fmla="*/ 3148248 w 12192001"/>
              <a:gd name="connsiteY830" fmla="*/ 2613512 h 6858000"/>
              <a:gd name="connsiteX831" fmla="*/ 3146688 w 12192001"/>
              <a:gd name="connsiteY831" fmla="*/ 2617793 h 6858000"/>
              <a:gd name="connsiteX832" fmla="*/ 3146288 w 12192001"/>
              <a:gd name="connsiteY832" fmla="*/ 2612295 h 6858000"/>
              <a:gd name="connsiteX833" fmla="*/ 3145020 w 12192001"/>
              <a:gd name="connsiteY833" fmla="*/ 2609702 h 6858000"/>
              <a:gd name="connsiteX834" fmla="*/ 3145086 w 12192001"/>
              <a:gd name="connsiteY834" fmla="*/ 2609120 h 6858000"/>
              <a:gd name="connsiteX835" fmla="*/ 3144012 w 12192001"/>
              <a:gd name="connsiteY835" fmla="*/ 2607639 h 6858000"/>
              <a:gd name="connsiteX836" fmla="*/ 3134200 w 12192001"/>
              <a:gd name="connsiteY836" fmla="*/ 2587569 h 6858000"/>
              <a:gd name="connsiteX837" fmla="*/ 3144373 w 12192001"/>
              <a:gd name="connsiteY837" fmla="*/ 2566315 h 6858000"/>
              <a:gd name="connsiteX838" fmla="*/ 9910563 w 12192001"/>
              <a:gd name="connsiteY838" fmla="*/ 2547601 h 6858000"/>
              <a:gd name="connsiteX839" fmla="*/ 9910997 w 12192001"/>
              <a:gd name="connsiteY839" fmla="*/ 2549664 h 6858000"/>
              <a:gd name="connsiteX840" fmla="*/ 9908145 w 12192001"/>
              <a:gd name="connsiteY840" fmla="*/ 2560759 h 6858000"/>
              <a:gd name="connsiteX841" fmla="*/ 3147814 w 12192001"/>
              <a:gd name="connsiteY841" fmla="*/ 2547600 h 6858000"/>
              <a:gd name="connsiteX842" fmla="*/ 3148248 w 12192001"/>
              <a:gd name="connsiteY842" fmla="*/ 2549663 h 6858000"/>
              <a:gd name="connsiteX843" fmla="*/ 3145396 w 12192001"/>
              <a:gd name="connsiteY843" fmla="*/ 2560758 h 6858000"/>
              <a:gd name="connsiteX844" fmla="*/ 9907133 w 12192001"/>
              <a:gd name="connsiteY844" fmla="*/ 2470410 h 6858000"/>
              <a:gd name="connsiteX845" fmla="*/ 9908101 w 12192001"/>
              <a:gd name="connsiteY845" fmla="*/ 2474546 h 6858000"/>
              <a:gd name="connsiteX846" fmla="*/ 9910997 w 12192001"/>
              <a:gd name="connsiteY846" fmla="*/ 2508349 h 6858000"/>
              <a:gd name="connsiteX847" fmla="*/ 9910311 w 12192001"/>
              <a:gd name="connsiteY847" fmla="*/ 2511616 h 6858000"/>
              <a:gd name="connsiteX848" fmla="*/ 9907123 w 12192001"/>
              <a:gd name="connsiteY848" fmla="*/ 2476378 h 6858000"/>
              <a:gd name="connsiteX849" fmla="*/ 3144384 w 12192001"/>
              <a:gd name="connsiteY849" fmla="*/ 2470409 h 6858000"/>
              <a:gd name="connsiteX850" fmla="*/ 3145351 w 12192001"/>
              <a:gd name="connsiteY850" fmla="*/ 2474545 h 6858000"/>
              <a:gd name="connsiteX851" fmla="*/ 3148248 w 12192001"/>
              <a:gd name="connsiteY851" fmla="*/ 2508348 h 6858000"/>
              <a:gd name="connsiteX852" fmla="*/ 3147561 w 12192001"/>
              <a:gd name="connsiteY852" fmla="*/ 2511615 h 6858000"/>
              <a:gd name="connsiteX853" fmla="*/ 3144373 w 12192001"/>
              <a:gd name="connsiteY853" fmla="*/ 2476377 h 6858000"/>
              <a:gd name="connsiteX854" fmla="*/ 0 w 12192001"/>
              <a:gd name="connsiteY854" fmla="*/ 0 h 6858000"/>
              <a:gd name="connsiteX855" fmla="*/ 3 w 12192001"/>
              <a:gd name="connsiteY855" fmla="*/ 0 h 6858000"/>
              <a:gd name="connsiteX856" fmla="*/ 3 w 12192001"/>
              <a:gd name="connsiteY856" fmla="*/ 1874760 h 6858000"/>
              <a:gd name="connsiteX857" fmla="*/ 1 w 12192001"/>
              <a:gd name="connsiteY857" fmla="*/ 1874798 h 6858000"/>
              <a:gd name="connsiteX858" fmla="*/ 1 w 12192001"/>
              <a:gd name="connsiteY858" fmla="*/ 1980514 h 6858000"/>
              <a:gd name="connsiteX859" fmla="*/ 3 w 12192001"/>
              <a:gd name="connsiteY859" fmla="*/ 1980522 h 6858000"/>
              <a:gd name="connsiteX860" fmla="*/ 3 w 12192001"/>
              <a:gd name="connsiteY860" fmla="*/ 2054923 h 6858000"/>
              <a:gd name="connsiteX861" fmla="*/ 1 w 12192001"/>
              <a:gd name="connsiteY861" fmla="*/ 2054928 h 6858000"/>
              <a:gd name="connsiteX862" fmla="*/ 1 w 12192001"/>
              <a:gd name="connsiteY862" fmla="*/ 2074693 h 6858000"/>
              <a:gd name="connsiteX863" fmla="*/ 3 w 12192001"/>
              <a:gd name="connsiteY863" fmla="*/ 2074711 h 6858000"/>
              <a:gd name="connsiteX864" fmla="*/ 3 w 12192001"/>
              <a:gd name="connsiteY864" fmla="*/ 2379618 h 6858000"/>
              <a:gd name="connsiteX865" fmla="*/ 1 w 12192001"/>
              <a:gd name="connsiteY865" fmla="*/ 2379625 h 6858000"/>
              <a:gd name="connsiteX866" fmla="*/ 1 w 12192001"/>
              <a:gd name="connsiteY866" fmla="*/ 2424764 h 6858000"/>
              <a:gd name="connsiteX867" fmla="*/ 3 w 12192001"/>
              <a:gd name="connsiteY867" fmla="*/ 2424785 h 6858000"/>
              <a:gd name="connsiteX868" fmla="*/ 3 w 12192001"/>
              <a:gd name="connsiteY868" fmla="*/ 2444783 h 6858000"/>
              <a:gd name="connsiteX869" fmla="*/ 2170 w 12192001"/>
              <a:gd name="connsiteY869" fmla="*/ 2444783 h 6858000"/>
              <a:gd name="connsiteX870" fmla="*/ 4830 w 12192001"/>
              <a:gd name="connsiteY870" fmla="*/ 2464988 h 6858000"/>
              <a:gd name="connsiteX871" fmla="*/ 2271 w 12192001"/>
              <a:gd name="connsiteY871" fmla="*/ 2493150 h 6858000"/>
              <a:gd name="connsiteX872" fmla="*/ 6780 w 12192001"/>
              <a:gd name="connsiteY872" fmla="*/ 2507702 h 6858000"/>
              <a:gd name="connsiteX873" fmla="*/ 15495 w 12192001"/>
              <a:gd name="connsiteY873" fmla="*/ 2508788 h 6858000"/>
              <a:gd name="connsiteX874" fmla="*/ 20759 w 12192001"/>
              <a:gd name="connsiteY874" fmla="*/ 2527431 h 6858000"/>
              <a:gd name="connsiteX875" fmla="*/ 1 w 12192001"/>
              <a:gd name="connsiteY875" fmla="*/ 2581905 h 6858000"/>
              <a:gd name="connsiteX876" fmla="*/ 1 w 12192001"/>
              <a:gd name="connsiteY876" fmla="*/ 2610297 h 6858000"/>
              <a:gd name="connsiteX877" fmla="*/ 2656 w 12192001"/>
              <a:gd name="connsiteY877" fmla="*/ 2611867 h 6858000"/>
              <a:gd name="connsiteX878" fmla="*/ 9463 w 12192001"/>
              <a:gd name="connsiteY878" fmla="*/ 2607968 h 6858000"/>
              <a:gd name="connsiteX879" fmla="*/ 24177 w 12192001"/>
              <a:gd name="connsiteY879" fmla="*/ 2621793 h 6858000"/>
              <a:gd name="connsiteX880" fmla="*/ 25706 w 12192001"/>
              <a:gd name="connsiteY880" fmla="*/ 2639971 h 6858000"/>
              <a:gd name="connsiteX881" fmla="*/ 35931 w 12192001"/>
              <a:gd name="connsiteY881" fmla="*/ 2649239 h 6858000"/>
              <a:gd name="connsiteX882" fmla="*/ 44891 w 12192001"/>
              <a:gd name="connsiteY882" fmla="*/ 2648357 h 6858000"/>
              <a:gd name="connsiteX883" fmla="*/ 44175 w 12192001"/>
              <a:gd name="connsiteY883" fmla="*/ 2664257 h 6858000"/>
              <a:gd name="connsiteX884" fmla="*/ 38046 w 12192001"/>
              <a:gd name="connsiteY884" fmla="*/ 2713459 h 6858000"/>
              <a:gd name="connsiteX885" fmla="*/ 3721 w 12192001"/>
              <a:gd name="connsiteY885" fmla="*/ 2857083 h 6858000"/>
              <a:gd name="connsiteX886" fmla="*/ 1 w 12192001"/>
              <a:gd name="connsiteY886" fmla="*/ 2863081 h 6858000"/>
              <a:gd name="connsiteX887" fmla="*/ 1 w 12192001"/>
              <a:gd name="connsiteY887" fmla="*/ 2875655 h 6858000"/>
              <a:gd name="connsiteX888" fmla="*/ 9230 w 12192001"/>
              <a:gd name="connsiteY888" fmla="*/ 2873759 h 6858000"/>
              <a:gd name="connsiteX889" fmla="*/ 28944 w 12192001"/>
              <a:gd name="connsiteY889" fmla="*/ 2898199 h 6858000"/>
              <a:gd name="connsiteX890" fmla="*/ 33026 w 12192001"/>
              <a:gd name="connsiteY890" fmla="*/ 3078585 h 6858000"/>
              <a:gd name="connsiteX891" fmla="*/ 31162 w 12192001"/>
              <a:gd name="connsiteY891" fmla="*/ 3144308 h 6858000"/>
              <a:gd name="connsiteX892" fmla="*/ 47631 w 12192001"/>
              <a:gd name="connsiteY892" fmla="*/ 3164347 h 6858000"/>
              <a:gd name="connsiteX893" fmla="*/ 58404 w 12192001"/>
              <a:gd name="connsiteY893" fmla="*/ 3199666 h 6858000"/>
              <a:gd name="connsiteX894" fmla="*/ 54501 w 12192001"/>
              <a:gd name="connsiteY894" fmla="*/ 3241151 h 6858000"/>
              <a:gd name="connsiteX895" fmla="*/ 51314 w 12192001"/>
              <a:gd name="connsiteY895" fmla="*/ 3266737 h 6858000"/>
              <a:gd name="connsiteX896" fmla="*/ 43412 w 12192001"/>
              <a:gd name="connsiteY896" fmla="*/ 3299730 h 6858000"/>
              <a:gd name="connsiteX897" fmla="*/ 45205 w 12192001"/>
              <a:gd name="connsiteY897" fmla="*/ 3325935 h 6858000"/>
              <a:gd name="connsiteX898" fmla="*/ 52959 w 12192001"/>
              <a:gd name="connsiteY898" fmla="*/ 3344889 h 6858000"/>
              <a:gd name="connsiteX899" fmla="*/ 55507 w 12192001"/>
              <a:gd name="connsiteY899" fmla="*/ 3375186 h 6858000"/>
              <a:gd name="connsiteX900" fmla="*/ 37154 w 12192001"/>
              <a:gd name="connsiteY900" fmla="*/ 3410874 h 6858000"/>
              <a:gd name="connsiteX901" fmla="*/ 39399 w 12192001"/>
              <a:gd name="connsiteY901" fmla="*/ 3413152 h 6858000"/>
              <a:gd name="connsiteX902" fmla="*/ 73259 w 12192001"/>
              <a:gd name="connsiteY902" fmla="*/ 3415371 h 6858000"/>
              <a:gd name="connsiteX903" fmla="*/ 78749 w 12192001"/>
              <a:gd name="connsiteY903" fmla="*/ 3422051 h 6858000"/>
              <a:gd name="connsiteX904" fmla="*/ 84619 w 12192001"/>
              <a:gd name="connsiteY904" fmla="*/ 3496732 h 6858000"/>
              <a:gd name="connsiteX905" fmla="*/ 90657 w 12192001"/>
              <a:gd name="connsiteY905" fmla="*/ 3529462 h 6858000"/>
              <a:gd name="connsiteX906" fmla="*/ 109332 w 12192001"/>
              <a:gd name="connsiteY906" fmla="*/ 3531788 h 6858000"/>
              <a:gd name="connsiteX907" fmla="*/ 126911 w 12192001"/>
              <a:gd name="connsiteY907" fmla="*/ 3482013 h 6858000"/>
              <a:gd name="connsiteX908" fmla="*/ 118099 w 12192001"/>
              <a:gd name="connsiteY908" fmla="*/ 3430949 h 6858000"/>
              <a:gd name="connsiteX909" fmla="*/ 110042 w 12192001"/>
              <a:gd name="connsiteY909" fmla="*/ 3383977 h 6858000"/>
              <a:gd name="connsiteX910" fmla="*/ 112436 w 12192001"/>
              <a:gd name="connsiteY910" fmla="*/ 3334309 h 6858000"/>
              <a:gd name="connsiteX911" fmla="*/ 126034 w 12192001"/>
              <a:gd name="connsiteY911" fmla="*/ 3286037 h 6858000"/>
              <a:gd name="connsiteX912" fmla="*/ 120106 w 12192001"/>
              <a:gd name="connsiteY912" fmla="*/ 3181369 h 6858000"/>
              <a:gd name="connsiteX913" fmla="*/ 136872 w 12192001"/>
              <a:gd name="connsiteY913" fmla="*/ 3097516 h 6858000"/>
              <a:gd name="connsiteX914" fmla="*/ 138550 w 12192001"/>
              <a:gd name="connsiteY914" fmla="*/ 3063748 h 6858000"/>
              <a:gd name="connsiteX915" fmla="*/ 131693 w 12192001"/>
              <a:gd name="connsiteY915" fmla="*/ 2865028 h 6858000"/>
              <a:gd name="connsiteX916" fmla="*/ 134370 w 12192001"/>
              <a:gd name="connsiteY916" fmla="*/ 2833384 h 6858000"/>
              <a:gd name="connsiteX917" fmla="*/ 133332 w 12192001"/>
              <a:gd name="connsiteY917" fmla="*/ 2811269 h 6858000"/>
              <a:gd name="connsiteX918" fmla="*/ 148272 w 12192001"/>
              <a:gd name="connsiteY918" fmla="*/ 2813130 h 6858000"/>
              <a:gd name="connsiteX919" fmla="*/ 151932 w 12192001"/>
              <a:gd name="connsiteY919" fmla="*/ 2813943 h 6858000"/>
              <a:gd name="connsiteX920" fmla="*/ 152666 w 12192001"/>
              <a:gd name="connsiteY920" fmla="*/ 2858629 h 6858000"/>
              <a:gd name="connsiteX921" fmla="*/ 153900 w 12192001"/>
              <a:gd name="connsiteY921" fmla="*/ 2937502 h 6858000"/>
              <a:gd name="connsiteX922" fmla="*/ 153900 w 12192001"/>
              <a:gd name="connsiteY922" fmla="*/ 2945014 h 6858000"/>
              <a:gd name="connsiteX923" fmla="*/ 155134 w 12192001"/>
              <a:gd name="connsiteY923" fmla="*/ 2967549 h 6858000"/>
              <a:gd name="connsiteX924" fmla="*/ 157602 w 12192001"/>
              <a:gd name="connsiteY924" fmla="*/ 3012620 h 6858000"/>
              <a:gd name="connsiteX925" fmla="*/ 158837 w 12192001"/>
              <a:gd name="connsiteY925" fmla="*/ 3031399 h 6858000"/>
              <a:gd name="connsiteX926" fmla="*/ 158837 w 12192001"/>
              <a:gd name="connsiteY926" fmla="*/ 3057690 h 6858000"/>
              <a:gd name="connsiteX927" fmla="*/ 161304 w 12192001"/>
              <a:gd name="connsiteY927" fmla="*/ 3083981 h 6858000"/>
              <a:gd name="connsiteX928" fmla="*/ 158837 w 12192001"/>
              <a:gd name="connsiteY928" fmla="*/ 3099004 h 6858000"/>
              <a:gd name="connsiteX929" fmla="*/ 162539 w 12192001"/>
              <a:gd name="connsiteY929" fmla="*/ 3106516 h 6858000"/>
              <a:gd name="connsiteX930" fmla="*/ 162539 w 12192001"/>
              <a:gd name="connsiteY930" fmla="*/ 3114028 h 6858000"/>
              <a:gd name="connsiteX931" fmla="*/ 165007 w 12192001"/>
              <a:gd name="connsiteY931" fmla="*/ 3174122 h 6858000"/>
              <a:gd name="connsiteX932" fmla="*/ 167475 w 12192001"/>
              <a:gd name="connsiteY932" fmla="*/ 3219192 h 6858000"/>
              <a:gd name="connsiteX933" fmla="*/ 167475 w 12192001"/>
              <a:gd name="connsiteY933" fmla="*/ 3264262 h 6858000"/>
              <a:gd name="connsiteX934" fmla="*/ 169943 w 12192001"/>
              <a:gd name="connsiteY934" fmla="*/ 3279286 h 6858000"/>
              <a:gd name="connsiteX935" fmla="*/ 172411 w 12192001"/>
              <a:gd name="connsiteY935" fmla="*/ 3298065 h 6858000"/>
              <a:gd name="connsiteX936" fmla="*/ 171177 w 12192001"/>
              <a:gd name="connsiteY936" fmla="*/ 3339379 h 6858000"/>
              <a:gd name="connsiteX937" fmla="*/ 177347 w 12192001"/>
              <a:gd name="connsiteY937" fmla="*/ 3358159 h 6858000"/>
              <a:gd name="connsiteX938" fmla="*/ 187219 w 12192001"/>
              <a:gd name="connsiteY938" fmla="*/ 3373182 h 6858000"/>
              <a:gd name="connsiteX939" fmla="*/ 189687 w 12192001"/>
              <a:gd name="connsiteY939" fmla="*/ 3414496 h 6858000"/>
              <a:gd name="connsiteX940" fmla="*/ 189687 w 12192001"/>
              <a:gd name="connsiteY940" fmla="*/ 3463323 h 6858000"/>
              <a:gd name="connsiteX941" fmla="*/ 189687 w 12192001"/>
              <a:gd name="connsiteY941" fmla="*/ 3508393 h 6858000"/>
              <a:gd name="connsiteX942" fmla="*/ 194623 w 12192001"/>
              <a:gd name="connsiteY942" fmla="*/ 3527172 h 6858000"/>
              <a:gd name="connsiteX943" fmla="*/ 200793 w 12192001"/>
              <a:gd name="connsiteY943" fmla="*/ 3519660 h 6858000"/>
              <a:gd name="connsiteX944" fmla="*/ 200793 w 12192001"/>
              <a:gd name="connsiteY944" fmla="*/ 3500881 h 6858000"/>
              <a:gd name="connsiteX945" fmla="*/ 204495 w 12192001"/>
              <a:gd name="connsiteY945" fmla="*/ 3482102 h 6858000"/>
              <a:gd name="connsiteX946" fmla="*/ 210665 w 12192001"/>
              <a:gd name="connsiteY946" fmla="*/ 3459567 h 6858000"/>
              <a:gd name="connsiteX947" fmla="*/ 214367 w 12192001"/>
              <a:gd name="connsiteY947" fmla="*/ 3425764 h 6858000"/>
              <a:gd name="connsiteX948" fmla="*/ 214367 w 12192001"/>
              <a:gd name="connsiteY948" fmla="*/ 3391961 h 6858000"/>
              <a:gd name="connsiteX949" fmla="*/ 213133 w 12192001"/>
              <a:gd name="connsiteY949" fmla="*/ 3339379 h 6858000"/>
              <a:gd name="connsiteX950" fmla="*/ 214367 w 12192001"/>
              <a:gd name="connsiteY950" fmla="*/ 3331868 h 6858000"/>
              <a:gd name="connsiteX951" fmla="*/ 218069 w 12192001"/>
              <a:gd name="connsiteY951" fmla="*/ 3335623 h 6858000"/>
              <a:gd name="connsiteX952" fmla="*/ 220537 w 12192001"/>
              <a:gd name="connsiteY952" fmla="*/ 3358159 h 6858000"/>
              <a:gd name="connsiteX953" fmla="*/ 229175 w 12192001"/>
              <a:gd name="connsiteY953" fmla="*/ 3365670 h 6858000"/>
              <a:gd name="connsiteX954" fmla="*/ 230409 w 12192001"/>
              <a:gd name="connsiteY954" fmla="*/ 3328112 h 6858000"/>
              <a:gd name="connsiteX955" fmla="*/ 231643 w 12192001"/>
              <a:gd name="connsiteY955" fmla="*/ 3343135 h 6858000"/>
              <a:gd name="connsiteX956" fmla="*/ 231643 w 12192001"/>
              <a:gd name="connsiteY956" fmla="*/ 3376938 h 6858000"/>
              <a:gd name="connsiteX957" fmla="*/ 235345 w 12192001"/>
              <a:gd name="connsiteY957" fmla="*/ 3410741 h 6858000"/>
              <a:gd name="connsiteX958" fmla="*/ 242749 w 12192001"/>
              <a:gd name="connsiteY958" fmla="*/ 3418252 h 6858000"/>
              <a:gd name="connsiteX959" fmla="*/ 246451 w 12192001"/>
              <a:gd name="connsiteY959" fmla="*/ 3399473 h 6858000"/>
              <a:gd name="connsiteX960" fmla="*/ 245217 w 12192001"/>
              <a:gd name="connsiteY960" fmla="*/ 3369426 h 6858000"/>
              <a:gd name="connsiteX961" fmla="*/ 242749 w 12192001"/>
              <a:gd name="connsiteY961" fmla="*/ 3305577 h 6858000"/>
              <a:gd name="connsiteX962" fmla="*/ 243983 w 12192001"/>
              <a:gd name="connsiteY962" fmla="*/ 3298065 h 6858000"/>
              <a:gd name="connsiteX963" fmla="*/ 246451 w 12192001"/>
              <a:gd name="connsiteY963" fmla="*/ 3245483 h 6858000"/>
              <a:gd name="connsiteX964" fmla="*/ 248919 w 12192001"/>
              <a:gd name="connsiteY964" fmla="*/ 3166610 h 6858000"/>
              <a:gd name="connsiteX965" fmla="*/ 248919 w 12192001"/>
              <a:gd name="connsiteY965" fmla="*/ 3162854 h 6858000"/>
              <a:gd name="connsiteX966" fmla="*/ 250153 w 12192001"/>
              <a:gd name="connsiteY966" fmla="*/ 3162854 h 6858000"/>
              <a:gd name="connsiteX967" fmla="*/ 252621 w 12192001"/>
              <a:gd name="connsiteY967" fmla="*/ 3166610 h 6858000"/>
              <a:gd name="connsiteX968" fmla="*/ 252621 w 12192001"/>
              <a:gd name="connsiteY968" fmla="*/ 3177877 h 6858000"/>
              <a:gd name="connsiteX969" fmla="*/ 252621 w 12192001"/>
              <a:gd name="connsiteY969" fmla="*/ 3245483 h 6858000"/>
              <a:gd name="connsiteX970" fmla="*/ 255089 w 12192001"/>
              <a:gd name="connsiteY970" fmla="*/ 3256750 h 6858000"/>
              <a:gd name="connsiteX971" fmla="*/ 260025 w 12192001"/>
              <a:gd name="connsiteY971" fmla="*/ 3275530 h 6858000"/>
              <a:gd name="connsiteX972" fmla="*/ 260025 w 12192001"/>
              <a:gd name="connsiteY972" fmla="*/ 3320600 h 6858000"/>
              <a:gd name="connsiteX973" fmla="*/ 262493 w 12192001"/>
              <a:gd name="connsiteY973" fmla="*/ 3354403 h 6858000"/>
              <a:gd name="connsiteX974" fmla="*/ 266195 w 12192001"/>
              <a:gd name="connsiteY974" fmla="*/ 3335623 h 6858000"/>
              <a:gd name="connsiteX975" fmla="*/ 267429 w 12192001"/>
              <a:gd name="connsiteY975" fmla="*/ 3245483 h 6858000"/>
              <a:gd name="connsiteX976" fmla="*/ 267429 w 12192001"/>
              <a:gd name="connsiteY976" fmla="*/ 3102760 h 6858000"/>
              <a:gd name="connsiteX977" fmla="*/ 266195 w 12192001"/>
              <a:gd name="connsiteY977" fmla="*/ 3083981 h 6858000"/>
              <a:gd name="connsiteX978" fmla="*/ 267429 w 12192001"/>
              <a:gd name="connsiteY978" fmla="*/ 3046422 h 6858000"/>
              <a:gd name="connsiteX979" fmla="*/ 266195 w 12192001"/>
              <a:gd name="connsiteY979" fmla="*/ 3008864 h 6858000"/>
              <a:gd name="connsiteX980" fmla="*/ 266195 w 12192001"/>
              <a:gd name="connsiteY980" fmla="*/ 2982573 h 6858000"/>
              <a:gd name="connsiteX981" fmla="*/ 269897 w 12192001"/>
              <a:gd name="connsiteY981" fmla="*/ 2918723 h 6858000"/>
              <a:gd name="connsiteX982" fmla="*/ 267926 w 12192001"/>
              <a:gd name="connsiteY982" fmla="*/ 2906723 h 6858000"/>
              <a:gd name="connsiteX983" fmla="*/ 271947 w 12192001"/>
              <a:gd name="connsiteY983" fmla="*/ 2916475 h 6858000"/>
              <a:gd name="connsiteX984" fmla="*/ 280720 w 12192001"/>
              <a:gd name="connsiteY984" fmla="*/ 2947547 h 6858000"/>
              <a:gd name="connsiteX985" fmla="*/ 284932 w 12192001"/>
              <a:gd name="connsiteY985" fmla="*/ 3065992 h 6858000"/>
              <a:gd name="connsiteX986" fmla="*/ 282145 w 12192001"/>
              <a:gd name="connsiteY986" fmla="*/ 3169574 h 6858000"/>
              <a:gd name="connsiteX987" fmla="*/ 286183 w 12192001"/>
              <a:gd name="connsiteY987" fmla="*/ 3198058 h 6858000"/>
              <a:gd name="connsiteX988" fmla="*/ 295711 w 12192001"/>
              <a:gd name="connsiteY988" fmla="*/ 3233221 h 6858000"/>
              <a:gd name="connsiteX989" fmla="*/ 303845 w 12192001"/>
              <a:gd name="connsiteY989" fmla="*/ 3320176 h 6858000"/>
              <a:gd name="connsiteX990" fmla="*/ 308077 w 12192001"/>
              <a:gd name="connsiteY990" fmla="*/ 3448616 h 6858000"/>
              <a:gd name="connsiteX991" fmla="*/ 316340 w 12192001"/>
              <a:gd name="connsiteY991" fmla="*/ 3473629 h 6858000"/>
              <a:gd name="connsiteX992" fmla="*/ 326055 w 12192001"/>
              <a:gd name="connsiteY992" fmla="*/ 3476838 h 6858000"/>
              <a:gd name="connsiteX993" fmla="*/ 370333 w 12192001"/>
              <a:gd name="connsiteY993" fmla="*/ 3588281 h 6858000"/>
              <a:gd name="connsiteX994" fmla="*/ 379558 w 12192001"/>
              <a:gd name="connsiteY994" fmla="*/ 3595426 h 6858000"/>
              <a:gd name="connsiteX995" fmla="*/ 388254 w 12192001"/>
              <a:gd name="connsiteY995" fmla="*/ 3586516 h 6858000"/>
              <a:gd name="connsiteX996" fmla="*/ 405420 w 12192001"/>
              <a:gd name="connsiteY996" fmla="*/ 3580659 h 6858000"/>
              <a:gd name="connsiteX997" fmla="*/ 403478 w 12192001"/>
              <a:gd name="connsiteY997" fmla="*/ 3606400 h 6858000"/>
              <a:gd name="connsiteX998" fmla="*/ 396369 w 12192001"/>
              <a:gd name="connsiteY998" fmla="*/ 3663475 h 6858000"/>
              <a:gd name="connsiteX999" fmla="*/ 385996 w 12192001"/>
              <a:gd name="connsiteY999" fmla="*/ 3706153 h 6858000"/>
              <a:gd name="connsiteX1000" fmla="*/ 378055 w 12192001"/>
              <a:gd name="connsiteY1000" fmla="*/ 3719155 h 6858000"/>
              <a:gd name="connsiteX1001" fmla="*/ 375603 w 12192001"/>
              <a:gd name="connsiteY1001" fmla="*/ 3738836 h 6858000"/>
              <a:gd name="connsiteX1002" fmla="*/ 388054 w 12192001"/>
              <a:gd name="connsiteY1002" fmla="*/ 3740387 h 6858000"/>
              <a:gd name="connsiteX1003" fmla="*/ 403710 w 12192001"/>
              <a:gd name="connsiteY1003" fmla="*/ 3726348 h 6858000"/>
              <a:gd name="connsiteX1004" fmla="*/ 410670 w 12192001"/>
              <a:gd name="connsiteY1004" fmla="*/ 3721219 h 6858000"/>
              <a:gd name="connsiteX1005" fmla="*/ 410444 w 12192001"/>
              <a:gd name="connsiteY1005" fmla="*/ 3733182 h 6858000"/>
              <a:gd name="connsiteX1006" fmla="*/ 406238 w 12192001"/>
              <a:gd name="connsiteY1006" fmla="*/ 3746649 h 6858000"/>
              <a:gd name="connsiteX1007" fmla="*/ 404768 w 12192001"/>
              <a:gd name="connsiteY1007" fmla="*/ 3758458 h 6858000"/>
              <a:gd name="connsiteX1008" fmla="*/ 413882 w 12192001"/>
              <a:gd name="connsiteY1008" fmla="*/ 3837540 h 6858000"/>
              <a:gd name="connsiteX1009" fmla="*/ 408735 w 12192001"/>
              <a:gd name="connsiteY1009" fmla="*/ 3878870 h 6858000"/>
              <a:gd name="connsiteX1010" fmla="*/ 412018 w 12192001"/>
              <a:gd name="connsiteY1010" fmla="*/ 3903263 h 6858000"/>
              <a:gd name="connsiteX1011" fmla="*/ 426184 w 12192001"/>
              <a:gd name="connsiteY1011" fmla="*/ 3891037 h 6858000"/>
              <a:gd name="connsiteX1012" fmla="*/ 433880 w 12192001"/>
              <a:gd name="connsiteY1012" fmla="*/ 3880003 h 6858000"/>
              <a:gd name="connsiteX1013" fmla="*/ 445066 w 12192001"/>
              <a:gd name="connsiteY1013" fmla="*/ 3871404 h 6858000"/>
              <a:gd name="connsiteX1014" fmla="*/ 446349 w 12192001"/>
              <a:gd name="connsiteY1014" fmla="*/ 3891550 h 6858000"/>
              <a:gd name="connsiteX1015" fmla="*/ 447691 w 12192001"/>
              <a:gd name="connsiteY1015" fmla="*/ 3941683 h 6858000"/>
              <a:gd name="connsiteX1016" fmla="*/ 419455 w 12192001"/>
              <a:gd name="connsiteY1016" fmla="*/ 4016113 h 6858000"/>
              <a:gd name="connsiteX1017" fmla="*/ 401838 w 12192001"/>
              <a:gd name="connsiteY1017" fmla="*/ 4045897 h 6858000"/>
              <a:gd name="connsiteX1018" fmla="*/ 471559 w 12192001"/>
              <a:gd name="connsiteY1018" fmla="*/ 4054581 h 6858000"/>
              <a:gd name="connsiteX1019" fmla="*/ 493421 w 12192001"/>
              <a:gd name="connsiteY1019" fmla="*/ 4031322 h 6858000"/>
              <a:gd name="connsiteX1020" fmla="*/ 502645 w 12192001"/>
              <a:gd name="connsiteY1020" fmla="*/ 4038467 h 6858000"/>
              <a:gd name="connsiteX1021" fmla="*/ 506342 w 12192001"/>
              <a:gd name="connsiteY1021" fmla="*/ 4018941 h 6858000"/>
              <a:gd name="connsiteX1022" fmla="*/ 505568 w 12192001"/>
              <a:gd name="connsiteY1022" fmla="*/ 4004854 h 6858000"/>
              <a:gd name="connsiteX1023" fmla="*/ 515489 w 12192001"/>
              <a:gd name="connsiteY1023" fmla="*/ 3986103 h 6858000"/>
              <a:gd name="connsiteX1024" fmla="*/ 526411 w 12192001"/>
              <a:gd name="connsiteY1024" fmla="*/ 3969476 h 6858000"/>
              <a:gd name="connsiteX1025" fmla="*/ 526578 w 12192001"/>
              <a:gd name="connsiteY1025" fmla="*/ 3927525 h 6858000"/>
              <a:gd name="connsiteX1026" fmla="*/ 530236 w 12192001"/>
              <a:gd name="connsiteY1026" fmla="*/ 3888008 h 6858000"/>
              <a:gd name="connsiteX1027" fmla="*/ 549627 w 12192001"/>
              <a:gd name="connsiteY1027" fmla="*/ 3874434 h 6858000"/>
              <a:gd name="connsiteX1028" fmla="*/ 558078 w 12192001"/>
              <a:gd name="connsiteY1028" fmla="*/ 3867492 h 6858000"/>
              <a:gd name="connsiteX1029" fmla="*/ 539571 w 12192001"/>
              <a:gd name="connsiteY1029" fmla="*/ 3823215 h 6858000"/>
              <a:gd name="connsiteX1030" fmla="*/ 527101 w 12192001"/>
              <a:gd name="connsiteY1030" fmla="*/ 3811669 h 6858000"/>
              <a:gd name="connsiteX1031" fmla="*/ 528759 w 12192001"/>
              <a:gd name="connsiteY1031" fmla="*/ 3767905 h 6858000"/>
              <a:gd name="connsiteX1032" fmla="*/ 536720 w 12192001"/>
              <a:gd name="connsiteY1032" fmla="*/ 3764900 h 6858000"/>
              <a:gd name="connsiteX1033" fmla="*/ 548415 w 12192001"/>
              <a:gd name="connsiteY1033" fmla="*/ 3762359 h 6858000"/>
              <a:gd name="connsiteX1034" fmla="*/ 555846 w 12192001"/>
              <a:gd name="connsiteY1034" fmla="*/ 3743298 h 6858000"/>
              <a:gd name="connsiteX1035" fmla="*/ 549260 w 12192001"/>
              <a:gd name="connsiteY1035" fmla="*/ 3684517 h 6858000"/>
              <a:gd name="connsiteX1036" fmla="*/ 544713 w 12192001"/>
              <a:gd name="connsiteY1036" fmla="*/ 3649974 h 6858000"/>
              <a:gd name="connsiteX1037" fmla="*/ 562704 w 12192001"/>
              <a:gd name="connsiteY1037" fmla="*/ 3556280 h 6858000"/>
              <a:gd name="connsiteX1038" fmla="*/ 568626 w 12192001"/>
              <a:gd name="connsiteY1038" fmla="*/ 3529036 h 6858000"/>
              <a:gd name="connsiteX1039" fmla="*/ 558002 w 12192001"/>
              <a:gd name="connsiteY1039" fmla="*/ 3441772 h 6858000"/>
              <a:gd name="connsiteX1040" fmla="*/ 562885 w 12192001"/>
              <a:gd name="connsiteY1040" fmla="*/ 3392414 h 6858000"/>
              <a:gd name="connsiteX1041" fmla="*/ 591140 w 12192001"/>
              <a:gd name="connsiteY1041" fmla="*/ 3327979 h 6858000"/>
              <a:gd name="connsiteX1042" fmla="*/ 569220 w 12192001"/>
              <a:gd name="connsiteY1042" fmla="*/ 3321252 h 6858000"/>
              <a:gd name="connsiteX1043" fmla="*/ 559693 w 12192001"/>
              <a:gd name="connsiteY1043" fmla="*/ 3286088 h 6858000"/>
              <a:gd name="connsiteX1044" fmla="*/ 575613 w 12192001"/>
              <a:gd name="connsiteY1044" fmla="*/ 3280077 h 6858000"/>
              <a:gd name="connsiteX1045" fmla="*/ 587025 w 12192001"/>
              <a:gd name="connsiteY1045" fmla="*/ 3259513 h 6858000"/>
              <a:gd name="connsiteX1046" fmla="*/ 589173 w 12192001"/>
              <a:gd name="connsiteY1046" fmla="*/ 3211813 h 6858000"/>
              <a:gd name="connsiteX1047" fmla="*/ 590793 w 12192001"/>
              <a:gd name="connsiteY1047" fmla="*/ 3148058 h 6858000"/>
              <a:gd name="connsiteX1048" fmla="*/ 596205 w 12192001"/>
              <a:gd name="connsiteY1048" fmla="*/ 3114755 h 6858000"/>
              <a:gd name="connsiteX1049" fmla="*/ 608126 w 12192001"/>
              <a:gd name="connsiteY1049" fmla="*/ 3100251 h 6858000"/>
              <a:gd name="connsiteX1050" fmla="*/ 622763 w 12192001"/>
              <a:gd name="connsiteY1050" fmla="*/ 3074093 h 6858000"/>
              <a:gd name="connsiteX1051" fmla="*/ 606559 w 12192001"/>
              <a:gd name="connsiteY1051" fmla="*/ 3062082 h 6858000"/>
              <a:gd name="connsiteX1052" fmla="*/ 603295 w 12192001"/>
              <a:gd name="connsiteY1052" fmla="*/ 3047685 h 6858000"/>
              <a:gd name="connsiteX1053" fmla="*/ 609500 w 12192001"/>
              <a:gd name="connsiteY1053" fmla="*/ 3038464 h 6858000"/>
              <a:gd name="connsiteX1054" fmla="*/ 631362 w 12192001"/>
              <a:gd name="connsiteY1054" fmla="*/ 3015205 h 6858000"/>
              <a:gd name="connsiteX1055" fmla="*/ 631708 w 12192001"/>
              <a:gd name="connsiteY1055" fmla="*/ 3014443 h 6858000"/>
              <a:gd name="connsiteX1056" fmla="*/ 643055 w 12192001"/>
              <a:gd name="connsiteY1056" fmla="*/ 3039061 h 6858000"/>
              <a:gd name="connsiteX1057" fmla="*/ 646852 w 12192001"/>
              <a:gd name="connsiteY1057" fmla="*/ 3076609 h 6858000"/>
              <a:gd name="connsiteX1058" fmla="*/ 635462 w 12192001"/>
              <a:gd name="connsiteY1058" fmla="*/ 3129175 h 6858000"/>
              <a:gd name="connsiteX1059" fmla="*/ 635462 w 12192001"/>
              <a:gd name="connsiteY1059" fmla="*/ 3159213 h 6858000"/>
              <a:gd name="connsiteX1060" fmla="*/ 639259 w 12192001"/>
              <a:gd name="connsiteY1060" fmla="*/ 3174232 h 6858000"/>
              <a:gd name="connsiteX1061" fmla="*/ 646852 w 12192001"/>
              <a:gd name="connsiteY1061" fmla="*/ 3215534 h 6858000"/>
              <a:gd name="connsiteX1062" fmla="*/ 650648 w 12192001"/>
              <a:gd name="connsiteY1062" fmla="*/ 3230552 h 6858000"/>
              <a:gd name="connsiteX1063" fmla="*/ 656780 w 12192001"/>
              <a:gd name="connsiteY1063" fmla="*/ 3236030 h 6858000"/>
              <a:gd name="connsiteX1064" fmla="*/ 656972 w 12192001"/>
              <a:gd name="connsiteY1064" fmla="*/ 3256233 h 6858000"/>
              <a:gd name="connsiteX1065" fmla="*/ 669538 w 12192001"/>
              <a:gd name="connsiteY1065" fmla="*/ 3317758 h 6858000"/>
              <a:gd name="connsiteX1066" fmla="*/ 705495 w 12192001"/>
              <a:gd name="connsiteY1066" fmla="*/ 3374201 h 6858000"/>
              <a:gd name="connsiteX1067" fmla="*/ 696366 w 12192001"/>
              <a:gd name="connsiteY1067" fmla="*/ 3417034 h 6858000"/>
              <a:gd name="connsiteX1068" fmla="*/ 711571 w 12192001"/>
              <a:gd name="connsiteY1068" fmla="*/ 3426922 h 6858000"/>
              <a:gd name="connsiteX1069" fmla="*/ 724569 w 12192001"/>
              <a:gd name="connsiteY1069" fmla="*/ 3454524 h 6858000"/>
              <a:gd name="connsiteX1070" fmla="*/ 711422 w 12192001"/>
              <a:gd name="connsiteY1070" fmla="*/ 3478869 h 6858000"/>
              <a:gd name="connsiteX1071" fmla="*/ 688296 w 12192001"/>
              <a:gd name="connsiteY1071" fmla="*/ 3491977 h 6858000"/>
              <a:gd name="connsiteX1072" fmla="*/ 706765 w 12192001"/>
              <a:gd name="connsiteY1072" fmla="*/ 3516263 h 6858000"/>
              <a:gd name="connsiteX1073" fmla="*/ 718273 w 12192001"/>
              <a:gd name="connsiteY1073" fmla="*/ 3545677 h 6858000"/>
              <a:gd name="connsiteX1074" fmla="*/ 759320 w 12192001"/>
              <a:gd name="connsiteY1074" fmla="*/ 3530803 h 6858000"/>
              <a:gd name="connsiteX1075" fmla="*/ 769222 w 12192001"/>
              <a:gd name="connsiteY1075" fmla="*/ 3502057 h 6858000"/>
              <a:gd name="connsiteX1076" fmla="*/ 758243 w 12192001"/>
              <a:gd name="connsiteY1076" fmla="*/ 3488698 h 6858000"/>
              <a:gd name="connsiteX1077" fmla="*/ 752243 w 12192001"/>
              <a:gd name="connsiteY1077" fmla="*/ 3475959 h 6858000"/>
              <a:gd name="connsiteX1078" fmla="*/ 743677 w 12192001"/>
              <a:gd name="connsiteY1078" fmla="*/ 3422927 h 6858000"/>
              <a:gd name="connsiteX1079" fmla="*/ 747825 w 12192001"/>
              <a:gd name="connsiteY1079" fmla="*/ 3379473 h 6858000"/>
              <a:gd name="connsiteX1080" fmla="*/ 745561 w 12192001"/>
              <a:gd name="connsiteY1080" fmla="*/ 3367200 h 6858000"/>
              <a:gd name="connsiteX1081" fmla="*/ 738317 w 12192001"/>
              <a:gd name="connsiteY1081" fmla="*/ 3354305 h 6858000"/>
              <a:gd name="connsiteX1082" fmla="*/ 739088 w 12192001"/>
              <a:gd name="connsiteY1082" fmla="*/ 3302437 h 6858000"/>
              <a:gd name="connsiteX1083" fmla="*/ 744695 w 12192001"/>
              <a:gd name="connsiteY1083" fmla="*/ 3278803 h 6858000"/>
              <a:gd name="connsiteX1084" fmla="*/ 745085 w 12192001"/>
              <a:gd name="connsiteY1084" fmla="*/ 3278894 h 6858000"/>
              <a:gd name="connsiteX1085" fmla="*/ 760746 w 12192001"/>
              <a:gd name="connsiteY1085" fmla="*/ 3305647 h 6858000"/>
              <a:gd name="connsiteX1086" fmla="*/ 783525 w 12192001"/>
              <a:gd name="connsiteY1086" fmla="*/ 3328175 h 6858000"/>
              <a:gd name="connsiteX1087" fmla="*/ 813896 w 12192001"/>
              <a:gd name="connsiteY1087" fmla="*/ 3343194 h 6858000"/>
              <a:gd name="connsiteX1088" fmla="*/ 821489 w 12192001"/>
              <a:gd name="connsiteY1088" fmla="*/ 3343194 h 6858000"/>
              <a:gd name="connsiteX1089" fmla="*/ 859454 w 12192001"/>
              <a:gd name="connsiteY1089" fmla="*/ 3286873 h 6858000"/>
              <a:gd name="connsiteX1090" fmla="*/ 859454 w 12192001"/>
              <a:gd name="connsiteY1090" fmla="*/ 3241913 h 6858000"/>
              <a:gd name="connsiteX1091" fmla="*/ 859954 w 12192001"/>
              <a:gd name="connsiteY1091" fmla="*/ 3240544 h 6858000"/>
              <a:gd name="connsiteX1092" fmla="*/ 859454 w 12192001"/>
              <a:gd name="connsiteY1092" fmla="*/ 3239909 h 6858000"/>
              <a:gd name="connsiteX1093" fmla="*/ 859454 w 12192001"/>
              <a:gd name="connsiteY1093" fmla="*/ 3199498 h 6858000"/>
              <a:gd name="connsiteX1094" fmla="*/ 863451 w 12192001"/>
              <a:gd name="connsiteY1094" fmla="*/ 3182019 h 6858000"/>
              <a:gd name="connsiteX1095" fmla="*/ 872145 w 12192001"/>
              <a:gd name="connsiteY1095" fmla="*/ 3112219 h 6858000"/>
              <a:gd name="connsiteX1096" fmla="*/ 872267 w 12192001"/>
              <a:gd name="connsiteY1096" fmla="*/ 3114156 h 6858000"/>
              <a:gd name="connsiteX1097" fmla="*/ 882233 w 12192001"/>
              <a:gd name="connsiteY1097" fmla="*/ 3136684 h 6858000"/>
              <a:gd name="connsiteX1098" fmla="*/ 931587 w 12192001"/>
              <a:gd name="connsiteY1098" fmla="*/ 3264345 h 6858000"/>
              <a:gd name="connsiteX1099" fmla="*/ 935383 w 12192001"/>
              <a:gd name="connsiteY1099" fmla="*/ 3339439 h 6858000"/>
              <a:gd name="connsiteX1100" fmla="*/ 935383 w 12192001"/>
              <a:gd name="connsiteY1100" fmla="*/ 3388251 h 6858000"/>
              <a:gd name="connsiteX1101" fmla="*/ 942976 w 12192001"/>
              <a:gd name="connsiteY1101" fmla="*/ 3433307 h 6858000"/>
              <a:gd name="connsiteX1102" fmla="*/ 950569 w 12192001"/>
              <a:gd name="connsiteY1102" fmla="*/ 3452081 h 6858000"/>
              <a:gd name="connsiteX1103" fmla="*/ 958162 w 12192001"/>
              <a:gd name="connsiteY1103" fmla="*/ 3433307 h 6858000"/>
              <a:gd name="connsiteX1104" fmla="*/ 950569 w 12192001"/>
              <a:gd name="connsiteY1104" fmla="*/ 3301892 h 6858000"/>
              <a:gd name="connsiteX1105" fmla="*/ 973348 w 12192001"/>
              <a:gd name="connsiteY1105" fmla="*/ 3245571 h 6858000"/>
              <a:gd name="connsiteX1106" fmla="*/ 980941 w 12192001"/>
              <a:gd name="connsiteY1106" fmla="*/ 3245571 h 6858000"/>
              <a:gd name="connsiteX1107" fmla="*/ 996127 w 12192001"/>
              <a:gd name="connsiteY1107" fmla="*/ 3249326 h 6858000"/>
              <a:gd name="connsiteX1108" fmla="*/ 996127 w 12192001"/>
              <a:gd name="connsiteY1108" fmla="*/ 3283119 h 6858000"/>
              <a:gd name="connsiteX1109" fmla="*/ 1003719 w 12192001"/>
              <a:gd name="connsiteY1109" fmla="*/ 3305647 h 6858000"/>
              <a:gd name="connsiteX1110" fmla="*/ 1011313 w 12192001"/>
              <a:gd name="connsiteY1110" fmla="*/ 3309402 h 6858000"/>
              <a:gd name="connsiteX1111" fmla="*/ 1015109 w 12192001"/>
              <a:gd name="connsiteY1111" fmla="*/ 3301892 h 6858000"/>
              <a:gd name="connsiteX1112" fmla="*/ 1015109 w 12192001"/>
              <a:gd name="connsiteY1112" fmla="*/ 3268100 h 6858000"/>
              <a:gd name="connsiteX1113" fmla="*/ 1022702 w 12192001"/>
              <a:gd name="connsiteY1113" fmla="*/ 3256835 h 6858000"/>
              <a:gd name="connsiteX1114" fmla="*/ 1030295 w 12192001"/>
              <a:gd name="connsiteY1114" fmla="*/ 3264345 h 6858000"/>
              <a:gd name="connsiteX1115" fmla="*/ 1049277 w 12192001"/>
              <a:gd name="connsiteY1115" fmla="*/ 3309402 h 6858000"/>
              <a:gd name="connsiteX1116" fmla="*/ 1064463 w 12192001"/>
              <a:gd name="connsiteY1116" fmla="*/ 3380741 h 6858000"/>
              <a:gd name="connsiteX1117" fmla="*/ 1068260 w 12192001"/>
              <a:gd name="connsiteY1117" fmla="*/ 3380741 h 6858000"/>
              <a:gd name="connsiteX1118" fmla="*/ 1075852 w 12192001"/>
              <a:gd name="connsiteY1118" fmla="*/ 3380741 h 6858000"/>
              <a:gd name="connsiteX1119" fmla="*/ 1075852 w 12192001"/>
              <a:gd name="connsiteY1119" fmla="*/ 3365722 h 6858000"/>
              <a:gd name="connsiteX1120" fmla="*/ 1082971 w 12192001"/>
              <a:gd name="connsiteY1120" fmla="*/ 3353050 h 6858000"/>
              <a:gd name="connsiteX1121" fmla="*/ 1091227 w 12192001"/>
              <a:gd name="connsiteY1121" fmla="*/ 3353792 h 6858000"/>
              <a:gd name="connsiteX1122" fmla="*/ 1092842 w 12192001"/>
              <a:gd name="connsiteY1122" fmla="*/ 3370483 h 6858000"/>
              <a:gd name="connsiteX1123" fmla="*/ 1112833 w 12192001"/>
              <a:gd name="connsiteY1123" fmla="*/ 3666773 h 6858000"/>
              <a:gd name="connsiteX1124" fmla="*/ 1117851 w 12192001"/>
              <a:gd name="connsiteY1124" fmla="*/ 3687385 h 6858000"/>
              <a:gd name="connsiteX1125" fmla="*/ 1132017 w 12192001"/>
              <a:gd name="connsiteY1125" fmla="*/ 3675159 h 6858000"/>
              <a:gd name="connsiteX1126" fmla="*/ 1143203 w 12192001"/>
              <a:gd name="connsiteY1126" fmla="*/ 3666559 h 6858000"/>
              <a:gd name="connsiteX1127" fmla="*/ 1150957 w 12192001"/>
              <a:gd name="connsiteY1127" fmla="*/ 3685512 h 6858000"/>
              <a:gd name="connsiteX1128" fmla="*/ 1148751 w 12192001"/>
              <a:gd name="connsiteY1128" fmla="*/ 3703225 h 6858000"/>
              <a:gd name="connsiteX1129" fmla="*/ 1171993 w 12192001"/>
              <a:gd name="connsiteY1129" fmla="*/ 3750090 h 6858000"/>
              <a:gd name="connsiteX1130" fmla="*/ 1191159 w 12192001"/>
              <a:gd name="connsiteY1130" fmla="*/ 3748480 h 6858000"/>
              <a:gd name="connsiteX1131" fmla="*/ 1197667 w 12192001"/>
              <a:gd name="connsiteY1131" fmla="*/ 3767279 h 6858000"/>
              <a:gd name="connsiteX1132" fmla="*/ 1162865 w 12192001"/>
              <a:gd name="connsiteY1132" fmla="*/ 3792923 h 6858000"/>
              <a:gd name="connsiteX1133" fmla="*/ 1187823 w 12192001"/>
              <a:gd name="connsiteY1133" fmla="*/ 3826012 h 6858000"/>
              <a:gd name="connsiteX1134" fmla="*/ 1229380 w 12192001"/>
              <a:gd name="connsiteY1134" fmla="*/ 3817197 h 6858000"/>
              <a:gd name="connsiteX1135" fmla="*/ 1233018 w 12192001"/>
              <a:gd name="connsiteY1135" fmla="*/ 3767684 h 6858000"/>
              <a:gd name="connsiteX1136" fmla="*/ 1228658 w 12192001"/>
              <a:gd name="connsiteY1136" fmla="*/ 3701186 h 6858000"/>
              <a:gd name="connsiteX1137" fmla="*/ 1234296 w 12192001"/>
              <a:gd name="connsiteY1137" fmla="*/ 3655920 h 6858000"/>
              <a:gd name="connsiteX1138" fmla="*/ 1233708 w 12192001"/>
              <a:gd name="connsiteY1138" fmla="*/ 3515035 h 6858000"/>
              <a:gd name="connsiteX1139" fmla="*/ 1229435 w 12192001"/>
              <a:gd name="connsiteY1139" fmla="*/ 3501219 h 6858000"/>
              <a:gd name="connsiteX1140" fmla="*/ 1228660 w 12192001"/>
              <a:gd name="connsiteY1140" fmla="*/ 3494322 h 6858000"/>
              <a:gd name="connsiteX1141" fmla="*/ 1242897 w 12192001"/>
              <a:gd name="connsiteY1141" fmla="*/ 3474609 h 6858000"/>
              <a:gd name="connsiteX1142" fmla="*/ 1265676 w 12192001"/>
              <a:gd name="connsiteY1142" fmla="*/ 3470855 h 6858000"/>
              <a:gd name="connsiteX1143" fmla="*/ 1265676 w 12192001"/>
              <a:gd name="connsiteY1143" fmla="*/ 3437062 h 6858000"/>
              <a:gd name="connsiteX1144" fmla="*/ 1269472 w 12192001"/>
              <a:gd name="connsiteY1144" fmla="*/ 3407024 h 6858000"/>
              <a:gd name="connsiteX1145" fmla="*/ 1265676 w 12192001"/>
              <a:gd name="connsiteY1145" fmla="*/ 3380741 h 6858000"/>
              <a:gd name="connsiteX1146" fmla="*/ 1264081 w 12192001"/>
              <a:gd name="connsiteY1146" fmla="*/ 3340138 h 6858000"/>
              <a:gd name="connsiteX1147" fmla="*/ 1272744 w 12192001"/>
              <a:gd name="connsiteY1147" fmla="*/ 3326935 h 6858000"/>
              <a:gd name="connsiteX1148" fmla="*/ 1282930 w 12192001"/>
              <a:gd name="connsiteY1148" fmla="*/ 3316212 h 6858000"/>
              <a:gd name="connsiteX1149" fmla="*/ 1302682 w 12192001"/>
              <a:gd name="connsiteY1149" fmla="*/ 3360644 h 6858000"/>
              <a:gd name="connsiteX1150" fmla="*/ 1298424 w 12192001"/>
              <a:gd name="connsiteY1150" fmla="*/ 3476034 h 6858000"/>
              <a:gd name="connsiteX1151" fmla="*/ 1292276 w 12192001"/>
              <a:gd name="connsiteY1151" fmla="*/ 3515242 h 6858000"/>
              <a:gd name="connsiteX1152" fmla="*/ 1295296 w 12192001"/>
              <a:gd name="connsiteY1152" fmla="*/ 3531607 h 6858000"/>
              <a:gd name="connsiteX1153" fmla="*/ 1310539 w 12192001"/>
              <a:gd name="connsiteY1153" fmla="*/ 3561486 h 6858000"/>
              <a:gd name="connsiteX1154" fmla="*/ 1315370 w 12192001"/>
              <a:gd name="connsiteY1154" fmla="*/ 3614053 h 6858000"/>
              <a:gd name="connsiteX1155" fmla="*/ 1332839 w 12192001"/>
              <a:gd name="connsiteY1155" fmla="*/ 3636215 h 6858000"/>
              <a:gd name="connsiteX1156" fmla="*/ 1339309 w 12192001"/>
              <a:gd name="connsiteY1156" fmla="*/ 3635022 h 6858000"/>
              <a:gd name="connsiteX1157" fmla="*/ 1348553 w 12192001"/>
              <a:gd name="connsiteY1157" fmla="*/ 3652163 h 6858000"/>
              <a:gd name="connsiteX1158" fmla="*/ 1337613 w 12192001"/>
              <a:gd name="connsiteY1158" fmla="*/ 3658795 h 6858000"/>
              <a:gd name="connsiteX1159" fmla="*/ 1324691 w 12192001"/>
              <a:gd name="connsiteY1159" fmla="*/ 3671176 h 6858000"/>
              <a:gd name="connsiteX1160" fmla="*/ 1344670 w 12192001"/>
              <a:gd name="connsiteY1160" fmla="*/ 3703644 h 6858000"/>
              <a:gd name="connsiteX1161" fmla="*/ 1354630 w 12192001"/>
              <a:gd name="connsiteY1161" fmla="*/ 3704885 h 6858000"/>
              <a:gd name="connsiteX1162" fmla="*/ 1348424 w 12192001"/>
              <a:gd name="connsiteY1162" fmla="*/ 3714105 h 6858000"/>
              <a:gd name="connsiteX1163" fmla="*/ 1346482 w 12192001"/>
              <a:gd name="connsiteY1163" fmla="*/ 3739846 h 6858000"/>
              <a:gd name="connsiteX1164" fmla="*/ 1373705 w 12192001"/>
              <a:gd name="connsiteY1164" fmla="*/ 3785208 h 6858000"/>
              <a:gd name="connsiteX1165" fmla="*/ 1410378 w 12192001"/>
              <a:gd name="connsiteY1165" fmla="*/ 3825751 h 6858000"/>
              <a:gd name="connsiteX1166" fmla="*/ 1424602 w 12192001"/>
              <a:gd name="connsiteY1166" fmla="*/ 3843512 h 6858000"/>
              <a:gd name="connsiteX1167" fmla="*/ 1470841 w 12192001"/>
              <a:gd name="connsiteY1167" fmla="*/ 3939210 h 6858000"/>
              <a:gd name="connsiteX1168" fmla="*/ 1487781 w 12192001"/>
              <a:gd name="connsiteY1168" fmla="*/ 3945317 h 6858000"/>
              <a:gd name="connsiteX1169" fmla="*/ 1489233 w 12192001"/>
              <a:gd name="connsiteY1169" fmla="*/ 3923513 h 6858000"/>
              <a:gd name="connsiteX1170" fmla="*/ 1493645 w 12192001"/>
              <a:gd name="connsiteY1170" fmla="*/ 3888087 h 6858000"/>
              <a:gd name="connsiteX1171" fmla="*/ 1508244 w 12192001"/>
              <a:gd name="connsiteY1171" fmla="*/ 3841938 h 6858000"/>
              <a:gd name="connsiteX1172" fmla="*/ 1480531 w 12192001"/>
              <a:gd name="connsiteY1172" fmla="*/ 3800512 h 6858000"/>
              <a:gd name="connsiteX1173" fmla="*/ 1467590 w 12192001"/>
              <a:gd name="connsiteY1173" fmla="*/ 3802898 h 6858000"/>
              <a:gd name="connsiteX1174" fmla="*/ 1464855 w 12192001"/>
              <a:gd name="connsiteY1174" fmla="*/ 3804556 h 6858000"/>
              <a:gd name="connsiteX1175" fmla="*/ 1466590 w 12192001"/>
              <a:gd name="connsiteY1175" fmla="*/ 3800774 h 6858000"/>
              <a:gd name="connsiteX1176" fmla="*/ 1468042 w 12192001"/>
              <a:gd name="connsiteY1176" fmla="*/ 3778970 h 6858000"/>
              <a:gd name="connsiteX1177" fmla="*/ 1496807 w 12192001"/>
              <a:gd name="connsiteY1177" fmla="*/ 3720595 h 6858000"/>
              <a:gd name="connsiteX1178" fmla="*/ 1512179 w 12192001"/>
              <a:gd name="connsiteY1178" fmla="*/ 3688533 h 6858000"/>
              <a:gd name="connsiteX1179" fmla="*/ 1500916 w 12192001"/>
              <a:gd name="connsiteY1179" fmla="*/ 3657150 h 6858000"/>
              <a:gd name="connsiteX1180" fmla="*/ 1466107 w 12192001"/>
              <a:gd name="connsiteY1180" fmla="*/ 3550884 h 6858000"/>
              <a:gd name="connsiteX1181" fmla="*/ 1487215 w 12192001"/>
              <a:gd name="connsiteY1181" fmla="*/ 3523533 h 6858000"/>
              <a:gd name="connsiteX1182" fmla="*/ 1514321 w 12192001"/>
              <a:gd name="connsiteY1182" fmla="*/ 3508922 h 6858000"/>
              <a:gd name="connsiteX1183" fmla="*/ 1495814 w 12192001"/>
              <a:gd name="connsiteY1183" fmla="*/ 3464645 h 6858000"/>
              <a:gd name="connsiteX1184" fmla="*/ 1497542 w 12192001"/>
              <a:gd name="connsiteY1184" fmla="*/ 3451858 h 6858000"/>
              <a:gd name="connsiteX1185" fmla="*/ 1503296 w 12192001"/>
              <a:gd name="connsiteY1185" fmla="*/ 3452080 h 6858000"/>
              <a:gd name="connsiteX1186" fmla="*/ 1510889 w 12192001"/>
              <a:gd name="connsiteY1186" fmla="*/ 3433306 h 6858000"/>
              <a:gd name="connsiteX1187" fmla="*/ 1508924 w 12192001"/>
              <a:gd name="connsiteY1187" fmla="*/ 3378893 h 6858000"/>
              <a:gd name="connsiteX1188" fmla="*/ 1530236 w 12192001"/>
              <a:gd name="connsiteY1188" fmla="*/ 3370999 h 6858000"/>
              <a:gd name="connsiteX1189" fmla="*/ 1553362 w 12192001"/>
              <a:gd name="connsiteY1189" fmla="*/ 3357890 h 6858000"/>
              <a:gd name="connsiteX1190" fmla="*/ 1554343 w 12192001"/>
              <a:gd name="connsiteY1190" fmla="*/ 3350018 h 6858000"/>
              <a:gd name="connsiteX1191" fmla="*/ 1542835 w 12192001"/>
              <a:gd name="connsiteY1191" fmla="*/ 3320603 h 6858000"/>
              <a:gd name="connsiteX1192" fmla="*/ 1525366 w 12192001"/>
              <a:gd name="connsiteY1192" fmla="*/ 3298441 h 6858000"/>
              <a:gd name="connsiteX1193" fmla="*/ 1511102 w 12192001"/>
              <a:gd name="connsiteY1193" fmla="*/ 3292417 h 6858000"/>
              <a:gd name="connsiteX1194" fmla="*/ 1508675 w 12192001"/>
              <a:gd name="connsiteY1194" fmla="*/ 3286693 h 6858000"/>
              <a:gd name="connsiteX1195" fmla="*/ 1513262 w 12192001"/>
              <a:gd name="connsiteY1195" fmla="*/ 3273731 h 6858000"/>
              <a:gd name="connsiteX1196" fmla="*/ 1526075 w 12192001"/>
              <a:gd name="connsiteY1196" fmla="*/ 3245570 h 6858000"/>
              <a:gd name="connsiteX1197" fmla="*/ 1533668 w 12192001"/>
              <a:gd name="connsiteY1197" fmla="*/ 3245570 h 6858000"/>
              <a:gd name="connsiteX1198" fmla="*/ 1548854 w 12192001"/>
              <a:gd name="connsiteY1198" fmla="*/ 3249325 h 6858000"/>
              <a:gd name="connsiteX1199" fmla="*/ 1548854 w 12192001"/>
              <a:gd name="connsiteY1199" fmla="*/ 3283118 h 6858000"/>
              <a:gd name="connsiteX1200" fmla="*/ 1556447 w 12192001"/>
              <a:gd name="connsiteY1200" fmla="*/ 3305646 h 6858000"/>
              <a:gd name="connsiteX1201" fmla="*/ 1564040 w 12192001"/>
              <a:gd name="connsiteY1201" fmla="*/ 3309401 h 6858000"/>
              <a:gd name="connsiteX1202" fmla="*/ 1567836 w 12192001"/>
              <a:gd name="connsiteY1202" fmla="*/ 3301891 h 6858000"/>
              <a:gd name="connsiteX1203" fmla="*/ 1567836 w 12192001"/>
              <a:gd name="connsiteY1203" fmla="*/ 3268099 h 6858000"/>
              <a:gd name="connsiteX1204" fmla="*/ 1575429 w 12192001"/>
              <a:gd name="connsiteY1204" fmla="*/ 3256834 h 6858000"/>
              <a:gd name="connsiteX1205" fmla="*/ 1583022 w 12192001"/>
              <a:gd name="connsiteY1205" fmla="*/ 3264344 h 6858000"/>
              <a:gd name="connsiteX1206" fmla="*/ 1602004 w 12192001"/>
              <a:gd name="connsiteY1206" fmla="*/ 3309401 h 6858000"/>
              <a:gd name="connsiteX1207" fmla="*/ 1617190 w 12192001"/>
              <a:gd name="connsiteY1207" fmla="*/ 3380740 h 6858000"/>
              <a:gd name="connsiteX1208" fmla="*/ 1620987 w 12192001"/>
              <a:gd name="connsiteY1208" fmla="*/ 3380740 h 6858000"/>
              <a:gd name="connsiteX1209" fmla="*/ 1628580 w 12192001"/>
              <a:gd name="connsiteY1209" fmla="*/ 3380740 h 6858000"/>
              <a:gd name="connsiteX1210" fmla="*/ 1628580 w 12192001"/>
              <a:gd name="connsiteY1210" fmla="*/ 3365721 h 6858000"/>
              <a:gd name="connsiteX1211" fmla="*/ 1651358 w 12192001"/>
              <a:gd name="connsiteY1211" fmla="*/ 3354457 h 6858000"/>
              <a:gd name="connsiteX1212" fmla="*/ 1662748 w 12192001"/>
              <a:gd name="connsiteY1212" fmla="*/ 3350703 h 6858000"/>
              <a:gd name="connsiteX1213" fmla="*/ 1674137 w 12192001"/>
              <a:gd name="connsiteY1213" fmla="*/ 3316910 h 6858000"/>
              <a:gd name="connsiteX1214" fmla="*/ 1674137 w 12192001"/>
              <a:gd name="connsiteY1214" fmla="*/ 3343193 h 6858000"/>
              <a:gd name="connsiteX1215" fmla="*/ 1685527 w 12192001"/>
              <a:gd name="connsiteY1215" fmla="*/ 3346948 h 6858000"/>
              <a:gd name="connsiteX1216" fmla="*/ 1693120 w 12192001"/>
              <a:gd name="connsiteY1216" fmla="*/ 3346948 h 6858000"/>
              <a:gd name="connsiteX1217" fmla="*/ 1693120 w 12192001"/>
              <a:gd name="connsiteY1217" fmla="*/ 3350703 h 6858000"/>
              <a:gd name="connsiteX1218" fmla="*/ 1689323 w 12192001"/>
              <a:gd name="connsiteY1218" fmla="*/ 3388250 h 6858000"/>
              <a:gd name="connsiteX1219" fmla="*/ 1693120 w 12192001"/>
              <a:gd name="connsiteY1219" fmla="*/ 3395759 h 6858000"/>
              <a:gd name="connsiteX1220" fmla="*/ 1700713 w 12192001"/>
              <a:gd name="connsiteY1220" fmla="*/ 3392005 h 6858000"/>
              <a:gd name="connsiteX1221" fmla="*/ 1715898 w 12192001"/>
              <a:gd name="connsiteY1221" fmla="*/ 3369476 h 6858000"/>
              <a:gd name="connsiteX1222" fmla="*/ 1734881 w 12192001"/>
              <a:gd name="connsiteY1222" fmla="*/ 3365721 h 6858000"/>
              <a:gd name="connsiteX1223" fmla="*/ 1746270 w 12192001"/>
              <a:gd name="connsiteY1223" fmla="*/ 3373231 h 6858000"/>
              <a:gd name="connsiteX1224" fmla="*/ 1746270 w 12192001"/>
              <a:gd name="connsiteY1224" fmla="*/ 3392005 h 6858000"/>
              <a:gd name="connsiteX1225" fmla="*/ 1731084 w 12192001"/>
              <a:gd name="connsiteY1225" fmla="*/ 3437061 h 6858000"/>
              <a:gd name="connsiteX1226" fmla="*/ 1738677 w 12192001"/>
              <a:gd name="connsiteY1226" fmla="*/ 3455835 h 6858000"/>
              <a:gd name="connsiteX1227" fmla="*/ 1761456 w 12192001"/>
              <a:gd name="connsiteY1227" fmla="*/ 3467099 h 6858000"/>
              <a:gd name="connsiteX1228" fmla="*/ 1769049 w 12192001"/>
              <a:gd name="connsiteY1228" fmla="*/ 3500892 h 6858000"/>
              <a:gd name="connsiteX1229" fmla="*/ 1765252 w 12192001"/>
              <a:gd name="connsiteY1229" fmla="*/ 3530929 h 6858000"/>
              <a:gd name="connsiteX1230" fmla="*/ 1776642 w 12192001"/>
              <a:gd name="connsiteY1230" fmla="*/ 3538439 h 6858000"/>
              <a:gd name="connsiteX1231" fmla="*/ 1788031 w 12192001"/>
              <a:gd name="connsiteY1231" fmla="*/ 3530929 h 6858000"/>
              <a:gd name="connsiteX1232" fmla="*/ 1784235 w 12192001"/>
              <a:gd name="connsiteY1232" fmla="*/ 3519665 h 6858000"/>
              <a:gd name="connsiteX1233" fmla="*/ 1795624 w 12192001"/>
              <a:gd name="connsiteY1233" fmla="*/ 3474608 h 6858000"/>
              <a:gd name="connsiteX1234" fmla="*/ 1818403 w 12192001"/>
              <a:gd name="connsiteY1234" fmla="*/ 3470854 h 6858000"/>
              <a:gd name="connsiteX1235" fmla="*/ 1818403 w 12192001"/>
              <a:gd name="connsiteY1235" fmla="*/ 3437061 h 6858000"/>
              <a:gd name="connsiteX1236" fmla="*/ 1822199 w 12192001"/>
              <a:gd name="connsiteY1236" fmla="*/ 3407023 h 6858000"/>
              <a:gd name="connsiteX1237" fmla="*/ 1818403 w 12192001"/>
              <a:gd name="connsiteY1237" fmla="*/ 3380740 h 6858000"/>
              <a:gd name="connsiteX1238" fmla="*/ 1814606 w 12192001"/>
              <a:gd name="connsiteY1238" fmla="*/ 3286872 h 6858000"/>
              <a:gd name="connsiteX1239" fmla="*/ 1814606 w 12192001"/>
              <a:gd name="connsiteY1239" fmla="*/ 3245570 h 6858000"/>
              <a:gd name="connsiteX1240" fmla="*/ 1795624 w 12192001"/>
              <a:gd name="connsiteY1240" fmla="*/ 3181740 h 6858000"/>
              <a:gd name="connsiteX1241" fmla="*/ 1807013 w 12192001"/>
              <a:gd name="connsiteY1241" fmla="*/ 3174231 h 6858000"/>
              <a:gd name="connsiteX1242" fmla="*/ 1810810 w 12192001"/>
              <a:gd name="connsiteY1242" fmla="*/ 3132929 h 6858000"/>
              <a:gd name="connsiteX1243" fmla="*/ 1795624 w 12192001"/>
              <a:gd name="connsiteY1243" fmla="*/ 3102891 h 6858000"/>
              <a:gd name="connsiteX1244" fmla="*/ 1788031 w 12192001"/>
              <a:gd name="connsiteY1244" fmla="*/ 3076608 h 6858000"/>
              <a:gd name="connsiteX1245" fmla="*/ 1788470 w 12192001"/>
              <a:gd name="connsiteY1245" fmla="*/ 3075261 h 6858000"/>
              <a:gd name="connsiteX1246" fmla="*/ 1790123 w 12192001"/>
              <a:gd name="connsiteY1246" fmla="*/ 3075806 h 6858000"/>
              <a:gd name="connsiteX1247" fmla="*/ 1794394 w 12192001"/>
              <a:gd name="connsiteY1247" fmla="*/ 3069704 h 6858000"/>
              <a:gd name="connsiteX1248" fmla="*/ 1794394 w 12192001"/>
              <a:gd name="connsiteY1248" fmla="*/ 3057100 h 6858000"/>
              <a:gd name="connsiteX1249" fmla="*/ 1796909 w 12192001"/>
              <a:gd name="connsiteY1249" fmla="*/ 3049390 h 6858000"/>
              <a:gd name="connsiteX1250" fmla="*/ 1801512 w 12192001"/>
              <a:gd name="connsiteY1250" fmla="*/ 3060317 h 6858000"/>
              <a:gd name="connsiteX1251" fmla="*/ 1805783 w 12192001"/>
              <a:gd name="connsiteY1251" fmla="*/ 3077214 h 6858000"/>
              <a:gd name="connsiteX1252" fmla="*/ 1817172 w 12192001"/>
              <a:gd name="connsiteY1252" fmla="*/ 3080968 h 6858000"/>
              <a:gd name="connsiteX1253" fmla="*/ 1826373 w 12192001"/>
              <a:gd name="connsiteY1253" fmla="*/ 3080141 h 6858000"/>
              <a:gd name="connsiteX1254" fmla="*/ 1827025 w 12192001"/>
              <a:gd name="connsiteY1254" fmla="*/ 3121845 h 6858000"/>
              <a:gd name="connsiteX1255" fmla="*/ 1827025 w 12192001"/>
              <a:gd name="connsiteY1255" fmla="*/ 3129357 h 6858000"/>
              <a:gd name="connsiteX1256" fmla="*/ 1828259 w 12192001"/>
              <a:gd name="connsiteY1256" fmla="*/ 3151892 h 6858000"/>
              <a:gd name="connsiteX1257" fmla="*/ 1830727 w 12192001"/>
              <a:gd name="connsiteY1257" fmla="*/ 3196963 h 6858000"/>
              <a:gd name="connsiteX1258" fmla="*/ 1831961 w 12192001"/>
              <a:gd name="connsiteY1258" fmla="*/ 3215742 h 6858000"/>
              <a:gd name="connsiteX1259" fmla="*/ 1831961 w 12192001"/>
              <a:gd name="connsiteY1259" fmla="*/ 3242033 h 6858000"/>
              <a:gd name="connsiteX1260" fmla="*/ 1834429 w 12192001"/>
              <a:gd name="connsiteY1260" fmla="*/ 3268324 h 6858000"/>
              <a:gd name="connsiteX1261" fmla="*/ 1831961 w 12192001"/>
              <a:gd name="connsiteY1261" fmla="*/ 3283347 h 6858000"/>
              <a:gd name="connsiteX1262" fmla="*/ 1835663 w 12192001"/>
              <a:gd name="connsiteY1262" fmla="*/ 3290859 h 6858000"/>
              <a:gd name="connsiteX1263" fmla="*/ 1835663 w 12192001"/>
              <a:gd name="connsiteY1263" fmla="*/ 3298371 h 6858000"/>
              <a:gd name="connsiteX1264" fmla="*/ 1838131 w 12192001"/>
              <a:gd name="connsiteY1264" fmla="*/ 3358465 h 6858000"/>
              <a:gd name="connsiteX1265" fmla="*/ 1840600 w 12192001"/>
              <a:gd name="connsiteY1265" fmla="*/ 3403535 h 6858000"/>
              <a:gd name="connsiteX1266" fmla="*/ 1840600 w 12192001"/>
              <a:gd name="connsiteY1266" fmla="*/ 3448605 h 6858000"/>
              <a:gd name="connsiteX1267" fmla="*/ 1843068 w 12192001"/>
              <a:gd name="connsiteY1267" fmla="*/ 3463629 h 6858000"/>
              <a:gd name="connsiteX1268" fmla="*/ 1845536 w 12192001"/>
              <a:gd name="connsiteY1268" fmla="*/ 3482408 h 6858000"/>
              <a:gd name="connsiteX1269" fmla="*/ 1844302 w 12192001"/>
              <a:gd name="connsiteY1269" fmla="*/ 3523722 h 6858000"/>
              <a:gd name="connsiteX1270" fmla="*/ 1850472 w 12192001"/>
              <a:gd name="connsiteY1270" fmla="*/ 3542502 h 6858000"/>
              <a:gd name="connsiteX1271" fmla="*/ 1860344 w 12192001"/>
              <a:gd name="connsiteY1271" fmla="*/ 3557525 h 6858000"/>
              <a:gd name="connsiteX1272" fmla="*/ 1862812 w 12192001"/>
              <a:gd name="connsiteY1272" fmla="*/ 3598839 h 6858000"/>
              <a:gd name="connsiteX1273" fmla="*/ 1862812 w 12192001"/>
              <a:gd name="connsiteY1273" fmla="*/ 3647666 h 6858000"/>
              <a:gd name="connsiteX1274" fmla="*/ 1862812 w 12192001"/>
              <a:gd name="connsiteY1274" fmla="*/ 3692736 h 6858000"/>
              <a:gd name="connsiteX1275" fmla="*/ 1867748 w 12192001"/>
              <a:gd name="connsiteY1275" fmla="*/ 3711516 h 6858000"/>
              <a:gd name="connsiteX1276" fmla="*/ 1873918 w 12192001"/>
              <a:gd name="connsiteY1276" fmla="*/ 3704004 h 6858000"/>
              <a:gd name="connsiteX1277" fmla="*/ 1873918 w 12192001"/>
              <a:gd name="connsiteY1277" fmla="*/ 3685225 h 6858000"/>
              <a:gd name="connsiteX1278" fmla="*/ 1877620 w 12192001"/>
              <a:gd name="connsiteY1278" fmla="*/ 3666445 h 6858000"/>
              <a:gd name="connsiteX1279" fmla="*/ 1883790 w 12192001"/>
              <a:gd name="connsiteY1279" fmla="*/ 3643910 h 6858000"/>
              <a:gd name="connsiteX1280" fmla="*/ 1887492 w 12192001"/>
              <a:gd name="connsiteY1280" fmla="*/ 3610107 h 6858000"/>
              <a:gd name="connsiteX1281" fmla="*/ 1887492 w 12192001"/>
              <a:gd name="connsiteY1281" fmla="*/ 3576304 h 6858000"/>
              <a:gd name="connsiteX1282" fmla="*/ 1886258 w 12192001"/>
              <a:gd name="connsiteY1282" fmla="*/ 3523722 h 6858000"/>
              <a:gd name="connsiteX1283" fmla="*/ 1887492 w 12192001"/>
              <a:gd name="connsiteY1283" fmla="*/ 3516211 h 6858000"/>
              <a:gd name="connsiteX1284" fmla="*/ 1891194 w 12192001"/>
              <a:gd name="connsiteY1284" fmla="*/ 3519966 h 6858000"/>
              <a:gd name="connsiteX1285" fmla="*/ 1893662 w 12192001"/>
              <a:gd name="connsiteY1285" fmla="*/ 3542502 h 6858000"/>
              <a:gd name="connsiteX1286" fmla="*/ 1902300 w 12192001"/>
              <a:gd name="connsiteY1286" fmla="*/ 3550013 h 6858000"/>
              <a:gd name="connsiteX1287" fmla="*/ 1903534 w 12192001"/>
              <a:gd name="connsiteY1287" fmla="*/ 3512455 h 6858000"/>
              <a:gd name="connsiteX1288" fmla="*/ 1904768 w 12192001"/>
              <a:gd name="connsiteY1288" fmla="*/ 3527478 h 6858000"/>
              <a:gd name="connsiteX1289" fmla="*/ 1904768 w 12192001"/>
              <a:gd name="connsiteY1289" fmla="*/ 3561281 h 6858000"/>
              <a:gd name="connsiteX1290" fmla="*/ 1908470 w 12192001"/>
              <a:gd name="connsiteY1290" fmla="*/ 3595084 h 6858000"/>
              <a:gd name="connsiteX1291" fmla="*/ 1915874 w 12192001"/>
              <a:gd name="connsiteY1291" fmla="*/ 3602595 h 6858000"/>
              <a:gd name="connsiteX1292" fmla="*/ 1919576 w 12192001"/>
              <a:gd name="connsiteY1292" fmla="*/ 3583816 h 6858000"/>
              <a:gd name="connsiteX1293" fmla="*/ 1918342 w 12192001"/>
              <a:gd name="connsiteY1293" fmla="*/ 3553769 h 6858000"/>
              <a:gd name="connsiteX1294" fmla="*/ 1915874 w 12192001"/>
              <a:gd name="connsiteY1294" fmla="*/ 3489920 h 6858000"/>
              <a:gd name="connsiteX1295" fmla="*/ 1917108 w 12192001"/>
              <a:gd name="connsiteY1295" fmla="*/ 3482408 h 6858000"/>
              <a:gd name="connsiteX1296" fmla="*/ 1919576 w 12192001"/>
              <a:gd name="connsiteY1296" fmla="*/ 3429826 h 6858000"/>
              <a:gd name="connsiteX1297" fmla="*/ 1922044 w 12192001"/>
              <a:gd name="connsiteY1297" fmla="*/ 3350953 h 6858000"/>
              <a:gd name="connsiteX1298" fmla="*/ 1922044 w 12192001"/>
              <a:gd name="connsiteY1298" fmla="*/ 3347197 h 6858000"/>
              <a:gd name="connsiteX1299" fmla="*/ 1923278 w 12192001"/>
              <a:gd name="connsiteY1299" fmla="*/ 3347197 h 6858000"/>
              <a:gd name="connsiteX1300" fmla="*/ 1925746 w 12192001"/>
              <a:gd name="connsiteY1300" fmla="*/ 3350953 h 6858000"/>
              <a:gd name="connsiteX1301" fmla="*/ 1925746 w 12192001"/>
              <a:gd name="connsiteY1301" fmla="*/ 3362220 h 6858000"/>
              <a:gd name="connsiteX1302" fmla="*/ 1925746 w 12192001"/>
              <a:gd name="connsiteY1302" fmla="*/ 3429826 h 6858000"/>
              <a:gd name="connsiteX1303" fmla="*/ 1928214 w 12192001"/>
              <a:gd name="connsiteY1303" fmla="*/ 3441093 h 6858000"/>
              <a:gd name="connsiteX1304" fmla="*/ 1933150 w 12192001"/>
              <a:gd name="connsiteY1304" fmla="*/ 3459873 h 6858000"/>
              <a:gd name="connsiteX1305" fmla="*/ 1933150 w 12192001"/>
              <a:gd name="connsiteY1305" fmla="*/ 3504943 h 6858000"/>
              <a:gd name="connsiteX1306" fmla="*/ 1935618 w 12192001"/>
              <a:gd name="connsiteY1306" fmla="*/ 3538746 h 6858000"/>
              <a:gd name="connsiteX1307" fmla="*/ 1939320 w 12192001"/>
              <a:gd name="connsiteY1307" fmla="*/ 3519966 h 6858000"/>
              <a:gd name="connsiteX1308" fmla="*/ 1940554 w 12192001"/>
              <a:gd name="connsiteY1308" fmla="*/ 3429826 h 6858000"/>
              <a:gd name="connsiteX1309" fmla="*/ 1940554 w 12192001"/>
              <a:gd name="connsiteY1309" fmla="*/ 3287103 h 6858000"/>
              <a:gd name="connsiteX1310" fmla="*/ 1939320 w 12192001"/>
              <a:gd name="connsiteY1310" fmla="*/ 3268324 h 6858000"/>
              <a:gd name="connsiteX1311" fmla="*/ 1940455 w 12192001"/>
              <a:gd name="connsiteY1311" fmla="*/ 3257693 h 6858000"/>
              <a:gd name="connsiteX1312" fmla="*/ 1942657 w 12192001"/>
              <a:gd name="connsiteY1312" fmla="*/ 3266403 h 6858000"/>
              <a:gd name="connsiteX1313" fmla="*/ 1950250 w 12192001"/>
              <a:gd name="connsiteY1313" fmla="*/ 3307705 h 6858000"/>
              <a:gd name="connsiteX1314" fmla="*/ 1954046 w 12192001"/>
              <a:gd name="connsiteY1314" fmla="*/ 3322723 h 6858000"/>
              <a:gd name="connsiteX1315" fmla="*/ 2018586 w 12192001"/>
              <a:gd name="connsiteY1315" fmla="*/ 3364025 h 6858000"/>
              <a:gd name="connsiteX1316" fmla="*/ 2064144 w 12192001"/>
              <a:gd name="connsiteY1316" fmla="*/ 3397818 h 6858000"/>
              <a:gd name="connsiteX1317" fmla="*/ 2086923 w 12192001"/>
              <a:gd name="connsiteY1317" fmla="*/ 3420346 h 6858000"/>
              <a:gd name="connsiteX1318" fmla="*/ 2117294 w 12192001"/>
              <a:gd name="connsiteY1318" fmla="*/ 3435365 h 6858000"/>
              <a:gd name="connsiteX1319" fmla="*/ 2124887 w 12192001"/>
              <a:gd name="connsiteY1319" fmla="*/ 3435365 h 6858000"/>
              <a:gd name="connsiteX1320" fmla="*/ 2162852 w 12192001"/>
              <a:gd name="connsiteY1320" fmla="*/ 3379044 h 6858000"/>
              <a:gd name="connsiteX1321" fmla="*/ 2162852 w 12192001"/>
              <a:gd name="connsiteY1321" fmla="*/ 3232597 h 6858000"/>
              <a:gd name="connsiteX1322" fmla="*/ 2172218 w 12192001"/>
              <a:gd name="connsiteY1322" fmla="*/ 3223332 h 6858000"/>
              <a:gd name="connsiteX1323" fmla="*/ 2176628 w 12192001"/>
              <a:gd name="connsiteY1323" fmla="*/ 3208503 h 6858000"/>
              <a:gd name="connsiteX1324" fmla="*/ 2180760 w 12192001"/>
              <a:gd name="connsiteY1324" fmla="*/ 3217845 h 6858000"/>
              <a:gd name="connsiteX1325" fmla="*/ 2180760 w 12192001"/>
              <a:gd name="connsiteY1325" fmla="*/ 3278715 h 6858000"/>
              <a:gd name="connsiteX1326" fmla="*/ 2192149 w 12192001"/>
              <a:gd name="connsiteY1326" fmla="*/ 3289979 h 6858000"/>
              <a:gd name="connsiteX1327" fmla="*/ 2203539 w 12192001"/>
              <a:gd name="connsiteY1327" fmla="*/ 3278715 h 6858000"/>
              <a:gd name="connsiteX1328" fmla="*/ 2202115 w 12192001"/>
              <a:gd name="connsiteY1328" fmla="*/ 3260410 h 6858000"/>
              <a:gd name="connsiteX1329" fmla="*/ 2202994 w 12192001"/>
              <a:gd name="connsiteY1329" fmla="*/ 3250841 h 6858000"/>
              <a:gd name="connsiteX1330" fmla="*/ 2207223 w 12192001"/>
              <a:gd name="connsiteY1330" fmla="*/ 3256194 h 6858000"/>
              <a:gd name="connsiteX1331" fmla="*/ 2221696 w 12192001"/>
              <a:gd name="connsiteY1331" fmla="*/ 3287053 h 6858000"/>
              <a:gd name="connsiteX1332" fmla="*/ 2222521 w 12192001"/>
              <a:gd name="connsiteY1332" fmla="*/ 3291363 h 6858000"/>
              <a:gd name="connsiteX1333" fmla="*/ 2222521 w 12192001"/>
              <a:gd name="connsiteY1333" fmla="*/ 3293734 h 6858000"/>
              <a:gd name="connsiteX1334" fmla="*/ 2221572 w 12192001"/>
              <a:gd name="connsiteY1334" fmla="*/ 3304059 h 6858000"/>
              <a:gd name="connsiteX1335" fmla="*/ 2225738 w 12192001"/>
              <a:gd name="connsiteY1335" fmla="*/ 3308180 h 6858000"/>
              <a:gd name="connsiteX1336" fmla="*/ 2234984 w 12192001"/>
              <a:gd name="connsiteY1336" fmla="*/ 3356516 h 6858000"/>
              <a:gd name="connsiteX1337" fmla="*/ 2238781 w 12192001"/>
              <a:gd name="connsiteY1337" fmla="*/ 3431610 h 6858000"/>
              <a:gd name="connsiteX1338" fmla="*/ 2238781 w 12192001"/>
              <a:gd name="connsiteY1338" fmla="*/ 3480422 h 6858000"/>
              <a:gd name="connsiteX1339" fmla="*/ 2246374 w 12192001"/>
              <a:gd name="connsiteY1339" fmla="*/ 3525478 h 6858000"/>
              <a:gd name="connsiteX1340" fmla="*/ 2253966 w 12192001"/>
              <a:gd name="connsiteY1340" fmla="*/ 3544252 h 6858000"/>
              <a:gd name="connsiteX1341" fmla="*/ 2261560 w 12192001"/>
              <a:gd name="connsiteY1341" fmla="*/ 3525478 h 6858000"/>
              <a:gd name="connsiteX1342" fmla="*/ 2253966 w 12192001"/>
              <a:gd name="connsiteY1342" fmla="*/ 3394063 h 6858000"/>
              <a:gd name="connsiteX1343" fmla="*/ 2276746 w 12192001"/>
              <a:gd name="connsiteY1343" fmla="*/ 3337742 h 6858000"/>
              <a:gd name="connsiteX1344" fmla="*/ 2284338 w 12192001"/>
              <a:gd name="connsiteY1344" fmla="*/ 3337742 h 6858000"/>
              <a:gd name="connsiteX1345" fmla="*/ 2299524 w 12192001"/>
              <a:gd name="connsiteY1345" fmla="*/ 3341497 h 6858000"/>
              <a:gd name="connsiteX1346" fmla="*/ 2299524 w 12192001"/>
              <a:gd name="connsiteY1346" fmla="*/ 3375290 h 6858000"/>
              <a:gd name="connsiteX1347" fmla="*/ 2307117 w 12192001"/>
              <a:gd name="connsiteY1347" fmla="*/ 3397818 h 6858000"/>
              <a:gd name="connsiteX1348" fmla="*/ 2314710 w 12192001"/>
              <a:gd name="connsiteY1348" fmla="*/ 3401573 h 6858000"/>
              <a:gd name="connsiteX1349" fmla="*/ 2318506 w 12192001"/>
              <a:gd name="connsiteY1349" fmla="*/ 3394063 h 6858000"/>
              <a:gd name="connsiteX1350" fmla="*/ 2318506 w 12192001"/>
              <a:gd name="connsiteY1350" fmla="*/ 3360271 h 6858000"/>
              <a:gd name="connsiteX1351" fmla="*/ 2326100 w 12192001"/>
              <a:gd name="connsiteY1351" fmla="*/ 3349006 h 6858000"/>
              <a:gd name="connsiteX1352" fmla="*/ 2333692 w 12192001"/>
              <a:gd name="connsiteY1352" fmla="*/ 3356516 h 6858000"/>
              <a:gd name="connsiteX1353" fmla="*/ 2352675 w 12192001"/>
              <a:gd name="connsiteY1353" fmla="*/ 3401573 h 6858000"/>
              <a:gd name="connsiteX1354" fmla="*/ 2367861 w 12192001"/>
              <a:gd name="connsiteY1354" fmla="*/ 3472912 h 6858000"/>
              <a:gd name="connsiteX1355" fmla="*/ 2371658 w 12192001"/>
              <a:gd name="connsiteY1355" fmla="*/ 3472912 h 6858000"/>
              <a:gd name="connsiteX1356" fmla="*/ 2379250 w 12192001"/>
              <a:gd name="connsiteY1356" fmla="*/ 3472912 h 6858000"/>
              <a:gd name="connsiteX1357" fmla="*/ 2379250 w 12192001"/>
              <a:gd name="connsiteY1357" fmla="*/ 3457893 h 6858000"/>
              <a:gd name="connsiteX1358" fmla="*/ 2402029 w 12192001"/>
              <a:gd name="connsiteY1358" fmla="*/ 3446629 h 6858000"/>
              <a:gd name="connsiteX1359" fmla="*/ 2413419 w 12192001"/>
              <a:gd name="connsiteY1359" fmla="*/ 3442875 h 6858000"/>
              <a:gd name="connsiteX1360" fmla="*/ 2424808 w 12192001"/>
              <a:gd name="connsiteY1360" fmla="*/ 3409082 h 6858000"/>
              <a:gd name="connsiteX1361" fmla="*/ 2424808 w 12192001"/>
              <a:gd name="connsiteY1361" fmla="*/ 3435365 h 6858000"/>
              <a:gd name="connsiteX1362" fmla="*/ 2436197 w 12192001"/>
              <a:gd name="connsiteY1362" fmla="*/ 3439120 h 6858000"/>
              <a:gd name="connsiteX1363" fmla="*/ 2443791 w 12192001"/>
              <a:gd name="connsiteY1363" fmla="*/ 3439120 h 6858000"/>
              <a:gd name="connsiteX1364" fmla="*/ 2443791 w 12192001"/>
              <a:gd name="connsiteY1364" fmla="*/ 3442875 h 6858000"/>
              <a:gd name="connsiteX1365" fmla="*/ 2439994 w 12192001"/>
              <a:gd name="connsiteY1365" fmla="*/ 3480422 h 6858000"/>
              <a:gd name="connsiteX1366" fmla="*/ 2443791 w 12192001"/>
              <a:gd name="connsiteY1366" fmla="*/ 3487931 h 6858000"/>
              <a:gd name="connsiteX1367" fmla="*/ 2451383 w 12192001"/>
              <a:gd name="connsiteY1367" fmla="*/ 3484177 h 6858000"/>
              <a:gd name="connsiteX1368" fmla="*/ 2466569 w 12192001"/>
              <a:gd name="connsiteY1368" fmla="*/ 3461648 h 6858000"/>
              <a:gd name="connsiteX1369" fmla="*/ 2485551 w 12192001"/>
              <a:gd name="connsiteY1369" fmla="*/ 3457893 h 6858000"/>
              <a:gd name="connsiteX1370" fmla="*/ 2496941 w 12192001"/>
              <a:gd name="connsiteY1370" fmla="*/ 3465403 h 6858000"/>
              <a:gd name="connsiteX1371" fmla="*/ 2496941 w 12192001"/>
              <a:gd name="connsiteY1371" fmla="*/ 3484177 h 6858000"/>
              <a:gd name="connsiteX1372" fmla="*/ 2481755 w 12192001"/>
              <a:gd name="connsiteY1372" fmla="*/ 3529233 h 6858000"/>
              <a:gd name="connsiteX1373" fmla="*/ 2489348 w 12192001"/>
              <a:gd name="connsiteY1373" fmla="*/ 3548007 h 6858000"/>
              <a:gd name="connsiteX1374" fmla="*/ 2512126 w 12192001"/>
              <a:gd name="connsiteY1374" fmla="*/ 3559271 h 6858000"/>
              <a:gd name="connsiteX1375" fmla="*/ 2519720 w 12192001"/>
              <a:gd name="connsiteY1375" fmla="*/ 3593064 h 6858000"/>
              <a:gd name="connsiteX1376" fmla="*/ 2515923 w 12192001"/>
              <a:gd name="connsiteY1376" fmla="*/ 3623101 h 6858000"/>
              <a:gd name="connsiteX1377" fmla="*/ 2527312 w 12192001"/>
              <a:gd name="connsiteY1377" fmla="*/ 3630611 h 6858000"/>
              <a:gd name="connsiteX1378" fmla="*/ 2538702 w 12192001"/>
              <a:gd name="connsiteY1378" fmla="*/ 3623101 h 6858000"/>
              <a:gd name="connsiteX1379" fmla="*/ 2534906 w 12192001"/>
              <a:gd name="connsiteY1379" fmla="*/ 3611837 h 6858000"/>
              <a:gd name="connsiteX1380" fmla="*/ 2546295 w 12192001"/>
              <a:gd name="connsiteY1380" fmla="*/ 3566780 h 6858000"/>
              <a:gd name="connsiteX1381" fmla="*/ 2569074 w 12192001"/>
              <a:gd name="connsiteY1381" fmla="*/ 3563026 h 6858000"/>
              <a:gd name="connsiteX1382" fmla="*/ 2569074 w 12192001"/>
              <a:gd name="connsiteY1382" fmla="*/ 3529233 h 6858000"/>
              <a:gd name="connsiteX1383" fmla="*/ 2572870 w 12192001"/>
              <a:gd name="connsiteY1383" fmla="*/ 3499195 h 6858000"/>
              <a:gd name="connsiteX1384" fmla="*/ 2569074 w 12192001"/>
              <a:gd name="connsiteY1384" fmla="*/ 3472912 h 6858000"/>
              <a:gd name="connsiteX1385" fmla="*/ 2565277 w 12192001"/>
              <a:gd name="connsiteY1385" fmla="*/ 3379044 h 6858000"/>
              <a:gd name="connsiteX1386" fmla="*/ 2565277 w 12192001"/>
              <a:gd name="connsiteY1386" fmla="*/ 3337742 h 6858000"/>
              <a:gd name="connsiteX1387" fmla="*/ 2546295 w 12192001"/>
              <a:gd name="connsiteY1387" fmla="*/ 3273912 h 6858000"/>
              <a:gd name="connsiteX1388" fmla="*/ 2557684 w 12192001"/>
              <a:gd name="connsiteY1388" fmla="*/ 3266403 h 6858000"/>
              <a:gd name="connsiteX1389" fmla="*/ 2561481 w 12192001"/>
              <a:gd name="connsiteY1389" fmla="*/ 3225101 h 6858000"/>
              <a:gd name="connsiteX1390" fmla="*/ 2554490 w 12192001"/>
              <a:gd name="connsiteY1390" fmla="*/ 3215987 h 6858000"/>
              <a:gd name="connsiteX1391" fmla="*/ 2571797 w 12192001"/>
              <a:gd name="connsiteY1391" fmla="*/ 3188602 h 6858000"/>
              <a:gd name="connsiteX1392" fmla="*/ 2571797 w 12192001"/>
              <a:gd name="connsiteY1392" fmla="*/ 3169828 h 6858000"/>
              <a:gd name="connsiteX1393" fmla="*/ 2571797 w 12192001"/>
              <a:gd name="connsiteY1393" fmla="*/ 3132281 h 6858000"/>
              <a:gd name="connsiteX1394" fmla="*/ 2571797 w 12192001"/>
              <a:gd name="connsiteY1394" fmla="*/ 3113424 h 6858000"/>
              <a:gd name="connsiteX1395" fmla="*/ 2582361 w 12192001"/>
              <a:gd name="connsiteY1395" fmla="*/ 3102602 h 6858000"/>
              <a:gd name="connsiteX1396" fmla="*/ 2583219 w 12192001"/>
              <a:gd name="connsiteY1396" fmla="*/ 3095181 h 6858000"/>
              <a:gd name="connsiteX1397" fmla="*/ 2584609 w 12192001"/>
              <a:gd name="connsiteY1397" fmla="*/ 3113507 h 6858000"/>
              <a:gd name="connsiteX1398" fmla="*/ 2583185 w 12192001"/>
              <a:gd name="connsiteY1398" fmla="*/ 3132281 h 6858000"/>
              <a:gd name="connsiteX1399" fmla="*/ 2586982 w 12192001"/>
              <a:gd name="connsiteY1399" fmla="*/ 3143545 h 6858000"/>
              <a:gd name="connsiteX1400" fmla="*/ 2594575 w 12192001"/>
              <a:gd name="connsiteY1400" fmla="*/ 3143545 h 6858000"/>
              <a:gd name="connsiteX1401" fmla="*/ 2624946 w 12192001"/>
              <a:gd name="connsiteY1401" fmla="*/ 3132281 h 6858000"/>
              <a:gd name="connsiteX1402" fmla="*/ 2624946 w 12192001"/>
              <a:gd name="connsiteY1402" fmla="*/ 3127972 h 6858000"/>
              <a:gd name="connsiteX1403" fmla="*/ 2628291 w 12192001"/>
              <a:gd name="connsiteY1403" fmla="*/ 3135251 h 6858000"/>
              <a:gd name="connsiteX1404" fmla="*/ 2643952 w 12192001"/>
              <a:gd name="connsiteY1404" fmla="*/ 3142291 h 6858000"/>
              <a:gd name="connsiteX1405" fmla="*/ 2645877 w 12192001"/>
              <a:gd name="connsiteY1405" fmla="*/ 3143243 h 6858000"/>
              <a:gd name="connsiteX1406" fmla="*/ 2643929 w 12192001"/>
              <a:gd name="connsiteY1406" fmla="*/ 3154809 h 6858000"/>
              <a:gd name="connsiteX1407" fmla="*/ 2651521 w 12192001"/>
              <a:gd name="connsiteY1407" fmla="*/ 3166073 h 6858000"/>
              <a:gd name="connsiteX1408" fmla="*/ 2659115 w 12192001"/>
              <a:gd name="connsiteY1408" fmla="*/ 3158564 h 6858000"/>
              <a:gd name="connsiteX1409" fmla="*/ 2662156 w 12192001"/>
              <a:gd name="connsiteY1409" fmla="*/ 3151293 h 6858000"/>
              <a:gd name="connsiteX1410" fmla="*/ 2670503 w 12192001"/>
              <a:gd name="connsiteY1410" fmla="*/ 3155421 h 6858000"/>
              <a:gd name="connsiteX1411" fmla="*/ 2670503 w 12192001"/>
              <a:gd name="connsiteY1411" fmla="*/ 3159311 h 6858000"/>
              <a:gd name="connsiteX1412" fmla="*/ 2667600 w 12192001"/>
              <a:gd name="connsiteY1412" fmla="*/ 3177075 h 6858000"/>
              <a:gd name="connsiteX1413" fmla="*/ 2659051 w 12192001"/>
              <a:gd name="connsiteY1413" fmla="*/ 3188383 h 6858000"/>
              <a:gd name="connsiteX1414" fmla="*/ 2660032 w 12192001"/>
              <a:gd name="connsiteY1414" fmla="*/ 3196255 h 6858000"/>
              <a:gd name="connsiteX1415" fmla="*/ 2670463 w 12192001"/>
              <a:gd name="connsiteY1415" fmla="*/ 3208946 h 6858000"/>
              <a:gd name="connsiteX1416" fmla="*/ 2672879 w 12192001"/>
              <a:gd name="connsiteY1416" fmla="*/ 3209026 h 6858000"/>
              <a:gd name="connsiteX1417" fmla="*/ 2678097 w 12192001"/>
              <a:gd name="connsiteY1417" fmla="*/ 3237413 h 6858000"/>
              <a:gd name="connsiteX1418" fmla="*/ 2693282 w 12192001"/>
              <a:gd name="connsiteY1418" fmla="*/ 3248677 h 6858000"/>
              <a:gd name="connsiteX1419" fmla="*/ 2704672 w 12192001"/>
              <a:gd name="connsiteY1419" fmla="*/ 3229904 h 6858000"/>
              <a:gd name="connsiteX1420" fmla="*/ 2703772 w 12192001"/>
              <a:gd name="connsiteY1420" fmla="*/ 3216999 h 6858000"/>
              <a:gd name="connsiteX1421" fmla="*/ 2704863 w 12192001"/>
              <a:gd name="connsiteY1421" fmla="*/ 3217403 h 6858000"/>
              <a:gd name="connsiteX1422" fmla="*/ 2720186 w 12192001"/>
              <a:gd name="connsiteY1422" fmla="*/ 3242726 h 6858000"/>
              <a:gd name="connsiteX1423" fmla="*/ 2719432 w 12192001"/>
              <a:gd name="connsiteY1423" fmla="*/ 3246817 h 6858000"/>
              <a:gd name="connsiteX1424" fmla="*/ 2717581 w 12192001"/>
              <a:gd name="connsiteY1424" fmla="*/ 3303010 h 6858000"/>
              <a:gd name="connsiteX1425" fmla="*/ 2699073 w 12192001"/>
              <a:gd name="connsiteY1425" fmla="*/ 3347287 h 6858000"/>
              <a:gd name="connsiteX1426" fmla="*/ 2726180 w 12192001"/>
              <a:gd name="connsiteY1426" fmla="*/ 3361898 h 6858000"/>
              <a:gd name="connsiteX1427" fmla="*/ 2747287 w 12192001"/>
              <a:gd name="connsiteY1427" fmla="*/ 3389249 h 6858000"/>
              <a:gd name="connsiteX1428" fmla="*/ 2712479 w 12192001"/>
              <a:gd name="connsiteY1428" fmla="*/ 3495515 h 6858000"/>
              <a:gd name="connsiteX1429" fmla="*/ 2701215 w 12192001"/>
              <a:gd name="connsiteY1429" fmla="*/ 3526897 h 6858000"/>
              <a:gd name="connsiteX1430" fmla="*/ 2716588 w 12192001"/>
              <a:gd name="connsiteY1430" fmla="*/ 3558960 h 6858000"/>
              <a:gd name="connsiteX1431" fmla="*/ 2745352 w 12192001"/>
              <a:gd name="connsiteY1431" fmla="*/ 3617335 h 6858000"/>
              <a:gd name="connsiteX1432" fmla="*/ 2746804 w 12192001"/>
              <a:gd name="connsiteY1432" fmla="*/ 3639139 h 6858000"/>
              <a:gd name="connsiteX1433" fmla="*/ 2748540 w 12192001"/>
              <a:gd name="connsiteY1433" fmla="*/ 3642920 h 6858000"/>
              <a:gd name="connsiteX1434" fmla="*/ 2745804 w 12192001"/>
              <a:gd name="connsiteY1434" fmla="*/ 3641262 h 6858000"/>
              <a:gd name="connsiteX1435" fmla="*/ 2732864 w 12192001"/>
              <a:gd name="connsiteY1435" fmla="*/ 3638877 h 6858000"/>
              <a:gd name="connsiteX1436" fmla="*/ 2705151 w 12192001"/>
              <a:gd name="connsiteY1436" fmla="*/ 3680303 h 6858000"/>
              <a:gd name="connsiteX1437" fmla="*/ 2719749 w 12192001"/>
              <a:gd name="connsiteY1437" fmla="*/ 3726452 h 6858000"/>
              <a:gd name="connsiteX1438" fmla="*/ 2724162 w 12192001"/>
              <a:gd name="connsiteY1438" fmla="*/ 3761878 h 6858000"/>
              <a:gd name="connsiteX1439" fmla="*/ 2725614 w 12192001"/>
              <a:gd name="connsiteY1439" fmla="*/ 3783682 h 6858000"/>
              <a:gd name="connsiteX1440" fmla="*/ 2742554 w 12192001"/>
              <a:gd name="connsiteY1440" fmla="*/ 3777575 h 6858000"/>
              <a:gd name="connsiteX1441" fmla="*/ 2788793 w 12192001"/>
              <a:gd name="connsiteY1441" fmla="*/ 3681877 h 6858000"/>
              <a:gd name="connsiteX1442" fmla="*/ 2803017 w 12192001"/>
              <a:gd name="connsiteY1442" fmla="*/ 3664116 h 6858000"/>
              <a:gd name="connsiteX1443" fmla="*/ 2839690 w 12192001"/>
              <a:gd name="connsiteY1443" fmla="*/ 3623572 h 6858000"/>
              <a:gd name="connsiteX1444" fmla="*/ 2866912 w 12192001"/>
              <a:gd name="connsiteY1444" fmla="*/ 3578210 h 6858000"/>
              <a:gd name="connsiteX1445" fmla="*/ 2864970 w 12192001"/>
              <a:gd name="connsiteY1445" fmla="*/ 3552470 h 6858000"/>
              <a:gd name="connsiteX1446" fmla="*/ 2858765 w 12192001"/>
              <a:gd name="connsiteY1446" fmla="*/ 3543249 h 6858000"/>
              <a:gd name="connsiteX1447" fmla="*/ 2868725 w 12192001"/>
              <a:gd name="connsiteY1447" fmla="*/ 3542009 h 6858000"/>
              <a:gd name="connsiteX1448" fmla="*/ 2888703 w 12192001"/>
              <a:gd name="connsiteY1448" fmla="*/ 3509541 h 6858000"/>
              <a:gd name="connsiteX1449" fmla="*/ 2875782 w 12192001"/>
              <a:gd name="connsiteY1449" fmla="*/ 3497160 h 6858000"/>
              <a:gd name="connsiteX1450" fmla="*/ 2864841 w 12192001"/>
              <a:gd name="connsiteY1450" fmla="*/ 3490528 h 6858000"/>
              <a:gd name="connsiteX1451" fmla="*/ 2874085 w 12192001"/>
              <a:gd name="connsiteY1451" fmla="*/ 3473387 h 6858000"/>
              <a:gd name="connsiteX1452" fmla="*/ 2880556 w 12192001"/>
              <a:gd name="connsiteY1452" fmla="*/ 3474580 h 6858000"/>
              <a:gd name="connsiteX1453" fmla="*/ 2898024 w 12192001"/>
              <a:gd name="connsiteY1453" fmla="*/ 3452418 h 6858000"/>
              <a:gd name="connsiteX1454" fmla="*/ 2902856 w 12192001"/>
              <a:gd name="connsiteY1454" fmla="*/ 3399851 h 6858000"/>
              <a:gd name="connsiteX1455" fmla="*/ 2918099 w 12192001"/>
              <a:gd name="connsiteY1455" fmla="*/ 3369972 h 6858000"/>
              <a:gd name="connsiteX1456" fmla="*/ 2921118 w 12192001"/>
              <a:gd name="connsiteY1456" fmla="*/ 3353607 h 6858000"/>
              <a:gd name="connsiteX1457" fmla="*/ 2914970 w 12192001"/>
              <a:gd name="connsiteY1457" fmla="*/ 3314399 h 6858000"/>
              <a:gd name="connsiteX1458" fmla="*/ 2910713 w 12192001"/>
              <a:gd name="connsiteY1458" fmla="*/ 3199009 h 6858000"/>
              <a:gd name="connsiteX1459" fmla="*/ 2913600 w 12192001"/>
              <a:gd name="connsiteY1459" fmla="*/ 3170168 h 6858000"/>
              <a:gd name="connsiteX1460" fmla="*/ 2920246 w 12192001"/>
              <a:gd name="connsiteY1460" fmla="*/ 3164024 h 6858000"/>
              <a:gd name="connsiteX1461" fmla="*/ 2924120 w 12192001"/>
              <a:gd name="connsiteY1461" fmla="*/ 3176318 h 6858000"/>
              <a:gd name="connsiteX1462" fmla="*/ 2924890 w 12192001"/>
              <a:gd name="connsiteY1462" fmla="*/ 3194857 h 6858000"/>
              <a:gd name="connsiteX1463" fmla="*/ 2928687 w 12192001"/>
              <a:gd name="connsiteY1463" fmla="*/ 3194857 h 6858000"/>
              <a:gd name="connsiteX1464" fmla="*/ 2936280 w 12192001"/>
              <a:gd name="connsiteY1464" fmla="*/ 3194857 h 6858000"/>
              <a:gd name="connsiteX1465" fmla="*/ 2936280 w 12192001"/>
              <a:gd name="connsiteY1465" fmla="*/ 3179838 h 6858000"/>
              <a:gd name="connsiteX1466" fmla="*/ 2942695 w 12192001"/>
              <a:gd name="connsiteY1466" fmla="*/ 3168417 h 6858000"/>
              <a:gd name="connsiteX1467" fmla="*/ 2957622 w 12192001"/>
              <a:gd name="connsiteY1467" fmla="*/ 3191167 h 6858000"/>
              <a:gd name="connsiteX1468" fmla="*/ 2959455 w 12192001"/>
              <a:gd name="connsiteY1468" fmla="*/ 3224916 h 6858000"/>
              <a:gd name="connsiteX1469" fmla="*/ 2962416 w 12192001"/>
              <a:gd name="connsiteY1469" fmla="*/ 3238537 h 6858000"/>
              <a:gd name="connsiteX1470" fmla="*/ 2970886 w 12192001"/>
              <a:gd name="connsiteY1470" fmla="*/ 3235484 h 6858000"/>
              <a:gd name="connsiteX1471" fmla="*/ 2973131 w 12192001"/>
              <a:gd name="connsiteY1471" fmla="*/ 3233206 h 6858000"/>
              <a:gd name="connsiteX1472" fmla="*/ 2983356 w 12192001"/>
              <a:gd name="connsiteY1472" fmla="*/ 3223937 h 6858000"/>
              <a:gd name="connsiteX1473" fmla="*/ 2981317 w 12192001"/>
              <a:gd name="connsiteY1473" fmla="*/ 3248175 h 6858000"/>
              <a:gd name="connsiteX1474" fmla="*/ 2975828 w 12192001"/>
              <a:gd name="connsiteY1474" fmla="*/ 3254855 h 6858000"/>
              <a:gd name="connsiteX1475" fmla="*/ 2972318 w 12192001"/>
              <a:gd name="connsiteY1475" fmla="*/ 3267284 h 6858000"/>
              <a:gd name="connsiteX1476" fmla="*/ 2980279 w 12192001"/>
              <a:gd name="connsiteY1476" fmla="*/ 3270289 h 6858000"/>
              <a:gd name="connsiteX1477" fmla="*/ 2992897 w 12192001"/>
              <a:gd name="connsiteY1477" fmla="*/ 3310689 h 6858000"/>
              <a:gd name="connsiteX1478" fmla="*/ 2979099 w 12192001"/>
              <a:gd name="connsiteY1478" fmla="*/ 3494284 h 6858000"/>
              <a:gd name="connsiteX1479" fmla="*/ 2984737 w 12192001"/>
              <a:gd name="connsiteY1479" fmla="*/ 3539551 h 6858000"/>
              <a:gd name="connsiteX1480" fmla="*/ 2980376 w 12192001"/>
              <a:gd name="connsiteY1480" fmla="*/ 3606049 h 6858000"/>
              <a:gd name="connsiteX1481" fmla="*/ 2984015 w 12192001"/>
              <a:gd name="connsiteY1481" fmla="*/ 3655562 h 6858000"/>
              <a:gd name="connsiteX1482" fmla="*/ 3025571 w 12192001"/>
              <a:gd name="connsiteY1482" fmla="*/ 3664377 h 6858000"/>
              <a:gd name="connsiteX1483" fmla="*/ 3050530 w 12192001"/>
              <a:gd name="connsiteY1483" fmla="*/ 3631288 h 6858000"/>
              <a:gd name="connsiteX1484" fmla="*/ 3015727 w 12192001"/>
              <a:gd name="connsiteY1484" fmla="*/ 3605643 h 6858000"/>
              <a:gd name="connsiteX1485" fmla="*/ 3022236 w 12192001"/>
              <a:gd name="connsiteY1485" fmla="*/ 3586845 h 6858000"/>
              <a:gd name="connsiteX1486" fmla="*/ 3041401 w 12192001"/>
              <a:gd name="connsiteY1486" fmla="*/ 3588455 h 6858000"/>
              <a:gd name="connsiteX1487" fmla="*/ 3064644 w 12192001"/>
              <a:gd name="connsiteY1487" fmla="*/ 3541590 h 6858000"/>
              <a:gd name="connsiteX1488" fmla="*/ 3062438 w 12192001"/>
              <a:gd name="connsiteY1488" fmla="*/ 3523877 h 6858000"/>
              <a:gd name="connsiteX1489" fmla="*/ 3070191 w 12192001"/>
              <a:gd name="connsiteY1489" fmla="*/ 3504923 h 6858000"/>
              <a:gd name="connsiteX1490" fmla="*/ 3081378 w 12192001"/>
              <a:gd name="connsiteY1490" fmla="*/ 3513523 h 6858000"/>
              <a:gd name="connsiteX1491" fmla="*/ 3095543 w 12192001"/>
              <a:gd name="connsiteY1491" fmla="*/ 3525749 h 6858000"/>
              <a:gd name="connsiteX1492" fmla="*/ 3100562 w 12192001"/>
              <a:gd name="connsiteY1492" fmla="*/ 3505138 h 6858000"/>
              <a:gd name="connsiteX1493" fmla="*/ 3105396 w 12192001"/>
              <a:gd name="connsiteY1493" fmla="*/ 3443032 h 6858000"/>
              <a:gd name="connsiteX1494" fmla="*/ 3112025 w 12192001"/>
              <a:gd name="connsiteY1494" fmla="*/ 3446374 h 6858000"/>
              <a:gd name="connsiteX1495" fmla="*/ 3125066 w 12192001"/>
              <a:gd name="connsiteY1495" fmla="*/ 3447313 h 6858000"/>
              <a:gd name="connsiteX1496" fmla="*/ 3130861 w 12192001"/>
              <a:gd name="connsiteY1496" fmla="*/ 3451069 h 6858000"/>
              <a:gd name="connsiteX1497" fmla="*/ 3122168 w 12192001"/>
              <a:gd name="connsiteY1497" fmla="*/ 3503651 h 6858000"/>
              <a:gd name="connsiteX1498" fmla="*/ 3122168 w 12192001"/>
              <a:gd name="connsiteY1498" fmla="*/ 3529941 h 6858000"/>
              <a:gd name="connsiteX1499" fmla="*/ 3125066 w 12192001"/>
              <a:gd name="connsiteY1499" fmla="*/ 3533697 h 6858000"/>
              <a:gd name="connsiteX1500" fmla="*/ 3116371 w 12192001"/>
              <a:gd name="connsiteY1500" fmla="*/ 3559989 h 6858000"/>
              <a:gd name="connsiteX1501" fmla="*/ 3130861 w 12192001"/>
              <a:gd name="connsiteY1501" fmla="*/ 3593791 h 6858000"/>
              <a:gd name="connsiteX1502" fmla="*/ 3136657 w 12192001"/>
              <a:gd name="connsiteY1502" fmla="*/ 3601303 h 6858000"/>
              <a:gd name="connsiteX1503" fmla="*/ 3133759 w 12192001"/>
              <a:gd name="connsiteY1503" fmla="*/ 3608815 h 6858000"/>
              <a:gd name="connsiteX1504" fmla="*/ 3145351 w 12192001"/>
              <a:gd name="connsiteY1504" fmla="*/ 3642617 h 6858000"/>
              <a:gd name="connsiteX1505" fmla="*/ 3151146 w 12192001"/>
              <a:gd name="connsiteY1505" fmla="*/ 3653885 h 6858000"/>
              <a:gd name="connsiteX1506" fmla="*/ 3156942 w 12192001"/>
              <a:gd name="connsiteY1506" fmla="*/ 3698955 h 6858000"/>
              <a:gd name="connsiteX1507" fmla="*/ 3162738 w 12192001"/>
              <a:gd name="connsiteY1507" fmla="*/ 3702711 h 6858000"/>
              <a:gd name="connsiteX1508" fmla="*/ 3165634 w 12192001"/>
              <a:gd name="connsiteY1508" fmla="*/ 3698955 h 6858000"/>
              <a:gd name="connsiteX1509" fmla="*/ 3165634 w 12192001"/>
              <a:gd name="connsiteY1509" fmla="*/ 3683931 h 6858000"/>
              <a:gd name="connsiteX1510" fmla="*/ 3168533 w 12192001"/>
              <a:gd name="connsiteY1510" fmla="*/ 3672664 h 6858000"/>
              <a:gd name="connsiteX1511" fmla="*/ 3180125 w 12192001"/>
              <a:gd name="connsiteY1511" fmla="*/ 3646373 h 6858000"/>
              <a:gd name="connsiteX1512" fmla="*/ 3180125 w 12192001"/>
              <a:gd name="connsiteY1512" fmla="*/ 3620082 h 6858000"/>
              <a:gd name="connsiteX1513" fmla="*/ 3174329 w 12192001"/>
              <a:gd name="connsiteY1513" fmla="*/ 3605059 h 6858000"/>
              <a:gd name="connsiteX1514" fmla="*/ 3174329 w 12192001"/>
              <a:gd name="connsiteY1514" fmla="*/ 3533697 h 6858000"/>
              <a:gd name="connsiteX1515" fmla="*/ 3171432 w 12192001"/>
              <a:gd name="connsiteY1515" fmla="*/ 3526185 h 6858000"/>
              <a:gd name="connsiteX1516" fmla="*/ 3174329 w 12192001"/>
              <a:gd name="connsiteY1516" fmla="*/ 3522430 h 6858000"/>
              <a:gd name="connsiteX1517" fmla="*/ 3183023 w 12192001"/>
              <a:gd name="connsiteY1517" fmla="*/ 3522430 h 6858000"/>
              <a:gd name="connsiteX1518" fmla="*/ 3188818 w 12192001"/>
              <a:gd name="connsiteY1518" fmla="*/ 3436045 h 6858000"/>
              <a:gd name="connsiteX1519" fmla="*/ 3188818 w 12192001"/>
              <a:gd name="connsiteY1519" fmla="*/ 3413510 h 6858000"/>
              <a:gd name="connsiteX1520" fmla="*/ 3188818 w 12192001"/>
              <a:gd name="connsiteY1520" fmla="*/ 3319613 h 6858000"/>
              <a:gd name="connsiteX1521" fmla="*/ 3183023 w 12192001"/>
              <a:gd name="connsiteY1521" fmla="*/ 3319613 h 6858000"/>
              <a:gd name="connsiteX1522" fmla="*/ 3183023 w 12192001"/>
              <a:gd name="connsiteY1522" fmla="*/ 3270787 h 6858000"/>
              <a:gd name="connsiteX1523" fmla="*/ 3188818 w 12192001"/>
              <a:gd name="connsiteY1523" fmla="*/ 3267031 h 6858000"/>
              <a:gd name="connsiteX1524" fmla="*/ 3188818 w 12192001"/>
              <a:gd name="connsiteY1524" fmla="*/ 3252008 h 6858000"/>
              <a:gd name="connsiteX1525" fmla="*/ 3197512 w 12192001"/>
              <a:gd name="connsiteY1525" fmla="*/ 3236985 h 6858000"/>
              <a:gd name="connsiteX1526" fmla="*/ 3194614 w 12192001"/>
              <a:gd name="connsiteY1526" fmla="*/ 3195670 h 6858000"/>
              <a:gd name="connsiteX1527" fmla="*/ 3194614 w 12192001"/>
              <a:gd name="connsiteY1527" fmla="*/ 3180647 h 6858000"/>
              <a:gd name="connsiteX1528" fmla="*/ 3194614 w 12192001"/>
              <a:gd name="connsiteY1528" fmla="*/ 3146844 h 6858000"/>
              <a:gd name="connsiteX1529" fmla="*/ 3200411 w 12192001"/>
              <a:gd name="connsiteY1529" fmla="*/ 3124309 h 6858000"/>
              <a:gd name="connsiteX1530" fmla="*/ 3200411 w 12192001"/>
              <a:gd name="connsiteY1530" fmla="*/ 3075483 h 6858000"/>
              <a:gd name="connsiteX1531" fmla="*/ 3200411 w 12192001"/>
              <a:gd name="connsiteY1531" fmla="*/ 3052831 h 6858000"/>
              <a:gd name="connsiteX1532" fmla="*/ 3207678 w 12192001"/>
              <a:gd name="connsiteY1532" fmla="*/ 3053355 h 6858000"/>
              <a:gd name="connsiteX1533" fmla="*/ 3213473 w 12192001"/>
              <a:gd name="connsiteY1533" fmla="*/ 3057111 h 6858000"/>
              <a:gd name="connsiteX1534" fmla="*/ 3204780 w 12192001"/>
              <a:gd name="connsiteY1534" fmla="*/ 3109693 h 6858000"/>
              <a:gd name="connsiteX1535" fmla="*/ 3204780 w 12192001"/>
              <a:gd name="connsiteY1535" fmla="*/ 3135983 h 6858000"/>
              <a:gd name="connsiteX1536" fmla="*/ 3207678 w 12192001"/>
              <a:gd name="connsiteY1536" fmla="*/ 3139739 h 6858000"/>
              <a:gd name="connsiteX1537" fmla="*/ 3198984 w 12192001"/>
              <a:gd name="connsiteY1537" fmla="*/ 3166031 h 6858000"/>
              <a:gd name="connsiteX1538" fmla="*/ 3213473 w 12192001"/>
              <a:gd name="connsiteY1538" fmla="*/ 3199833 h 6858000"/>
              <a:gd name="connsiteX1539" fmla="*/ 3219269 w 12192001"/>
              <a:gd name="connsiteY1539" fmla="*/ 3207345 h 6858000"/>
              <a:gd name="connsiteX1540" fmla="*/ 3216371 w 12192001"/>
              <a:gd name="connsiteY1540" fmla="*/ 3214857 h 6858000"/>
              <a:gd name="connsiteX1541" fmla="*/ 3227962 w 12192001"/>
              <a:gd name="connsiteY1541" fmla="*/ 3248659 h 6858000"/>
              <a:gd name="connsiteX1542" fmla="*/ 3233758 w 12192001"/>
              <a:gd name="connsiteY1542" fmla="*/ 3259927 h 6858000"/>
              <a:gd name="connsiteX1543" fmla="*/ 3239553 w 12192001"/>
              <a:gd name="connsiteY1543" fmla="*/ 3304997 h 6858000"/>
              <a:gd name="connsiteX1544" fmla="*/ 3245350 w 12192001"/>
              <a:gd name="connsiteY1544" fmla="*/ 3308753 h 6858000"/>
              <a:gd name="connsiteX1545" fmla="*/ 3248247 w 12192001"/>
              <a:gd name="connsiteY1545" fmla="*/ 3304997 h 6858000"/>
              <a:gd name="connsiteX1546" fmla="*/ 3248247 w 12192001"/>
              <a:gd name="connsiteY1546" fmla="*/ 3289973 h 6858000"/>
              <a:gd name="connsiteX1547" fmla="*/ 3251145 w 12192001"/>
              <a:gd name="connsiteY1547" fmla="*/ 3278706 h 6858000"/>
              <a:gd name="connsiteX1548" fmla="*/ 3262736 w 12192001"/>
              <a:gd name="connsiteY1548" fmla="*/ 3252415 h 6858000"/>
              <a:gd name="connsiteX1549" fmla="*/ 3262736 w 12192001"/>
              <a:gd name="connsiteY1549" fmla="*/ 3226124 h 6858000"/>
              <a:gd name="connsiteX1550" fmla="*/ 3256941 w 12192001"/>
              <a:gd name="connsiteY1550" fmla="*/ 3211101 h 6858000"/>
              <a:gd name="connsiteX1551" fmla="*/ 3256941 w 12192001"/>
              <a:gd name="connsiteY1551" fmla="*/ 3139739 h 6858000"/>
              <a:gd name="connsiteX1552" fmla="*/ 3254043 w 12192001"/>
              <a:gd name="connsiteY1552" fmla="*/ 3132227 h 6858000"/>
              <a:gd name="connsiteX1553" fmla="*/ 3256941 w 12192001"/>
              <a:gd name="connsiteY1553" fmla="*/ 3128472 h 6858000"/>
              <a:gd name="connsiteX1554" fmla="*/ 3265635 w 12192001"/>
              <a:gd name="connsiteY1554" fmla="*/ 3128472 h 6858000"/>
              <a:gd name="connsiteX1555" fmla="*/ 3271430 w 12192001"/>
              <a:gd name="connsiteY1555" fmla="*/ 3042087 h 6858000"/>
              <a:gd name="connsiteX1556" fmla="*/ 3271430 w 12192001"/>
              <a:gd name="connsiteY1556" fmla="*/ 3019552 h 6858000"/>
              <a:gd name="connsiteX1557" fmla="*/ 3271430 w 12192001"/>
              <a:gd name="connsiteY1557" fmla="*/ 2925655 h 6858000"/>
              <a:gd name="connsiteX1558" fmla="*/ 3265635 w 12192001"/>
              <a:gd name="connsiteY1558" fmla="*/ 2925655 h 6858000"/>
              <a:gd name="connsiteX1559" fmla="*/ 3265635 w 12192001"/>
              <a:gd name="connsiteY1559" fmla="*/ 2876829 h 6858000"/>
              <a:gd name="connsiteX1560" fmla="*/ 3271430 w 12192001"/>
              <a:gd name="connsiteY1560" fmla="*/ 2873073 h 6858000"/>
              <a:gd name="connsiteX1561" fmla="*/ 3270344 w 12192001"/>
              <a:gd name="connsiteY1561" fmla="*/ 2864153 h 6858000"/>
              <a:gd name="connsiteX1562" fmla="*/ 3270952 w 12192001"/>
              <a:gd name="connsiteY1562" fmla="*/ 2860738 h 6858000"/>
              <a:gd name="connsiteX1563" fmla="*/ 3272386 w 12192001"/>
              <a:gd name="connsiteY1563" fmla="*/ 2877383 h 6858000"/>
              <a:gd name="connsiteX1564" fmla="*/ 3272386 w 12192001"/>
              <a:gd name="connsiteY1564" fmla="*/ 2952501 h 6858000"/>
              <a:gd name="connsiteX1565" fmla="*/ 3276239 w 12192001"/>
              <a:gd name="connsiteY1565" fmla="*/ 3027617 h 6858000"/>
              <a:gd name="connsiteX1566" fmla="*/ 3280092 w 12192001"/>
              <a:gd name="connsiteY1566" fmla="*/ 3106491 h 6858000"/>
              <a:gd name="connsiteX1567" fmla="*/ 3280092 w 12192001"/>
              <a:gd name="connsiteY1567" fmla="*/ 3114003 h 6858000"/>
              <a:gd name="connsiteX1568" fmla="*/ 3283946 w 12192001"/>
              <a:gd name="connsiteY1568" fmla="*/ 3136538 h 6858000"/>
              <a:gd name="connsiteX1569" fmla="*/ 3291653 w 12192001"/>
              <a:gd name="connsiteY1569" fmla="*/ 3181608 h 6858000"/>
              <a:gd name="connsiteX1570" fmla="*/ 3295506 w 12192001"/>
              <a:gd name="connsiteY1570" fmla="*/ 3200387 h 6858000"/>
              <a:gd name="connsiteX1571" fmla="*/ 3295506 w 12192001"/>
              <a:gd name="connsiteY1571" fmla="*/ 3226678 h 6858000"/>
              <a:gd name="connsiteX1572" fmla="*/ 3303213 w 12192001"/>
              <a:gd name="connsiteY1572" fmla="*/ 3252969 h 6858000"/>
              <a:gd name="connsiteX1573" fmla="*/ 3295506 w 12192001"/>
              <a:gd name="connsiteY1573" fmla="*/ 3267993 h 6858000"/>
              <a:gd name="connsiteX1574" fmla="*/ 3307067 w 12192001"/>
              <a:gd name="connsiteY1574" fmla="*/ 3275504 h 6858000"/>
              <a:gd name="connsiteX1575" fmla="*/ 3307067 w 12192001"/>
              <a:gd name="connsiteY1575" fmla="*/ 3283016 h 6858000"/>
              <a:gd name="connsiteX1576" fmla="*/ 3314772 w 12192001"/>
              <a:gd name="connsiteY1576" fmla="*/ 3343110 h 6858000"/>
              <a:gd name="connsiteX1577" fmla="*/ 3322480 w 12192001"/>
              <a:gd name="connsiteY1577" fmla="*/ 3388180 h 6858000"/>
              <a:gd name="connsiteX1578" fmla="*/ 3322480 w 12192001"/>
              <a:gd name="connsiteY1578" fmla="*/ 3433250 h 6858000"/>
              <a:gd name="connsiteX1579" fmla="*/ 3330187 w 12192001"/>
              <a:gd name="connsiteY1579" fmla="*/ 3448274 h 6858000"/>
              <a:gd name="connsiteX1580" fmla="*/ 3337894 w 12192001"/>
              <a:gd name="connsiteY1580" fmla="*/ 3467053 h 6858000"/>
              <a:gd name="connsiteX1581" fmla="*/ 3334039 w 12192001"/>
              <a:gd name="connsiteY1581" fmla="*/ 3508368 h 6858000"/>
              <a:gd name="connsiteX1582" fmla="*/ 3353307 w 12192001"/>
              <a:gd name="connsiteY1582" fmla="*/ 3527147 h 6858000"/>
              <a:gd name="connsiteX1583" fmla="*/ 3384134 w 12192001"/>
              <a:gd name="connsiteY1583" fmla="*/ 3542170 h 6858000"/>
              <a:gd name="connsiteX1584" fmla="*/ 3391842 w 12192001"/>
              <a:gd name="connsiteY1584" fmla="*/ 3583485 h 6858000"/>
              <a:gd name="connsiteX1585" fmla="*/ 3391842 w 12192001"/>
              <a:gd name="connsiteY1585" fmla="*/ 3632311 h 6858000"/>
              <a:gd name="connsiteX1586" fmla="*/ 3391842 w 12192001"/>
              <a:gd name="connsiteY1586" fmla="*/ 3677381 h 6858000"/>
              <a:gd name="connsiteX1587" fmla="*/ 3407254 w 12192001"/>
              <a:gd name="connsiteY1587" fmla="*/ 3696160 h 6858000"/>
              <a:gd name="connsiteX1588" fmla="*/ 3426521 w 12192001"/>
              <a:gd name="connsiteY1588" fmla="*/ 3688649 h 6858000"/>
              <a:gd name="connsiteX1589" fmla="*/ 3426521 w 12192001"/>
              <a:gd name="connsiteY1589" fmla="*/ 3669870 h 6858000"/>
              <a:gd name="connsiteX1590" fmla="*/ 3438082 w 12192001"/>
              <a:gd name="connsiteY1590" fmla="*/ 3651090 h 6858000"/>
              <a:gd name="connsiteX1591" fmla="*/ 3457349 w 12192001"/>
              <a:gd name="connsiteY1591" fmla="*/ 3628555 h 6858000"/>
              <a:gd name="connsiteX1592" fmla="*/ 3468909 w 12192001"/>
              <a:gd name="connsiteY1592" fmla="*/ 3594752 h 6858000"/>
              <a:gd name="connsiteX1593" fmla="*/ 3468909 w 12192001"/>
              <a:gd name="connsiteY1593" fmla="*/ 3560949 h 6858000"/>
              <a:gd name="connsiteX1594" fmla="*/ 3465056 w 12192001"/>
              <a:gd name="connsiteY1594" fmla="*/ 3508368 h 6858000"/>
              <a:gd name="connsiteX1595" fmla="*/ 3468909 w 12192001"/>
              <a:gd name="connsiteY1595" fmla="*/ 3500856 h 6858000"/>
              <a:gd name="connsiteX1596" fmla="*/ 3480470 w 12192001"/>
              <a:gd name="connsiteY1596" fmla="*/ 3504612 h 6858000"/>
              <a:gd name="connsiteX1597" fmla="*/ 3488176 w 12192001"/>
              <a:gd name="connsiteY1597" fmla="*/ 3527147 h 6858000"/>
              <a:gd name="connsiteX1598" fmla="*/ 3515150 w 12192001"/>
              <a:gd name="connsiteY1598" fmla="*/ 3534658 h 6858000"/>
              <a:gd name="connsiteX1599" fmla="*/ 3519004 w 12192001"/>
              <a:gd name="connsiteY1599" fmla="*/ 3497100 h 6858000"/>
              <a:gd name="connsiteX1600" fmla="*/ 3522857 w 12192001"/>
              <a:gd name="connsiteY1600" fmla="*/ 3512124 h 6858000"/>
              <a:gd name="connsiteX1601" fmla="*/ 3522857 w 12192001"/>
              <a:gd name="connsiteY1601" fmla="*/ 3545926 h 6858000"/>
              <a:gd name="connsiteX1602" fmla="*/ 3534417 w 12192001"/>
              <a:gd name="connsiteY1602" fmla="*/ 3579729 h 6858000"/>
              <a:gd name="connsiteX1603" fmla="*/ 3557538 w 12192001"/>
              <a:gd name="connsiteY1603" fmla="*/ 3587241 h 6858000"/>
              <a:gd name="connsiteX1604" fmla="*/ 3569098 w 12192001"/>
              <a:gd name="connsiteY1604" fmla="*/ 3568461 h 6858000"/>
              <a:gd name="connsiteX1605" fmla="*/ 3565245 w 12192001"/>
              <a:gd name="connsiteY1605" fmla="*/ 3538414 h 6858000"/>
              <a:gd name="connsiteX1606" fmla="*/ 3557538 w 12192001"/>
              <a:gd name="connsiteY1606" fmla="*/ 3474565 h 6858000"/>
              <a:gd name="connsiteX1607" fmla="*/ 3561391 w 12192001"/>
              <a:gd name="connsiteY1607" fmla="*/ 3467053 h 6858000"/>
              <a:gd name="connsiteX1608" fmla="*/ 3569098 w 12192001"/>
              <a:gd name="connsiteY1608" fmla="*/ 3414471 h 6858000"/>
              <a:gd name="connsiteX1609" fmla="*/ 3576805 w 12192001"/>
              <a:gd name="connsiteY1609" fmla="*/ 3335598 h 6858000"/>
              <a:gd name="connsiteX1610" fmla="*/ 3576805 w 12192001"/>
              <a:gd name="connsiteY1610" fmla="*/ 3331842 h 6858000"/>
              <a:gd name="connsiteX1611" fmla="*/ 3580658 w 12192001"/>
              <a:gd name="connsiteY1611" fmla="*/ 3331842 h 6858000"/>
              <a:gd name="connsiteX1612" fmla="*/ 3588365 w 12192001"/>
              <a:gd name="connsiteY1612" fmla="*/ 3335598 h 6858000"/>
              <a:gd name="connsiteX1613" fmla="*/ 3588365 w 12192001"/>
              <a:gd name="connsiteY1613" fmla="*/ 3346866 h 6858000"/>
              <a:gd name="connsiteX1614" fmla="*/ 3588365 w 12192001"/>
              <a:gd name="connsiteY1614" fmla="*/ 3414471 h 6858000"/>
              <a:gd name="connsiteX1615" fmla="*/ 3596072 w 12192001"/>
              <a:gd name="connsiteY1615" fmla="*/ 3425739 h 6858000"/>
              <a:gd name="connsiteX1616" fmla="*/ 3611486 w 12192001"/>
              <a:gd name="connsiteY1616" fmla="*/ 3444518 h 6858000"/>
              <a:gd name="connsiteX1617" fmla="*/ 3611486 w 12192001"/>
              <a:gd name="connsiteY1617" fmla="*/ 3489588 h 6858000"/>
              <a:gd name="connsiteX1618" fmla="*/ 3619193 w 12192001"/>
              <a:gd name="connsiteY1618" fmla="*/ 3523391 h 6858000"/>
              <a:gd name="connsiteX1619" fmla="*/ 3630753 w 12192001"/>
              <a:gd name="connsiteY1619" fmla="*/ 3504612 h 6858000"/>
              <a:gd name="connsiteX1620" fmla="*/ 3634606 w 12192001"/>
              <a:gd name="connsiteY1620" fmla="*/ 3414471 h 6858000"/>
              <a:gd name="connsiteX1621" fmla="*/ 3634606 w 12192001"/>
              <a:gd name="connsiteY1621" fmla="*/ 3271749 h 6858000"/>
              <a:gd name="connsiteX1622" fmla="*/ 3630753 w 12192001"/>
              <a:gd name="connsiteY1622" fmla="*/ 3252969 h 6858000"/>
              <a:gd name="connsiteX1623" fmla="*/ 3634606 w 12192001"/>
              <a:gd name="connsiteY1623" fmla="*/ 3215411 h 6858000"/>
              <a:gd name="connsiteX1624" fmla="*/ 3634916 w 12192001"/>
              <a:gd name="connsiteY1624" fmla="*/ 3209370 h 6858000"/>
              <a:gd name="connsiteX1625" fmla="*/ 3635847 w 12192001"/>
              <a:gd name="connsiteY1625" fmla="*/ 3215583 h 6858000"/>
              <a:gd name="connsiteX1626" fmla="*/ 3645100 w 12192001"/>
              <a:gd name="connsiteY1626" fmla="*/ 3228079 h 6858000"/>
              <a:gd name="connsiteX1627" fmla="*/ 3648932 w 12192001"/>
              <a:gd name="connsiteY1627" fmla="*/ 3219551 h 6858000"/>
              <a:gd name="connsiteX1628" fmla="*/ 3650508 w 12192001"/>
              <a:gd name="connsiteY1628" fmla="*/ 3230779 h 6858000"/>
              <a:gd name="connsiteX1629" fmla="*/ 3655392 w 12192001"/>
              <a:gd name="connsiteY1629" fmla="*/ 3280137 h 6858000"/>
              <a:gd name="connsiteX1630" fmla="*/ 3644767 w 12192001"/>
              <a:gd name="connsiteY1630" fmla="*/ 3367401 h 6858000"/>
              <a:gd name="connsiteX1631" fmla="*/ 3650689 w 12192001"/>
              <a:gd name="connsiteY1631" fmla="*/ 3394645 h 6858000"/>
              <a:gd name="connsiteX1632" fmla="*/ 3668681 w 12192001"/>
              <a:gd name="connsiteY1632" fmla="*/ 3488339 h 6858000"/>
              <a:gd name="connsiteX1633" fmla="*/ 3664133 w 12192001"/>
              <a:gd name="connsiteY1633" fmla="*/ 3522882 h 6858000"/>
              <a:gd name="connsiteX1634" fmla="*/ 3657547 w 12192001"/>
              <a:gd name="connsiteY1634" fmla="*/ 3581663 h 6858000"/>
              <a:gd name="connsiteX1635" fmla="*/ 3664979 w 12192001"/>
              <a:gd name="connsiteY1635" fmla="*/ 3600724 h 6858000"/>
              <a:gd name="connsiteX1636" fmla="*/ 3676674 w 12192001"/>
              <a:gd name="connsiteY1636" fmla="*/ 3603264 h 6858000"/>
              <a:gd name="connsiteX1637" fmla="*/ 3684634 w 12192001"/>
              <a:gd name="connsiteY1637" fmla="*/ 3606270 h 6858000"/>
              <a:gd name="connsiteX1638" fmla="*/ 3686292 w 12192001"/>
              <a:gd name="connsiteY1638" fmla="*/ 3650034 h 6858000"/>
              <a:gd name="connsiteX1639" fmla="*/ 3673823 w 12192001"/>
              <a:gd name="connsiteY1639" fmla="*/ 3661580 h 6858000"/>
              <a:gd name="connsiteX1640" fmla="*/ 3655316 w 12192001"/>
              <a:gd name="connsiteY1640" fmla="*/ 3705857 h 6858000"/>
              <a:gd name="connsiteX1641" fmla="*/ 3663766 w 12192001"/>
              <a:gd name="connsiteY1641" fmla="*/ 3712799 h 6858000"/>
              <a:gd name="connsiteX1642" fmla="*/ 3683157 w 12192001"/>
              <a:gd name="connsiteY1642" fmla="*/ 3726373 h 6858000"/>
              <a:gd name="connsiteX1643" fmla="*/ 3686815 w 12192001"/>
              <a:gd name="connsiteY1643" fmla="*/ 3765890 h 6858000"/>
              <a:gd name="connsiteX1644" fmla="*/ 3686983 w 12192001"/>
              <a:gd name="connsiteY1644" fmla="*/ 3807841 h 6858000"/>
              <a:gd name="connsiteX1645" fmla="*/ 3697904 w 12192001"/>
              <a:gd name="connsiteY1645" fmla="*/ 3824468 h 6858000"/>
              <a:gd name="connsiteX1646" fmla="*/ 3707826 w 12192001"/>
              <a:gd name="connsiteY1646" fmla="*/ 3843219 h 6858000"/>
              <a:gd name="connsiteX1647" fmla="*/ 3707052 w 12192001"/>
              <a:gd name="connsiteY1647" fmla="*/ 3857306 h 6858000"/>
              <a:gd name="connsiteX1648" fmla="*/ 3710748 w 12192001"/>
              <a:gd name="connsiteY1648" fmla="*/ 3876832 h 6858000"/>
              <a:gd name="connsiteX1649" fmla="*/ 3719973 w 12192001"/>
              <a:gd name="connsiteY1649" fmla="*/ 3869687 h 6858000"/>
              <a:gd name="connsiteX1650" fmla="*/ 3741835 w 12192001"/>
              <a:gd name="connsiteY1650" fmla="*/ 3892946 h 6858000"/>
              <a:gd name="connsiteX1651" fmla="*/ 3811556 w 12192001"/>
              <a:gd name="connsiteY1651" fmla="*/ 3884262 h 6858000"/>
              <a:gd name="connsiteX1652" fmla="*/ 3793938 w 12192001"/>
              <a:gd name="connsiteY1652" fmla="*/ 3854478 h 6858000"/>
              <a:gd name="connsiteX1653" fmla="*/ 3765703 w 12192001"/>
              <a:gd name="connsiteY1653" fmla="*/ 3780048 h 6858000"/>
              <a:gd name="connsiteX1654" fmla="*/ 3767044 w 12192001"/>
              <a:gd name="connsiteY1654" fmla="*/ 3729915 h 6858000"/>
              <a:gd name="connsiteX1655" fmla="*/ 3768328 w 12192001"/>
              <a:gd name="connsiteY1655" fmla="*/ 3709769 h 6858000"/>
              <a:gd name="connsiteX1656" fmla="*/ 3779514 w 12192001"/>
              <a:gd name="connsiteY1656" fmla="*/ 3718368 h 6858000"/>
              <a:gd name="connsiteX1657" fmla="*/ 3787210 w 12192001"/>
              <a:gd name="connsiteY1657" fmla="*/ 3729402 h 6858000"/>
              <a:gd name="connsiteX1658" fmla="*/ 3801376 w 12192001"/>
              <a:gd name="connsiteY1658" fmla="*/ 3741628 h 6858000"/>
              <a:gd name="connsiteX1659" fmla="*/ 3804659 w 12192001"/>
              <a:gd name="connsiteY1659" fmla="*/ 3717235 h 6858000"/>
              <a:gd name="connsiteX1660" fmla="*/ 3799511 w 12192001"/>
              <a:gd name="connsiteY1660" fmla="*/ 3675905 h 6858000"/>
              <a:gd name="connsiteX1661" fmla="*/ 3808626 w 12192001"/>
              <a:gd name="connsiteY1661" fmla="*/ 3596822 h 6858000"/>
              <a:gd name="connsiteX1662" fmla="*/ 3807155 w 12192001"/>
              <a:gd name="connsiteY1662" fmla="*/ 3585013 h 6858000"/>
              <a:gd name="connsiteX1663" fmla="*/ 3802949 w 12192001"/>
              <a:gd name="connsiteY1663" fmla="*/ 3571547 h 6858000"/>
              <a:gd name="connsiteX1664" fmla="*/ 3802723 w 12192001"/>
              <a:gd name="connsiteY1664" fmla="*/ 3559583 h 6858000"/>
              <a:gd name="connsiteX1665" fmla="*/ 3809684 w 12192001"/>
              <a:gd name="connsiteY1665" fmla="*/ 3564712 h 6858000"/>
              <a:gd name="connsiteX1666" fmla="*/ 3825340 w 12192001"/>
              <a:gd name="connsiteY1666" fmla="*/ 3578751 h 6858000"/>
              <a:gd name="connsiteX1667" fmla="*/ 3837790 w 12192001"/>
              <a:gd name="connsiteY1667" fmla="*/ 3577200 h 6858000"/>
              <a:gd name="connsiteX1668" fmla="*/ 3835339 w 12192001"/>
              <a:gd name="connsiteY1668" fmla="*/ 3557519 h 6858000"/>
              <a:gd name="connsiteX1669" fmla="*/ 3827398 w 12192001"/>
              <a:gd name="connsiteY1669" fmla="*/ 3544518 h 6858000"/>
              <a:gd name="connsiteX1670" fmla="*/ 3817025 w 12192001"/>
              <a:gd name="connsiteY1670" fmla="*/ 3501840 h 6858000"/>
              <a:gd name="connsiteX1671" fmla="*/ 3809916 w 12192001"/>
              <a:gd name="connsiteY1671" fmla="*/ 3444765 h 6858000"/>
              <a:gd name="connsiteX1672" fmla="*/ 3807974 w 12192001"/>
              <a:gd name="connsiteY1672" fmla="*/ 3419024 h 6858000"/>
              <a:gd name="connsiteX1673" fmla="*/ 3825140 w 12192001"/>
              <a:gd name="connsiteY1673" fmla="*/ 3424881 h 6858000"/>
              <a:gd name="connsiteX1674" fmla="*/ 3833835 w 12192001"/>
              <a:gd name="connsiteY1674" fmla="*/ 3433791 h 6858000"/>
              <a:gd name="connsiteX1675" fmla="*/ 3843060 w 12192001"/>
              <a:gd name="connsiteY1675" fmla="*/ 3426646 h 6858000"/>
              <a:gd name="connsiteX1676" fmla="*/ 3887338 w 12192001"/>
              <a:gd name="connsiteY1676" fmla="*/ 3315203 h 6858000"/>
              <a:gd name="connsiteX1677" fmla="*/ 3897054 w 12192001"/>
              <a:gd name="connsiteY1677" fmla="*/ 3311994 h 6858000"/>
              <a:gd name="connsiteX1678" fmla="*/ 3905317 w 12192001"/>
              <a:gd name="connsiteY1678" fmla="*/ 3286981 h 6858000"/>
              <a:gd name="connsiteX1679" fmla="*/ 3898381 w 12192001"/>
              <a:gd name="connsiteY1679" fmla="*/ 3238599 h 6858000"/>
              <a:gd name="connsiteX1680" fmla="*/ 3899464 w 12192001"/>
              <a:gd name="connsiteY1680" fmla="*/ 3224325 h 6858000"/>
              <a:gd name="connsiteX1681" fmla="*/ 3907057 w 12192001"/>
              <a:gd name="connsiteY1681" fmla="*/ 3220570 h 6858000"/>
              <a:gd name="connsiteX1682" fmla="*/ 3910853 w 12192001"/>
              <a:gd name="connsiteY1682" fmla="*/ 3224325 h 6858000"/>
              <a:gd name="connsiteX1683" fmla="*/ 3910853 w 12192001"/>
              <a:gd name="connsiteY1683" fmla="*/ 3261872 h 6858000"/>
              <a:gd name="connsiteX1684" fmla="*/ 3910853 w 12192001"/>
              <a:gd name="connsiteY1684" fmla="*/ 3299419 h 6858000"/>
              <a:gd name="connsiteX1685" fmla="*/ 3910853 w 12192001"/>
              <a:gd name="connsiteY1685" fmla="*/ 3318193 h 6858000"/>
              <a:gd name="connsiteX1686" fmla="*/ 3929835 w 12192001"/>
              <a:gd name="connsiteY1686" fmla="*/ 3348231 h 6858000"/>
              <a:gd name="connsiteX1687" fmla="*/ 3945021 w 12192001"/>
              <a:gd name="connsiteY1687" fmla="*/ 3393287 h 6858000"/>
              <a:gd name="connsiteX1688" fmla="*/ 3956411 w 12192001"/>
              <a:gd name="connsiteY1688" fmla="*/ 3404551 h 6858000"/>
              <a:gd name="connsiteX1689" fmla="*/ 3964004 w 12192001"/>
              <a:gd name="connsiteY1689" fmla="*/ 3393287 h 6858000"/>
              <a:gd name="connsiteX1690" fmla="*/ 3975393 w 12192001"/>
              <a:gd name="connsiteY1690" fmla="*/ 3389533 h 6858000"/>
              <a:gd name="connsiteX1691" fmla="*/ 3990579 w 12192001"/>
              <a:gd name="connsiteY1691" fmla="*/ 3385778 h 6858000"/>
              <a:gd name="connsiteX1692" fmla="*/ 4001968 w 12192001"/>
              <a:gd name="connsiteY1692" fmla="*/ 3385778 h 6858000"/>
              <a:gd name="connsiteX1693" fmla="*/ 4001968 w 12192001"/>
              <a:gd name="connsiteY1693" fmla="*/ 3389533 h 6858000"/>
              <a:gd name="connsiteX1694" fmla="*/ 4028543 w 12192001"/>
              <a:gd name="connsiteY1694" fmla="*/ 3389533 h 6858000"/>
              <a:gd name="connsiteX1695" fmla="*/ 4055119 w 12192001"/>
              <a:gd name="connsiteY1695" fmla="*/ 3359495 h 6858000"/>
              <a:gd name="connsiteX1696" fmla="*/ 4066508 w 12192001"/>
              <a:gd name="connsiteY1696" fmla="*/ 3397042 h 6858000"/>
              <a:gd name="connsiteX1697" fmla="*/ 4070305 w 12192001"/>
              <a:gd name="connsiteY1697" fmla="*/ 3393287 h 6858000"/>
              <a:gd name="connsiteX1698" fmla="*/ 4070305 w 12192001"/>
              <a:gd name="connsiteY1698" fmla="*/ 3243098 h 6858000"/>
              <a:gd name="connsiteX1699" fmla="*/ 4074101 w 12192001"/>
              <a:gd name="connsiteY1699" fmla="*/ 3239344 h 6858000"/>
              <a:gd name="connsiteX1700" fmla="*/ 4077897 w 12192001"/>
              <a:gd name="connsiteY1700" fmla="*/ 3258117 h 6858000"/>
              <a:gd name="connsiteX1701" fmla="*/ 4081694 w 12192001"/>
              <a:gd name="connsiteY1701" fmla="*/ 3275951 h 6858000"/>
              <a:gd name="connsiteX1702" fmla="*/ 4092632 w 12192001"/>
              <a:gd name="connsiteY1702" fmla="*/ 3284741 h 6858000"/>
              <a:gd name="connsiteX1703" fmla="*/ 4086483 w 12192001"/>
              <a:gd name="connsiteY1703" fmla="*/ 3320378 h 6858000"/>
              <a:gd name="connsiteX1704" fmla="*/ 4104061 w 12192001"/>
              <a:gd name="connsiteY1704" fmla="*/ 3370153 h 6858000"/>
              <a:gd name="connsiteX1705" fmla="*/ 4122737 w 12192001"/>
              <a:gd name="connsiteY1705" fmla="*/ 3367827 h 6858000"/>
              <a:gd name="connsiteX1706" fmla="*/ 4128775 w 12192001"/>
              <a:gd name="connsiteY1706" fmla="*/ 3335097 h 6858000"/>
              <a:gd name="connsiteX1707" fmla="*/ 4127252 w 12192001"/>
              <a:gd name="connsiteY1707" fmla="*/ 3328324 h 6858000"/>
              <a:gd name="connsiteX1708" fmla="*/ 4127252 w 12192001"/>
              <a:gd name="connsiteY1708" fmla="*/ 3275816 h 6858000"/>
              <a:gd name="connsiteX1709" fmla="*/ 4134645 w 12192001"/>
              <a:gd name="connsiteY1709" fmla="*/ 3260416 h 6858000"/>
              <a:gd name="connsiteX1710" fmla="*/ 4140134 w 12192001"/>
              <a:gd name="connsiteY1710" fmla="*/ 3253736 h 6858000"/>
              <a:gd name="connsiteX1711" fmla="*/ 4150087 w 12192001"/>
              <a:gd name="connsiteY1711" fmla="*/ 3245116 h 6858000"/>
              <a:gd name="connsiteX1712" fmla="*/ 4153827 w 12192001"/>
              <a:gd name="connsiteY1712" fmla="*/ 3254363 h 6858000"/>
              <a:gd name="connsiteX1713" fmla="*/ 4161420 w 12192001"/>
              <a:gd name="connsiteY1713" fmla="*/ 3295664 h 6858000"/>
              <a:gd name="connsiteX1714" fmla="*/ 4176606 w 12192001"/>
              <a:gd name="connsiteY1714" fmla="*/ 3336966 h 6858000"/>
              <a:gd name="connsiteX1715" fmla="*/ 4176606 w 12192001"/>
              <a:gd name="connsiteY1715" fmla="*/ 3382023 h 6858000"/>
              <a:gd name="connsiteX1716" fmla="*/ 4172809 w 12192001"/>
              <a:gd name="connsiteY1716" fmla="*/ 3415816 h 6858000"/>
              <a:gd name="connsiteX1717" fmla="*/ 4184198 w 12192001"/>
              <a:gd name="connsiteY1717" fmla="*/ 3430835 h 6858000"/>
              <a:gd name="connsiteX1718" fmla="*/ 4195588 w 12192001"/>
              <a:gd name="connsiteY1718" fmla="*/ 3427080 h 6858000"/>
              <a:gd name="connsiteX1719" fmla="*/ 4195588 w 12192001"/>
              <a:gd name="connsiteY1719" fmla="*/ 3408306 h 6858000"/>
              <a:gd name="connsiteX1720" fmla="*/ 4191791 w 12192001"/>
              <a:gd name="connsiteY1720" fmla="*/ 3359495 h 6858000"/>
              <a:gd name="connsiteX1721" fmla="*/ 4195588 w 12192001"/>
              <a:gd name="connsiteY1721" fmla="*/ 3310683 h 6858000"/>
              <a:gd name="connsiteX1722" fmla="*/ 4199384 w 12192001"/>
              <a:gd name="connsiteY1722" fmla="*/ 3295664 h 6858000"/>
              <a:gd name="connsiteX1723" fmla="*/ 4206977 w 12192001"/>
              <a:gd name="connsiteY1723" fmla="*/ 3393287 h 6858000"/>
              <a:gd name="connsiteX1724" fmla="*/ 4206977 w 12192001"/>
              <a:gd name="connsiteY1724" fmla="*/ 3408306 h 6858000"/>
              <a:gd name="connsiteX1725" fmla="*/ 4214570 w 12192001"/>
              <a:gd name="connsiteY1725" fmla="*/ 3427080 h 6858000"/>
              <a:gd name="connsiteX1726" fmla="*/ 4225960 w 12192001"/>
              <a:gd name="connsiteY1726" fmla="*/ 3430835 h 6858000"/>
              <a:gd name="connsiteX1727" fmla="*/ 4233552 w 12192001"/>
              <a:gd name="connsiteY1727" fmla="*/ 3423325 h 6858000"/>
              <a:gd name="connsiteX1728" fmla="*/ 4233552 w 12192001"/>
              <a:gd name="connsiteY1728" fmla="*/ 3367004 h 6858000"/>
              <a:gd name="connsiteX1729" fmla="*/ 4248738 w 12192001"/>
              <a:gd name="connsiteY1729" fmla="*/ 3427080 h 6858000"/>
              <a:gd name="connsiteX1730" fmla="*/ 4256331 w 12192001"/>
              <a:gd name="connsiteY1730" fmla="*/ 3438344 h 6858000"/>
              <a:gd name="connsiteX1731" fmla="*/ 4260129 w 12192001"/>
              <a:gd name="connsiteY1731" fmla="*/ 3423325 h 6858000"/>
              <a:gd name="connsiteX1732" fmla="*/ 4260129 w 12192001"/>
              <a:gd name="connsiteY1732" fmla="*/ 3329457 h 6858000"/>
              <a:gd name="connsiteX1733" fmla="*/ 4267721 w 12192001"/>
              <a:gd name="connsiteY1733" fmla="*/ 3314438 h 6858000"/>
              <a:gd name="connsiteX1734" fmla="*/ 4267721 w 12192001"/>
              <a:gd name="connsiteY1734" fmla="*/ 3340721 h 6858000"/>
              <a:gd name="connsiteX1735" fmla="*/ 4279110 w 12192001"/>
              <a:gd name="connsiteY1735" fmla="*/ 3374514 h 6858000"/>
              <a:gd name="connsiteX1736" fmla="*/ 4279110 w 12192001"/>
              <a:gd name="connsiteY1736" fmla="*/ 3408306 h 6858000"/>
              <a:gd name="connsiteX1737" fmla="*/ 4290499 w 12192001"/>
              <a:gd name="connsiteY1737" fmla="*/ 3419570 h 6858000"/>
              <a:gd name="connsiteX1738" fmla="*/ 4301889 w 12192001"/>
              <a:gd name="connsiteY1738" fmla="*/ 3408306 h 6858000"/>
              <a:gd name="connsiteX1739" fmla="*/ 4301889 w 12192001"/>
              <a:gd name="connsiteY1739" fmla="*/ 3329457 h 6858000"/>
              <a:gd name="connsiteX1740" fmla="*/ 4305685 w 12192001"/>
              <a:gd name="connsiteY1740" fmla="*/ 3295664 h 6858000"/>
              <a:gd name="connsiteX1741" fmla="*/ 4305685 w 12192001"/>
              <a:gd name="connsiteY1741" fmla="*/ 3336966 h 6858000"/>
              <a:gd name="connsiteX1742" fmla="*/ 4320871 w 12192001"/>
              <a:gd name="connsiteY1742" fmla="*/ 3363250 h 6858000"/>
              <a:gd name="connsiteX1743" fmla="*/ 4332261 w 12192001"/>
              <a:gd name="connsiteY1743" fmla="*/ 3363250 h 6858000"/>
              <a:gd name="connsiteX1744" fmla="*/ 4339853 w 12192001"/>
              <a:gd name="connsiteY1744" fmla="*/ 3348231 h 6858000"/>
              <a:gd name="connsiteX1745" fmla="*/ 4347446 w 12192001"/>
              <a:gd name="connsiteY1745" fmla="*/ 3299419 h 6858000"/>
              <a:gd name="connsiteX1746" fmla="*/ 4351243 w 12192001"/>
              <a:gd name="connsiteY1746" fmla="*/ 3235589 h 6858000"/>
              <a:gd name="connsiteX1747" fmla="*/ 4351243 w 12192001"/>
              <a:gd name="connsiteY1747" fmla="*/ 3130457 h 6858000"/>
              <a:gd name="connsiteX1748" fmla="*/ 4355039 w 12192001"/>
              <a:gd name="connsiteY1748" fmla="*/ 3111683 h 6858000"/>
              <a:gd name="connsiteX1749" fmla="*/ 4370225 w 12192001"/>
              <a:gd name="connsiteY1749" fmla="*/ 3122947 h 6858000"/>
              <a:gd name="connsiteX1750" fmla="*/ 4385411 w 12192001"/>
              <a:gd name="connsiteY1750" fmla="*/ 3152985 h 6858000"/>
              <a:gd name="connsiteX1751" fmla="*/ 4393004 w 12192001"/>
              <a:gd name="connsiteY1751" fmla="*/ 3183023 h 6858000"/>
              <a:gd name="connsiteX1752" fmla="*/ 4389207 w 12192001"/>
              <a:gd name="connsiteY1752" fmla="*/ 3243098 h 6858000"/>
              <a:gd name="connsiteX1753" fmla="*/ 4385411 w 12192001"/>
              <a:gd name="connsiteY1753" fmla="*/ 3276891 h 6858000"/>
              <a:gd name="connsiteX1754" fmla="*/ 4400597 w 12192001"/>
              <a:gd name="connsiteY1754" fmla="*/ 3288155 h 6858000"/>
              <a:gd name="connsiteX1755" fmla="*/ 4404393 w 12192001"/>
              <a:gd name="connsiteY1755" fmla="*/ 3273136 h 6858000"/>
              <a:gd name="connsiteX1756" fmla="*/ 4411986 w 12192001"/>
              <a:gd name="connsiteY1756" fmla="*/ 3137966 h 6858000"/>
              <a:gd name="connsiteX1757" fmla="*/ 4412999 w 12192001"/>
              <a:gd name="connsiteY1757" fmla="*/ 3092566 h 6858000"/>
              <a:gd name="connsiteX1758" fmla="*/ 4414040 w 12192001"/>
              <a:gd name="connsiteY1758" fmla="*/ 3085189 h 6858000"/>
              <a:gd name="connsiteX1759" fmla="*/ 4440616 w 12192001"/>
              <a:gd name="connsiteY1759" fmla="*/ 3115227 h 6858000"/>
              <a:gd name="connsiteX1760" fmla="*/ 4443383 w 12192001"/>
              <a:gd name="connsiteY1760" fmla="*/ 3117197 h 6858000"/>
              <a:gd name="connsiteX1761" fmla="*/ 4443410 w 12192001"/>
              <a:gd name="connsiteY1761" fmla="*/ 3117687 h 6858000"/>
              <a:gd name="connsiteX1762" fmla="*/ 4444644 w 12192001"/>
              <a:gd name="connsiteY1762" fmla="*/ 3136466 h 6858000"/>
              <a:gd name="connsiteX1763" fmla="*/ 4444644 w 12192001"/>
              <a:gd name="connsiteY1763" fmla="*/ 3162757 h 6858000"/>
              <a:gd name="connsiteX1764" fmla="*/ 4447112 w 12192001"/>
              <a:gd name="connsiteY1764" fmla="*/ 3189048 h 6858000"/>
              <a:gd name="connsiteX1765" fmla="*/ 4444644 w 12192001"/>
              <a:gd name="connsiteY1765" fmla="*/ 3204071 h 6858000"/>
              <a:gd name="connsiteX1766" fmla="*/ 4448346 w 12192001"/>
              <a:gd name="connsiteY1766" fmla="*/ 3211583 h 6858000"/>
              <a:gd name="connsiteX1767" fmla="*/ 4448346 w 12192001"/>
              <a:gd name="connsiteY1767" fmla="*/ 3219095 h 6858000"/>
              <a:gd name="connsiteX1768" fmla="*/ 4450814 w 12192001"/>
              <a:gd name="connsiteY1768" fmla="*/ 3279189 h 6858000"/>
              <a:gd name="connsiteX1769" fmla="*/ 4453282 w 12192001"/>
              <a:gd name="connsiteY1769" fmla="*/ 3324259 h 6858000"/>
              <a:gd name="connsiteX1770" fmla="*/ 4453282 w 12192001"/>
              <a:gd name="connsiteY1770" fmla="*/ 3369329 h 6858000"/>
              <a:gd name="connsiteX1771" fmla="*/ 4455750 w 12192001"/>
              <a:gd name="connsiteY1771" fmla="*/ 3384353 h 6858000"/>
              <a:gd name="connsiteX1772" fmla="*/ 4458218 w 12192001"/>
              <a:gd name="connsiteY1772" fmla="*/ 3403132 h 6858000"/>
              <a:gd name="connsiteX1773" fmla="*/ 4456984 w 12192001"/>
              <a:gd name="connsiteY1773" fmla="*/ 3444446 h 6858000"/>
              <a:gd name="connsiteX1774" fmla="*/ 4463155 w 12192001"/>
              <a:gd name="connsiteY1774" fmla="*/ 3463226 h 6858000"/>
              <a:gd name="connsiteX1775" fmla="*/ 4473027 w 12192001"/>
              <a:gd name="connsiteY1775" fmla="*/ 3478249 h 6858000"/>
              <a:gd name="connsiteX1776" fmla="*/ 4475495 w 12192001"/>
              <a:gd name="connsiteY1776" fmla="*/ 3519563 h 6858000"/>
              <a:gd name="connsiteX1777" fmla="*/ 4475495 w 12192001"/>
              <a:gd name="connsiteY1777" fmla="*/ 3568390 h 6858000"/>
              <a:gd name="connsiteX1778" fmla="*/ 4475495 w 12192001"/>
              <a:gd name="connsiteY1778" fmla="*/ 3613460 h 6858000"/>
              <a:gd name="connsiteX1779" fmla="*/ 4480431 w 12192001"/>
              <a:gd name="connsiteY1779" fmla="*/ 3632239 h 6858000"/>
              <a:gd name="connsiteX1780" fmla="*/ 4486601 w 12192001"/>
              <a:gd name="connsiteY1780" fmla="*/ 3624727 h 6858000"/>
              <a:gd name="connsiteX1781" fmla="*/ 4486601 w 12192001"/>
              <a:gd name="connsiteY1781" fmla="*/ 3605948 h 6858000"/>
              <a:gd name="connsiteX1782" fmla="*/ 4490303 w 12192001"/>
              <a:gd name="connsiteY1782" fmla="*/ 3587169 h 6858000"/>
              <a:gd name="connsiteX1783" fmla="*/ 4496473 w 12192001"/>
              <a:gd name="connsiteY1783" fmla="*/ 3564634 h 6858000"/>
              <a:gd name="connsiteX1784" fmla="*/ 4500175 w 12192001"/>
              <a:gd name="connsiteY1784" fmla="*/ 3530831 h 6858000"/>
              <a:gd name="connsiteX1785" fmla="*/ 4500175 w 12192001"/>
              <a:gd name="connsiteY1785" fmla="*/ 3497028 h 6858000"/>
              <a:gd name="connsiteX1786" fmla="*/ 4498941 w 12192001"/>
              <a:gd name="connsiteY1786" fmla="*/ 3444446 h 6858000"/>
              <a:gd name="connsiteX1787" fmla="*/ 4500175 w 12192001"/>
              <a:gd name="connsiteY1787" fmla="*/ 3436935 h 6858000"/>
              <a:gd name="connsiteX1788" fmla="*/ 4503877 w 12192001"/>
              <a:gd name="connsiteY1788" fmla="*/ 3440690 h 6858000"/>
              <a:gd name="connsiteX1789" fmla="*/ 4506345 w 12192001"/>
              <a:gd name="connsiteY1789" fmla="*/ 3463226 h 6858000"/>
              <a:gd name="connsiteX1790" fmla="*/ 4514983 w 12192001"/>
              <a:gd name="connsiteY1790" fmla="*/ 3470737 h 6858000"/>
              <a:gd name="connsiteX1791" fmla="*/ 4516217 w 12192001"/>
              <a:gd name="connsiteY1791" fmla="*/ 3433179 h 6858000"/>
              <a:gd name="connsiteX1792" fmla="*/ 4517451 w 12192001"/>
              <a:gd name="connsiteY1792" fmla="*/ 3448202 h 6858000"/>
              <a:gd name="connsiteX1793" fmla="*/ 4517451 w 12192001"/>
              <a:gd name="connsiteY1793" fmla="*/ 3482005 h 6858000"/>
              <a:gd name="connsiteX1794" fmla="*/ 4521153 w 12192001"/>
              <a:gd name="connsiteY1794" fmla="*/ 3515808 h 6858000"/>
              <a:gd name="connsiteX1795" fmla="*/ 4528557 w 12192001"/>
              <a:gd name="connsiteY1795" fmla="*/ 3523319 h 6858000"/>
              <a:gd name="connsiteX1796" fmla="*/ 4532259 w 12192001"/>
              <a:gd name="connsiteY1796" fmla="*/ 3504540 h 6858000"/>
              <a:gd name="connsiteX1797" fmla="*/ 4531026 w 12192001"/>
              <a:gd name="connsiteY1797" fmla="*/ 3474493 h 6858000"/>
              <a:gd name="connsiteX1798" fmla="*/ 4528557 w 12192001"/>
              <a:gd name="connsiteY1798" fmla="*/ 3410644 h 6858000"/>
              <a:gd name="connsiteX1799" fmla="*/ 4529791 w 12192001"/>
              <a:gd name="connsiteY1799" fmla="*/ 3403132 h 6858000"/>
              <a:gd name="connsiteX1800" fmla="*/ 4532259 w 12192001"/>
              <a:gd name="connsiteY1800" fmla="*/ 3350550 h 6858000"/>
              <a:gd name="connsiteX1801" fmla="*/ 4534727 w 12192001"/>
              <a:gd name="connsiteY1801" fmla="*/ 3271677 h 6858000"/>
              <a:gd name="connsiteX1802" fmla="*/ 4534727 w 12192001"/>
              <a:gd name="connsiteY1802" fmla="*/ 3267921 h 6858000"/>
              <a:gd name="connsiteX1803" fmla="*/ 4535961 w 12192001"/>
              <a:gd name="connsiteY1803" fmla="*/ 3267921 h 6858000"/>
              <a:gd name="connsiteX1804" fmla="*/ 4538429 w 12192001"/>
              <a:gd name="connsiteY1804" fmla="*/ 3271677 h 6858000"/>
              <a:gd name="connsiteX1805" fmla="*/ 4538429 w 12192001"/>
              <a:gd name="connsiteY1805" fmla="*/ 3282944 h 6858000"/>
              <a:gd name="connsiteX1806" fmla="*/ 4538429 w 12192001"/>
              <a:gd name="connsiteY1806" fmla="*/ 3350550 h 6858000"/>
              <a:gd name="connsiteX1807" fmla="*/ 4540897 w 12192001"/>
              <a:gd name="connsiteY1807" fmla="*/ 3361817 h 6858000"/>
              <a:gd name="connsiteX1808" fmla="*/ 4545833 w 12192001"/>
              <a:gd name="connsiteY1808" fmla="*/ 3380597 h 6858000"/>
              <a:gd name="connsiteX1809" fmla="*/ 4545833 w 12192001"/>
              <a:gd name="connsiteY1809" fmla="*/ 3425667 h 6858000"/>
              <a:gd name="connsiteX1810" fmla="*/ 4548301 w 12192001"/>
              <a:gd name="connsiteY1810" fmla="*/ 3459470 h 6858000"/>
              <a:gd name="connsiteX1811" fmla="*/ 4552003 w 12192001"/>
              <a:gd name="connsiteY1811" fmla="*/ 3440690 h 6858000"/>
              <a:gd name="connsiteX1812" fmla="*/ 4553237 w 12192001"/>
              <a:gd name="connsiteY1812" fmla="*/ 3350550 h 6858000"/>
              <a:gd name="connsiteX1813" fmla="*/ 4553237 w 12192001"/>
              <a:gd name="connsiteY1813" fmla="*/ 3207827 h 6858000"/>
              <a:gd name="connsiteX1814" fmla="*/ 4552003 w 12192001"/>
              <a:gd name="connsiteY1814" fmla="*/ 3189048 h 6858000"/>
              <a:gd name="connsiteX1815" fmla="*/ 4553237 w 12192001"/>
              <a:gd name="connsiteY1815" fmla="*/ 3151489 h 6858000"/>
              <a:gd name="connsiteX1816" fmla="*/ 4552003 w 12192001"/>
              <a:gd name="connsiteY1816" fmla="*/ 3113931 h 6858000"/>
              <a:gd name="connsiteX1817" fmla="*/ 4552003 w 12192001"/>
              <a:gd name="connsiteY1817" fmla="*/ 3087640 h 6858000"/>
              <a:gd name="connsiteX1818" fmla="*/ 4554160 w 12192001"/>
              <a:gd name="connsiteY1818" fmla="*/ 3050448 h 6858000"/>
              <a:gd name="connsiteX1819" fmla="*/ 4558306 w 12192001"/>
              <a:gd name="connsiteY1819" fmla="*/ 3043887 h 6858000"/>
              <a:gd name="connsiteX1820" fmla="*/ 4558306 w 12192001"/>
              <a:gd name="connsiteY1820" fmla="*/ 3025113 h 6858000"/>
              <a:gd name="connsiteX1821" fmla="*/ 4558306 w 12192001"/>
              <a:gd name="connsiteY1821" fmla="*/ 2987566 h 6858000"/>
              <a:gd name="connsiteX1822" fmla="*/ 4558306 w 12192001"/>
              <a:gd name="connsiteY1822" fmla="*/ 2950019 h 6858000"/>
              <a:gd name="connsiteX1823" fmla="*/ 4562103 w 12192001"/>
              <a:gd name="connsiteY1823" fmla="*/ 2946264 h 6858000"/>
              <a:gd name="connsiteX1824" fmla="*/ 4569696 w 12192001"/>
              <a:gd name="connsiteY1824" fmla="*/ 2950019 h 6858000"/>
              <a:gd name="connsiteX1825" fmla="*/ 4569696 w 12192001"/>
              <a:gd name="connsiteY1825" fmla="*/ 2987566 h 6858000"/>
              <a:gd name="connsiteX1826" fmla="*/ 4573492 w 12192001"/>
              <a:gd name="connsiteY1826" fmla="*/ 2998830 h 6858000"/>
              <a:gd name="connsiteX1827" fmla="*/ 4581085 w 12192001"/>
              <a:gd name="connsiteY1827" fmla="*/ 2998830 h 6858000"/>
              <a:gd name="connsiteX1828" fmla="*/ 4593423 w 12192001"/>
              <a:gd name="connsiteY1828" fmla="*/ 2986158 h 6858000"/>
              <a:gd name="connsiteX1829" fmla="*/ 4599989 w 12192001"/>
              <a:gd name="connsiteY1829" fmla="*/ 2986670 h 6858000"/>
              <a:gd name="connsiteX1830" fmla="*/ 4599989 w 12192001"/>
              <a:gd name="connsiteY1830" fmla="*/ 3000336 h 6858000"/>
              <a:gd name="connsiteX1831" fmla="*/ 4607581 w 12192001"/>
              <a:gd name="connsiteY1831" fmla="*/ 3045392 h 6858000"/>
              <a:gd name="connsiteX1832" fmla="*/ 4607581 w 12192001"/>
              <a:gd name="connsiteY1832" fmla="*/ 3086694 h 6858000"/>
              <a:gd name="connsiteX1833" fmla="*/ 4607581 w 12192001"/>
              <a:gd name="connsiteY1833" fmla="*/ 3094204 h 6858000"/>
              <a:gd name="connsiteX1834" fmla="*/ 4615174 w 12192001"/>
              <a:gd name="connsiteY1834" fmla="*/ 3146770 h 6858000"/>
              <a:gd name="connsiteX1835" fmla="*/ 4599989 w 12192001"/>
              <a:gd name="connsiteY1835" fmla="*/ 3191827 h 6858000"/>
              <a:gd name="connsiteX1836" fmla="*/ 4603785 w 12192001"/>
              <a:gd name="connsiteY1836" fmla="*/ 3199336 h 6858000"/>
              <a:gd name="connsiteX1837" fmla="*/ 4607581 w 12192001"/>
              <a:gd name="connsiteY1837" fmla="*/ 3210600 h 6858000"/>
              <a:gd name="connsiteX1838" fmla="*/ 4611378 w 12192001"/>
              <a:gd name="connsiteY1838" fmla="*/ 3323242 h 6858000"/>
              <a:gd name="connsiteX1839" fmla="*/ 4618971 w 12192001"/>
              <a:gd name="connsiteY1839" fmla="*/ 3357035 h 6858000"/>
              <a:gd name="connsiteX1840" fmla="*/ 4618971 w 12192001"/>
              <a:gd name="connsiteY1840" fmla="*/ 3394582 h 6858000"/>
              <a:gd name="connsiteX1841" fmla="*/ 4615174 w 12192001"/>
              <a:gd name="connsiteY1841" fmla="*/ 3454657 h 6858000"/>
              <a:gd name="connsiteX1842" fmla="*/ 4615174 w 12192001"/>
              <a:gd name="connsiteY1842" fmla="*/ 3469676 h 6858000"/>
              <a:gd name="connsiteX1843" fmla="*/ 4618971 w 12192001"/>
              <a:gd name="connsiteY1843" fmla="*/ 3480940 h 6858000"/>
              <a:gd name="connsiteX1844" fmla="*/ 4630360 w 12192001"/>
              <a:gd name="connsiteY1844" fmla="*/ 3473431 h 6858000"/>
              <a:gd name="connsiteX1845" fmla="*/ 4645546 w 12192001"/>
              <a:gd name="connsiteY1845" fmla="*/ 3435884 h 6858000"/>
              <a:gd name="connsiteX1846" fmla="*/ 4656936 w 12192001"/>
              <a:gd name="connsiteY1846" fmla="*/ 3420865 h 6858000"/>
              <a:gd name="connsiteX1847" fmla="*/ 4672121 w 12192001"/>
              <a:gd name="connsiteY1847" fmla="*/ 3477186 h 6858000"/>
              <a:gd name="connsiteX1848" fmla="*/ 4687307 w 12192001"/>
              <a:gd name="connsiteY1848" fmla="*/ 3518488 h 6858000"/>
              <a:gd name="connsiteX1849" fmla="*/ 4702493 w 12192001"/>
              <a:gd name="connsiteY1849" fmla="*/ 3525997 h 6858000"/>
              <a:gd name="connsiteX1850" fmla="*/ 4706290 w 12192001"/>
              <a:gd name="connsiteY1850" fmla="*/ 3510978 h 6858000"/>
              <a:gd name="connsiteX1851" fmla="*/ 4706290 w 12192001"/>
              <a:gd name="connsiteY1851" fmla="*/ 3435884 h 6858000"/>
              <a:gd name="connsiteX1852" fmla="*/ 4740458 w 12192001"/>
              <a:gd name="connsiteY1852" fmla="*/ 3304468 h 6858000"/>
              <a:gd name="connsiteX1853" fmla="*/ 4751847 w 12192001"/>
              <a:gd name="connsiteY1853" fmla="*/ 3255657 h 6858000"/>
              <a:gd name="connsiteX1854" fmla="*/ 4748051 w 12192001"/>
              <a:gd name="connsiteY1854" fmla="*/ 3203091 h 6858000"/>
              <a:gd name="connsiteX1855" fmla="*/ 4736661 w 12192001"/>
              <a:gd name="connsiteY1855" fmla="*/ 3146770 h 6858000"/>
              <a:gd name="connsiteX1856" fmla="*/ 4744254 w 12192001"/>
              <a:gd name="connsiteY1856" fmla="*/ 3056657 h 6858000"/>
              <a:gd name="connsiteX1857" fmla="*/ 4744254 w 12192001"/>
              <a:gd name="connsiteY1857" fmla="*/ 3045392 h 6858000"/>
              <a:gd name="connsiteX1858" fmla="*/ 4738923 w 12192001"/>
              <a:gd name="connsiteY1858" fmla="*/ 3006453 h 6858000"/>
              <a:gd name="connsiteX1859" fmla="*/ 4745757 w 12192001"/>
              <a:gd name="connsiteY1859" fmla="*/ 3006809 h 6858000"/>
              <a:gd name="connsiteX1860" fmla="*/ 4751926 w 12192001"/>
              <a:gd name="connsiteY1860" fmla="*/ 2998830 h 6858000"/>
              <a:gd name="connsiteX1861" fmla="*/ 4763315 w 12192001"/>
              <a:gd name="connsiteY1861" fmla="*/ 2998830 h 6858000"/>
              <a:gd name="connsiteX1862" fmla="*/ 4770434 w 12192001"/>
              <a:gd name="connsiteY1862" fmla="*/ 3007278 h 6858000"/>
              <a:gd name="connsiteX1863" fmla="*/ 4770759 w 12192001"/>
              <a:gd name="connsiteY1863" fmla="*/ 3006634 h 6858000"/>
              <a:gd name="connsiteX1864" fmla="*/ 4770759 w 12192001"/>
              <a:gd name="connsiteY1864" fmla="*/ 3013932 h 6858000"/>
              <a:gd name="connsiteX1865" fmla="*/ 4773228 w 12192001"/>
              <a:gd name="connsiteY1865" fmla="*/ 3074026 h 6858000"/>
              <a:gd name="connsiteX1866" fmla="*/ 4775695 w 12192001"/>
              <a:gd name="connsiteY1866" fmla="*/ 3119096 h 6858000"/>
              <a:gd name="connsiteX1867" fmla="*/ 4775695 w 12192001"/>
              <a:gd name="connsiteY1867" fmla="*/ 3164166 h 6858000"/>
              <a:gd name="connsiteX1868" fmla="*/ 4778163 w 12192001"/>
              <a:gd name="connsiteY1868" fmla="*/ 3179190 h 6858000"/>
              <a:gd name="connsiteX1869" fmla="*/ 4780631 w 12192001"/>
              <a:gd name="connsiteY1869" fmla="*/ 3197969 h 6858000"/>
              <a:gd name="connsiteX1870" fmla="*/ 4779397 w 12192001"/>
              <a:gd name="connsiteY1870" fmla="*/ 3239283 h 6858000"/>
              <a:gd name="connsiteX1871" fmla="*/ 4785568 w 12192001"/>
              <a:gd name="connsiteY1871" fmla="*/ 3258063 h 6858000"/>
              <a:gd name="connsiteX1872" fmla="*/ 4795440 w 12192001"/>
              <a:gd name="connsiteY1872" fmla="*/ 3273086 h 6858000"/>
              <a:gd name="connsiteX1873" fmla="*/ 4797908 w 12192001"/>
              <a:gd name="connsiteY1873" fmla="*/ 3314400 h 6858000"/>
              <a:gd name="connsiteX1874" fmla="*/ 4797908 w 12192001"/>
              <a:gd name="connsiteY1874" fmla="*/ 3363227 h 6858000"/>
              <a:gd name="connsiteX1875" fmla="*/ 4797908 w 12192001"/>
              <a:gd name="connsiteY1875" fmla="*/ 3408297 h 6858000"/>
              <a:gd name="connsiteX1876" fmla="*/ 4802844 w 12192001"/>
              <a:gd name="connsiteY1876" fmla="*/ 3427076 h 6858000"/>
              <a:gd name="connsiteX1877" fmla="*/ 4809014 w 12192001"/>
              <a:gd name="connsiteY1877" fmla="*/ 3419564 h 6858000"/>
              <a:gd name="connsiteX1878" fmla="*/ 4809014 w 12192001"/>
              <a:gd name="connsiteY1878" fmla="*/ 3400785 h 6858000"/>
              <a:gd name="connsiteX1879" fmla="*/ 4812716 w 12192001"/>
              <a:gd name="connsiteY1879" fmla="*/ 3382006 h 6858000"/>
              <a:gd name="connsiteX1880" fmla="*/ 4818886 w 12192001"/>
              <a:gd name="connsiteY1880" fmla="*/ 3359471 h 6858000"/>
              <a:gd name="connsiteX1881" fmla="*/ 4822588 w 12192001"/>
              <a:gd name="connsiteY1881" fmla="*/ 3325668 h 6858000"/>
              <a:gd name="connsiteX1882" fmla="*/ 4822588 w 12192001"/>
              <a:gd name="connsiteY1882" fmla="*/ 3291865 h 6858000"/>
              <a:gd name="connsiteX1883" fmla="*/ 4821354 w 12192001"/>
              <a:gd name="connsiteY1883" fmla="*/ 3239283 h 6858000"/>
              <a:gd name="connsiteX1884" fmla="*/ 4822588 w 12192001"/>
              <a:gd name="connsiteY1884" fmla="*/ 3231772 h 6858000"/>
              <a:gd name="connsiteX1885" fmla="*/ 4826290 w 12192001"/>
              <a:gd name="connsiteY1885" fmla="*/ 3235527 h 6858000"/>
              <a:gd name="connsiteX1886" fmla="*/ 4828758 w 12192001"/>
              <a:gd name="connsiteY1886" fmla="*/ 3258063 h 6858000"/>
              <a:gd name="connsiteX1887" fmla="*/ 4837396 w 12192001"/>
              <a:gd name="connsiteY1887" fmla="*/ 3265574 h 6858000"/>
              <a:gd name="connsiteX1888" fmla="*/ 4838630 w 12192001"/>
              <a:gd name="connsiteY1888" fmla="*/ 3228016 h 6858000"/>
              <a:gd name="connsiteX1889" fmla="*/ 4839864 w 12192001"/>
              <a:gd name="connsiteY1889" fmla="*/ 3243039 h 6858000"/>
              <a:gd name="connsiteX1890" fmla="*/ 4839864 w 12192001"/>
              <a:gd name="connsiteY1890" fmla="*/ 3276842 h 6858000"/>
              <a:gd name="connsiteX1891" fmla="*/ 4843566 w 12192001"/>
              <a:gd name="connsiteY1891" fmla="*/ 3310645 h 6858000"/>
              <a:gd name="connsiteX1892" fmla="*/ 4850970 w 12192001"/>
              <a:gd name="connsiteY1892" fmla="*/ 3318156 h 6858000"/>
              <a:gd name="connsiteX1893" fmla="*/ 4854672 w 12192001"/>
              <a:gd name="connsiteY1893" fmla="*/ 3299377 h 6858000"/>
              <a:gd name="connsiteX1894" fmla="*/ 4853438 w 12192001"/>
              <a:gd name="connsiteY1894" fmla="*/ 3269330 h 6858000"/>
              <a:gd name="connsiteX1895" fmla="*/ 4850970 w 12192001"/>
              <a:gd name="connsiteY1895" fmla="*/ 3205481 h 6858000"/>
              <a:gd name="connsiteX1896" fmla="*/ 4852204 w 12192001"/>
              <a:gd name="connsiteY1896" fmla="*/ 3197969 h 6858000"/>
              <a:gd name="connsiteX1897" fmla="*/ 4853738 w 12192001"/>
              <a:gd name="connsiteY1897" fmla="*/ 3165283 h 6858000"/>
              <a:gd name="connsiteX1898" fmla="*/ 4854352 w 12192001"/>
              <a:gd name="connsiteY1898" fmla="*/ 3165544 h 6858000"/>
              <a:gd name="connsiteX1899" fmla="*/ 4868151 w 12192001"/>
              <a:gd name="connsiteY1899" fmla="*/ 3173342 h 6858000"/>
              <a:gd name="connsiteX1900" fmla="*/ 4868246 w 12192001"/>
              <a:gd name="connsiteY1900" fmla="*/ 3175434 h 6858000"/>
              <a:gd name="connsiteX1901" fmla="*/ 4868246 w 12192001"/>
              <a:gd name="connsiteY1901" fmla="*/ 3220504 h 6858000"/>
              <a:gd name="connsiteX1902" fmla="*/ 4870567 w 12192001"/>
              <a:gd name="connsiteY1902" fmla="*/ 3252287 h 6858000"/>
              <a:gd name="connsiteX1903" fmla="*/ 4869538 w 12192001"/>
              <a:gd name="connsiteY1903" fmla="*/ 3259412 h 6858000"/>
              <a:gd name="connsiteX1904" fmla="*/ 4888520 w 12192001"/>
              <a:gd name="connsiteY1904" fmla="*/ 3274431 h 6858000"/>
              <a:gd name="connsiteX1905" fmla="*/ 4888520 w 12192001"/>
              <a:gd name="connsiteY1905" fmla="*/ 3304468 h 6858000"/>
              <a:gd name="connsiteX1906" fmla="*/ 4869538 w 12192001"/>
              <a:gd name="connsiteY1906" fmla="*/ 3311978 h 6858000"/>
              <a:gd name="connsiteX1907" fmla="*/ 4858148 w 12192001"/>
              <a:gd name="connsiteY1907" fmla="*/ 3330751 h 6858000"/>
              <a:gd name="connsiteX1908" fmla="*/ 4850555 w 12192001"/>
              <a:gd name="connsiteY1908" fmla="*/ 3353280 h 6858000"/>
              <a:gd name="connsiteX1909" fmla="*/ 4865741 w 12192001"/>
              <a:gd name="connsiteY1909" fmla="*/ 3383318 h 6858000"/>
              <a:gd name="connsiteX1910" fmla="*/ 4896113 w 12192001"/>
              <a:gd name="connsiteY1910" fmla="*/ 3435884 h 6858000"/>
              <a:gd name="connsiteX1911" fmla="*/ 4888520 w 12192001"/>
              <a:gd name="connsiteY1911" fmla="*/ 3462167 h 6858000"/>
              <a:gd name="connsiteX1912" fmla="*/ 4873334 w 12192001"/>
              <a:gd name="connsiteY1912" fmla="*/ 3492205 h 6858000"/>
              <a:gd name="connsiteX1913" fmla="*/ 4877130 w 12192001"/>
              <a:gd name="connsiteY1913" fmla="*/ 3533507 h 6858000"/>
              <a:gd name="connsiteX1914" fmla="*/ 4888520 w 12192001"/>
              <a:gd name="connsiteY1914" fmla="*/ 3541016 h 6858000"/>
              <a:gd name="connsiteX1915" fmla="*/ 4869538 w 12192001"/>
              <a:gd name="connsiteY1915" fmla="*/ 3604846 h 6858000"/>
              <a:gd name="connsiteX1916" fmla="*/ 4869538 w 12192001"/>
              <a:gd name="connsiteY1916" fmla="*/ 3646149 h 6858000"/>
              <a:gd name="connsiteX1917" fmla="*/ 4865741 w 12192001"/>
              <a:gd name="connsiteY1917" fmla="*/ 3740017 h 6858000"/>
              <a:gd name="connsiteX1918" fmla="*/ 4861945 w 12192001"/>
              <a:gd name="connsiteY1918" fmla="*/ 3766300 h 6858000"/>
              <a:gd name="connsiteX1919" fmla="*/ 4865741 w 12192001"/>
              <a:gd name="connsiteY1919" fmla="*/ 3796338 h 6858000"/>
              <a:gd name="connsiteX1920" fmla="*/ 4865741 w 12192001"/>
              <a:gd name="connsiteY1920" fmla="*/ 3830130 h 6858000"/>
              <a:gd name="connsiteX1921" fmla="*/ 4888520 w 12192001"/>
              <a:gd name="connsiteY1921" fmla="*/ 3833885 h 6858000"/>
              <a:gd name="connsiteX1922" fmla="*/ 4899909 w 12192001"/>
              <a:gd name="connsiteY1922" fmla="*/ 3878942 h 6858000"/>
              <a:gd name="connsiteX1923" fmla="*/ 4896113 w 12192001"/>
              <a:gd name="connsiteY1923" fmla="*/ 3890206 h 6858000"/>
              <a:gd name="connsiteX1924" fmla="*/ 4907502 w 12192001"/>
              <a:gd name="connsiteY1924" fmla="*/ 3897715 h 6858000"/>
              <a:gd name="connsiteX1925" fmla="*/ 4918892 w 12192001"/>
              <a:gd name="connsiteY1925" fmla="*/ 3890206 h 6858000"/>
              <a:gd name="connsiteX1926" fmla="*/ 4915095 w 12192001"/>
              <a:gd name="connsiteY1926" fmla="*/ 3860168 h 6858000"/>
              <a:gd name="connsiteX1927" fmla="*/ 4922688 w 12192001"/>
              <a:gd name="connsiteY1927" fmla="*/ 3826375 h 6858000"/>
              <a:gd name="connsiteX1928" fmla="*/ 4945467 w 12192001"/>
              <a:gd name="connsiteY1928" fmla="*/ 3815111 h 6858000"/>
              <a:gd name="connsiteX1929" fmla="*/ 4953060 w 12192001"/>
              <a:gd name="connsiteY1929" fmla="*/ 3796338 h 6858000"/>
              <a:gd name="connsiteX1930" fmla="*/ 4937874 w 12192001"/>
              <a:gd name="connsiteY1930" fmla="*/ 3751281 h 6858000"/>
              <a:gd name="connsiteX1931" fmla="*/ 4937874 w 12192001"/>
              <a:gd name="connsiteY1931" fmla="*/ 3732507 h 6858000"/>
              <a:gd name="connsiteX1932" fmla="*/ 4949263 w 12192001"/>
              <a:gd name="connsiteY1932" fmla="*/ 3724998 h 6858000"/>
              <a:gd name="connsiteX1933" fmla="*/ 4968246 w 12192001"/>
              <a:gd name="connsiteY1933" fmla="*/ 3728753 h 6858000"/>
              <a:gd name="connsiteX1934" fmla="*/ 4983432 w 12192001"/>
              <a:gd name="connsiteY1934" fmla="*/ 3751281 h 6858000"/>
              <a:gd name="connsiteX1935" fmla="*/ 4991024 w 12192001"/>
              <a:gd name="connsiteY1935" fmla="*/ 3755036 h 6858000"/>
              <a:gd name="connsiteX1936" fmla="*/ 4994821 w 12192001"/>
              <a:gd name="connsiteY1936" fmla="*/ 3747526 h 6858000"/>
              <a:gd name="connsiteX1937" fmla="*/ 4991024 w 12192001"/>
              <a:gd name="connsiteY1937" fmla="*/ 3709979 h 6858000"/>
              <a:gd name="connsiteX1938" fmla="*/ 4991024 w 12192001"/>
              <a:gd name="connsiteY1938" fmla="*/ 3706224 h 6858000"/>
              <a:gd name="connsiteX1939" fmla="*/ 4998617 w 12192001"/>
              <a:gd name="connsiteY1939" fmla="*/ 3706224 h 6858000"/>
              <a:gd name="connsiteX1940" fmla="*/ 5010007 w 12192001"/>
              <a:gd name="connsiteY1940" fmla="*/ 3702470 h 6858000"/>
              <a:gd name="connsiteX1941" fmla="*/ 5010007 w 12192001"/>
              <a:gd name="connsiteY1941" fmla="*/ 3676187 h 6858000"/>
              <a:gd name="connsiteX1942" fmla="*/ 5021396 w 12192001"/>
              <a:gd name="connsiteY1942" fmla="*/ 3709979 h 6858000"/>
              <a:gd name="connsiteX1943" fmla="*/ 5032786 w 12192001"/>
              <a:gd name="connsiteY1943" fmla="*/ 3713734 h 6858000"/>
              <a:gd name="connsiteX1944" fmla="*/ 5055564 w 12192001"/>
              <a:gd name="connsiteY1944" fmla="*/ 3724998 h 6858000"/>
              <a:gd name="connsiteX1945" fmla="*/ 5055564 w 12192001"/>
              <a:gd name="connsiteY1945" fmla="*/ 3740017 h 6858000"/>
              <a:gd name="connsiteX1946" fmla="*/ 5063158 w 12192001"/>
              <a:gd name="connsiteY1946" fmla="*/ 3740017 h 6858000"/>
              <a:gd name="connsiteX1947" fmla="*/ 5066954 w 12192001"/>
              <a:gd name="connsiteY1947" fmla="*/ 3740017 h 6858000"/>
              <a:gd name="connsiteX1948" fmla="*/ 5082140 w 12192001"/>
              <a:gd name="connsiteY1948" fmla="*/ 3668677 h 6858000"/>
              <a:gd name="connsiteX1949" fmla="*/ 5101122 w 12192001"/>
              <a:gd name="connsiteY1949" fmla="*/ 3623620 h 6858000"/>
              <a:gd name="connsiteX1950" fmla="*/ 5108715 w 12192001"/>
              <a:gd name="connsiteY1950" fmla="*/ 3616110 h 6858000"/>
              <a:gd name="connsiteX1951" fmla="*/ 5116308 w 12192001"/>
              <a:gd name="connsiteY1951" fmla="*/ 3627375 h 6858000"/>
              <a:gd name="connsiteX1952" fmla="*/ 5116308 w 12192001"/>
              <a:gd name="connsiteY1952" fmla="*/ 3661168 h 6858000"/>
              <a:gd name="connsiteX1953" fmla="*/ 5120104 w 12192001"/>
              <a:gd name="connsiteY1953" fmla="*/ 3668677 h 6858000"/>
              <a:gd name="connsiteX1954" fmla="*/ 5127697 w 12192001"/>
              <a:gd name="connsiteY1954" fmla="*/ 3664922 h 6858000"/>
              <a:gd name="connsiteX1955" fmla="*/ 5135290 w 12192001"/>
              <a:gd name="connsiteY1955" fmla="*/ 3642394 h 6858000"/>
              <a:gd name="connsiteX1956" fmla="*/ 5135290 w 12192001"/>
              <a:gd name="connsiteY1956" fmla="*/ 3608601 h 6858000"/>
              <a:gd name="connsiteX1957" fmla="*/ 5150476 w 12192001"/>
              <a:gd name="connsiteY1957" fmla="*/ 3604846 h 6858000"/>
              <a:gd name="connsiteX1958" fmla="*/ 5158069 w 12192001"/>
              <a:gd name="connsiteY1958" fmla="*/ 3604846 h 6858000"/>
              <a:gd name="connsiteX1959" fmla="*/ 5180848 w 12192001"/>
              <a:gd name="connsiteY1959" fmla="*/ 3661168 h 6858000"/>
              <a:gd name="connsiteX1960" fmla="*/ 5173255 w 12192001"/>
              <a:gd name="connsiteY1960" fmla="*/ 3792583 h 6858000"/>
              <a:gd name="connsiteX1961" fmla="*/ 5180848 w 12192001"/>
              <a:gd name="connsiteY1961" fmla="*/ 3811357 h 6858000"/>
              <a:gd name="connsiteX1962" fmla="*/ 5188441 w 12192001"/>
              <a:gd name="connsiteY1962" fmla="*/ 3792583 h 6858000"/>
              <a:gd name="connsiteX1963" fmla="*/ 5196034 w 12192001"/>
              <a:gd name="connsiteY1963" fmla="*/ 3747526 h 6858000"/>
              <a:gd name="connsiteX1964" fmla="*/ 5196034 w 12192001"/>
              <a:gd name="connsiteY1964" fmla="*/ 3698715 h 6858000"/>
              <a:gd name="connsiteX1965" fmla="*/ 5199830 w 12192001"/>
              <a:gd name="connsiteY1965" fmla="*/ 3623620 h 6858000"/>
              <a:gd name="connsiteX1966" fmla="*/ 5249185 w 12192001"/>
              <a:gd name="connsiteY1966" fmla="*/ 3495959 h 6858000"/>
              <a:gd name="connsiteX1967" fmla="*/ 5260573 w 12192001"/>
              <a:gd name="connsiteY1967" fmla="*/ 3450903 h 6858000"/>
              <a:gd name="connsiteX1968" fmla="*/ 5264370 w 12192001"/>
              <a:gd name="connsiteY1968" fmla="*/ 3435884 h 6858000"/>
              <a:gd name="connsiteX1969" fmla="*/ 5271963 w 12192001"/>
              <a:gd name="connsiteY1969" fmla="*/ 3450903 h 6858000"/>
              <a:gd name="connsiteX1970" fmla="*/ 5271963 w 12192001"/>
              <a:gd name="connsiteY1970" fmla="*/ 3646149 h 6858000"/>
              <a:gd name="connsiteX1971" fmla="*/ 5309928 w 12192001"/>
              <a:gd name="connsiteY1971" fmla="*/ 3702470 h 6858000"/>
              <a:gd name="connsiteX1972" fmla="*/ 5317520 w 12192001"/>
              <a:gd name="connsiteY1972" fmla="*/ 3702470 h 6858000"/>
              <a:gd name="connsiteX1973" fmla="*/ 5347892 w 12192001"/>
              <a:gd name="connsiteY1973" fmla="*/ 3687451 h 6858000"/>
              <a:gd name="connsiteX1974" fmla="*/ 5370671 w 12192001"/>
              <a:gd name="connsiteY1974" fmla="*/ 3664922 h 6858000"/>
              <a:gd name="connsiteX1975" fmla="*/ 5416229 w 12192001"/>
              <a:gd name="connsiteY1975" fmla="*/ 3631129 h 6858000"/>
              <a:gd name="connsiteX1976" fmla="*/ 5480768 w 12192001"/>
              <a:gd name="connsiteY1976" fmla="*/ 3589827 h 6858000"/>
              <a:gd name="connsiteX1977" fmla="*/ 5484565 w 12192001"/>
              <a:gd name="connsiteY1977" fmla="*/ 3574809 h 6858000"/>
              <a:gd name="connsiteX1978" fmla="*/ 5492158 w 12192001"/>
              <a:gd name="connsiteY1978" fmla="*/ 3533507 h 6858000"/>
              <a:gd name="connsiteX1979" fmla="*/ 5495954 w 12192001"/>
              <a:gd name="connsiteY1979" fmla="*/ 3518488 h 6858000"/>
              <a:gd name="connsiteX1980" fmla="*/ 5495954 w 12192001"/>
              <a:gd name="connsiteY1980" fmla="*/ 3488450 h 6858000"/>
              <a:gd name="connsiteX1981" fmla="*/ 5484565 w 12192001"/>
              <a:gd name="connsiteY1981" fmla="*/ 3435884 h 6858000"/>
              <a:gd name="connsiteX1982" fmla="*/ 5488361 w 12192001"/>
              <a:gd name="connsiteY1982" fmla="*/ 3398336 h 6858000"/>
              <a:gd name="connsiteX1983" fmla="*/ 5498621 w 12192001"/>
              <a:gd name="connsiteY1983" fmla="*/ 3376078 h 6858000"/>
              <a:gd name="connsiteX1984" fmla="*/ 5499891 w 12192001"/>
              <a:gd name="connsiteY1984" fmla="*/ 3377898 h 6858000"/>
              <a:gd name="connsiteX1985" fmla="*/ 5507598 w 12192001"/>
              <a:gd name="connsiteY1985" fmla="*/ 3419213 h 6858000"/>
              <a:gd name="connsiteX1986" fmla="*/ 5507598 w 12192001"/>
              <a:gd name="connsiteY1986" fmla="*/ 3468039 h 6858000"/>
              <a:gd name="connsiteX1987" fmla="*/ 5507598 w 12192001"/>
              <a:gd name="connsiteY1987" fmla="*/ 3513109 h 6858000"/>
              <a:gd name="connsiteX1988" fmla="*/ 5523011 w 12192001"/>
              <a:gd name="connsiteY1988" fmla="*/ 3531888 h 6858000"/>
              <a:gd name="connsiteX1989" fmla="*/ 5542278 w 12192001"/>
              <a:gd name="connsiteY1989" fmla="*/ 3524377 h 6858000"/>
              <a:gd name="connsiteX1990" fmla="*/ 5542278 w 12192001"/>
              <a:gd name="connsiteY1990" fmla="*/ 3505598 h 6858000"/>
              <a:gd name="connsiteX1991" fmla="*/ 5553839 w 12192001"/>
              <a:gd name="connsiteY1991" fmla="*/ 3486818 h 6858000"/>
              <a:gd name="connsiteX1992" fmla="*/ 5573106 w 12192001"/>
              <a:gd name="connsiteY1992" fmla="*/ 3464283 h 6858000"/>
              <a:gd name="connsiteX1993" fmla="*/ 5584666 w 12192001"/>
              <a:gd name="connsiteY1993" fmla="*/ 3430480 h 6858000"/>
              <a:gd name="connsiteX1994" fmla="*/ 5584666 w 12192001"/>
              <a:gd name="connsiteY1994" fmla="*/ 3396677 h 6858000"/>
              <a:gd name="connsiteX1995" fmla="*/ 5580813 w 12192001"/>
              <a:gd name="connsiteY1995" fmla="*/ 3344096 h 6858000"/>
              <a:gd name="connsiteX1996" fmla="*/ 5584666 w 12192001"/>
              <a:gd name="connsiteY1996" fmla="*/ 3336584 h 6858000"/>
              <a:gd name="connsiteX1997" fmla="*/ 5596227 w 12192001"/>
              <a:gd name="connsiteY1997" fmla="*/ 3340340 h 6858000"/>
              <a:gd name="connsiteX1998" fmla="*/ 5603933 w 12192001"/>
              <a:gd name="connsiteY1998" fmla="*/ 3362875 h 6858000"/>
              <a:gd name="connsiteX1999" fmla="*/ 5630907 w 12192001"/>
              <a:gd name="connsiteY1999" fmla="*/ 3370386 h 6858000"/>
              <a:gd name="connsiteX2000" fmla="*/ 5634761 w 12192001"/>
              <a:gd name="connsiteY2000" fmla="*/ 3332828 h 6858000"/>
              <a:gd name="connsiteX2001" fmla="*/ 5638614 w 12192001"/>
              <a:gd name="connsiteY2001" fmla="*/ 3347852 h 6858000"/>
              <a:gd name="connsiteX2002" fmla="*/ 5638614 w 12192001"/>
              <a:gd name="connsiteY2002" fmla="*/ 3381654 h 6858000"/>
              <a:gd name="connsiteX2003" fmla="*/ 5650174 w 12192001"/>
              <a:gd name="connsiteY2003" fmla="*/ 3415457 h 6858000"/>
              <a:gd name="connsiteX2004" fmla="*/ 5673295 w 12192001"/>
              <a:gd name="connsiteY2004" fmla="*/ 3422969 h 6858000"/>
              <a:gd name="connsiteX2005" fmla="*/ 5684855 w 12192001"/>
              <a:gd name="connsiteY2005" fmla="*/ 3404189 h 6858000"/>
              <a:gd name="connsiteX2006" fmla="*/ 5681002 w 12192001"/>
              <a:gd name="connsiteY2006" fmla="*/ 3374142 h 6858000"/>
              <a:gd name="connsiteX2007" fmla="*/ 5673295 w 12192001"/>
              <a:gd name="connsiteY2007" fmla="*/ 3310293 h 6858000"/>
              <a:gd name="connsiteX2008" fmla="*/ 5677148 w 12192001"/>
              <a:gd name="connsiteY2008" fmla="*/ 3302781 h 6858000"/>
              <a:gd name="connsiteX2009" fmla="*/ 5684855 w 12192001"/>
              <a:gd name="connsiteY2009" fmla="*/ 3250199 h 6858000"/>
              <a:gd name="connsiteX2010" fmla="*/ 5692562 w 12192001"/>
              <a:gd name="connsiteY2010" fmla="*/ 3171326 h 6858000"/>
              <a:gd name="connsiteX2011" fmla="*/ 5692562 w 12192001"/>
              <a:gd name="connsiteY2011" fmla="*/ 3167570 h 6858000"/>
              <a:gd name="connsiteX2012" fmla="*/ 5696415 w 12192001"/>
              <a:gd name="connsiteY2012" fmla="*/ 3167570 h 6858000"/>
              <a:gd name="connsiteX2013" fmla="*/ 5704122 w 12192001"/>
              <a:gd name="connsiteY2013" fmla="*/ 3171326 h 6858000"/>
              <a:gd name="connsiteX2014" fmla="*/ 5704122 w 12192001"/>
              <a:gd name="connsiteY2014" fmla="*/ 3182594 h 6858000"/>
              <a:gd name="connsiteX2015" fmla="*/ 5704122 w 12192001"/>
              <a:gd name="connsiteY2015" fmla="*/ 3250199 h 6858000"/>
              <a:gd name="connsiteX2016" fmla="*/ 5711829 w 12192001"/>
              <a:gd name="connsiteY2016" fmla="*/ 3261467 h 6858000"/>
              <a:gd name="connsiteX2017" fmla="*/ 5727243 w 12192001"/>
              <a:gd name="connsiteY2017" fmla="*/ 3280246 h 6858000"/>
              <a:gd name="connsiteX2018" fmla="*/ 5727243 w 12192001"/>
              <a:gd name="connsiteY2018" fmla="*/ 3325316 h 6858000"/>
              <a:gd name="connsiteX2019" fmla="*/ 5734950 w 12192001"/>
              <a:gd name="connsiteY2019" fmla="*/ 3359119 h 6858000"/>
              <a:gd name="connsiteX2020" fmla="*/ 5739909 w 12192001"/>
              <a:gd name="connsiteY2020" fmla="*/ 3351064 h 6858000"/>
              <a:gd name="connsiteX2021" fmla="*/ 5745618 w 12192001"/>
              <a:gd name="connsiteY2021" fmla="*/ 3366421 h 6858000"/>
              <a:gd name="connsiteX2022" fmla="*/ 5760329 w 12192001"/>
              <a:gd name="connsiteY2022" fmla="*/ 3398336 h 6858000"/>
              <a:gd name="connsiteX2023" fmla="*/ 5764126 w 12192001"/>
              <a:gd name="connsiteY2023" fmla="*/ 3435884 h 6858000"/>
              <a:gd name="connsiteX2024" fmla="*/ 5752736 w 12192001"/>
              <a:gd name="connsiteY2024" fmla="*/ 3488450 h 6858000"/>
              <a:gd name="connsiteX2025" fmla="*/ 5752736 w 12192001"/>
              <a:gd name="connsiteY2025" fmla="*/ 3518488 h 6858000"/>
              <a:gd name="connsiteX2026" fmla="*/ 5756533 w 12192001"/>
              <a:gd name="connsiteY2026" fmla="*/ 3533507 h 6858000"/>
              <a:gd name="connsiteX2027" fmla="*/ 5764126 w 12192001"/>
              <a:gd name="connsiteY2027" fmla="*/ 3574809 h 6858000"/>
              <a:gd name="connsiteX2028" fmla="*/ 5767922 w 12192001"/>
              <a:gd name="connsiteY2028" fmla="*/ 3589827 h 6858000"/>
              <a:gd name="connsiteX2029" fmla="*/ 5832462 w 12192001"/>
              <a:gd name="connsiteY2029" fmla="*/ 3631129 h 6858000"/>
              <a:gd name="connsiteX2030" fmla="*/ 5878019 w 12192001"/>
              <a:gd name="connsiteY2030" fmla="*/ 3664922 h 6858000"/>
              <a:gd name="connsiteX2031" fmla="*/ 5900798 w 12192001"/>
              <a:gd name="connsiteY2031" fmla="*/ 3687451 h 6858000"/>
              <a:gd name="connsiteX2032" fmla="*/ 5931170 w 12192001"/>
              <a:gd name="connsiteY2032" fmla="*/ 3702470 h 6858000"/>
              <a:gd name="connsiteX2033" fmla="*/ 5938763 w 12192001"/>
              <a:gd name="connsiteY2033" fmla="*/ 3702470 h 6858000"/>
              <a:gd name="connsiteX2034" fmla="*/ 5976728 w 12192001"/>
              <a:gd name="connsiteY2034" fmla="*/ 3646149 h 6858000"/>
              <a:gd name="connsiteX2035" fmla="*/ 5976728 w 12192001"/>
              <a:gd name="connsiteY2035" fmla="*/ 3450903 h 6858000"/>
              <a:gd name="connsiteX2036" fmla="*/ 5984321 w 12192001"/>
              <a:gd name="connsiteY2036" fmla="*/ 3435884 h 6858000"/>
              <a:gd name="connsiteX2037" fmla="*/ 5988117 w 12192001"/>
              <a:gd name="connsiteY2037" fmla="*/ 3450903 h 6858000"/>
              <a:gd name="connsiteX2038" fmla="*/ 5999506 w 12192001"/>
              <a:gd name="connsiteY2038" fmla="*/ 3495959 h 6858000"/>
              <a:gd name="connsiteX2039" fmla="*/ 6048861 w 12192001"/>
              <a:gd name="connsiteY2039" fmla="*/ 3623620 h 6858000"/>
              <a:gd name="connsiteX2040" fmla="*/ 6052657 w 12192001"/>
              <a:gd name="connsiteY2040" fmla="*/ 3698715 h 6858000"/>
              <a:gd name="connsiteX2041" fmla="*/ 6052657 w 12192001"/>
              <a:gd name="connsiteY2041" fmla="*/ 3747526 h 6858000"/>
              <a:gd name="connsiteX2042" fmla="*/ 6060250 w 12192001"/>
              <a:gd name="connsiteY2042" fmla="*/ 3792583 h 6858000"/>
              <a:gd name="connsiteX2043" fmla="*/ 6067843 w 12192001"/>
              <a:gd name="connsiteY2043" fmla="*/ 3811357 h 6858000"/>
              <a:gd name="connsiteX2044" fmla="*/ 6075436 w 12192001"/>
              <a:gd name="connsiteY2044" fmla="*/ 3792583 h 6858000"/>
              <a:gd name="connsiteX2045" fmla="*/ 6067843 w 12192001"/>
              <a:gd name="connsiteY2045" fmla="*/ 3661168 h 6858000"/>
              <a:gd name="connsiteX2046" fmla="*/ 6090622 w 12192001"/>
              <a:gd name="connsiteY2046" fmla="*/ 3604846 h 6858000"/>
              <a:gd name="connsiteX2047" fmla="*/ 6098214 w 12192001"/>
              <a:gd name="connsiteY2047" fmla="*/ 3604846 h 6858000"/>
              <a:gd name="connsiteX2048" fmla="*/ 6113400 w 12192001"/>
              <a:gd name="connsiteY2048" fmla="*/ 3608601 h 6858000"/>
              <a:gd name="connsiteX2049" fmla="*/ 6113400 w 12192001"/>
              <a:gd name="connsiteY2049" fmla="*/ 3642394 h 6858000"/>
              <a:gd name="connsiteX2050" fmla="*/ 6120993 w 12192001"/>
              <a:gd name="connsiteY2050" fmla="*/ 3664922 h 6858000"/>
              <a:gd name="connsiteX2051" fmla="*/ 6128586 w 12192001"/>
              <a:gd name="connsiteY2051" fmla="*/ 3668677 h 6858000"/>
              <a:gd name="connsiteX2052" fmla="*/ 6132383 w 12192001"/>
              <a:gd name="connsiteY2052" fmla="*/ 3661168 h 6858000"/>
              <a:gd name="connsiteX2053" fmla="*/ 6132383 w 12192001"/>
              <a:gd name="connsiteY2053" fmla="*/ 3627375 h 6858000"/>
              <a:gd name="connsiteX2054" fmla="*/ 6139976 w 12192001"/>
              <a:gd name="connsiteY2054" fmla="*/ 3616110 h 6858000"/>
              <a:gd name="connsiteX2055" fmla="*/ 6147569 w 12192001"/>
              <a:gd name="connsiteY2055" fmla="*/ 3623620 h 6858000"/>
              <a:gd name="connsiteX2056" fmla="*/ 6166551 w 12192001"/>
              <a:gd name="connsiteY2056" fmla="*/ 3668677 h 6858000"/>
              <a:gd name="connsiteX2057" fmla="*/ 6181737 w 12192001"/>
              <a:gd name="connsiteY2057" fmla="*/ 3740017 h 6858000"/>
              <a:gd name="connsiteX2058" fmla="*/ 6185533 w 12192001"/>
              <a:gd name="connsiteY2058" fmla="*/ 3740017 h 6858000"/>
              <a:gd name="connsiteX2059" fmla="*/ 6193126 w 12192001"/>
              <a:gd name="connsiteY2059" fmla="*/ 3740017 h 6858000"/>
              <a:gd name="connsiteX2060" fmla="*/ 6193126 w 12192001"/>
              <a:gd name="connsiteY2060" fmla="*/ 3724998 h 6858000"/>
              <a:gd name="connsiteX2061" fmla="*/ 6215905 w 12192001"/>
              <a:gd name="connsiteY2061" fmla="*/ 3713734 h 6858000"/>
              <a:gd name="connsiteX2062" fmla="*/ 6227294 w 12192001"/>
              <a:gd name="connsiteY2062" fmla="*/ 3709979 h 6858000"/>
              <a:gd name="connsiteX2063" fmla="*/ 6238684 w 12192001"/>
              <a:gd name="connsiteY2063" fmla="*/ 3676187 h 6858000"/>
              <a:gd name="connsiteX2064" fmla="*/ 6238684 w 12192001"/>
              <a:gd name="connsiteY2064" fmla="*/ 3702470 h 6858000"/>
              <a:gd name="connsiteX2065" fmla="*/ 6250073 w 12192001"/>
              <a:gd name="connsiteY2065" fmla="*/ 3706224 h 6858000"/>
              <a:gd name="connsiteX2066" fmla="*/ 6257666 w 12192001"/>
              <a:gd name="connsiteY2066" fmla="*/ 3706224 h 6858000"/>
              <a:gd name="connsiteX2067" fmla="*/ 6257666 w 12192001"/>
              <a:gd name="connsiteY2067" fmla="*/ 3709979 h 6858000"/>
              <a:gd name="connsiteX2068" fmla="*/ 6253870 w 12192001"/>
              <a:gd name="connsiteY2068" fmla="*/ 3747526 h 6858000"/>
              <a:gd name="connsiteX2069" fmla="*/ 6257666 w 12192001"/>
              <a:gd name="connsiteY2069" fmla="*/ 3755036 h 6858000"/>
              <a:gd name="connsiteX2070" fmla="*/ 6265259 w 12192001"/>
              <a:gd name="connsiteY2070" fmla="*/ 3751281 h 6858000"/>
              <a:gd name="connsiteX2071" fmla="*/ 6280445 w 12192001"/>
              <a:gd name="connsiteY2071" fmla="*/ 3728753 h 6858000"/>
              <a:gd name="connsiteX2072" fmla="*/ 6299427 w 12192001"/>
              <a:gd name="connsiteY2072" fmla="*/ 3724998 h 6858000"/>
              <a:gd name="connsiteX2073" fmla="*/ 6310816 w 12192001"/>
              <a:gd name="connsiteY2073" fmla="*/ 3732507 h 6858000"/>
              <a:gd name="connsiteX2074" fmla="*/ 6310816 w 12192001"/>
              <a:gd name="connsiteY2074" fmla="*/ 3751281 h 6858000"/>
              <a:gd name="connsiteX2075" fmla="*/ 6295631 w 12192001"/>
              <a:gd name="connsiteY2075" fmla="*/ 3796338 h 6858000"/>
              <a:gd name="connsiteX2076" fmla="*/ 6303224 w 12192001"/>
              <a:gd name="connsiteY2076" fmla="*/ 3815111 h 6858000"/>
              <a:gd name="connsiteX2077" fmla="*/ 6326002 w 12192001"/>
              <a:gd name="connsiteY2077" fmla="*/ 3826375 h 6858000"/>
              <a:gd name="connsiteX2078" fmla="*/ 6333595 w 12192001"/>
              <a:gd name="connsiteY2078" fmla="*/ 3860168 h 6858000"/>
              <a:gd name="connsiteX2079" fmla="*/ 6329799 w 12192001"/>
              <a:gd name="connsiteY2079" fmla="*/ 3890206 h 6858000"/>
              <a:gd name="connsiteX2080" fmla="*/ 6341188 w 12192001"/>
              <a:gd name="connsiteY2080" fmla="*/ 3897715 h 6858000"/>
              <a:gd name="connsiteX2081" fmla="*/ 6352578 w 12192001"/>
              <a:gd name="connsiteY2081" fmla="*/ 3890206 h 6858000"/>
              <a:gd name="connsiteX2082" fmla="*/ 6348781 w 12192001"/>
              <a:gd name="connsiteY2082" fmla="*/ 3878942 h 6858000"/>
              <a:gd name="connsiteX2083" fmla="*/ 6360171 w 12192001"/>
              <a:gd name="connsiteY2083" fmla="*/ 3833885 h 6858000"/>
              <a:gd name="connsiteX2084" fmla="*/ 6382949 w 12192001"/>
              <a:gd name="connsiteY2084" fmla="*/ 3830130 h 6858000"/>
              <a:gd name="connsiteX2085" fmla="*/ 6382949 w 12192001"/>
              <a:gd name="connsiteY2085" fmla="*/ 3796338 h 6858000"/>
              <a:gd name="connsiteX2086" fmla="*/ 6386746 w 12192001"/>
              <a:gd name="connsiteY2086" fmla="*/ 3766300 h 6858000"/>
              <a:gd name="connsiteX2087" fmla="*/ 6382949 w 12192001"/>
              <a:gd name="connsiteY2087" fmla="*/ 3740017 h 6858000"/>
              <a:gd name="connsiteX2088" fmla="*/ 6379153 w 12192001"/>
              <a:gd name="connsiteY2088" fmla="*/ 3646149 h 6858000"/>
              <a:gd name="connsiteX2089" fmla="*/ 6379153 w 12192001"/>
              <a:gd name="connsiteY2089" fmla="*/ 3604846 h 6858000"/>
              <a:gd name="connsiteX2090" fmla="*/ 6360171 w 12192001"/>
              <a:gd name="connsiteY2090" fmla="*/ 3541016 h 6858000"/>
              <a:gd name="connsiteX2091" fmla="*/ 6371560 w 12192001"/>
              <a:gd name="connsiteY2091" fmla="*/ 3533507 h 6858000"/>
              <a:gd name="connsiteX2092" fmla="*/ 6375356 w 12192001"/>
              <a:gd name="connsiteY2092" fmla="*/ 3492205 h 6858000"/>
              <a:gd name="connsiteX2093" fmla="*/ 6360171 w 12192001"/>
              <a:gd name="connsiteY2093" fmla="*/ 3462167 h 6858000"/>
              <a:gd name="connsiteX2094" fmla="*/ 6352578 w 12192001"/>
              <a:gd name="connsiteY2094" fmla="*/ 3435884 h 6858000"/>
              <a:gd name="connsiteX2095" fmla="*/ 6382949 w 12192001"/>
              <a:gd name="connsiteY2095" fmla="*/ 3383318 h 6858000"/>
              <a:gd name="connsiteX2096" fmla="*/ 6398135 w 12192001"/>
              <a:gd name="connsiteY2096" fmla="*/ 3353280 h 6858000"/>
              <a:gd name="connsiteX2097" fmla="*/ 6390542 w 12192001"/>
              <a:gd name="connsiteY2097" fmla="*/ 3330751 h 6858000"/>
              <a:gd name="connsiteX2098" fmla="*/ 6379153 w 12192001"/>
              <a:gd name="connsiteY2098" fmla="*/ 3311978 h 6858000"/>
              <a:gd name="connsiteX2099" fmla="*/ 6360171 w 12192001"/>
              <a:gd name="connsiteY2099" fmla="*/ 3304468 h 6858000"/>
              <a:gd name="connsiteX2100" fmla="*/ 6360171 w 12192001"/>
              <a:gd name="connsiteY2100" fmla="*/ 3274431 h 6858000"/>
              <a:gd name="connsiteX2101" fmla="*/ 6379153 w 12192001"/>
              <a:gd name="connsiteY2101" fmla="*/ 3259412 h 6858000"/>
              <a:gd name="connsiteX2102" fmla="*/ 6375356 w 12192001"/>
              <a:gd name="connsiteY2102" fmla="*/ 3233129 h 6858000"/>
              <a:gd name="connsiteX2103" fmla="*/ 6363967 w 12192001"/>
              <a:gd name="connsiteY2103" fmla="*/ 3191827 h 6858000"/>
              <a:gd name="connsiteX2104" fmla="*/ 6367763 w 12192001"/>
              <a:gd name="connsiteY2104" fmla="*/ 3180562 h 6858000"/>
              <a:gd name="connsiteX2105" fmla="*/ 6394339 w 12192001"/>
              <a:gd name="connsiteY2105" fmla="*/ 3165544 h 6858000"/>
              <a:gd name="connsiteX2106" fmla="*/ 6401932 w 12192001"/>
              <a:gd name="connsiteY2106" fmla="*/ 3154279 h 6858000"/>
              <a:gd name="connsiteX2107" fmla="*/ 6371560 w 12192001"/>
              <a:gd name="connsiteY2107" fmla="*/ 3101713 h 6858000"/>
              <a:gd name="connsiteX2108" fmla="*/ 6363967 w 12192001"/>
              <a:gd name="connsiteY2108" fmla="*/ 3094204 h 6858000"/>
              <a:gd name="connsiteX2109" fmla="*/ 6356374 w 12192001"/>
              <a:gd name="connsiteY2109" fmla="*/ 3101713 h 6858000"/>
              <a:gd name="connsiteX2110" fmla="*/ 6352578 w 12192001"/>
              <a:gd name="connsiteY2110" fmla="*/ 3154279 h 6858000"/>
              <a:gd name="connsiteX2111" fmla="*/ 6348781 w 12192001"/>
              <a:gd name="connsiteY2111" fmla="*/ 3165544 h 6858000"/>
              <a:gd name="connsiteX2112" fmla="*/ 6337392 w 12192001"/>
              <a:gd name="connsiteY2112" fmla="*/ 3184317 h 6858000"/>
              <a:gd name="connsiteX2113" fmla="*/ 6322206 w 12192001"/>
              <a:gd name="connsiteY2113" fmla="*/ 3191827 h 6858000"/>
              <a:gd name="connsiteX2114" fmla="*/ 6307020 w 12192001"/>
              <a:gd name="connsiteY2114" fmla="*/ 3180562 h 6858000"/>
              <a:gd name="connsiteX2115" fmla="*/ 6307020 w 12192001"/>
              <a:gd name="connsiteY2115" fmla="*/ 3195581 h 6858000"/>
              <a:gd name="connsiteX2116" fmla="*/ 6310816 w 12192001"/>
              <a:gd name="connsiteY2116" fmla="*/ 3221864 h 6858000"/>
              <a:gd name="connsiteX2117" fmla="*/ 6307020 w 12192001"/>
              <a:gd name="connsiteY2117" fmla="*/ 3251902 h 6858000"/>
              <a:gd name="connsiteX2118" fmla="*/ 6288038 w 12192001"/>
              <a:gd name="connsiteY2118" fmla="*/ 3270676 h 6858000"/>
              <a:gd name="connsiteX2119" fmla="*/ 6284241 w 12192001"/>
              <a:gd name="connsiteY2119" fmla="*/ 3285695 h 6858000"/>
              <a:gd name="connsiteX2120" fmla="*/ 6284241 w 12192001"/>
              <a:gd name="connsiteY2120" fmla="*/ 3345770 h 6858000"/>
              <a:gd name="connsiteX2121" fmla="*/ 6284241 w 12192001"/>
              <a:gd name="connsiteY2121" fmla="*/ 3409601 h 6858000"/>
              <a:gd name="connsiteX2122" fmla="*/ 6280445 w 12192001"/>
              <a:gd name="connsiteY2122" fmla="*/ 3409601 h 6858000"/>
              <a:gd name="connsiteX2123" fmla="*/ 6276648 w 12192001"/>
              <a:gd name="connsiteY2123" fmla="*/ 3345770 h 6858000"/>
              <a:gd name="connsiteX2124" fmla="*/ 6265259 w 12192001"/>
              <a:gd name="connsiteY2124" fmla="*/ 3360789 h 6858000"/>
              <a:gd name="connsiteX2125" fmla="*/ 6253870 w 12192001"/>
              <a:gd name="connsiteY2125" fmla="*/ 3473431 h 6858000"/>
              <a:gd name="connsiteX2126" fmla="*/ 6253870 w 12192001"/>
              <a:gd name="connsiteY2126" fmla="*/ 3495959 h 6858000"/>
              <a:gd name="connsiteX2127" fmla="*/ 6231091 w 12192001"/>
              <a:gd name="connsiteY2127" fmla="*/ 3544771 h 6858000"/>
              <a:gd name="connsiteX2128" fmla="*/ 6231091 w 12192001"/>
              <a:gd name="connsiteY2128" fmla="*/ 3578563 h 6858000"/>
              <a:gd name="connsiteX2129" fmla="*/ 6223498 w 12192001"/>
              <a:gd name="connsiteY2129" fmla="*/ 3589827 h 6858000"/>
              <a:gd name="connsiteX2130" fmla="*/ 6212108 w 12192001"/>
              <a:gd name="connsiteY2130" fmla="*/ 3586073 h 6858000"/>
              <a:gd name="connsiteX2131" fmla="*/ 6208312 w 12192001"/>
              <a:gd name="connsiteY2131" fmla="*/ 3559790 h 6858000"/>
              <a:gd name="connsiteX2132" fmla="*/ 6227294 w 12192001"/>
              <a:gd name="connsiteY2132" fmla="*/ 3544771 h 6858000"/>
              <a:gd name="connsiteX2133" fmla="*/ 6231091 w 12192001"/>
              <a:gd name="connsiteY2133" fmla="*/ 3507223 h 6858000"/>
              <a:gd name="connsiteX2134" fmla="*/ 6231091 w 12192001"/>
              <a:gd name="connsiteY2134" fmla="*/ 3462167 h 6858000"/>
              <a:gd name="connsiteX2135" fmla="*/ 6231091 w 12192001"/>
              <a:gd name="connsiteY2135" fmla="*/ 3443393 h 6858000"/>
              <a:gd name="connsiteX2136" fmla="*/ 6227294 w 12192001"/>
              <a:gd name="connsiteY2136" fmla="*/ 3417110 h 6858000"/>
              <a:gd name="connsiteX2137" fmla="*/ 6231091 w 12192001"/>
              <a:gd name="connsiteY2137" fmla="*/ 3390827 h 6858000"/>
              <a:gd name="connsiteX2138" fmla="*/ 6227294 w 12192001"/>
              <a:gd name="connsiteY2138" fmla="*/ 3375808 h 6858000"/>
              <a:gd name="connsiteX2139" fmla="*/ 6238684 w 12192001"/>
              <a:gd name="connsiteY2139" fmla="*/ 3368299 h 6858000"/>
              <a:gd name="connsiteX2140" fmla="*/ 6238684 w 12192001"/>
              <a:gd name="connsiteY2140" fmla="*/ 3349525 h 6858000"/>
              <a:gd name="connsiteX2141" fmla="*/ 6231091 w 12192001"/>
              <a:gd name="connsiteY2141" fmla="*/ 3342016 h 6858000"/>
              <a:gd name="connsiteX2142" fmla="*/ 6246277 w 12192001"/>
              <a:gd name="connsiteY2142" fmla="*/ 3338261 h 6858000"/>
              <a:gd name="connsiteX2143" fmla="*/ 6246277 w 12192001"/>
              <a:gd name="connsiteY2143" fmla="*/ 3315733 h 6858000"/>
              <a:gd name="connsiteX2144" fmla="*/ 6238684 w 12192001"/>
              <a:gd name="connsiteY2144" fmla="*/ 3308223 h 6858000"/>
              <a:gd name="connsiteX2145" fmla="*/ 6253870 w 12192001"/>
              <a:gd name="connsiteY2145" fmla="*/ 3304468 h 6858000"/>
              <a:gd name="connsiteX2146" fmla="*/ 6257666 w 12192001"/>
              <a:gd name="connsiteY2146" fmla="*/ 3244393 h 6858000"/>
              <a:gd name="connsiteX2147" fmla="*/ 6257666 w 12192001"/>
              <a:gd name="connsiteY2147" fmla="*/ 3233129 h 6858000"/>
              <a:gd name="connsiteX2148" fmla="*/ 6253870 w 12192001"/>
              <a:gd name="connsiteY2148" fmla="*/ 3218110 h 6858000"/>
              <a:gd name="connsiteX2149" fmla="*/ 6246277 w 12192001"/>
              <a:gd name="connsiteY2149" fmla="*/ 3184317 h 6858000"/>
              <a:gd name="connsiteX2150" fmla="*/ 6246277 w 12192001"/>
              <a:gd name="connsiteY2150" fmla="*/ 3150525 h 6858000"/>
              <a:gd name="connsiteX2151" fmla="*/ 6253870 w 12192001"/>
              <a:gd name="connsiteY2151" fmla="*/ 3116732 h 6858000"/>
              <a:gd name="connsiteX2152" fmla="*/ 6253870 w 12192001"/>
              <a:gd name="connsiteY2152" fmla="*/ 3090449 h 6858000"/>
              <a:gd name="connsiteX2153" fmla="*/ 6246277 w 12192001"/>
              <a:gd name="connsiteY2153" fmla="*/ 3075430 h 6858000"/>
              <a:gd name="connsiteX2154" fmla="*/ 6246277 w 12192001"/>
              <a:gd name="connsiteY2154" fmla="*/ 3056657 h 6858000"/>
              <a:gd name="connsiteX2155" fmla="*/ 6246277 w 12192001"/>
              <a:gd name="connsiteY2155" fmla="*/ 3022864 h 6858000"/>
              <a:gd name="connsiteX2156" fmla="*/ 6246277 w 12192001"/>
              <a:gd name="connsiteY2156" fmla="*/ 3019109 h 6858000"/>
              <a:gd name="connsiteX2157" fmla="*/ 6269055 w 12192001"/>
              <a:gd name="connsiteY2157" fmla="*/ 2977807 h 6858000"/>
              <a:gd name="connsiteX2158" fmla="*/ 6276648 w 12192001"/>
              <a:gd name="connsiteY2158" fmla="*/ 2977807 h 6858000"/>
              <a:gd name="connsiteX2159" fmla="*/ 6299427 w 12192001"/>
              <a:gd name="connsiteY2159" fmla="*/ 2989072 h 6858000"/>
              <a:gd name="connsiteX2160" fmla="*/ 6299427 w 12192001"/>
              <a:gd name="connsiteY2160" fmla="*/ 3019109 h 6858000"/>
              <a:gd name="connsiteX2161" fmla="*/ 6307020 w 12192001"/>
              <a:gd name="connsiteY2161" fmla="*/ 3030374 h 6858000"/>
              <a:gd name="connsiteX2162" fmla="*/ 6310816 w 12192001"/>
              <a:gd name="connsiteY2162" fmla="*/ 3019109 h 6858000"/>
              <a:gd name="connsiteX2163" fmla="*/ 6307020 w 12192001"/>
              <a:gd name="connsiteY2163" fmla="*/ 3004090 h 6858000"/>
              <a:gd name="connsiteX2164" fmla="*/ 6307020 w 12192001"/>
              <a:gd name="connsiteY2164" fmla="*/ 2985317 h 6858000"/>
              <a:gd name="connsiteX2165" fmla="*/ 6310816 w 12192001"/>
              <a:gd name="connsiteY2165" fmla="*/ 2955279 h 6858000"/>
              <a:gd name="connsiteX2166" fmla="*/ 6318409 w 12192001"/>
              <a:gd name="connsiteY2166" fmla="*/ 2936505 h 6858000"/>
              <a:gd name="connsiteX2167" fmla="*/ 6375356 w 12192001"/>
              <a:gd name="connsiteY2167" fmla="*/ 2891449 h 6858000"/>
              <a:gd name="connsiteX2168" fmla="*/ 6379153 w 12192001"/>
              <a:gd name="connsiteY2168" fmla="*/ 2906468 h 6858000"/>
              <a:gd name="connsiteX2169" fmla="*/ 6379153 w 12192001"/>
              <a:gd name="connsiteY2169" fmla="*/ 2966543 h 6858000"/>
              <a:gd name="connsiteX2170" fmla="*/ 6390542 w 12192001"/>
              <a:gd name="connsiteY2170" fmla="*/ 2985317 h 6858000"/>
              <a:gd name="connsiteX2171" fmla="*/ 6390542 w 12192001"/>
              <a:gd name="connsiteY2171" fmla="*/ 2917732 h 6858000"/>
              <a:gd name="connsiteX2172" fmla="*/ 6390542 w 12192001"/>
              <a:gd name="connsiteY2172" fmla="*/ 2850147 h 6858000"/>
              <a:gd name="connsiteX2173" fmla="*/ 6398135 w 12192001"/>
              <a:gd name="connsiteY2173" fmla="*/ 2786317 h 6858000"/>
              <a:gd name="connsiteX2174" fmla="*/ 6398135 w 12192001"/>
              <a:gd name="connsiteY2174" fmla="*/ 2696203 h 6858000"/>
              <a:gd name="connsiteX2175" fmla="*/ 6401932 w 12192001"/>
              <a:gd name="connsiteY2175" fmla="*/ 2669920 h 6858000"/>
              <a:gd name="connsiteX2176" fmla="*/ 6379153 w 12192001"/>
              <a:gd name="connsiteY2176" fmla="*/ 2594826 h 6858000"/>
              <a:gd name="connsiteX2177" fmla="*/ 6386746 w 12192001"/>
              <a:gd name="connsiteY2177" fmla="*/ 2587316 h 6858000"/>
              <a:gd name="connsiteX2178" fmla="*/ 6405728 w 12192001"/>
              <a:gd name="connsiteY2178" fmla="*/ 2583561 h 6858000"/>
              <a:gd name="connsiteX2179" fmla="*/ 6417118 w 12192001"/>
              <a:gd name="connsiteY2179" fmla="*/ 2527241 h 6858000"/>
              <a:gd name="connsiteX2180" fmla="*/ 6424710 w 12192001"/>
              <a:gd name="connsiteY2180" fmla="*/ 2699958 h 6858000"/>
              <a:gd name="connsiteX2181" fmla="*/ 6426146 w 12192001"/>
              <a:gd name="connsiteY2181" fmla="*/ 2709637 h 6858000"/>
              <a:gd name="connsiteX2182" fmla="*/ 6423687 w 12192001"/>
              <a:gd name="connsiteY2182" fmla="*/ 2724602 h 6858000"/>
              <a:gd name="connsiteX2183" fmla="*/ 6427389 w 12192001"/>
              <a:gd name="connsiteY2183" fmla="*/ 2732114 h 6858000"/>
              <a:gd name="connsiteX2184" fmla="*/ 6427389 w 12192001"/>
              <a:gd name="connsiteY2184" fmla="*/ 2739626 h 6858000"/>
              <a:gd name="connsiteX2185" fmla="*/ 6429857 w 12192001"/>
              <a:gd name="connsiteY2185" fmla="*/ 2799720 h 6858000"/>
              <a:gd name="connsiteX2186" fmla="*/ 6432325 w 12192001"/>
              <a:gd name="connsiteY2186" fmla="*/ 2844790 h 6858000"/>
              <a:gd name="connsiteX2187" fmla="*/ 6432325 w 12192001"/>
              <a:gd name="connsiteY2187" fmla="*/ 2889860 h 6858000"/>
              <a:gd name="connsiteX2188" fmla="*/ 6434793 w 12192001"/>
              <a:gd name="connsiteY2188" fmla="*/ 2904884 h 6858000"/>
              <a:gd name="connsiteX2189" fmla="*/ 6437261 w 12192001"/>
              <a:gd name="connsiteY2189" fmla="*/ 2923663 h 6858000"/>
              <a:gd name="connsiteX2190" fmla="*/ 6436027 w 12192001"/>
              <a:gd name="connsiteY2190" fmla="*/ 2964977 h 6858000"/>
              <a:gd name="connsiteX2191" fmla="*/ 6442198 w 12192001"/>
              <a:gd name="connsiteY2191" fmla="*/ 2983757 h 6858000"/>
              <a:gd name="connsiteX2192" fmla="*/ 6452070 w 12192001"/>
              <a:gd name="connsiteY2192" fmla="*/ 2998780 h 6858000"/>
              <a:gd name="connsiteX2193" fmla="*/ 6454538 w 12192001"/>
              <a:gd name="connsiteY2193" fmla="*/ 3040094 h 6858000"/>
              <a:gd name="connsiteX2194" fmla="*/ 6454538 w 12192001"/>
              <a:gd name="connsiteY2194" fmla="*/ 3088921 h 6858000"/>
              <a:gd name="connsiteX2195" fmla="*/ 6454538 w 12192001"/>
              <a:gd name="connsiteY2195" fmla="*/ 3133991 h 6858000"/>
              <a:gd name="connsiteX2196" fmla="*/ 6459474 w 12192001"/>
              <a:gd name="connsiteY2196" fmla="*/ 3152770 h 6858000"/>
              <a:gd name="connsiteX2197" fmla="*/ 6465644 w 12192001"/>
              <a:gd name="connsiteY2197" fmla="*/ 3145258 h 6858000"/>
              <a:gd name="connsiteX2198" fmla="*/ 6465644 w 12192001"/>
              <a:gd name="connsiteY2198" fmla="*/ 3126479 h 6858000"/>
              <a:gd name="connsiteX2199" fmla="*/ 6469346 w 12192001"/>
              <a:gd name="connsiteY2199" fmla="*/ 3107700 h 6858000"/>
              <a:gd name="connsiteX2200" fmla="*/ 6475516 w 12192001"/>
              <a:gd name="connsiteY2200" fmla="*/ 3085165 h 6858000"/>
              <a:gd name="connsiteX2201" fmla="*/ 6479218 w 12192001"/>
              <a:gd name="connsiteY2201" fmla="*/ 3051362 h 6858000"/>
              <a:gd name="connsiteX2202" fmla="*/ 6479218 w 12192001"/>
              <a:gd name="connsiteY2202" fmla="*/ 3017559 h 6858000"/>
              <a:gd name="connsiteX2203" fmla="*/ 6477984 w 12192001"/>
              <a:gd name="connsiteY2203" fmla="*/ 2964977 h 6858000"/>
              <a:gd name="connsiteX2204" fmla="*/ 6479218 w 12192001"/>
              <a:gd name="connsiteY2204" fmla="*/ 2957466 h 6858000"/>
              <a:gd name="connsiteX2205" fmla="*/ 6482920 w 12192001"/>
              <a:gd name="connsiteY2205" fmla="*/ 2961221 h 6858000"/>
              <a:gd name="connsiteX2206" fmla="*/ 6485388 w 12192001"/>
              <a:gd name="connsiteY2206" fmla="*/ 2983757 h 6858000"/>
              <a:gd name="connsiteX2207" fmla="*/ 6494026 w 12192001"/>
              <a:gd name="connsiteY2207" fmla="*/ 2991268 h 6858000"/>
              <a:gd name="connsiteX2208" fmla="*/ 6495260 w 12192001"/>
              <a:gd name="connsiteY2208" fmla="*/ 2953710 h 6858000"/>
              <a:gd name="connsiteX2209" fmla="*/ 6496494 w 12192001"/>
              <a:gd name="connsiteY2209" fmla="*/ 2968733 h 6858000"/>
              <a:gd name="connsiteX2210" fmla="*/ 6496494 w 12192001"/>
              <a:gd name="connsiteY2210" fmla="*/ 3002536 h 6858000"/>
              <a:gd name="connsiteX2211" fmla="*/ 6500196 w 12192001"/>
              <a:gd name="connsiteY2211" fmla="*/ 3036339 h 6858000"/>
              <a:gd name="connsiteX2212" fmla="*/ 6502509 w 12192001"/>
              <a:gd name="connsiteY2212" fmla="*/ 3048545 h 6858000"/>
              <a:gd name="connsiteX2213" fmla="*/ 6504436 w 12192001"/>
              <a:gd name="connsiteY2213" fmla="*/ 3046768 h 6858000"/>
              <a:gd name="connsiteX2214" fmla="*/ 6504436 w 12192001"/>
              <a:gd name="connsiteY2214" fmla="*/ 3056657 h 6858000"/>
              <a:gd name="connsiteX2215" fmla="*/ 6512029 w 12192001"/>
              <a:gd name="connsiteY2215" fmla="*/ 3146770 h 6858000"/>
              <a:gd name="connsiteX2216" fmla="*/ 6500640 w 12192001"/>
              <a:gd name="connsiteY2216" fmla="*/ 3203091 h 6858000"/>
              <a:gd name="connsiteX2217" fmla="*/ 6496843 w 12192001"/>
              <a:gd name="connsiteY2217" fmla="*/ 3255657 h 6858000"/>
              <a:gd name="connsiteX2218" fmla="*/ 6508233 w 12192001"/>
              <a:gd name="connsiteY2218" fmla="*/ 3304468 h 6858000"/>
              <a:gd name="connsiteX2219" fmla="*/ 6542401 w 12192001"/>
              <a:gd name="connsiteY2219" fmla="*/ 3435884 h 6858000"/>
              <a:gd name="connsiteX2220" fmla="*/ 6542401 w 12192001"/>
              <a:gd name="connsiteY2220" fmla="*/ 3510978 h 6858000"/>
              <a:gd name="connsiteX2221" fmla="*/ 6546197 w 12192001"/>
              <a:gd name="connsiteY2221" fmla="*/ 3525997 h 6858000"/>
              <a:gd name="connsiteX2222" fmla="*/ 6561383 w 12192001"/>
              <a:gd name="connsiteY2222" fmla="*/ 3518488 h 6858000"/>
              <a:gd name="connsiteX2223" fmla="*/ 6576569 w 12192001"/>
              <a:gd name="connsiteY2223" fmla="*/ 3477186 h 6858000"/>
              <a:gd name="connsiteX2224" fmla="*/ 6591755 w 12192001"/>
              <a:gd name="connsiteY2224" fmla="*/ 3420865 h 6858000"/>
              <a:gd name="connsiteX2225" fmla="*/ 6593556 w 12192001"/>
              <a:gd name="connsiteY2225" fmla="*/ 3422765 h 6858000"/>
              <a:gd name="connsiteX2226" fmla="*/ 6593946 w 12192001"/>
              <a:gd name="connsiteY2226" fmla="*/ 3435884 h 6858000"/>
              <a:gd name="connsiteX2227" fmla="*/ 6590597 w 12192001"/>
              <a:gd name="connsiteY2227" fmla="*/ 3488450 h 6858000"/>
              <a:gd name="connsiteX2228" fmla="*/ 6590597 w 12192001"/>
              <a:gd name="connsiteY2228" fmla="*/ 3518488 h 6858000"/>
              <a:gd name="connsiteX2229" fmla="*/ 6591713 w 12192001"/>
              <a:gd name="connsiteY2229" fmla="*/ 3533507 h 6858000"/>
              <a:gd name="connsiteX2230" fmla="*/ 6593946 w 12192001"/>
              <a:gd name="connsiteY2230" fmla="*/ 3574809 h 6858000"/>
              <a:gd name="connsiteX2231" fmla="*/ 6595062 w 12192001"/>
              <a:gd name="connsiteY2231" fmla="*/ 3589828 h 6858000"/>
              <a:gd name="connsiteX2232" fmla="*/ 6614039 w 12192001"/>
              <a:gd name="connsiteY2232" fmla="*/ 3631130 h 6858000"/>
              <a:gd name="connsiteX2233" fmla="*/ 6627435 w 12192001"/>
              <a:gd name="connsiteY2233" fmla="*/ 3664922 h 6858000"/>
              <a:gd name="connsiteX2234" fmla="*/ 6634133 w 12192001"/>
              <a:gd name="connsiteY2234" fmla="*/ 3687450 h 6858000"/>
              <a:gd name="connsiteX2235" fmla="*/ 6643063 w 12192001"/>
              <a:gd name="connsiteY2235" fmla="*/ 3702469 h 6858000"/>
              <a:gd name="connsiteX2236" fmla="*/ 6645296 w 12192001"/>
              <a:gd name="connsiteY2236" fmla="*/ 3702469 h 6858000"/>
              <a:gd name="connsiteX2237" fmla="*/ 6656459 w 12192001"/>
              <a:gd name="connsiteY2237" fmla="*/ 3646148 h 6858000"/>
              <a:gd name="connsiteX2238" fmla="*/ 6656459 w 12192001"/>
              <a:gd name="connsiteY2238" fmla="*/ 3450903 h 6858000"/>
              <a:gd name="connsiteX2239" fmla="*/ 6658691 w 12192001"/>
              <a:gd name="connsiteY2239" fmla="*/ 3435884 h 6858000"/>
              <a:gd name="connsiteX2240" fmla="*/ 6659807 w 12192001"/>
              <a:gd name="connsiteY2240" fmla="*/ 3450903 h 6858000"/>
              <a:gd name="connsiteX2241" fmla="*/ 6663156 w 12192001"/>
              <a:gd name="connsiteY2241" fmla="*/ 3495959 h 6858000"/>
              <a:gd name="connsiteX2242" fmla="*/ 6677668 w 12192001"/>
              <a:gd name="connsiteY2242" fmla="*/ 3623620 h 6858000"/>
              <a:gd name="connsiteX2243" fmla="*/ 6678785 w 12192001"/>
              <a:gd name="connsiteY2243" fmla="*/ 3698715 h 6858000"/>
              <a:gd name="connsiteX2244" fmla="*/ 6678785 w 12192001"/>
              <a:gd name="connsiteY2244" fmla="*/ 3747526 h 6858000"/>
              <a:gd name="connsiteX2245" fmla="*/ 6681017 w 12192001"/>
              <a:gd name="connsiteY2245" fmla="*/ 3792583 h 6858000"/>
              <a:gd name="connsiteX2246" fmla="*/ 6683250 w 12192001"/>
              <a:gd name="connsiteY2246" fmla="*/ 3811356 h 6858000"/>
              <a:gd name="connsiteX2247" fmla="*/ 6685482 w 12192001"/>
              <a:gd name="connsiteY2247" fmla="*/ 3792583 h 6858000"/>
              <a:gd name="connsiteX2248" fmla="*/ 6683250 w 12192001"/>
              <a:gd name="connsiteY2248" fmla="*/ 3661167 h 6858000"/>
              <a:gd name="connsiteX2249" fmla="*/ 6689948 w 12192001"/>
              <a:gd name="connsiteY2249" fmla="*/ 3604846 h 6858000"/>
              <a:gd name="connsiteX2250" fmla="*/ 6692180 w 12192001"/>
              <a:gd name="connsiteY2250" fmla="*/ 3604846 h 6858000"/>
              <a:gd name="connsiteX2251" fmla="*/ 6696645 w 12192001"/>
              <a:gd name="connsiteY2251" fmla="*/ 3608601 h 6858000"/>
              <a:gd name="connsiteX2252" fmla="*/ 6696645 w 12192001"/>
              <a:gd name="connsiteY2252" fmla="*/ 3642394 h 6858000"/>
              <a:gd name="connsiteX2253" fmla="*/ 6698878 w 12192001"/>
              <a:gd name="connsiteY2253" fmla="*/ 3664922 h 6858000"/>
              <a:gd name="connsiteX2254" fmla="*/ 6701110 w 12192001"/>
              <a:gd name="connsiteY2254" fmla="*/ 3668677 h 6858000"/>
              <a:gd name="connsiteX2255" fmla="*/ 6702227 w 12192001"/>
              <a:gd name="connsiteY2255" fmla="*/ 3661167 h 6858000"/>
              <a:gd name="connsiteX2256" fmla="*/ 6702227 w 12192001"/>
              <a:gd name="connsiteY2256" fmla="*/ 3627375 h 6858000"/>
              <a:gd name="connsiteX2257" fmla="*/ 6704459 w 12192001"/>
              <a:gd name="connsiteY2257" fmla="*/ 3616111 h 6858000"/>
              <a:gd name="connsiteX2258" fmla="*/ 6706692 w 12192001"/>
              <a:gd name="connsiteY2258" fmla="*/ 3623620 h 6858000"/>
              <a:gd name="connsiteX2259" fmla="*/ 6712273 w 12192001"/>
              <a:gd name="connsiteY2259" fmla="*/ 3668677 h 6858000"/>
              <a:gd name="connsiteX2260" fmla="*/ 6716739 w 12192001"/>
              <a:gd name="connsiteY2260" fmla="*/ 3740017 h 6858000"/>
              <a:gd name="connsiteX2261" fmla="*/ 6717855 w 12192001"/>
              <a:gd name="connsiteY2261" fmla="*/ 3740017 h 6858000"/>
              <a:gd name="connsiteX2262" fmla="*/ 6720088 w 12192001"/>
              <a:gd name="connsiteY2262" fmla="*/ 3740017 h 6858000"/>
              <a:gd name="connsiteX2263" fmla="*/ 6720088 w 12192001"/>
              <a:gd name="connsiteY2263" fmla="*/ 3724998 h 6858000"/>
              <a:gd name="connsiteX2264" fmla="*/ 6726785 w 12192001"/>
              <a:gd name="connsiteY2264" fmla="*/ 3713733 h 6858000"/>
              <a:gd name="connsiteX2265" fmla="*/ 6730134 w 12192001"/>
              <a:gd name="connsiteY2265" fmla="*/ 3709979 h 6858000"/>
              <a:gd name="connsiteX2266" fmla="*/ 6733483 w 12192001"/>
              <a:gd name="connsiteY2266" fmla="*/ 3676186 h 6858000"/>
              <a:gd name="connsiteX2267" fmla="*/ 6733483 w 12192001"/>
              <a:gd name="connsiteY2267" fmla="*/ 3702469 h 6858000"/>
              <a:gd name="connsiteX2268" fmla="*/ 6736832 w 12192001"/>
              <a:gd name="connsiteY2268" fmla="*/ 3706224 h 6858000"/>
              <a:gd name="connsiteX2269" fmla="*/ 6739065 w 12192001"/>
              <a:gd name="connsiteY2269" fmla="*/ 3706224 h 6858000"/>
              <a:gd name="connsiteX2270" fmla="*/ 6739065 w 12192001"/>
              <a:gd name="connsiteY2270" fmla="*/ 3709979 h 6858000"/>
              <a:gd name="connsiteX2271" fmla="*/ 6737948 w 12192001"/>
              <a:gd name="connsiteY2271" fmla="*/ 3747526 h 6858000"/>
              <a:gd name="connsiteX2272" fmla="*/ 6739065 w 12192001"/>
              <a:gd name="connsiteY2272" fmla="*/ 3755035 h 6858000"/>
              <a:gd name="connsiteX2273" fmla="*/ 6741297 w 12192001"/>
              <a:gd name="connsiteY2273" fmla="*/ 3751281 h 6858000"/>
              <a:gd name="connsiteX2274" fmla="*/ 6745762 w 12192001"/>
              <a:gd name="connsiteY2274" fmla="*/ 3728752 h 6858000"/>
              <a:gd name="connsiteX2275" fmla="*/ 6751344 w 12192001"/>
              <a:gd name="connsiteY2275" fmla="*/ 3724998 h 6858000"/>
              <a:gd name="connsiteX2276" fmla="*/ 6754693 w 12192001"/>
              <a:gd name="connsiteY2276" fmla="*/ 3732507 h 6858000"/>
              <a:gd name="connsiteX2277" fmla="*/ 6754693 w 12192001"/>
              <a:gd name="connsiteY2277" fmla="*/ 3751281 h 6858000"/>
              <a:gd name="connsiteX2278" fmla="*/ 6750228 w 12192001"/>
              <a:gd name="connsiteY2278" fmla="*/ 3796337 h 6858000"/>
              <a:gd name="connsiteX2279" fmla="*/ 6752460 w 12192001"/>
              <a:gd name="connsiteY2279" fmla="*/ 3815111 h 6858000"/>
              <a:gd name="connsiteX2280" fmla="*/ 6759158 w 12192001"/>
              <a:gd name="connsiteY2280" fmla="*/ 3826375 h 6858000"/>
              <a:gd name="connsiteX2281" fmla="*/ 6761391 w 12192001"/>
              <a:gd name="connsiteY2281" fmla="*/ 3860168 h 6858000"/>
              <a:gd name="connsiteX2282" fmla="*/ 6760274 w 12192001"/>
              <a:gd name="connsiteY2282" fmla="*/ 3890205 h 6858000"/>
              <a:gd name="connsiteX2283" fmla="*/ 6763623 w 12192001"/>
              <a:gd name="connsiteY2283" fmla="*/ 3897715 h 6858000"/>
              <a:gd name="connsiteX2284" fmla="*/ 6766972 w 12192001"/>
              <a:gd name="connsiteY2284" fmla="*/ 3890205 h 6858000"/>
              <a:gd name="connsiteX2285" fmla="*/ 6765856 w 12192001"/>
              <a:gd name="connsiteY2285" fmla="*/ 3878941 h 6858000"/>
              <a:gd name="connsiteX2286" fmla="*/ 6769205 w 12192001"/>
              <a:gd name="connsiteY2286" fmla="*/ 3833885 h 6858000"/>
              <a:gd name="connsiteX2287" fmla="*/ 6775903 w 12192001"/>
              <a:gd name="connsiteY2287" fmla="*/ 3830130 h 6858000"/>
              <a:gd name="connsiteX2288" fmla="*/ 6775903 w 12192001"/>
              <a:gd name="connsiteY2288" fmla="*/ 3796337 h 6858000"/>
              <a:gd name="connsiteX2289" fmla="*/ 6777019 w 12192001"/>
              <a:gd name="connsiteY2289" fmla="*/ 3766300 h 6858000"/>
              <a:gd name="connsiteX2290" fmla="*/ 6775903 w 12192001"/>
              <a:gd name="connsiteY2290" fmla="*/ 3740017 h 6858000"/>
              <a:gd name="connsiteX2291" fmla="*/ 6774786 w 12192001"/>
              <a:gd name="connsiteY2291" fmla="*/ 3646148 h 6858000"/>
              <a:gd name="connsiteX2292" fmla="*/ 6774786 w 12192001"/>
              <a:gd name="connsiteY2292" fmla="*/ 3604846 h 6858000"/>
              <a:gd name="connsiteX2293" fmla="*/ 6769205 w 12192001"/>
              <a:gd name="connsiteY2293" fmla="*/ 3541016 h 6858000"/>
              <a:gd name="connsiteX2294" fmla="*/ 6772554 w 12192001"/>
              <a:gd name="connsiteY2294" fmla="*/ 3533507 h 6858000"/>
              <a:gd name="connsiteX2295" fmla="*/ 6773670 w 12192001"/>
              <a:gd name="connsiteY2295" fmla="*/ 3492205 h 6858000"/>
              <a:gd name="connsiteX2296" fmla="*/ 6769205 w 12192001"/>
              <a:gd name="connsiteY2296" fmla="*/ 3462167 h 6858000"/>
              <a:gd name="connsiteX2297" fmla="*/ 6766972 w 12192001"/>
              <a:gd name="connsiteY2297" fmla="*/ 3435884 h 6858000"/>
              <a:gd name="connsiteX2298" fmla="*/ 6775903 w 12192001"/>
              <a:gd name="connsiteY2298" fmla="*/ 3383318 h 6858000"/>
              <a:gd name="connsiteX2299" fmla="*/ 6780368 w 12192001"/>
              <a:gd name="connsiteY2299" fmla="*/ 3353280 h 6858000"/>
              <a:gd name="connsiteX2300" fmla="*/ 6778135 w 12192001"/>
              <a:gd name="connsiteY2300" fmla="*/ 3330752 h 6858000"/>
              <a:gd name="connsiteX2301" fmla="*/ 6774786 w 12192001"/>
              <a:gd name="connsiteY2301" fmla="*/ 3311978 h 6858000"/>
              <a:gd name="connsiteX2302" fmla="*/ 6769205 w 12192001"/>
              <a:gd name="connsiteY2302" fmla="*/ 3304468 h 6858000"/>
              <a:gd name="connsiteX2303" fmla="*/ 6769205 w 12192001"/>
              <a:gd name="connsiteY2303" fmla="*/ 3274431 h 6858000"/>
              <a:gd name="connsiteX2304" fmla="*/ 6774786 w 12192001"/>
              <a:gd name="connsiteY2304" fmla="*/ 3259412 h 6858000"/>
              <a:gd name="connsiteX2305" fmla="*/ 6773670 w 12192001"/>
              <a:gd name="connsiteY2305" fmla="*/ 3233129 h 6858000"/>
              <a:gd name="connsiteX2306" fmla="*/ 6770321 w 12192001"/>
              <a:gd name="connsiteY2306" fmla="*/ 3191827 h 6858000"/>
              <a:gd name="connsiteX2307" fmla="*/ 6771438 w 12192001"/>
              <a:gd name="connsiteY2307" fmla="*/ 3180563 h 6858000"/>
              <a:gd name="connsiteX2308" fmla="*/ 6779252 w 12192001"/>
              <a:gd name="connsiteY2308" fmla="*/ 3165544 h 6858000"/>
              <a:gd name="connsiteX2309" fmla="*/ 6781484 w 12192001"/>
              <a:gd name="connsiteY2309" fmla="*/ 3154280 h 6858000"/>
              <a:gd name="connsiteX2310" fmla="*/ 6772554 w 12192001"/>
              <a:gd name="connsiteY2310" fmla="*/ 3101713 h 6858000"/>
              <a:gd name="connsiteX2311" fmla="*/ 6770321 w 12192001"/>
              <a:gd name="connsiteY2311" fmla="*/ 3094204 h 6858000"/>
              <a:gd name="connsiteX2312" fmla="*/ 6768089 w 12192001"/>
              <a:gd name="connsiteY2312" fmla="*/ 3101713 h 6858000"/>
              <a:gd name="connsiteX2313" fmla="*/ 6766972 w 12192001"/>
              <a:gd name="connsiteY2313" fmla="*/ 3154280 h 6858000"/>
              <a:gd name="connsiteX2314" fmla="*/ 6765856 w 12192001"/>
              <a:gd name="connsiteY2314" fmla="*/ 3165544 h 6858000"/>
              <a:gd name="connsiteX2315" fmla="*/ 6762507 w 12192001"/>
              <a:gd name="connsiteY2315" fmla="*/ 3184318 h 6858000"/>
              <a:gd name="connsiteX2316" fmla="*/ 6758042 w 12192001"/>
              <a:gd name="connsiteY2316" fmla="*/ 3191827 h 6858000"/>
              <a:gd name="connsiteX2317" fmla="*/ 6753577 w 12192001"/>
              <a:gd name="connsiteY2317" fmla="*/ 3180563 h 6858000"/>
              <a:gd name="connsiteX2318" fmla="*/ 6753577 w 12192001"/>
              <a:gd name="connsiteY2318" fmla="*/ 3195581 h 6858000"/>
              <a:gd name="connsiteX2319" fmla="*/ 6754693 w 12192001"/>
              <a:gd name="connsiteY2319" fmla="*/ 3221865 h 6858000"/>
              <a:gd name="connsiteX2320" fmla="*/ 6753577 w 12192001"/>
              <a:gd name="connsiteY2320" fmla="*/ 3251903 h 6858000"/>
              <a:gd name="connsiteX2321" fmla="*/ 6747995 w 12192001"/>
              <a:gd name="connsiteY2321" fmla="*/ 3270676 h 6858000"/>
              <a:gd name="connsiteX2322" fmla="*/ 6746879 w 12192001"/>
              <a:gd name="connsiteY2322" fmla="*/ 3285695 h 6858000"/>
              <a:gd name="connsiteX2323" fmla="*/ 6746879 w 12192001"/>
              <a:gd name="connsiteY2323" fmla="*/ 3345770 h 6858000"/>
              <a:gd name="connsiteX2324" fmla="*/ 6746879 w 12192001"/>
              <a:gd name="connsiteY2324" fmla="*/ 3409601 h 6858000"/>
              <a:gd name="connsiteX2325" fmla="*/ 6745762 w 12192001"/>
              <a:gd name="connsiteY2325" fmla="*/ 3409601 h 6858000"/>
              <a:gd name="connsiteX2326" fmla="*/ 6744646 w 12192001"/>
              <a:gd name="connsiteY2326" fmla="*/ 3345770 h 6858000"/>
              <a:gd name="connsiteX2327" fmla="*/ 6741297 w 12192001"/>
              <a:gd name="connsiteY2327" fmla="*/ 3360789 h 6858000"/>
              <a:gd name="connsiteX2328" fmla="*/ 6737948 w 12192001"/>
              <a:gd name="connsiteY2328" fmla="*/ 3473431 h 6858000"/>
              <a:gd name="connsiteX2329" fmla="*/ 6737948 w 12192001"/>
              <a:gd name="connsiteY2329" fmla="*/ 3495959 h 6858000"/>
              <a:gd name="connsiteX2330" fmla="*/ 6731251 w 12192001"/>
              <a:gd name="connsiteY2330" fmla="*/ 3544771 h 6858000"/>
              <a:gd name="connsiteX2331" fmla="*/ 6731251 w 12192001"/>
              <a:gd name="connsiteY2331" fmla="*/ 3578563 h 6858000"/>
              <a:gd name="connsiteX2332" fmla="*/ 6729018 w 12192001"/>
              <a:gd name="connsiteY2332" fmla="*/ 3589828 h 6858000"/>
              <a:gd name="connsiteX2333" fmla="*/ 6725669 w 12192001"/>
              <a:gd name="connsiteY2333" fmla="*/ 3586073 h 6858000"/>
              <a:gd name="connsiteX2334" fmla="*/ 6724553 w 12192001"/>
              <a:gd name="connsiteY2334" fmla="*/ 3559790 h 6858000"/>
              <a:gd name="connsiteX2335" fmla="*/ 6730134 w 12192001"/>
              <a:gd name="connsiteY2335" fmla="*/ 3544771 h 6858000"/>
              <a:gd name="connsiteX2336" fmla="*/ 6731251 w 12192001"/>
              <a:gd name="connsiteY2336" fmla="*/ 3507224 h 6858000"/>
              <a:gd name="connsiteX2337" fmla="*/ 6731251 w 12192001"/>
              <a:gd name="connsiteY2337" fmla="*/ 3462167 h 6858000"/>
              <a:gd name="connsiteX2338" fmla="*/ 6731251 w 12192001"/>
              <a:gd name="connsiteY2338" fmla="*/ 3443393 h 6858000"/>
              <a:gd name="connsiteX2339" fmla="*/ 6730134 w 12192001"/>
              <a:gd name="connsiteY2339" fmla="*/ 3417110 h 6858000"/>
              <a:gd name="connsiteX2340" fmla="*/ 6731251 w 12192001"/>
              <a:gd name="connsiteY2340" fmla="*/ 3390827 h 6858000"/>
              <a:gd name="connsiteX2341" fmla="*/ 6730134 w 12192001"/>
              <a:gd name="connsiteY2341" fmla="*/ 3375808 h 6858000"/>
              <a:gd name="connsiteX2342" fmla="*/ 6733483 w 12192001"/>
              <a:gd name="connsiteY2342" fmla="*/ 3368299 h 6858000"/>
              <a:gd name="connsiteX2343" fmla="*/ 6733483 w 12192001"/>
              <a:gd name="connsiteY2343" fmla="*/ 3349525 h 6858000"/>
              <a:gd name="connsiteX2344" fmla="*/ 6731251 w 12192001"/>
              <a:gd name="connsiteY2344" fmla="*/ 3342016 h 6858000"/>
              <a:gd name="connsiteX2345" fmla="*/ 6735716 w 12192001"/>
              <a:gd name="connsiteY2345" fmla="*/ 3338261 h 6858000"/>
              <a:gd name="connsiteX2346" fmla="*/ 6735716 w 12192001"/>
              <a:gd name="connsiteY2346" fmla="*/ 3315733 h 6858000"/>
              <a:gd name="connsiteX2347" fmla="*/ 6733483 w 12192001"/>
              <a:gd name="connsiteY2347" fmla="*/ 3308223 h 6858000"/>
              <a:gd name="connsiteX2348" fmla="*/ 6737948 w 12192001"/>
              <a:gd name="connsiteY2348" fmla="*/ 3304468 h 6858000"/>
              <a:gd name="connsiteX2349" fmla="*/ 6739065 w 12192001"/>
              <a:gd name="connsiteY2349" fmla="*/ 3244393 h 6858000"/>
              <a:gd name="connsiteX2350" fmla="*/ 6739065 w 12192001"/>
              <a:gd name="connsiteY2350" fmla="*/ 3233129 h 6858000"/>
              <a:gd name="connsiteX2351" fmla="*/ 6737948 w 12192001"/>
              <a:gd name="connsiteY2351" fmla="*/ 3218110 h 6858000"/>
              <a:gd name="connsiteX2352" fmla="*/ 6735716 w 12192001"/>
              <a:gd name="connsiteY2352" fmla="*/ 3184318 h 6858000"/>
              <a:gd name="connsiteX2353" fmla="*/ 6735716 w 12192001"/>
              <a:gd name="connsiteY2353" fmla="*/ 3150525 h 6858000"/>
              <a:gd name="connsiteX2354" fmla="*/ 6737948 w 12192001"/>
              <a:gd name="connsiteY2354" fmla="*/ 3116733 h 6858000"/>
              <a:gd name="connsiteX2355" fmla="*/ 6737948 w 12192001"/>
              <a:gd name="connsiteY2355" fmla="*/ 3090449 h 6858000"/>
              <a:gd name="connsiteX2356" fmla="*/ 6735716 w 12192001"/>
              <a:gd name="connsiteY2356" fmla="*/ 3075430 h 6858000"/>
              <a:gd name="connsiteX2357" fmla="*/ 6735716 w 12192001"/>
              <a:gd name="connsiteY2357" fmla="*/ 3056657 h 6858000"/>
              <a:gd name="connsiteX2358" fmla="*/ 6735716 w 12192001"/>
              <a:gd name="connsiteY2358" fmla="*/ 3022864 h 6858000"/>
              <a:gd name="connsiteX2359" fmla="*/ 6735716 w 12192001"/>
              <a:gd name="connsiteY2359" fmla="*/ 3019110 h 6858000"/>
              <a:gd name="connsiteX2360" fmla="*/ 6742414 w 12192001"/>
              <a:gd name="connsiteY2360" fmla="*/ 2977807 h 6858000"/>
              <a:gd name="connsiteX2361" fmla="*/ 6744646 w 12192001"/>
              <a:gd name="connsiteY2361" fmla="*/ 2977807 h 6858000"/>
              <a:gd name="connsiteX2362" fmla="*/ 6751344 w 12192001"/>
              <a:gd name="connsiteY2362" fmla="*/ 2989072 h 6858000"/>
              <a:gd name="connsiteX2363" fmla="*/ 6751344 w 12192001"/>
              <a:gd name="connsiteY2363" fmla="*/ 3019110 h 6858000"/>
              <a:gd name="connsiteX2364" fmla="*/ 6753577 w 12192001"/>
              <a:gd name="connsiteY2364" fmla="*/ 3030374 h 6858000"/>
              <a:gd name="connsiteX2365" fmla="*/ 6754693 w 12192001"/>
              <a:gd name="connsiteY2365" fmla="*/ 3019110 h 6858000"/>
              <a:gd name="connsiteX2366" fmla="*/ 6753577 w 12192001"/>
              <a:gd name="connsiteY2366" fmla="*/ 3004091 h 6858000"/>
              <a:gd name="connsiteX2367" fmla="*/ 6753577 w 12192001"/>
              <a:gd name="connsiteY2367" fmla="*/ 2985317 h 6858000"/>
              <a:gd name="connsiteX2368" fmla="*/ 6754693 w 12192001"/>
              <a:gd name="connsiteY2368" fmla="*/ 2955279 h 6858000"/>
              <a:gd name="connsiteX2369" fmla="*/ 6756925 w 12192001"/>
              <a:gd name="connsiteY2369" fmla="*/ 2936506 h 6858000"/>
              <a:gd name="connsiteX2370" fmla="*/ 6773670 w 12192001"/>
              <a:gd name="connsiteY2370" fmla="*/ 2891449 h 6858000"/>
              <a:gd name="connsiteX2371" fmla="*/ 6774786 w 12192001"/>
              <a:gd name="connsiteY2371" fmla="*/ 2906468 h 6858000"/>
              <a:gd name="connsiteX2372" fmla="*/ 6774786 w 12192001"/>
              <a:gd name="connsiteY2372" fmla="*/ 2966543 h 6858000"/>
              <a:gd name="connsiteX2373" fmla="*/ 6778135 w 12192001"/>
              <a:gd name="connsiteY2373" fmla="*/ 2985317 h 6858000"/>
              <a:gd name="connsiteX2374" fmla="*/ 6778135 w 12192001"/>
              <a:gd name="connsiteY2374" fmla="*/ 2917732 h 6858000"/>
              <a:gd name="connsiteX2375" fmla="*/ 6778135 w 12192001"/>
              <a:gd name="connsiteY2375" fmla="*/ 2875684 h 6858000"/>
              <a:gd name="connsiteX2376" fmla="*/ 6786583 w 12192001"/>
              <a:gd name="connsiteY2376" fmla="*/ 2878326 h 6858000"/>
              <a:gd name="connsiteX2377" fmla="*/ 6791694 w 12192001"/>
              <a:gd name="connsiteY2377" fmla="*/ 2898200 h 6858000"/>
              <a:gd name="connsiteX2378" fmla="*/ 6795776 w 12192001"/>
              <a:gd name="connsiteY2378" fmla="*/ 3078586 h 6858000"/>
              <a:gd name="connsiteX2379" fmla="*/ 6793912 w 12192001"/>
              <a:gd name="connsiteY2379" fmla="*/ 3144309 h 6858000"/>
              <a:gd name="connsiteX2380" fmla="*/ 6810381 w 12192001"/>
              <a:gd name="connsiteY2380" fmla="*/ 3164348 h 6858000"/>
              <a:gd name="connsiteX2381" fmla="*/ 6813297 w 12192001"/>
              <a:gd name="connsiteY2381" fmla="*/ 3166550 h 6858000"/>
              <a:gd name="connsiteX2382" fmla="*/ 6813020 w 12192001"/>
              <a:gd name="connsiteY2382" fmla="*/ 3176338 h 6858000"/>
              <a:gd name="connsiteX2383" fmla="*/ 6810508 w 12192001"/>
              <a:gd name="connsiteY2383" fmla="*/ 3203091 h 6858000"/>
              <a:gd name="connsiteX2384" fmla="*/ 6809392 w 12192001"/>
              <a:gd name="connsiteY2384" fmla="*/ 3255657 h 6858000"/>
              <a:gd name="connsiteX2385" fmla="*/ 6811023 w 12192001"/>
              <a:gd name="connsiteY2385" fmla="*/ 3279433 h 6858000"/>
              <a:gd name="connsiteX2386" fmla="*/ 6806162 w 12192001"/>
              <a:gd name="connsiteY2386" fmla="*/ 3299731 h 6858000"/>
              <a:gd name="connsiteX2387" fmla="*/ 6807955 w 12192001"/>
              <a:gd name="connsiteY2387" fmla="*/ 3325936 h 6858000"/>
              <a:gd name="connsiteX2388" fmla="*/ 6815709 w 12192001"/>
              <a:gd name="connsiteY2388" fmla="*/ 3344890 h 6858000"/>
              <a:gd name="connsiteX2389" fmla="*/ 6815843 w 12192001"/>
              <a:gd name="connsiteY2389" fmla="*/ 3345045 h 6858000"/>
              <a:gd name="connsiteX2390" fmla="*/ 6818161 w 12192001"/>
              <a:gd name="connsiteY2390" fmla="*/ 3375373 h 6858000"/>
              <a:gd name="connsiteX2391" fmla="*/ 6799904 w 12192001"/>
              <a:gd name="connsiteY2391" fmla="*/ 3410875 h 6858000"/>
              <a:gd name="connsiteX2392" fmla="*/ 6802149 w 12192001"/>
              <a:gd name="connsiteY2392" fmla="*/ 3413153 h 6858000"/>
              <a:gd name="connsiteX2393" fmla="*/ 6820171 w 12192001"/>
              <a:gd name="connsiteY2393" fmla="*/ 3401660 h 6858000"/>
              <a:gd name="connsiteX2394" fmla="*/ 6822787 w 12192001"/>
              <a:gd name="connsiteY2394" fmla="*/ 3435884 h 6858000"/>
              <a:gd name="connsiteX2395" fmla="*/ 6822787 w 12192001"/>
              <a:gd name="connsiteY2395" fmla="*/ 3510978 h 6858000"/>
              <a:gd name="connsiteX2396" fmla="*/ 6823904 w 12192001"/>
              <a:gd name="connsiteY2396" fmla="*/ 3525997 h 6858000"/>
              <a:gd name="connsiteX2397" fmla="*/ 6828369 w 12192001"/>
              <a:gd name="connsiteY2397" fmla="*/ 3518488 h 6858000"/>
              <a:gd name="connsiteX2398" fmla="*/ 6832834 w 12192001"/>
              <a:gd name="connsiteY2398" fmla="*/ 3477186 h 6858000"/>
              <a:gd name="connsiteX2399" fmla="*/ 6837299 w 12192001"/>
              <a:gd name="connsiteY2399" fmla="*/ 3420865 h 6858000"/>
              <a:gd name="connsiteX2400" fmla="*/ 6840648 w 12192001"/>
              <a:gd name="connsiteY2400" fmla="*/ 3435884 h 6858000"/>
              <a:gd name="connsiteX2401" fmla="*/ 6845113 w 12192001"/>
              <a:gd name="connsiteY2401" fmla="*/ 3473431 h 6858000"/>
              <a:gd name="connsiteX2402" fmla="*/ 6848462 w 12192001"/>
              <a:gd name="connsiteY2402" fmla="*/ 3480940 h 6858000"/>
              <a:gd name="connsiteX2403" fmla="*/ 6849578 w 12192001"/>
              <a:gd name="connsiteY2403" fmla="*/ 3469676 h 6858000"/>
              <a:gd name="connsiteX2404" fmla="*/ 6849578 w 12192001"/>
              <a:gd name="connsiteY2404" fmla="*/ 3454657 h 6858000"/>
              <a:gd name="connsiteX2405" fmla="*/ 6849273 w 12192001"/>
              <a:gd name="connsiteY2405" fmla="*/ 3438246 h 6858000"/>
              <a:gd name="connsiteX2406" fmla="*/ 6856933 w 12192001"/>
              <a:gd name="connsiteY2406" fmla="*/ 3454203 h 6858000"/>
              <a:gd name="connsiteX2407" fmla="*/ 6847369 w 12192001"/>
              <a:gd name="connsiteY2407" fmla="*/ 3496733 h 6858000"/>
              <a:gd name="connsiteX2408" fmla="*/ 6853407 w 12192001"/>
              <a:gd name="connsiteY2408" fmla="*/ 3529463 h 6858000"/>
              <a:gd name="connsiteX2409" fmla="*/ 6872082 w 12192001"/>
              <a:gd name="connsiteY2409" fmla="*/ 3531789 h 6858000"/>
              <a:gd name="connsiteX2410" fmla="*/ 6889661 w 12192001"/>
              <a:gd name="connsiteY2410" fmla="*/ 3482014 h 6858000"/>
              <a:gd name="connsiteX2411" fmla="*/ 6880849 w 12192001"/>
              <a:gd name="connsiteY2411" fmla="*/ 3430950 h 6858000"/>
              <a:gd name="connsiteX2412" fmla="*/ 6872792 w 12192001"/>
              <a:gd name="connsiteY2412" fmla="*/ 3383978 h 6858000"/>
              <a:gd name="connsiteX2413" fmla="*/ 6875186 w 12192001"/>
              <a:gd name="connsiteY2413" fmla="*/ 3334310 h 6858000"/>
              <a:gd name="connsiteX2414" fmla="*/ 6888784 w 12192001"/>
              <a:gd name="connsiteY2414" fmla="*/ 3286038 h 6858000"/>
              <a:gd name="connsiteX2415" fmla="*/ 6882856 w 12192001"/>
              <a:gd name="connsiteY2415" fmla="*/ 3181370 h 6858000"/>
              <a:gd name="connsiteX2416" fmla="*/ 6899622 w 12192001"/>
              <a:gd name="connsiteY2416" fmla="*/ 3097517 h 6858000"/>
              <a:gd name="connsiteX2417" fmla="*/ 6901300 w 12192001"/>
              <a:gd name="connsiteY2417" fmla="*/ 3063749 h 6858000"/>
              <a:gd name="connsiteX2418" fmla="*/ 6894443 w 12192001"/>
              <a:gd name="connsiteY2418" fmla="*/ 2865029 h 6858000"/>
              <a:gd name="connsiteX2419" fmla="*/ 6897120 w 12192001"/>
              <a:gd name="connsiteY2419" fmla="*/ 2833385 h 6858000"/>
              <a:gd name="connsiteX2420" fmla="*/ 6896082 w 12192001"/>
              <a:gd name="connsiteY2420" fmla="*/ 2811270 h 6858000"/>
              <a:gd name="connsiteX2421" fmla="*/ 6911022 w 12192001"/>
              <a:gd name="connsiteY2421" fmla="*/ 2813131 h 6858000"/>
              <a:gd name="connsiteX2422" fmla="*/ 6914682 w 12192001"/>
              <a:gd name="connsiteY2422" fmla="*/ 2813944 h 6858000"/>
              <a:gd name="connsiteX2423" fmla="*/ 6915416 w 12192001"/>
              <a:gd name="connsiteY2423" fmla="*/ 2858630 h 6858000"/>
              <a:gd name="connsiteX2424" fmla="*/ 6916650 w 12192001"/>
              <a:gd name="connsiteY2424" fmla="*/ 2937503 h 6858000"/>
              <a:gd name="connsiteX2425" fmla="*/ 6916650 w 12192001"/>
              <a:gd name="connsiteY2425" fmla="*/ 2945015 h 6858000"/>
              <a:gd name="connsiteX2426" fmla="*/ 6917884 w 12192001"/>
              <a:gd name="connsiteY2426" fmla="*/ 2967550 h 6858000"/>
              <a:gd name="connsiteX2427" fmla="*/ 6920352 w 12192001"/>
              <a:gd name="connsiteY2427" fmla="*/ 3012621 h 6858000"/>
              <a:gd name="connsiteX2428" fmla="*/ 6921587 w 12192001"/>
              <a:gd name="connsiteY2428" fmla="*/ 3031400 h 6858000"/>
              <a:gd name="connsiteX2429" fmla="*/ 6921587 w 12192001"/>
              <a:gd name="connsiteY2429" fmla="*/ 3057691 h 6858000"/>
              <a:gd name="connsiteX2430" fmla="*/ 6924054 w 12192001"/>
              <a:gd name="connsiteY2430" fmla="*/ 3083982 h 6858000"/>
              <a:gd name="connsiteX2431" fmla="*/ 6921587 w 12192001"/>
              <a:gd name="connsiteY2431" fmla="*/ 3099005 h 6858000"/>
              <a:gd name="connsiteX2432" fmla="*/ 6925289 w 12192001"/>
              <a:gd name="connsiteY2432" fmla="*/ 3106517 h 6858000"/>
              <a:gd name="connsiteX2433" fmla="*/ 6925289 w 12192001"/>
              <a:gd name="connsiteY2433" fmla="*/ 3114029 h 6858000"/>
              <a:gd name="connsiteX2434" fmla="*/ 6927757 w 12192001"/>
              <a:gd name="connsiteY2434" fmla="*/ 3174123 h 6858000"/>
              <a:gd name="connsiteX2435" fmla="*/ 6930225 w 12192001"/>
              <a:gd name="connsiteY2435" fmla="*/ 3219193 h 6858000"/>
              <a:gd name="connsiteX2436" fmla="*/ 6930225 w 12192001"/>
              <a:gd name="connsiteY2436" fmla="*/ 3264263 h 6858000"/>
              <a:gd name="connsiteX2437" fmla="*/ 6932693 w 12192001"/>
              <a:gd name="connsiteY2437" fmla="*/ 3279287 h 6858000"/>
              <a:gd name="connsiteX2438" fmla="*/ 6935161 w 12192001"/>
              <a:gd name="connsiteY2438" fmla="*/ 3298066 h 6858000"/>
              <a:gd name="connsiteX2439" fmla="*/ 6933927 w 12192001"/>
              <a:gd name="connsiteY2439" fmla="*/ 3339380 h 6858000"/>
              <a:gd name="connsiteX2440" fmla="*/ 6940097 w 12192001"/>
              <a:gd name="connsiteY2440" fmla="*/ 3358160 h 6858000"/>
              <a:gd name="connsiteX2441" fmla="*/ 6949969 w 12192001"/>
              <a:gd name="connsiteY2441" fmla="*/ 3373183 h 6858000"/>
              <a:gd name="connsiteX2442" fmla="*/ 6952437 w 12192001"/>
              <a:gd name="connsiteY2442" fmla="*/ 3414497 h 6858000"/>
              <a:gd name="connsiteX2443" fmla="*/ 6952437 w 12192001"/>
              <a:gd name="connsiteY2443" fmla="*/ 3463324 h 6858000"/>
              <a:gd name="connsiteX2444" fmla="*/ 6952437 w 12192001"/>
              <a:gd name="connsiteY2444" fmla="*/ 3508394 h 6858000"/>
              <a:gd name="connsiteX2445" fmla="*/ 6957373 w 12192001"/>
              <a:gd name="connsiteY2445" fmla="*/ 3527173 h 6858000"/>
              <a:gd name="connsiteX2446" fmla="*/ 6963543 w 12192001"/>
              <a:gd name="connsiteY2446" fmla="*/ 3519661 h 6858000"/>
              <a:gd name="connsiteX2447" fmla="*/ 6963543 w 12192001"/>
              <a:gd name="connsiteY2447" fmla="*/ 3500882 h 6858000"/>
              <a:gd name="connsiteX2448" fmla="*/ 6967245 w 12192001"/>
              <a:gd name="connsiteY2448" fmla="*/ 3482103 h 6858000"/>
              <a:gd name="connsiteX2449" fmla="*/ 6973415 w 12192001"/>
              <a:gd name="connsiteY2449" fmla="*/ 3459568 h 6858000"/>
              <a:gd name="connsiteX2450" fmla="*/ 6977117 w 12192001"/>
              <a:gd name="connsiteY2450" fmla="*/ 3425765 h 6858000"/>
              <a:gd name="connsiteX2451" fmla="*/ 6977117 w 12192001"/>
              <a:gd name="connsiteY2451" fmla="*/ 3391962 h 6858000"/>
              <a:gd name="connsiteX2452" fmla="*/ 6975883 w 12192001"/>
              <a:gd name="connsiteY2452" fmla="*/ 3339380 h 6858000"/>
              <a:gd name="connsiteX2453" fmla="*/ 6977117 w 12192001"/>
              <a:gd name="connsiteY2453" fmla="*/ 3331869 h 6858000"/>
              <a:gd name="connsiteX2454" fmla="*/ 6980819 w 12192001"/>
              <a:gd name="connsiteY2454" fmla="*/ 3335624 h 6858000"/>
              <a:gd name="connsiteX2455" fmla="*/ 6983287 w 12192001"/>
              <a:gd name="connsiteY2455" fmla="*/ 3358160 h 6858000"/>
              <a:gd name="connsiteX2456" fmla="*/ 6991925 w 12192001"/>
              <a:gd name="connsiteY2456" fmla="*/ 3365671 h 6858000"/>
              <a:gd name="connsiteX2457" fmla="*/ 6993159 w 12192001"/>
              <a:gd name="connsiteY2457" fmla="*/ 3328113 h 6858000"/>
              <a:gd name="connsiteX2458" fmla="*/ 6994393 w 12192001"/>
              <a:gd name="connsiteY2458" fmla="*/ 3343136 h 6858000"/>
              <a:gd name="connsiteX2459" fmla="*/ 6994393 w 12192001"/>
              <a:gd name="connsiteY2459" fmla="*/ 3376939 h 6858000"/>
              <a:gd name="connsiteX2460" fmla="*/ 6998095 w 12192001"/>
              <a:gd name="connsiteY2460" fmla="*/ 3410742 h 6858000"/>
              <a:gd name="connsiteX2461" fmla="*/ 7005499 w 12192001"/>
              <a:gd name="connsiteY2461" fmla="*/ 3418253 h 6858000"/>
              <a:gd name="connsiteX2462" fmla="*/ 7009201 w 12192001"/>
              <a:gd name="connsiteY2462" fmla="*/ 3399474 h 6858000"/>
              <a:gd name="connsiteX2463" fmla="*/ 7007967 w 12192001"/>
              <a:gd name="connsiteY2463" fmla="*/ 3369427 h 6858000"/>
              <a:gd name="connsiteX2464" fmla="*/ 7005499 w 12192001"/>
              <a:gd name="connsiteY2464" fmla="*/ 3305578 h 6858000"/>
              <a:gd name="connsiteX2465" fmla="*/ 7006733 w 12192001"/>
              <a:gd name="connsiteY2465" fmla="*/ 3298066 h 6858000"/>
              <a:gd name="connsiteX2466" fmla="*/ 7009201 w 12192001"/>
              <a:gd name="connsiteY2466" fmla="*/ 3245484 h 6858000"/>
              <a:gd name="connsiteX2467" fmla="*/ 7011669 w 12192001"/>
              <a:gd name="connsiteY2467" fmla="*/ 3166611 h 6858000"/>
              <a:gd name="connsiteX2468" fmla="*/ 7011669 w 12192001"/>
              <a:gd name="connsiteY2468" fmla="*/ 3162855 h 6858000"/>
              <a:gd name="connsiteX2469" fmla="*/ 7012903 w 12192001"/>
              <a:gd name="connsiteY2469" fmla="*/ 3162855 h 6858000"/>
              <a:gd name="connsiteX2470" fmla="*/ 7015371 w 12192001"/>
              <a:gd name="connsiteY2470" fmla="*/ 3166611 h 6858000"/>
              <a:gd name="connsiteX2471" fmla="*/ 7015371 w 12192001"/>
              <a:gd name="connsiteY2471" fmla="*/ 3177878 h 6858000"/>
              <a:gd name="connsiteX2472" fmla="*/ 7015371 w 12192001"/>
              <a:gd name="connsiteY2472" fmla="*/ 3245484 h 6858000"/>
              <a:gd name="connsiteX2473" fmla="*/ 7017839 w 12192001"/>
              <a:gd name="connsiteY2473" fmla="*/ 3256751 h 6858000"/>
              <a:gd name="connsiteX2474" fmla="*/ 7022775 w 12192001"/>
              <a:gd name="connsiteY2474" fmla="*/ 3275531 h 6858000"/>
              <a:gd name="connsiteX2475" fmla="*/ 7022775 w 12192001"/>
              <a:gd name="connsiteY2475" fmla="*/ 3320601 h 6858000"/>
              <a:gd name="connsiteX2476" fmla="*/ 7025243 w 12192001"/>
              <a:gd name="connsiteY2476" fmla="*/ 3354404 h 6858000"/>
              <a:gd name="connsiteX2477" fmla="*/ 7028945 w 12192001"/>
              <a:gd name="connsiteY2477" fmla="*/ 3335624 h 6858000"/>
              <a:gd name="connsiteX2478" fmla="*/ 7030179 w 12192001"/>
              <a:gd name="connsiteY2478" fmla="*/ 3245484 h 6858000"/>
              <a:gd name="connsiteX2479" fmla="*/ 7030179 w 12192001"/>
              <a:gd name="connsiteY2479" fmla="*/ 3102761 h 6858000"/>
              <a:gd name="connsiteX2480" fmla="*/ 7028945 w 12192001"/>
              <a:gd name="connsiteY2480" fmla="*/ 3083982 h 6858000"/>
              <a:gd name="connsiteX2481" fmla="*/ 7030179 w 12192001"/>
              <a:gd name="connsiteY2481" fmla="*/ 3046423 h 6858000"/>
              <a:gd name="connsiteX2482" fmla="*/ 7028945 w 12192001"/>
              <a:gd name="connsiteY2482" fmla="*/ 3008865 h 6858000"/>
              <a:gd name="connsiteX2483" fmla="*/ 7028945 w 12192001"/>
              <a:gd name="connsiteY2483" fmla="*/ 2982574 h 6858000"/>
              <a:gd name="connsiteX2484" fmla="*/ 7032647 w 12192001"/>
              <a:gd name="connsiteY2484" fmla="*/ 2918724 h 6858000"/>
              <a:gd name="connsiteX2485" fmla="*/ 7030676 w 12192001"/>
              <a:gd name="connsiteY2485" fmla="*/ 2906724 h 6858000"/>
              <a:gd name="connsiteX2486" fmla="*/ 7034697 w 12192001"/>
              <a:gd name="connsiteY2486" fmla="*/ 2916476 h 6858000"/>
              <a:gd name="connsiteX2487" fmla="*/ 7043470 w 12192001"/>
              <a:gd name="connsiteY2487" fmla="*/ 2947548 h 6858000"/>
              <a:gd name="connsiteX2488" fmla="*/ 7047682 w 12192001"/>
              <a:gd name="connsiteY2488" fmla="*/ 3065993 h 6858000"/>
              <a:gd name="connsiteX2489" fmla="*/ 7044895 w 12192001"/>
              <a:gd name="connsiteY2489" fmla="*/ 3169575 h 6858000"/>
              <a:gd name="connsiteX2490" fmla="*/ 7048933 w 12192001"/>
              <a:gd name="connsiteY2490" fmla="*/ 3198059 h 6858000"/>
              <a:gd name="connsiteX2491" fmla="*/ 7058461 w 12192001"/>
              <a:gd name="connsiteY2491" fmla="*/ 3233222 h 6858000"/>
              <a:gd name="connsiteX2492" fmla="*/ 7066595 w 12192001"/>
              <a:gd name="connsiteY2492" fmla="*/ 3320177 h 6858000"/>
              <a:gd name="connsiteX2493" fmla="*/ 7070827 w 12192001"/>
              <a:gd name="connsiteY2493" fmla="*/ 3448617 h 6858000"/>
              <a:gd name="connsiteX2494" fmla="*/ 7079090 w 12192001"/>
              <a:gd name="connsiteY2494" fmla="*/ 3473630 h 6858000"/>
              <a:gd name="connsiteX2495" fmla="*/ 7088805 w 12192001"/>
              <a:gd name="connsiteY2495" fmla="*/ 3476839 h 6858000"/>
              <a:gd name="connsiteX2496" fmla="*/ 7133083 w 12192001"/>
              <a:gd name="connsiteY2496" fmla="*/ 3588282 h 6858000"/>
              <a:gd name="connsiteX2497" fmla="*/ 7142308 w 12192001"/>
              <a:gd name="connsiteY2497" fmla="*/ 3595427 h 6858000"/>
              <a:gd name="connsiteX2498" fmla="*/ 7151004 w 12192001"/>
              <a:gd name="connsiteY2498" fmla="*/ 3586517 h 6858000"/>
              <a:gd name="connsiteX2499" fmla="*/ 7168170 w 12192001"/>
              <a:gd name="connsiteY2499" fmla="*/ 3580660 h 6858000"/>
              <a:gd name="connsiteX2500" fmla="*/ 7166228 w 12192001"/>
              <a:gd name="connsiteY2500" fmla="*/ 3606401 h 6858000"/>
              <a:gd name="connsiteX2501" fmla="*/ 7159119 w 12192001"/>
              <a:gd name="connsiteY2501" fmla="*/ 3663476 h 6858000"/>
              <a:gd name="connsiteX2502" fmla="*/ 7148746 w 12192001"/>
              <a:gd name="connsiteY2502" fmla="*/ 3706154 h 6858000"/>
              <a:gd name="connsiteX2503" fmla="*/ 7140805 w 12192001"/>
              <a:gd name="connsiteY2503" fmla="*/ 3719156 h 6858000"/>
              <a:gd name="connsiteX2504" fmla="*/ 7138353 w 12192001"/>
              <a:gd name="connsiteY2504" fmla="*/ 3738837 h 6858000"/>
              <a:gd name="connsiteX2505" fmla="*/ 7150804 w 12192001"/>
              <a:gd name="connsiteY2505" fmla="*/ 3740388 h 6858000"/>
              <a:gd name="connsiteX2506" fmla="*/ 7166460 w 12192001"/>
              <a:gd name="connsiteY2506" fmla="*/ 3726349 h 6858000"/>
              <a:gd name="connsiteX2507" fmla="*/ 7173420 w 12192001"/>
              <a:gd name="connsiteY2507" fmla="*/ 3721220 h 6858000"/>
              <a:gd name="connsiteX2508" fmla="*/ 7173194 w 12192001"/>
              <a:gd name="connsiteY2508" fmla="*/ 3733183 h 6858000"/>
              <a:gd name="connsiteX2509" fmla="*/ 7168988 w 12192001"/>
              <a:gd name="connsiteY2509" fmla="*/ 3746650 h 6858000"/>
              <a:gd name="connsiteX2510" fmla="*/ 7167518 w 12192001"/>
              <a:gd name="connsiteY2510" fmla="*/ 3758459 h 6858000"/>
              <a:gd name="connsiteX2511" fmla="*/ 7176632 w 12192001"/>
              <a:gd name="connsiteY2511" fmla="*/ 3837541 h 6858000"/>
              <a:gd name="connsiteX2512" fmla="*/ 7171485 w 12192001"/>
              <a:gd name="connsiteY2512" fmla="*/ 3878871 h 6858000"/>
              <a:gd name="connsiteX2513" fmla="*/ 7174768 w 12192001"/>
              <a:gd name="connsiteY2513" fmla="*/ 3903264 h 6858000"/>
              <a:gd name="connsiteX2514" fmla="*/ 7188934 w 12192001"/>
              <a:gd name="connsiteY2514" fmla="*/ 3891038 h 6858000"/>
              <a:gd name="connsiteX2515" fmla="*/ 7196630 w 12192001"/>
              <a:gd name="connsiteY2515" fmla="*/ 3880004 h 6858000"/>
              <a:gd name="connsiteX2516" fmla="*/ 7207816 w 12192001"/>
              <a:gd name="connsiteY2516" fmla="*/ 3871405 h 6858000"/>
              <a:gd name="connsiteX2517" fmla="*/ 7209099 w 12192001"/>
              <a:gd name="connsiteY2517" fmla="*/ 3891551 h 6858000"/>
              <a:gd name="connsiteX2518" fmla="*/ 7210441 w 12192001"/>
              <a:gd name="connsiteY2518" fmla="*/ 3941684 h 6858000"/>
              <a:gd name="connsiteX2519" fmla="*/ 7182205 w 12192001"/>
              <a:gd name="connsiteY2519" fmla="*/ 4016114 h 6858000"/>
              <a:gd name="connsiteX2520" fmla="*/ 7164588 w 12192001"/>
              <a:gd name="connsiteY2520" fmla="*/ 4045898 h 6858000"/>
              <a:gd name="connsiteX2521" fmla="*/ 7234309 w 12192001"/>
              <a:gd name="connsiteY2521" fmla="*/ 4054582 h 6858000"/>
              <a:gd name="connsiteX2522" fmla="*/ 7256171 w 12192001"/>
              <a:gd name="connsiteY2522" fmla="*/ 4031323 h 6858000"/>
              <a:gd name="connsiteX2523" fmla="*/ 7265395 w 12192001"/>
              <a:gd name="connsiteY2523" fmla="*/ 4038468 h 6858000"/>
              <a:gd name="connsiteX2524" fmla="*/ 7269092 w 12192001"/>
              <a:gd name="connsiteY2524" fmla="*/ 4018942 h 6858000"/>
              <a:gd name="connsiteX2525" fmla="*/ 7268318 w 12192001"/>
              <a:gd name="connsiteY2525" fmla="*/ 4004855 h 6858000"/>
              <a:gd name="connsiteX2526" fmla="*/ 7278239 w 12192001"/>
              <a:gd name="connsiteY2526" fmla="*/ 3986104 h 6858000"/>
              <a:gd name="connsiteX2527" fmla="*/ 7289161 w 12192001"/>
              <a:gd name="connsiteY2527" fmla="*/ 3969477 h 6858000"/>
              <a:gd name="connsiteX2528" fmla="*/ 7289328 w 12192001"/>
              <a:gd name="connsiteY2528" fmla="*/ 3927526 h 6858000"/>
              <a:gd name="connsiteX2529" fmla="*/ 7292986 w 12192001"/>
              <a:gd name="connsiteY2529" fmla="*/ 3888009 h 6858000"/>
              <a:gd name="connsiteX2530" fmla="*/ 7312377 w 12192001"/>
              <a:gd name="connsiteY2530" fmla="*/ 3874435 h 6858000"/>
              <a:gd name="connsiteX2531" fmla="*/ 7320828 w 12192001"/>
              <a:gd name="connsiteY2531" fmla="*/ 3867493 h 6858000"/>
              <a:gd name="connsiteX2532" fmla="*/ 7302321 w 12192001"/>
              <a:gd name="connsiteY2532" fmla="*/ 3823216 h 6858000"/>
              <a:gd name="connsiteX2533" fmla="*/ 7289851 w 12192001"/>
              <a:gd name="connsiteY2533" fmla="*/ 3811670 h 6858000"/>
              <a:gd name="connsiteX2534" fmla="*/ 7291509 w 12192001"/>
              <a:gd name="connsiteY2534" fmla="*/ 3767906 h 6858000"/>
              <a:gd name="connsiteX2535" fmla="*/ 7299470 w 12192001"/>
              <a:gd name="connsiteY2535" fmla="*/ 3764901 h 6858000"/>
              <a:gd name="connsiteX2536" fmla="*/ 7311165 w 12192001"/>
              <a:gd name="connsiteY2536" fmla="*/ 3762360 h 6858000"/>
              <a:gd name="connsiteX2537" fmla="*/ 7318596 w 12192001"/>
              <a:gd name="connsiteY2537" fmla="*/ 3743299 h 6858000"/>
              <a:gd name="connsiteX2538" fmla="*/ 7312010 w 12192001"/>
              <a:gd name="connsiteY2538" fmla="*/ 3684518 h 6858000"/>
              <a:gd name="connsiteX2539" fmla="*/ 7307463 w 12192001"/>
              <a:gd name="connsiteY2539" fmla="*/ 3649975 h 6858000"/>
              <a:gd name="connsiteX2540" fmla="*/ 7325454 w 12192001"/>
              <a:gd name="connsiteY2540" fmla="*/ 3556281 h 6858000"/>
              <a:gd name="connsiteX2541" fmla="*/ 7331376 w 12192001"/>
              <a:gd name="connsiteY2541" fmla="*/ 3529037 h 6858000"/>
              <a:gd name="connsiteX2542" fmla="*/ 7320752 w 12192001"/>
              <a:gd name="connsiteY2542" fmla="*/ 3441773 h 6858000"/>
              <a:gd name="connsiteX2543" fmla="*/ 7325635 w 12192001"/>
              <a:gd name="connsiteY2543" fmla="*/ 3392415 h 6858000"/>
              <a:gd name="connsiteX2544" fmla="*/ 7353890 w 12192001"/>
              <a:gd name="connsiteY2544" fmla="*/ 3327980 h 6858000"/>
              <a:gd name="connsiteX2545" fmla="*/ 7331970 w 12192001"/>
              <a:gd name="connsiteY2545" fmla="*/ 3321253 h 6858000"/>
              <a:gd name="connsiteX2546" fmla="*/ 7322443 w 12192001"/>
              <a:gd name="connsiteY2546" fmla="*/ 3286089 h 6858000"/>
              <a:gd name="connsiteX2547" fmla="*/ 7338363 w 12192001"/>
              <a:gd name="connsiteY2547" fmla="*/ 3280078 h 6858000"/>
              <a:gd name="connsiteX2548" fmla="*/ 7349775 w 12192001"/>
              <a:gd name="connsiteY2548" fmla="*/ 3259514 h 6858000"/>
              <a:gd name="connsiteX2549" fmla="*/ 7351923 w 12192001"/>
              <a:gd name="connsiteY2549" fmla="*/ 3211814 h 6858000"/>
              <a:gd name="connsiteX2550" fmla="*/ 7353543 w 12192001"/>
              <a:gd name="connsiteY2550" fmla="*/ 3148059 h 6858000"/>
              <a:gd name="connsiteX2551" fmla="*/ 7358955 w 12192001"/>
              <a:gd name="connsiteY2551" fmla="*/ 3114756 h 6858000"/>
              <a:gd name="connsiteX2552" fmla="*/ 7370876 w 12192001"/>
              <a:gd name="connsiteY2552" fmla="*/ 3100252 h 6858000"/>
              <a:gd name="connsiteX2553" fmla="*/ 7385513 w 12192001"/>
              <a:gd name="connsiteY2553" fmla="*/ 3074094 h 6858000"/>
              <a:gd name="connsiteX2554" fmla="*/ 7369309 w 12192001"/>
              <a:gd name="connsiteY2554" fmla="*/ 3062083 h 6858000"/>
              <a:gd name="connsiteX2555" fmla="*/ 7366045 w 12192001"/>
              <a:gd name="connsiteY2555" fmla="*/ 3047686 h 6858000"/>
              <a:gd name="connsiteX2556" fmla="*/ 7372250 w 12192001"/>
              <a:gd name="connsiteY2556" fmla="*/ 3038465 h 6858000"/>
              <a:gd name="connsiteX2557" fmla="*/ 7394112 w 12192001"/>
              <a:gd name="connsiteY2557" fmla="*/ 3015206 h 6858000"/>
              <a:gd name="connsiteX2558" fmla="*/ 7394458 w 12192001"/>
              <a:gd name="connsiteY2558" fmla="*/ 3014444 h 6858000"/>
              <a:gd name="connsiteX2559" fmla="*/ 7405805 w 12192001"/>
              <a:gd name="connsiteY2559" fmla="*/ 3039062 h 6858000"/>
              <a:gd name="connsiteX2560" fmla="*/ 7409602 w 12192001"/>
              <a:gd name="connsiteY2560" fmla="*/ 3076610 h 6858000"/>
              <a:gd name="connsiteX2561" fmla="*/ 7398212 w 12192001"/>
              <a:gd name="connsiteY2561" fmla="*/ 3129176 h 6858000"/>
              <a:gd name="connsiteX2562" fmla="*/ 7398212 w 12192001"/>
              <a:gd name="connsiteY2562" fmla="*/ 3159214 h 6858000"/>
              <a:gd name="connsiteX2563" fmla="*/ 7402009 w 12192001"/>
              <a:gd name="connsiteY2563" fmla="*/ 3174233 h 6858000"/>
              <a:gd name="connsiteX2564" fmla="*/ 7409602 w 12192001"/>
              <a:gd name="connsiteY2564" fmla="*/ 3215535 h 6858000"/>
              <a:gd name="connsiteX2565" fmla="*/ 7413398 w 12192001"/>
              <a:gd name="connsiteY2565" fmla="*/ 3230553 h 6858000"/>
              <a:gd name="connsiteX2566" fmla="*/ 7419530 w 12192001"/>
              <a:gd name="connsiteY2566" fmla="*/ 3236031 h 6858000"/>
              <a:gd name="connsiteX2567" fmla="*/ 7419722 w 12192001"/>
              <a:gd name="connsiteY2567" fmla="*/ 3256234 h 6858000"/>
              <a:gd name="connsiteX2568" fmla="*/ 7432288 w 12192001"/>
              <a:gd name="connsiteY2568" fmla="*/ 3317759 h 6858000"/>
              <a:gd name="connsiteX2569" fmla="*/ 7468245 w 12192001"/>
              <a:gd name="connsiteY2569" fmla="*/ 3374202 h 6858000"/>
              <a:gd name="connsiteX2570" fmla="*/ 7459116 w 12192001"/>
              <a:gd name="connsiteY2570" fmla="*/ 3417035 h 6858000"/>
              <a:gd name="connsiteX2571" fmla="*/ 7474321 w 12192001"/>
              <a:gd name="connsiteY2571" fmla="*/ 3426923 h 6858000"/>
              <a:gd name="connsiteX2572" fmla="*/ 7487319 w 12192001"/>
              <a:gd name="connsiteY2572" fmla="*/ 3454525 h 6858000"/>
              <a:gd name="connsiteX2573" fmla="*/ 7474172 w 12192001"/>
              <a:gd name="connsiteY2573" fmla="*/ 3478870 h 6858000"/>
              <a:gd name="connsiteX2574" fmla="*/ 7451046 w 12192001"/>
              <a:gd name="connsiteY2574" fmla="*/ 3491978 h 6858000"/>
              <a:gd name="connsiteX2575" fmla="*/ 7469515 w 12192001"/>
              <a:gd name="connsiteY2575" fmla="*/ 3516264 h 6858000"/>
              <a:gd name="connsiteX2576" fmla="*/ 7481023 w 12192001"/>
              <a:gd name="connsiteY2576" fmla="*/ 3545678 h 6858000"/>
              <a:gd name="connsiteX2577" fmla="*/ 7522070 w 12192001"/>
              <a:gd name="connsiteY2577" fmla="*/ 3530804 h 6858000"/>
              <a:gd name="connsiteX2578" fmla="*/ 7531972 w 12192001"/>
              <a:gd name="connsiteY2578" fmla="*/ 3502058 h 6858000"/>
              <a:gd name="connsiteX2579" fmla="*/ 7520993 w 12192001"/>
              <a:gd name="connsiteY2579" fmla="*/ 3488699 h 6858000"/>
              <a:gd name="connsiteX2580" fmla="*/ 7514993 w 12192001"/>
              <a:gd name="connsiteY2580" fmla="*/ 3475960 h 6858000"/>
              <a:gd name="connsiteX2581" fmla="*/ 7506427 w 12192001"/>
              <a:gd name="connsiteY2581" fmla="*/ 3422928 h 6858000"/>
              <a:gd name="connsiteX2582" fmla="*/ 7510575 w 12192001"/>
              <a:gd name="connsiteY2582" fmla="*/ 3379474 h 6858000"/>
              <a:gd name="connsiteX2583" fmla="*/ 7508311 w 12192001"/>
              <a:gd name="connsiteY2583" fmla="*/ 3367201 h 6858000"/>
              <a:gd name="connsiteX2584" fmla="*/ 7501067 w 12192001"/>
              <a:gd name="connsiteY2584" fmla="*/ 3354306 h 6858000"/>
              <a:gd name="connsiteX2585" fmla="*/ 7501838 w 12192001"/>
              <a:gd name="connsiteY2585" fmla="*/ 3302438 h 6858000"/>
              <a:gd name="connsiteX2586" fmla="*/ 7507445 w 12192001"/>
              <a:gd name="connsiteY2586" fmla="*/ 3278804 h 6858000"/>
              <a:gd name="connsiteX2587" fmla="*/ 7507835 w 12192001"/>
              <a:gd name="connsiteY2587" fmla="*/ 3278895 h 6858000"/>
              <a:gd name="connsiteX2588" fmla="*/ 7523496 w 12192001"/>
              <a:gd name="connsiteY2588" fmla="*/ 3305648 h 6858000"/>
              <a:gd name="connsiteX2589" fmla="*/ 7546275 w 12192001"/>
              <a:gd name="connsiteY2589" fmla="*/ 3328176 h 6858000"/>
              <a:gd name="connsiteX2590" fmla="*/ 7576646 w 12192001"/>
              <a:gd name="connsiteY2590" fmla="*/ 3343195 h 6858000"/>
              <a:gd name="connsiteX2591" fmla="*/ 7584239 w 12192001"/>
              <a:gd name="connsiteY2591" fmla="*/ 3343195 h 6858000"/>
              <a:gd name="connsiteX2592" fmla="*/ 7622204 w 12192001"/>
              <a:gd name="connsiteY2592" fmla="*/ 3286874 h 6858000"/>
              <a:gd name="connsiteX2593" fmla="*/ 7622204 w 12192001"/>
              <a:gd name="connsiteY2593" fmla="*/ 3241914 h 6858000"/>
              <a:gd name="connsiteX2594" fmla="*/ 7622704 w 12192001"/>
              <a:gd name="connsiteY2594" fmla="*/ 3240545 h 6858000"/>
              <a:gd name="connsiteX2595" fmla="*/ 7622204 w 12192001"/>
              <a:gd name="connsiteY2595" fmla="*/ 3239910 h 6858000"/>
              <a:gd name="connsiteX2596" fmla="*/ 7622204 w 12192001"/>
              <a:gd name="connsiteY2596" fmla="*/ 3199499 h 6858000"/>
              <a:gd name="connsiteX2597" fmla="*/ 7626201 w 12192001"/>
              <a:gd name="connsiteY2597" fmla="*/ 3182020 h 6858000"/>
              <a:gd name="connsiteX2598" fmla="*/ 7634895 w 12192001"/>
              <a:gd name="connsiteY2598" fmla="*/ 3112220 h 6858000"/>
              <a:gd name="connsiteX2599" fmla="*/ 7635017 w 12192001"/>
              <a:gd name="connsiteY2599" fmla="*/ 3114157 h 6858000"/>
              <a:gd name="connsiteX2600" fmla="*/ 7644983 w 12192001"/>
              <a:gd name="connsiteY2600" fmla="*/ 3136685 h 6858000"/>
              <a:gd name="connsiteX2601" fmla="*/ 7694337 w 12192001"/>
              <a:gd name="connsiteY2601" fmla="*/ 3264346 h 6858000"/>
              <a:gd name="connsiteX2602" fmla="*/ 7698133 w 12192001"/>
              <a:gd name="connsiteY2602" fmla="*/ 3339440 h 6858000"/>
              <a:gd name="connsiteX2603" fmla="*/ 7698133 w 12192001"/>
              <a:gd name="connsiteY2603" fmla="*/ 3388252 h 6858000"/>
              <a:gd name="connsiteX2604" fmla="*/ 7705726 w 12192001"/>
              <a:gd name="connsiteY2604" fmla="*/ 3433308 h 6858000"/>
              <a:gd name="connsiteX2605" fmla="*/ 7713319 w 12192001"/>
              <a:gd name="connsiteY2605" fmla="*/ 3452082 h 6858000"/>
              <a:gd name="connsiteX2606" fmla="*/ 7720912 w 12192001"/>
              <a:gd name="connsiteY2606" fmla="*/ 3433308 h 6858000"/>
              <a:gd name="connsiteX2607" fmla="*/ 7713319 w 12192001"/>
              <a:gd name="connsiteY2607" fmla="*/ 3301893 h 6858000"/>
              <a:gd name="connsiteX2608" fmla="*/ 7736098 w 12192001"/>
              <a:gd name="connsiteY2608" fmla="*/ 3245572 h 6858000"/>
              <a:gd name="connsiteX2609" fmla="*/ 7743691 w 12192001"/>
              <a:gd name="connsiteY2609" fmla="*/ 3245572 h 6858000"/>
              <a:gd name="connsiteX2610" fmla="*/ 7758877 w 12192001"/>
              <a:gd name="connsiteY2610" fmla="*/ 3249327 h 6858000"/>
              <a:gd name="connsiteX2611" fmla="*/ 7758877 w 12192001"/>
              <a:gd name="connsiteY2611" fmla="*/ 3283120 h 6858000"/>
              <a:gd name="connsiteX2612" fmla="*/ 7766469 w 12192001"/>
              <a:gd name="connsiteY2612" fmla="*/ 3305648 h 6858000"/>
              <a:gd name="connsiteX2613" fmla="*/ 7774063 w 12192001"/>
              <a:gd name="connsiteY2613" fmla="*/ 3309403 h 6858000"/>
              <a:gd name="connsiteX2614" fmla="*/ 7777859 w 12192001"/>
              <a:gd name="connsiteY2614" fmla="*/ 3301893 h 6858000"/>
              <a:gd name="connsiteX2615" fmla="*/ 7777859 w 12192001"/>
              <a:gd name="connsiteY2615" fmla="*/ 3268101 h 6858000"/>
              <a:gd name="connsiteX2616" fmla="*/ 7785452 w 12192001"/>
              <a:gd name="connsiteY2616" fmla="*/ 3256836 h 6858000"/>
              <a:gd name="connsiteX2617" fmla="*/ 7793045 w 12192001"/>
              <a:gd name="connsiteY2617" fmla="*/ 3264346 h 6858000"/>
              <a:gd name="connsiteX2618" fmla="*/ 7812027 w 12192001"/>
              <a:gd name="connsiteY2618" fmla="*/ 3309403 h 6858000"/>
              <a:gd name="connsiteX2619" fmla="*/ 7827213 w 12192001"/>
              <a:gd name="connsiteY2619" fmla="*/ 3380742 h 6858000"/>
              <a:gd name="connsiteX2620" fmla="*/ 7831010 w 12192001"/>
              <a:gd name="connsiteY2620" fmla="*/ 3380742 h 6858000"/>
              <a:gd name="connsiteX2621" fmla="*/ 7838602 w 12192001"/>
              <a:gd name="connsiteY2621" fmla="*/ 3380742 h 6858000"/>
              <a:gd name="connsiteX2622" fmla="*/ 7838602 w 12192001"/>
              <a:gd name="connsiteY2622" fmla="*/ 3365723 h 6858000"/>
              <a:gd name="connsiteX2623" fmla="*/ 7845721 w 12192001"/>
              <a:gd name="connsiteY2623" fmla="*/ 3353051 h 6858000"/>
              <a:gd name="connsiteX2624" fmla="*/ 7853977 w 12192001"/>
              <a:gd name="connsiteY2624" fmla="*/ 3353793 h 6858000"/>
              <a:gd name="connsiteX2625" fmla="*/ 7855592 w 12192001"/>
              <a:gd name="connsiteY2625" fmla="*/ 3370484 h 6858000"/>
              <a:gd name="connsiteX2626" fmla="*/ 7875583 w 12192001"/>
              <a:gd name="connsiteY2626" fmla="*/ 3666774 h 6858000"/>
              <a:gd name="connsiteX2627" fmla="*/ 7880601 w 12192001"/>
              <a:gd name="connsiteY2627" fmla="*/ 3687386 h 6858000"/>
              <a:gd name="connsiteX2628" fmla="*/ 7894767 w 12192001"/>
              <a:gd name="connsiteY2628" fmla="*/ 3675160 h 6858000"/>
              <a:gd name="connsiteX2629" fmla="*/ 7905953 w 12192001"/>
              <a:gd name="connsiteY2629" fmla="*/ 3666560 h 6858000"/>
              <a:gd name="connsiteX2630" fmla="*/ 7913707 w 12192001"/>
              <a:gd name="connsiteY2630" fmla="*/ 3685513 h 6858000"/>
              <a:gd name="connsiteX2631" fmla="*/ 7911501 w 12192001"/>
              <a:gd name="connsiteY2631" fmla="*/ 3703226 h 6858000"/>
              <a:gd name="connsiteX2632" fmla="*/ 7934743 w 12192001"/>
              <a:gd name="connsiteY2632" fmla="*/ 3750091 h 6858000"/>
              <a:gd name="connsiteX2633" fmla="*/ 7953909 w 12192001"/>
              <a:gd name="connsiteY2633" fmla="*/ 3748481 h 6858000"/>
              <a:gd name="connsiteX2634" fmla="*/ 7960417 w 12192001"/>
              <a:gd name="connsiteY2634" fmla="*/ 3767280 h 6858000"/>
              <a:gd name="connsiteX2635" fmla="*/ 7925615 w 12192001"/>
              <a:gd name="connsiteY2635" fmla="*/ 3792924 h 6858000"/>
              <a:gd name="connsiteX2636" fmla="*/ 7950573 w 12192001"/>
              <a:gd name="connsiteY2636" fmla="*/ 3826013 h 6858000"/>
              <a:gd name="connsiteX2637" fmla="*/ 7992130 w 12192001"/>
              <a:gd name="connsiteY2637" fmla="*/ 3817198 h 6858000"/>
              <a:gd name="connsiteX2638" fmla="*/ 7995768 w 12192001"/>
              <a:gd name="connsiteY2638" fmla="*/ 3767685 h 6858000"/>
              <a:gd name="connsiteX2639" fmla="*/ 7991408 w 12192001"/>
              <a:gd name="connsiteY2639" fmla="*/ 3701187 h 6858000"/>
              <a:gd name="connsiteX2640" fmla="*/ 7997046 w 12192001"/>
              <a:gd name="connsiteY2640" fmla="*/ 3655921 h 6858000"/>
              <a:gd name="connsiteX2641" fmla="*/ 7996458 w 12192001"/>
              <a:gd name="connsiteY2641" fmla="*/ 3515036 h 6858000"/>
              <a:gd name="connsiteX2642" fmla="*/ 7992185 w 12192001"/>
              <a:gd name="connsiteY2642" fmla="*/ 3501220 h 6858000"/>
              <a:gd name="connsiteX2643" fmla="*/ 7991410 w 12192001"/>
              <a:gd name="connsiteY2643" fmla="*/ 3494323 h 6858000"/>
              <a:gd name="connsiteX2644" fmla="*/ 8005647 w 12192001"/>
              <a:gd name="connsiteY2644" fmla="*/ 3474610 h 6858000"/>
              <a:gd name="connsiteX2645" fmla="*/ 8028426 w 12192001"/>
              <a:gd name="connsiteY2645" fmla="*/ 3470856 h 6858000"/>
              <a:gd name="connsiteX2646" fmla="*/ 8028426 w 12192001"/>
              <a:gd name="connsiteY2646" fmla="*/ 3437063 h 6858000"/>
              <a:gd name="connsiteX2647" fmla="*/ 8032222 w 12192001"/>
              <a:gd name="connsiteY2647" fmla="*/ 3407025 h 6858000"/>
              <a:gd name="connsiteX2648" fmla="*/ 8028426 w 12192001"/>
              <a:gd name="connsiteY2648" fmla="*/ 3380742 h 6858000"/>
              <a:gd name="connsiteX2649" fmla="*/ 8026831 w 12192001"/>
              <a:gd name="connsiteY2649" fmla="*/ 3340139 h 6858000"/>
              <a:gd name="connsiteX2650" fmla="*/ 8035494 w 12192001"/>
              <a:gd name="connsiteY2650" fmla="*/ 3326936 h 6858000"/>
              <a:gd name="connsiteX2651" fmla="*/ 8045680 w 12192001"/>
              <a:gd name="connsiteY2651" fmla="*/ 3316213 h 6858000"/>
              <a:gd name="connsiteX2652" fmla="*/ 8065432 w 12192001"/>
              <a:gd name="connsiteY2652" fmla="*/ 3360645 h 6858000"/>
              <a:gd name="connsiteX2653" fmla="*/ 8061174 w 12192001"/>
              <a:gd name="connsiteY2653" fmla="*/ 3476035 h 6858000"/>
              <a:gd name="connsiteX2654" fmla="*/ 8055026 w 12192001"/>
              <a:gd name="connsiteY2654" fmla="*/ 3515243 h 6858000"/>
              <a:gd name="connsiteX2655" fmla="*/ 8058046 w 12192001"/>
              <a:gd name="connsiteY2655" fmla="*/ 3531608 h 6858000"/>
              <a:gd name="connsiteX2656" fmla="*/ 8073289 w 12192001"/>
              <a:gd name="connsiteY2656" fmla="*/ 3561487 h 6858000"/>
              <a:gd name="connsiteX2657" fmla="*/ 8078120 w 12192001"/>
              <a:gd name="connsiteY2657" fmla="*/ 3614054 h 6858000"/>
              <a:gd name="connsiteX2658" fmla="*/ 8095589 w 12192001"/>
              <a:gd name="connsiteY2658" fmla="*/ 3636216 h 6858000"/>
              <a:gd name="connsiteX2659" fmla="*/ 8102059 w 12192001"/>
              <a:gd name="connsiteY2659" fmla="*/ 3635023 h 6858000"/>
              <a:gd name="connsiteX2660" fmla="*/ 8111303 w 12192001"/>
              <a:gd name="connsiteY2660" fmla="*/ 3652164 h 6858000"/>
              <a:gd name="connsiteX2661" fmla="*/ 8100363 w 12192001"/>
              <a:gd name="connsiteY2661" fmla="*/ 3658796 h 6858000"/>
              <a:gd name="connsiteX2662" fmla="*/ 8087441 w 12192001"/>
              <a:gd name="connsiteY2662" fmla="*/ 3671177 h 6858000"/>
              <a:gd name="connsiteX2663" fmla="*/ 8107420 w 12192001"/>
              <a:gd name="connsiteY2663" fmla="*/ 3703645 h 6858000"/>
              <a:gd name="connsiteX2664" fmla="*/ 8117380 w 12192001"/>
              <a:gd name="connsiteY2664" fmla="*/ 3704886 h 6858000"/>
              <a:gd name="connsiteX2665" fmla="*/ 8111174 w 12192001"/>
              <a:gd name="connsiteY2665" fmla="*/ 3714106 h 6858000"/>
              <a:gd name="connsiteX2666" fmla="*/ 8109232 w 12192001"/>
              <a:gd name="connsiteY2666" fmla="*/ 3739847 h 6858000"/>
              <a:gd name="connsiteX2667" fmla="*/ 8136455 w 12192001"/>
              <a:gd name="connsiteY2667" fmla="*/ 3785209 h 6858000"/>
              <a:gd name="connsiteX2668" fmla="*/ 8173128 w 12192001"/>
              <a:gd name="connsiteY2668" fmla="*/ 3825752 h 6858000"/>
              <a:gd name="connsiteX2669" fmla="*/ 8187352 w 12192001"/>
              <a:gd name="connsiteY2669" fmla="*/ 3843513 h 6858000"/>
              <a:gd name="connsiteX2670" fmla="*/ 8233591 w 12192001"/>
              <a:gd name="connsiteY2670" fmla="*/ 3939211 h 6858000"/>
              <a:gd name="connsiteX2671" fmla="*/ 8250531 w 12192001"/>
              <a:gd name="connsiteY2671" fmla="*/ 3945318 h 6858000"/>
              <a:gd name="connsiteX2672" fmla="*/ 8251983 w 12192001"/>
              <a:gd name="connsiteY2672" fmla="*/ 3923514 h 6858000"/>
              <a:gd name="connsiteX2673" fmla="*/ 8256395 w 12192001"/>
              <a:gd name="connsiteY2673" fmla="*/ 3888088 h 6858000"/>
              <a:gd name="connsiteX2674" fmla="*/ 8270994 w 12192001"/>
              <a:gd name="connsiteY2674" fmla="*/ 3841939 h 6858000"/>
              <a:gd name="connsiteX2675" fmla="*/ 8243281 w 12192001"/>
              <a:gd name="connsiteY2675" fmla="*/ 3800513 h 6858000"/>
              <a:gd name="connsiteX2676" fmla="*/ 8230340 w 12192001"/>
              <a:gd name="connsiteY2676" fmla="*/ 3802899 h 6858000"/>
              <a:gd name="connsiteX2677" fmla="*/ 8227605 w 12192001"/>
              <a:gd name="connsiteY2677" fmla="*/ 3804557 h 6858000"/>
              <a:gd name="connsiteX2678" fmla="*/ 8229340 w 12192001"/>
              <a:gd name="connsiteY2678" fmla="*/ 3800775 h 6858000"/>
              <a:gd name="connsiteX2679" fmla="*/ 8230792 w 12192001"/>
              <a:gd name="connsiteY2679" fmla="*/ 3778971 h 6858000"/>
              <a:gd name="connsiteX2680" fmla="*/ 8259557 w 12192001"/>
              <a:gd name="connsiteY2680" fmla="*/ 3720596 h 6858000"/>
              <a:gd name="connsiteX2681" fmla="*/ 8274929 w 12192001"/>
              <a:gd name="connsiteY2681" fmla="*/ 3688534 h 6858000"/>
              <a:gd name="connsiteX2682" fmla="*/ 8263666 w 12192001"/>
              <a:gd name="connsiteY2682" fmla="*/ 3657151 h 6858000"/>
              <a:gd name="connsiteX2683" fmla="*/ 8228857 w 12192001"/>
              <a:gd name="connsiteY2683" fmla="*/ 3550885 h 6858000"/>
              <a:gd name="connsiteX2684" fmla="*/ 8249965 w 12192001"/>
              <a:gd name="connsiteY2684" fmla="*/ 3523534 h 6858000"/>
              <a:gd name="connsiteX2685" fmla="*/ 8277071 w 12192001"/>
              <a:gd name="connsiteY2685" fmla="*/ 3508923 h 6858000"/>
              <a:gd name="connsiteX2686" fmla="*/ 8258564 w 12192001"/>
              <a:gd name="connsiteY2686" fmla="*/ 3464646 h 6858000"/>
              <a:gd name="connsiteX2687" fmla="*/ 8260292 w 12192001"/>
              <a:gd name="connsiteY2687" fmla="*/ 3451859 h 6858000"/>
              <a:gd name="connsiteX2688" fmla="*/ 8266046 w 12192001"/>
              <a:gd name="connsiteY2688" fmla="*/ 3452081 h 6858000"/>
              <a:gd name="connsiteX2689" fmla="*/ 8273639 w 12192001"/>
              <a:gd name="connsiteY2689" fmla="*/ 3433307 h 6858000"/>
              <a:gd name="connsiteX2690" fmla="*/ 8271674 w 12192001"/>
              <a:gd name="connsiteY2690" fmla="*/ 3378894 h 6858000"/>
              <a:gd name="connsiteX2691" fmla="*/ 8292986 w 12192001"/>
              <a:gd name="connsiteY2691" fmla="*/ 3371000 h 6858000"/>
              <a:gd name="connsiteX2692" fmla="*/ 8316112 w 12192001"/>
              <a:gd name="connsiteY2692" fmla="*/ 3357891 h 6858000"/>
              <a:gd name="connsiteX2693" fmla="*/ 8317093 w 12192001"/>
              <a:gd name="connsiteY2693" fmla="*/ 3350019 h 6858000"/>
              <a:gd name="connsiteX2694" fmla="*/ 8305585 w 12192001"/>
              <a:gd name="connsiteY2694" fmla="*/ 3320604 h 6858000"/>
              <a:gd name="connsiteX2695" fmla="*/ 8288116 w 12192001"/>
              <a:gd name="connsiteY2695" fmla="*/ 3298442 h 6858000"/>
              <a:gd name="connsiteX2696" fmla="*/ 8273852 w 12192001"/>
              <a:gd name="connsiteY2696" fmla="*/ 3292418 h 6858000"/>
              <a:gd name="connsiteX2697" fmla="*/ 8271425 w 12192001"/>
              <a:gd name="connsiteY2697" fmla="*/ 3286694 h 6858000"/>
              <a:gd name="connsiteX2698" fmla="*/ 8276012 w 12192001"/>
              <a:gd name="connsiteY2698" fmla="*/ 3273732 h 6858000"/>
              <a:gd name="connsiteX2699" fmla="*/ 8288825 w 12192001"/>
              <a:gd name="connsiteY2699" fmla="*/ 3245571 h 6858000"/>
              <a:gd name="connsiteX2700" fmla="*/ 8296418 w 12192001"/>
              <a:gd name="connsiteY2700" fmla="*/ 3245571 h 6858000"/>
              <a:gd name="connsiteX2701" fmla="*/ 8311604 w 12192001"/>
              <a:gd name="connsiteY2701" fmla="*/ 3249326 h 6858000"/>
              <a:gd name="connsiteX2702" fmla="*/ 8311604 w 12192001"/>
              <a:gd name="connsiteY2702" fmla="*/ 3283119 h 6858000"/>
              <a:gd name="connsiteX2703" fmla="*/ 8319197 w 12192001"/>
              <a:gd name="connsiteY2703" fmla="*/ 3305647 h 6858000"/>
              <a:gd name="connsiteX2704" fmla="*/ 8326790 w 12192001"/>
              <a:gd name="connsiteY2704" fmla="*/ 3309402 h 6858000"/>
              <a:gd name="connsiteX2705" fmla="*/ 8330586 w 12192001"/>
              <a:gd name="connsiteY2705" fmla="*/ 3301892 h 6858000"/>
              <a:gd name="connsiteX2706" fmla="*/ 8330586 w 12192001"/>
              <a:gd name="connsiteY2706" fmla="*/ 3268100 h 6858000"/>
              <a:gd name="connsiteX2707" fmla="*/ 8338179 w 12192001"/>
              <a:gd name="connsiteY2707" fmla="*/ 3256835 h 6858000"/>
              <a:gd name="connsiteX2708" fmla="*/ 8345772 w 12192001"/>
              <a:gd name="connsiteY2708" fmla="*/ 3264345 h 6858000"/>
              <a:gd name="connsiteX2709" fmla="*/ 8364754 w 12192001"/>
              <a:gd name="connsiteY2709" fmla="*/ 3309402 h 6858000"/>
              <a:gd name="connsiteX2710" fmla="*/ 8379940 w 12192001"/>
              <a:gd name="connsiteY2710" fmla="*/ 3380741 h 6858000"/>
              <a:gd name="connsiteX2711" fmla="*/ 8383737 w 12192001"/>
              <a:gd name="connsiteY2711" fmla="*/ 3380741 h 6858000"/>
              <a:gd name="connsiteX2712" fmla="*/ 8391329 w 12192001"/>
              <a:gd name="connsiteY2712" fmla="*/ 3380741 h 6858000"/>
              <a:gd name="connsiteX2713" fmla="*/ 8391329 w 12192001"/>
              <a:gd name="connsiteY2713" fmla="*/ 3365722 h 6858000"/>
              <a:gd name="connsiteX2714" fmla="*/ 8414107 w 12192001"/>
              <a:gd name="connsiteY2714" fmla="*/ 3354458 h 6858000"/>
              <a:gd name="connsiteX2715" fmla="*/ 8425497 w 12192001"/>
              <a:gd name="connsiteY2715" fmla="*/ 3350704 h 6858000"/>
              <a:gd name="connsiteX2716" fmla="*/ 8436887 w 12192001"/>
              <a:gd name="connsiteY2716" fmla="*/ 3316911 h 6858000"/>
              <a:gd name="connsiteX2717" fmla="*/ 8436887 w 12192001"/>
              <a:gd name="connsiteY2717" fmla="*/ 3343194 h 6858000"/>
              <a:gd name="connsiteX2718" fmla="*/ 8448277 w 12192001"/>
              <a:gd name="connsiteY2718" fmla="*/ 3346949 h 6858000"/>
              <a:gd name="connsiteX2719" fmla="*/ 8455869 w 12192001"/>
              <a:gd name="connsiteY2719" fmla="*/ 3346949 h 6858000"/>
              <a:gd name="connsiteX2720" fmla="*/ 8455869 w 12192001"/>
              <a:gd name="connsiteY2720" fmla="*/ 3350704 h 6858000"/>
              <a:gd name="connsiteX2721" fmla="*/ 8452073 w 12192001"/>
              <a:gd name="connsiteY2721" fmla="*/ 3388251 h 6858000"/>
              <a:gd name="connsiteX2722" fmla="*/ 8455869 w 12192001"/>
              <a:gd name="connsiteY2722" fmla="*/ 3395760 h 6858000"/>
              <a:gd name="connsiteX2723" fmla="*/ 8463463 w 12192001"/>
              <a:gd name="connsiteY2723" fmla="*/ 3392006 h 6858000"/>
              <a:gd name="connsiteX2724" fmla="*/ 8478647 w 12192001"/>
              <a:gd name="connsiteY2724" fmla="*/ 3369477 h 6858000"/>
              <a:gd name="connsiteX2725" fmla="*/ 8497631 w 12192001"/>
              <a:gd name="connsiteY2725" fmla="*/ 3365722 h 6858000"/>
              <a:gd name="connsiteX2726" fmla="*/ 8509019 w 12192001"/>
              <a:gd name="connsiteY2726" fmla="*/ 3373232 h 6858000"/>
              <a:gd name="connsiteX2727" fmla="*/ 8509019 w 12192001"/>
              <a:gd name="connsiteY2727" fmla="*/ 3392006 h 6858000"/>
              <a:gd name="connsiteX2728" fmla="*/ 8493833 w 12192001"/>
              <a:gd name="connsiteY2728" fmla="*/ 3437062 h 6858000"/>
              <a:gd name="connsiteX2729" fmla="*/ 8501427 w 12192001"/>
              <a:gd name="connsiteY2729" fmla="*/ 3455836 h 6858000"/>
              <a:gd name="connsiteX2730" fmla="*/ 8524205 w 12192001"/>
              <a:gd name="connsiteY2730" fmla="*/ 3467100 h 6858000"/>
              <a:gd name="connsiteX2731" fmla="*/ 8531799 w 12192001"/>
              <a:gd name="connsiteY2731" fmla="*/ 3500893 h 6858000"/>
              <a:gd name="connsiteX2732" fmla="*/ 8528001 w 12192001"/>
              <a:gd name="connsiteY2732" fmla="*/ 3530930 h 6858000"/>
              <a:gd name="connsiteX2733" fmla="*/ 8539391 w 12192001"/>
              <a:gd name="connsiteY2733" fmla="*/ 3538440 h 6858000"/>
              <a:gd name="connsiteX2734" fmla="*/ 8550781 w 12192001"/>
              <a:gd name="connsiteY2734" fmla="*/ 3530930 h 6858000"/>
              <a:gd name="connsiteX2735" fmla="*/ 8546985 w 12192001"/>
              <a:gd name="connsiteY2735" fmla="*/ 3519666 h 6858000"/>
              <a:gd name="connsiteX2736" fmla="*/ 8558373 w 12192001"/>
              <a:gd name="connsiteY2736" fmla="*/ 3474609 h 6858000"/>
              <a:gd name="connsiteX2737" fmla="*/ 8581153 w 12192001"/>
              <a:gd name="connsiteY2737" fmla="*/ 3470855 h 6858000"/>
              <a:gd name="connsiteX2738" fmla="*/ 8581153 w 12192001"/>
              <a:gd name="connsiteY2738" fmla="*/ 3437062 h 6858000"/>
              <a:gd name="connsiteX2739" fmla="*/ 8584949 w 12192001"/>
              <a:gd name="connsiteY2739" fmla="*/ 3407024 h 6858000"/>
              <a:gd name="connsiteX2740" fmla="*/ 8581153 w 12192001"/>
              <a:gd name="connsiteY2740" fmla="*/ 3380741 h 6858000"/>
              <a:gd name="connsiteX2741" fmla="*/ 8577355 w 12192001"/>
              <a:gd name="connsiteY2741" fmla="*/ 3286873 h 6858000"/>
              <a:gd name="connsiteX2742" fmla="*/ 8577355 w 12192001"/>
              <a:gd name="connsiteY2742" fmla="*/ 3245571 h 6858000"/>
              <a:gd name="connsiteX2743" fmla="*/ 8558373 w 12192001"/>
              <a:gd name="connsiteY2743" fmla="*/ 3181741 h 6858000"/>
              <a:gd name="connsiteX2744" fmla="*/ 8569763 w 12192001"/>
              <a:gd name="connsiteY2744" fmla="*/ 3174232 h 6858000"/>
              <a:gd name="connsiteX2745" fmla="*/ 8573559 w 12192001"/>
              <a:gd name="connsiteY2745" fmla="*/ 3132930 h 6858000"/>
              <a:gd name="connsiteX2746" fmla="*/ 8558373 w 12192001"/>
              <a:gd name="connsiteY2746" fmla="*/ 3102892 h 6858000"/>
              <a:gd name="connsiteX2747" fmla="*/ 8550781 w 12192001"/>
              <a:gd name="connsiteY2747" fmla="*/ 3076609 h 6858000"/>
              <a:gd name="connsiteX2748" fmla="*/ 8551219 w 12192001"/>
              <a:gd name="connsiteY2748" fmla="*/ 3075262 h 6858000"/>
              <a:gd name="connsiteX2749" fmla="*/ 8552873 w 12192001"/>
              <a:gd name="connsiteY2749" fmla="*/ 3075807 h 6858000"/>
              <a:gd name="connsiteX2750" fmla="*/ 8557143 w 12192001"/>
              <a:gd name="connsiteY2750" fmla="*/ 3069705 h 6858000"/>
              <a:gd name="connsiteX2751" fmla="*/ 8557143 w 12192001"/>
              <a:gd name="connsiteY2751" fmla="*/ 3057101 h 6858000"/>
              <a:gd name="connsiteX2752" fmla="*/ 8559659 w 12192001"/>
              <a:gd name="connsiteY2752" fmla="*/ 3049391 h 6858000"/>
              <a:gd name="connsiteX2753" fmla="*/ 8564261 w 12192001"/>
              <a:gd name="connsiteY2753" fmla="*/ 3060318 h 6858000"/>
              <a:gd name="connsiteX2754" fmla="*/ 8568533 w 12192001"/>
              <a:gd name="connsiteY2754" fmla="*/ 3077215 h 6858000"/>
              <a:gd name="connsiteX2755" fmla="*/ 8579921 w 12192001"/>
              <a:gd name="connsiteY2755" fmla="*/ 3080969 h 6858000"/>
              <a:gd name="connsiteX2756" fmla="*/ 8589123 w 12192001"/>
              <a:gd name="connsiteY2756" fmla="*/ 3080142 h 6858000"/>
              <a:gd name="connsiteX2757" fmla="*/ 8589775 w 12192001"/>
              <a:gd name="connsiteY2757" fmla="*/ 3121846 h 6858000"/>
              <a:gd name="connsiteX2758" fmla="*/ 8589775 w 12192001"/>
              <a:gd name="connsiteY2758" fmla="*/ 3129358 h 6858000"/>
              <a:gd name="connsiteX2759" fmla="*/ 8591009 w 12192001"/>
              <a:gd name="connsiteY2759" fmla="*/ 3151893 h 6858000"/>
              <a:gd name="connsiteX2760" fmla="*/ 8593477 w 12192001"/>
              <a:gd name="connsiteY2760" fmla="*/ 3196964 h 6858000"/>
              <a:gd name="connsiteX2761" fmla="*/ 8594711 w 12192001"/>
              <a:gd name="connsiteY2761" fmla="*/ 3215743 h 6858000"/>
              <a:gd name="connsiteX2762" fmla="*/ 8594711 w 12192001"/>
              <a:gd name="connsiteY2762" fmla="*/ 3242034 h 6858000"/>
              <a:gd name="connsiteX2763" fmla="*/ 8597179 w 12192001"/>
              <a:gd name="connsiteY2763" fmla="*/ 3268325 h 6858000"/>
              <a:gd name="connsiteX2764" fmla="*/ 8594711 w 12192001"/>
              <a:gd name="connsiteY2764" fmla="*/ 3283348 h 6858000"/>
              <a:gd name="connsiteX2765" fmla="*/ 8598413 w 12192001"/>
              <a:gd name="connsiteY2765" fmla="*/ 3290860 h 6858000"/>
              <a:gd name="connsiteX2766" fmla="*/ 8598413 w 12192001"/>
              <a:gd name="connsiteY2766" fmla="*/ 3298372 h 6858000"/>
              <a:gd name="connsiteX2767" fmla="*/ 8600881 w 12192001"/>
              <a:gd name="connsiteY2767" fmla="*/ 3358466 h 6858000"/>
              <a:gd name="connsiteX2768" fmla="*/ 8603349 w 12192001"/>
              <a:gd name="connsiteY2768" fmla="*/ 3403536 h 6858000"/>
              <a:gd name="connsiteX2769" fmla="*/ 8603349 w 12192001"/>
              <a:gd name="connsiteY2769" fmla="*/ 3448606 h 6858000"/>
              <a:gd name="connsiteX2770" fmla="*/ 8605817 w 12192001"/>
              <a:gd name="connsiteY2770" fmla="*/ 3463630 h 6858000"/>
              <a:gd name="connsiteX2771" fmla="*/ 8608285 w 12192001"/>
              <a:gd name="connsiteY2771" fmla="*/ 3482409 h 6858000"/>
              <a:gd name="connsiteX2772" fmla="*/ 8607051 w 12192001"/>
              <a:gd name="connsiteY2772" fmla="*/ 3523723 h 6858000"/>
              <a:gd name="connsiteX2773" fmla="*/ 8613221 w 12192001"/>
              <a:gd name="connsiteY2773" fmla="*/ 3542503 h 6858000"/>
              <a:gd name="connsiteX2774" fmla="*/ 8623093 w 12192001"/>
              <a:gd name="connsiteY2774" fmla="*/ 3557526 h 6858000"/>
              <a:gd name="connsiteX2775" fmla="*/ 8625561 w 12192001"/>
              <a:gd name="connsiteY2775" fmla="*/ 3598840 h 6858000"/>
              <a:gd name="connsiteX2776" fmla="*/ 8625561 w 12192001"/>
              <a:gd name="connsiteY2776" fmla="*/ 3647667 h 6858000"/>
              <a:gd name="connsiteX2777" fmla="*/ 8625561 w 12192001"/>
              <a:gd name="connsiteY2777" fmla="*/ 3692737 h 6858000"/>
              <a:gd name="connsiteX2778" fmla="*/ 8630497 w 12192001"/>
              <a:gd name="connsiteY2778" fmla="*/ 3711517 h 6858000"/>
              <a:gd name="connsiteX2779" fmla="*/ 8636667 w 12192001"/>
              <a:gd name="connsiteY2779" fmla="*/ 3704005 h 6858000"/>
              <a:gd name="connsiteX2780" fmla="*/ 8636667 w 12192001"/>
              <a:gd name="connsiteY2780" fmla="*/ 3685226 h 6858000"/>
              <a:gd name="connsiteX2781" fmla="*/ 8640369 w 12192001"/>
              <a:gd name="connsiteY2781" fmla="*/ 3666446 h 6858000"/>
              <a:gd name="connsiteX2782" fmla="*/ 8646539 w 12192001"/>
              <a:gd name="connsiteY2782" fmla="*/ 3643911 h 6858000"/>
              <a:gd name="connsiteX2783" fmla="*/ 8650241 w 12192001"/>
              <a:gd name="connsiteY2783" fmla="*/ 3610108 h 6858000"/>
              <a:gd name="connsiteX2784" fmla="*/ 8650241 w 12192001"/>
              <a:gd name="connsiteY2784" fmla="*/ 3576305 h 6858000"/>
              <a:gd name="connsiteX2785" fmla="*/ 8649007 w 12192001"/>
              <a:gd name="connsiteY2785" fmla="*/ 3523723 h 6858000"/>
              <a:gd name="connsiteX2786" fmla="*/ 8650241 w 12192001"/>
              <a:gd name="connsiteY2786" fmla="*/ 3516212 h 6858000"/>
              <a:gd name="connsiteX2787" fmla="*/ 8653943 w 12192001"/>
              <a:gd name="connsiteY2787" fmla="*/ 3519967 h 6858000"/>
              <a:gd name="connsiteX2788" fmla="*/ 8656411 w 12192001"/>
              <a:gd name="connsiteY2788" fmla="*/ 3542503 h 6858000"/>
              <a:gd name="connsiteX2789" fmla="*/ 8665049 w 12192001"/>
              <a:gd name="connsiteY2789" fmla="*/ 3550014 h 6858000"/>
              <a:gd name="connsiteX2790" fmla="*/ 8666283 w 12192001"/>
              <a:gd name="connsiteY2790" fmla="*/ 3512456 h 6858000"/>
              <a:gd name="connsiteX2791" fmla="*/ 8667517 w 12192001"/>
              <a:gd name="connsiteY2791" fmla="*/ 3527479 h 6858000"/>
              <a:gd name="connsiteX2792" fmla="*/ 8667517 w 12192001"/>
              <a:gd name="connsiteY2792" fmla="*/ 3561282 h 6858000"/>
              <a:gd name="connsiteX2793" fmla="*/ 8671219 w 12192001"/>
              <a:gd name="connsiteY2793" fmla="*/ 3595085 h 6858000"/>
              <a:gd name="connsiteX2794" fmla="*/ 8678623 w 12192001"/>
              <a:gd name="connsiteY2794" fmla="*/ 3602596 h 6858000"/>
              <a:gd name="connsiteX2795" fmla="*/ 8682325 w 12192001"/>
              <a:gd name="connsiteY2795" fmla="*/ 3583817 h 6858000"/>
              <a:gd name="connsiteX2796" fmla="*/ 8681091 w 12192001"/>
              <a:gd name="connsiteY2796" fmla="*/ 3553770 h 6858000"/>
              <a:gd name="connsiteX2797" fmla="*/ 8678623 w 12192001"/>
              <a:gd name="connsiteY2797" fmla="*/ 3489921 h 6858000"/>
              <a:gd name="connsiteX2798" fmla="*/ 8679857 w 12192001"/>
              <a:gd name="connsiteY2798" fmla="*/ 3482409 h 6858000"/>
              <a:gd name="connsiteX2799" fmla="*/ 8682325 w 12192001"/>
              <a:gd name="connsiteY2799" fmla="*/ 3429827 h 6858000"/>
              <a:gd name="connsiteX2800" fmla="*/ 8684793 w 12192001"/>
              <a:gd name="connsiteY2800" fmla="*/ 3350954 h 6858000"/>
              <a:gd name="connsiteX2801" fmla="*/ 8684793 w 12192001"/>
              <a:gd name="connsiteY2801" fmla="*/ 3347198 h 6858000"/>
              <a:gd name="connsiteX2802" fmla="*/ 8686027 w 12192001"/>
              <a:gd name="connsiteY2802" fmla="*/ 3347198 h 6858000"/>
              <a:gd name="connsiteX2803" fmla="*/ 8688495 w 12192001"/>
              <a:gd name="connsiteY2803" fmla="*/ 3350954 h 6858000"/>
              <a:gd name="connsiteX2804" fmla="*/ 8688495 w 12192001"/>
              <a:gd name="connsiteY2804" fmla="*/ 3362221 h 6858000"/>
              <a:gd name="connsiteX2805" fmla="*/ 8688495 w 12192001"/>
              <a:gd name="connsiteY2805" fmla="*/ 3429827 h 6858000"/>
              <a:gd name="connsiteX2806" fmla="*/ 8690963 w 12192001"/>
              <a:gd name="connsiteY2806" fmla="*/ 3441094 h 6858000"/>
              <a:gd name="connsiteX2807" fmla="*/ 8695899 w 12192001"/>
              <a:gd name="connsiteY2807" fmla="*/ 3459874 h 6858000"/>
              <a:gd name="connsiteX2808" fmla="*/ 8695899 w 12192001"/>
              <a:gd name="connsiteY2808" fmla="*/ 3504944 h 6858000"/>
              <a:gd name="connsiteX2809" fmla="*/ 8698367 w 12192001"/>
              <a:gd name="connsiteY2809" fmla="*/ 3538747 h 6858000"/>
              <a:gd name="connsiteX2810" fmla="*/ 8702069 w 12192001"/>
              <a:gd name="connsiteY2810" fmla="*/ 3519967 h 6858000"/>
              <a:gd name="connsiteX2811" fmla="*/ 8703303 w 12192001"/>
              <a:gd name="connsiteY2811" fmla="*/ 3429827 h 6858000"/>
              <a:gd name="connsiteX2812" fmla="*/ 8703303 w 12192001"/>
              <a:gd name="connsiteY2812" fmla="*/ 3287104 h 6858000"/>
              <a:gd name="connsiteX2813" fmla="*/ 8702069 w 12192001"/>
              <a:gd name="connsiteY2813" fmla="*/ 3268325 h 6858000"/>
              <a:gd name="connsiteX2814" fmla="*/ 8703205 w 12192001"/>
              <a:gd name="connsiteY2814" fmla="*/ 3257694 h 6858000"/>
              <a:gd name="connsiteX2815" fmla="*/ 8705407 w 12192001"/>
              <a:gd name="connsiteY2815" fmla="*/ 3266404 h 6858000"/>
              <a:gd name="connsiteX2816" fmla="*/ 8712999 w 12192001"/>
              <a:gd name="connsiteY2816" fmla="*/ 3307706 h 6858000"/>
              <a:gd name="connsiteX2817" fmla="*/ 8716795 w 12192001"/>
              <a:gd name="connsiteY2817" fmla="*/ 3322724 h 6858000"/>
              <a:gd name="connsiteX2818" fmla="*/ 8781335 w 12192001"/>
              <a:gd name="connsiteY2818" fmla="*/ 3364026 h 6858000"/>
              <a:gd name="connsiteX2819" fmla="*/ 8826893 w 12192001"/>
              <a:gd name="connsiteY2819" fmla="*/ 3397819 h 6858000"/>
              <a:gd name="connsiteX2820" fmla="*/ 8849673 w 12192001"/>
              <a:gd name="connsiteY2820" fmla="*/ 3420347 h 6858000"/>
              <a:gd name="connsiteX2821" fmla="*/ 8880043 w 12192001"/>
              <a:gd name="connsiteY2821" fmla="*/ 3435366 h 6858000"/>
              <a:gd name="connsiteX2822" fmla="*/ 8887637 w 12192001"/>
              <a:gd name="connsiteY2822" fmla="*/ 3435366 h 6858000"/>
              <a:gd name="connsiteX2823" fmla="*/ 8925601 w 12192001"/>
              <a:gd name="connsiteY2823" fmla="*/ 3379045 h 6858000"/>
              <a:gd name="connsiteX2824" fmla="*/ 8925601 w 12192001"/>
              <a:gd name="connsiteY2824" fmla="*/ 3232598 h 6858000"/>
              <a:gd name="connsiteX2825" fmla="*/ 8934967 w 12192001"/>
              <a:gd name="connsiteY2825" fmla="*/ 3223333 h 6858000"/>
              <a:gd name="connsiteX2826" fmla="*/ 8939377 w 12192001"/>
              <a:gd name="connsiteY2826" fmla="*/ 3208504 h 6858000"/>
              <a:gd name="connsiteX2827" fmla="*/ 8943509 w 12192001"/>
              <a:gd name="connsiteY2827" fmla="*/ 3217846 h 6858000"/>
              <a:gd name="connsiteX2828" fmla="*/ 8943509 w 12192001"/>
              <a:gd name="connsiteY2828" fmla="*/ 3278716 h 6858000"/>
              <a:gd name="connsiteX2829" fmla="*/ 8954899 w 12192001"/>
              <a:gd name="connsiteY2829" fmla="*/ 3289980 h 6858000"/>
              <a:gd name="connsiteX2830" fmla="*/ 8966289 w 12192001"/>
              <a:gd name="connsiteY2830" fmla="*/ 3278716 h 6858000"/>
              <a:gd name="connsiteX2831" fmla="*/ 8964865 w 12192001"/>
              <a:gd name="connsiteY2831" fmla="*/ 3260411 h 6858000"/>
              <a:gd name="connsiteX2832" fmla="*/ 8965743 w 12192001"/>
              <a:gd name="connsiteY2832" fmla="*/ 3250842 h 6858000"/>
              <a:gd name="connsiteX2833" fmla="*/ 8969973 w 12192001"/>
              <a:gd name="connsiteY2833" fmla="*/ 3256195 h 6858000"/>
              <a:gd name="connsiteX2834" fmla="*/ 8984445 w 12192001"/>
              <a:gd name="connsiteY2834" fmla="*/ 3287054 h 6858000"/>
              <a:gd name="connsiteX2835" fmla="*/ 8985271 w 12192001"/>
              <a:gd name="connsiteY2835" fmla="*/ 3291364 h 6858000"/>
              <a:gd name="connsiteX2836" fmla="*/ 8985271 w 12192001"/>
              <a:gd name="connsiteY2836" fmla="*/ 3293735 h 6858000"/>
              <a:gd name="connsiteX2837" fmla="*/ 8984321 w 12192001"/>
              <a:gd name="connsiteY2837" fmla="*/ 3304060 h 6858000"/>
              <a:gd name="connsiteX2838" fmla="*/ 8988487 w 12192001"/>
              <a:gd name="connsiteY2838" fmla="*/ 3308181 h 6858000"/>
              <a:gd name="connsiteX2839" fmla="*/ 8997733 w 12192001"/>
              <a:gd name="connsiteY2839" fmla="*/ 3356517 h 6858000"/>
              <a:gd name="connsiteX2840" fmla="*/ 9001531 w 12192001"/>
              <a:gd name="connsiteY2840" fmla="*/ 3431611 h 6858000"/>
              <a:gd name="connsiteX2841" fmla="*/ 9001531 w 12192001"/>
              <a:gd name="connsiteY2841" fmla="*/ 3480423 h 6858000"/>
              <a:gd name="connsiteX2842" fmla="*/ 9009123 w 12192001"/>
              <a:gd name="connsiteY2842" fmla="*/ 3525479 h 6858000"/>
              <a:gd name="connsiteX2843" fmla="*/ 9016715 w 12192001"/>
              <a:gd name="connsiteY2843" fmla="*/ 3544253 h 6858000"/>
              <a:gd name="connsiteX2844" fmla="*/ 9024309 w 12192001"/>
              <a:gd name="connsiteY2844" fmla="*/ 3525479 h 6858000"/>
              <a:gd name="connsiteX2845" fmla="*/ 9016715 w 12192001"/>
              <a:gd name="connsiteY2845" fmla="*/ 3394064 h 6858000"/>
              <a:gd name="connsiteX2846" fmla="*/ 9039495 w 12192001"/>
              <a:gd name="connsiteY2846" fmla="*/ 3337743 h 6858000"/>
              <a:gd name="connsiteX2847" fmla="*/ 9047087 w 12192001"/>
              <a:gd name="connsiteY2847" fmla="*/ 3337743 h 6858000"/>
              <a:gd name="connsiteX2848" fmla="*/ 9062273 w 12192001"/>
              <a:gd name="connsiteY2848" fmla="*/ 3341498 h 6858000"/>
              <a:gd name="connsiteX2849" fmla="*/ 9062273 w 12192001"/>
              <a:gd name="connsiteY2849" fmla="*/ 3375291 h 6858000"/>
              <a:gd name="connsiteX2850" fmla="*/ 9069867 w 12192001"/>
              <a:gd name="connsiteY2850" fmla="*/ 3397819 h 6858000"/>
              <a:gd name="connsiteX2851" fmla="*/ 9077459 w 12192001"/>
              <a:gd name="connsiteY2851" fmla="*/ 3401574 h 6858000"/>
              <a:gd name="connsiteX2852" fmla="*/ 9081255 w 12192001"/>
              <a:gd name="connsiteY2852" fmla="*/ 3394064 h 6858000"/>
              <a:gd name="connsiteX2853" fmla="*/ 9081255 w 12192001"/>
              <a:gd name="connsiteY2853" fmla="*/ 3360272 h 6858000"/>
              <a:gd name="connsiteX2854" fmla="*/ 9088849 w 12192001"/>
              <a:gd name="connsiteY2854" fmla="*/ 3349007 h 6858000"/>
              <a:gd name="connsiteX2855" fmla="*/ 9096441 w 12192001"/>
              <a:gd name="connsiteY2855" fmla="*/ 3356517 h 6858000"/>
              <a:gd name="connsiteX2856" fmla="*/ 9115425 w 12192001"/>
              <a:gd name="connsiteY2856" fmla="*/ 3401574 h 6858000"/>
              <a:gd name="connsiteX2857" fmla="*/ 9130611 w 12192001"/>
              <a:gd name="connsiteY2857" fmla="*/ 3472913 h 6858000"/>
              <a:gd name="connsiteX2858" fmla="*/ 9134407 w 12192001"/>
              <a:gd name="connsiteY2858" fmla="*/ 3472913 h 6858000"/>
              <a:gd name="connsiteX2859" fmla="*/ 9141999 w 12192001"/>
              <a:gd name="connsiteY2859" fmla="*/ 3472913 h 6858000"/>
              <a:gd name="connsiteX2860" fmla="*/ 9141999 w 12192001"/>
              <a:gd name="connsiteY2860" fmla="*/ 3457894 h 6858000"/>
              <a:gd name="connsiteX2861" fmla="*/ 9164779 w 12192001"/>
              <a:gd name="connsiteY2861" fmla="*/ 3446630 h 6858000"/>
              <a:gd name="connsiteX2862" fmla="*/ 9176169 w 12192001"/>
              <a:gd name="connsiteY2862" fmla="*/ 3442876 h 6858000"/>
              <a:gd name="connsiteX2863" fmla="*/ 9187557 w 12192001"/>
              <a:gd name="connsiteY2863" fmla="*/ 3409083 h 6858000"/>
              <a:gd name="connsiteX2864" fmla="*/ 9187557 w 12192001"/>
              <a:gd name="connsiteY2864" fmla="*/ 3435366 h 6858000"/>
              <a:gd name="connsiteX2865" fmla="*/ 9198947 w 12192001"/>
              <a:gd name="connsiteY2865" fmla="*/ 3439121 h 6858000"/>
              <a:gd name="connsiteX2866" fmla="*/ 9206541 w 12192001"/>
              <a:gd name="connsiteY2866" fmla="*/ 3439121 h 6858000"/>
              <a:gd name="connsiteX2867" fmla="*/ 9206541 w 12192001"/>
              <a:gd name="connsiteY2867" fmla="*/ 3442876 h 6858000"/>
              <a:gd name="connsiteX2868" fmla="*/ 9202743 w 12192001"/>
              <a:gd name="connsiteY2868" fmla="*/ 3480423 h 6858000"/>
              <a:gd name="connsiteX2869" fmla="*/ 9206541 w 12192001"/>
              <a:gd name="connsiteY2869" fmla="*/ 3487932 h 6858000"/>
              <a:gd name="connsiteX2870" fmla="*/ 9214133 w 12192001"/>
              <a:gd name="connsiteY2870" fmla="*/ 3484178 h 6858000"/>
              <a:gd name="connsiteX2871" fmla="*/ 9229319 w 12192001"/>
              <a:gd name="connsiteY2871" fmla="*/ 3461649 h 6858000"/>
              <a:gd name="connsiteX2872" fmla="*/ 9248301 w 12192001"/>
              <a:gd name="connsiteY2872" fmla="*/ 3457894 h 6858000"/>
              <a:gd name="connsiteX2873" fmla="*/ 9259691 w 12192001"/>
              <a:gd name="connsiteY2873" fmla="*/ 3465404 h 6858000"/>
              <a:gd name="connsiteX2874" fmla="*/ 9259691 w 12192001"/>
              <a:gd name="connsiteY2874" fmla="*/ 3484178 h 6858000"/>
              <a:gd name="connsiteX2875" fmla="*/ 9244505 w 12192001"/>
              <a:gd name="connsiteY2875" fmla="*/ 3529234 h 6858000"/>
              <a:gd name="connsiteX2876" fmla="*/ 9252097 w 12192001"/>
              <a:gd name="connsiteY2876" fmla="*/ 3548008 h 6858000"/>
              <a:gd name="connsiteX2877" fmla="*/ 9274875 w 12192001"/>
              <a:gd name="connsiteY2877" fmla="*/ 3559272 h 6858000"/>
              <a:gd name="connsiteX2878" fmla="*/ 9282469 w 12192001"/>
              <a:gd name="connsiteY2878" fmla="*/ 3593065 h 6858000"/>
              <a:gd name="connsiteX2879" fmla="*/ 9278673 w 12192001"/>
              <a:gd name="connsiteY2879" fmla="*/ 3623102 h 6858000"/>
              <a:gd name="connsiteX2880" fmla="*/ 9290061 w 12192001"/>
              <a:gd name="connsiteY2880" fmla="*/ 3630612 h 6858000"/>
              <a:gd name="connsiteX2881" fmla="*/ 9301451 w 12192001"/>
              <a:gd name="connsiteY2881" fmla="*/ 3623102 h 6858000"/>
              <a:gd name="connsiteX2882" fmla="*/ 9297655 w 12192001"/>
              <a:gd name="connsiteY2882" fmla="*/ 3611838 h 6858000"/>
              <a:gd name="connsiteX2883" fmla="*/ 9309045 w 12192001"/>
              <a:gd name="connsiteY2883" fmla="*/ 3566781 h 6858000"/>
              <a:gd name="connsiteX2884" fmla="*/ 9331823 w 12192001"/>
              <a:gd name="connsiteY2884" fmla="*/ 3563027 h 6858000"/>
              <a:gd name="connsiteX2885" fmla="*/ 9331823 w 12192001"/>
              <a:gd name="connsiteY2885" fmla="*/ 3529234 h 6858000"/>
              <a:gd name="connsiteX2886" fmla="*/ 9335619 w 12192001"/>
              <a:gd name="connsiteY2886" fmla="*/ 3499196 h 6858000"/>
              <a:gd name="connsiteX2887" fmla="*/ 9331823 w 12192001"/>
              <a:gd name="connsiteY2887" fmla="*/ 3472913 h 6858000"/>
              <a:gd name="connsiteX2888" fmla="*/ 9328027 w 12192001"/>
              <a:gd name="connsiteY2888" fmla="*/ 3379045 h 6858000"/>
              <a:gd name="connsiteX2889" fmla="*/ 9328027 w 12192001"/>
              <a:gd name="connsiteY2889" fmla="*/ 3337743 h 6858000"/>
              <a:gd name="connsiteX2890" fmla="*/ 9309045 w 12192001"/>
              <a:gd name="connsiteY2890" fmla="*/ 3273913 h 6858000"/>
              <a:gd name="connsiteX2891" fmla="*/ 9320433 w 12192001"/>
              <a:gd name="connsiteY2891" fmla="*/ 3266404 h 6858000"/>
              <a:gd name="connsiteX2892" fmla="*/ 9324231 w 12192001"/>
              <a:gd name="connsiteY2892" fmla="*/ 3225102 h 6858000"/>
              <a:gd name="connsiteX2893" fmla="*/ 9317239 w 12192001"/>
              <a:gd name="connsiteY2893" fmla="*/ 3215988 h 6858000"/>
              <a:gd name="connsiteX2894" fmla="*/ 9334547 w 12192001"/>
              <a:gd name="connsiteY2894" fmla="*/ 3188603 h 6858000"/>
              <a:gd name="connsiteX2895" fmla="*/ 9334547 w 12192001"/>
              <a:gd name="connsiteY2895" fmla="*/ 3169829 h 6858000"/>
              <a:gd name="connsiteX2896" fmla="*/ 9334547 w 12192001"/>
              <a:gd name="connsiteY2896" fmla="*/ 3132282 h 6858000"/>
              <a:gd name="connsiteX2897" fmla="*/ 9334547 w 12192001"/>
              <a:gd name="connsiteY2897" fmla="*/ 3113425 h 6858000"/>
              <a:gd name="connsiteX2898" fmla="*/ 9345111 w 12192001"/>
              <a:gd name="connsiteY2898" fmla="*/ 3102603 h 6858000"/>
              <a:gd name="connsiteX2899" fmla="*/ 9345969 w 12192001"/>
              <a:gd name="connsiteY2899" fmla="*/ 3095182 h 6858000"/>
              <a:gd name="connsiteX2900" fmla="*/ 9347359 w 12192001"/>
              <a:gd name="connsiteY2900" fmla="*/ 3113508 h 6858000"/>
              <a:gd name="connsiteX2901" fmla="*/ 9345935 w 12192001"/>
              <a:gd name="connsiteY2901" fmla="*/ 3132282 h 6858000"/>
              <a:gd name="connsiteX2902" fmla="*/ 9349731 w 12192001"/>
              <a:gd name="connsiteY2902" fmla="*/ 3143546 h 6858000"/>
              <a:gd name="connsiteX2903" fmla="*/ 9357325 w 12192001"/>
              <a:gd name="connsiteY2903" fmla="*/ 3143546 h 6858000"/>
              <a:gd name="connsiteX2904" fmla="*/ 9387695 w 12192001"/>
              <a:gd name="connsiteY2904" fmla="*/ 3132282 h 6858000"/>
              <a:gd name="connsiteX2905" fmla="*/ 9387695 w 12192001"/>
              <a:gd name="connsiteY2905" fmla="*/ 3127973 h 6858000"/>
              <a:gd name="connsiteX2906" fmla="*/ 9391041 w 12192001"/>
              <a:gd name="connsiteY2906" fmla="*/ 3135252 h 6858000"/>
              <a:gd name="connsiteX2907" fmla="*/ 9406701 w 12192001"/>
              <a:gd name="connsiteY2907" fmla="*/ 3142292 h 6858000"/>
              <a:gd name="connsiteX2908" fmla="*/ 9408627 w 12192001"/>
              <a:gd name="connsiteY2908" fmla="*/ 3143244 h 6858000"/>
              <a:gd name="connsiteX2909" fmla="*/ 9406679 w 12192001"/>
              <a:gd name="connsiteY2909" fmla="*/ 3154810 h 6858000"/>
              <a:gd name="connsiteX2910" fmla="*/ 9414271 w 12192001"/>
              <a:gd name="connsiteY2910" fmla="*/ 3166074 h 6858000"/>
              <a:gd name="connsiteX2911" fmla="*/ 9421865 w 12192001"/>
              <a:gd name="connsiteY2911" fmla="*/ 3158565 h 6858000"/>
              <a:gd name="connsiteX2912" fmla="*/ 9424905 w 12192001"/>
              <a:gd name="connsiteY2912" fmla="*/ 3151294 h 6858000"/>
              <a:gd name="connsiteX2913" fmla="*/ 9433253 w 12192001"/>
              <a:gd name="connsiteY2913" fmla="*/ 3155422 h 6858000"/>
              <a:gd name="connsiteX2914" fmla="*/ 9433253 w 12192001"/>
              <a:gd name="connsiteY2914" fmla="*/ 3159312 h 6858000"/>
              <a:gd name="connsiteX2915" fmla="*/ 9430349 w 12192001"/>
              <a:gd name="connsiteY2915" fmla="*/ 3177076 h 6858000"/>
              <a:gd name="connsiteX2916" fmla="*/ 9421801 w 12192001"/>
              <a:gd name="connsiteY2916" fmla="*/ 3188384 h 6858000"/>
              <a:gd name="connsiteX2917" fmla="*/ 9422781 w 12192001"/>
              <a:gd name="connsiteY2917" fmla="*/ 3196256 h 6858000"/>
              <a:gd name="connsiteX2918" fmla="*/ 9433213 w 12192001"/>
              <a:gd name="connsiteY2918" fmla="*/ 3208947 h 6858000"/>
              <a:gd name="connsiteX2919" fmla="*/ 9435629 w 12192001"/>
              <a:gd name="connsiteY2919" fmla="*/ 3209027 h 6858000"/>
              <a:gd name="connsiteX2920" fmla="*/ 9440847 w 12192001"/>
              <a:gd name="connsiteY2920" fmla="*/ 3237414 h 6858000"/>
              <a:gd name="connsiteX2921" fmla="*/ 9456031 w 12192001"/>
              <a:gd name="connsiteY2921" fmla="*/ 3248678 h 6858000"/>
              <a:gd name="connsiteX2922" fmla="*/ 9467421 w 12192001"/>
              <a:gd name="connsiteY2922" fmla="*/ 3229905 h 6858000"/>
              <a:gd name="connsiteX2923" fmla="*/ 9466521 w 12192001"/>
              <a:gd name="connsiteY2923" fmla="*/ 3217000 h 6858000"/>
              <a:gd name="connsiteX2924" fmla="*/ 9467613 w 12192001"/>
              <a:gd name="connsiteY2924" fmla="*/ 3217404 h 6858000"/>
              <a:gd name="connsiteX2925" fmla="*/ 9482935 w 12192001"/>
              <a:gd name="connsiteY2925" fmla="*/ 3242727 h 6858000"/>
              <a:gd name="connsiteX2926" fmla="*/ 9482181 w 12192001"/>
              <a:gd name="connsiteY2926" fmla="*/ 3246818 h 6858000"/>
              <a:gd name="connsiteX2927" fmla="*/ 9480331 w 12192001"/>
              <a:gd name="connsiteY2927" fmla="*/ 3303011 h 6858000"/>
              <a:gd name="connsiteX2928" fmla="*/ 9461823 w 12192001"/>
              <a:gd name="connsiteY2928" fmla="*/ 3347288 h 6858000"/>
              <a:gd name="connsiteX2929" fmla="*/ 9488929 w 12192001"/>
              <a:gd name="connsiteY2929" fmla="*/ 3361899 h 6858000"/>
              <a:gd name="connsiteX2930" fmla="*/ 9510037 w 12192001"/>
              <a:gd name="connsiteY2930" fmla="*/ 3389250 h 6858000"/>
              <a:gd name="connsiteX2931" fmla="*/ 9475229 w 12192001"/>
              <a:gd name="connsiteY2931" fmla="*/ 3495516 h 6858000"/>
              <a:gd name="connsiteX2932" fmla="*/ 9463965 w 12192001"/>
              <a:gd name="connsiteY2932" fmla="*/ 3526898 h 6858000"/>
              <a:gd name="connsiteX2933" fmla="*/ 9479337 w 12192001"/>
              <a:gd name="connsiteY2933" fmla="*/ 3558961 h 6858000"/>
              <a:gd name="connsiteX2934" fmla="*/ 9508101 w 12192001"/>
              <a:gd name="connsiteY2934" fmla="*/ 3617336 h 6858000"/>
              <a:gd name="connsiteX2935" fmla="*/ 9509553 w 12192001"/>
              <a:gd name="connsiteY2935" fmla="*/ 3639140 h 6858000"/>
              <a:gd name="connsiteX2936" fmla="*/ 9511289 w 12192001"/>
              <a:gd name="connsiteY2936" fmla="*/ 3642921 h 6858000"/>
              <a:gd name="connsiteX2937" fmla="*/ 9508553 w 12192001"/>
              <a:gd name="connsiteY2937" fmla="*/ 3641263 h 6858000"/>
              <a:gd name="connsiteX2938" fmla="*/ 9495613 w 12192001"/>
              <a:gd name="connsiteY2938" fmla="*/ 3638878 h 6858000"/>
              <a:gd name="connsiteX2939" fmla="*/ 9467901 w 12192001"/>
              <a:gd name="connsiteY2939" fmla="*/ 3680304 h 6858000"/>
              <a:gd name="connsiteX2940" fmla="*/ 9482499 w 12192001"/>
              <a:gd name="connsiteY2940" fmla="*/ 3726453 h 6858000"/>
              <a:gd name="connsiteX2941" fmla="*/ 9486911 w 12192001"/>
              <a:gd name="connsiteY2941" fmla="*/ 3761879 h 6858000"/>
              <a:gd name="connsiteX2942" fmla="*/ 9488363 w 12192001"/>
              <a:gd name="connsiteY2942" fmla="*/ 3783683 h 6858000"/>
              <a:gd name="connsiteX2943" fmla="*/ 9505303 w 12192001"/>
              <a:gd name="connsiteY2943" fmla="*/ 3777576 h 6858000"/>
              <a:gd name="connsiteX2944" fmla="*/ 9551543 w 12192001"/>
              <a:gd name="connsiteY2944" fmla="*/ 3681878 h 6858000"/>
              <a:gd name="connsiteX2945" fmla="*/ 9565767 w 12192001"/>
              <a:gd name="connsiteY2945" fmla="*/ 3664117 h 6858000"/>
              <a:gd name="connsiteX2946" fmla="*/ 9602439 w 12192001"/>
              <a:gd name="connsiteY2946" fmla="*/ 3623573 h 6858000"/>
              <a:gd name="connsiteX2947" fmla="*/ 9629661 w 12192001"/>
              <a:gd name="connsiteY2947" fmla="*/ 3578211 h 6858000"/>
              <a:gd name="connsiteX2948" fmla="*/ 9627719 w 12192001"/>
              <a:gd name="connsiteY2948" fmla="*/ 3552471 h 6858000"/>
              <a:gd name="connsiteX2949" fmla="*/ 9621515 w 12192001"/>
              <a:gd name="connsiteY2949" fmla="*/ 3543250 h 6858000"/>
              <a:gd name="connsiteX2950" fmla="*/ 9631475 w 12192001"/>
              <a:gd name="connsiteY2950" fmla="*/ 3542010 h 6858000"/>
              <a:gd name="connsiteX2951" fmla="*/ 9651453 w 12192001"/>
              <a:gd name="connsiteY2951" fmla="*/ 3509542 h 6858000"/>
              <a:gd name="connsiteX2952" fmla="*/ 9638531 w 12192001"/>
              <a:gd name="connsiteY2952" fmla="*/ 3497161 h 6858000"/>
              <a:gd name="connsiteX2953" fmla="*/ 9627591 w 12192001"/>
              <a:gd name="connsiteY2953" fmla="*/ 3490529 h 6858000"/>
              <a:gd name="connsiteX2954" fmla="*/ 9636835 w 12192001"/>
              <a:gd name="connsiteY2954" fmla="*/ 3473388 h 6858000"/>
              <a:gd name="connsiteX2955" fmla="*/ 9643305 w 12192001"/>
              <a:gd name="connsiteY2955" fmla="*/ 3474581 h 6858000"/>
              <a:gd name="connsiteX2956" fmla="*/ 9660773 w 12192001"/>
              <a:gd name="connsiteY2956" fmla="*/ 3452419 h 6858000"/>
              <a:gd name="connsiteX2957" fmla="*/ 9665605 w 12192001"/>
              <a:gd name="connsiteY2957" fmla="*/ 3399852 h 6858000"/>
              <a:gd name="connsiteX2958" fmla="*/ 9680849 w 12192001"/>
              <a:gd name="connsiteY2958" fmla="*/ 3369973 h 6858000"/>
              <a:gd name="connsiteX2959" fmla="*/ 9683867 w 12192001"/>
              <a:gd name="connsiteY2959" fmla="*/ 3353608 h 6858000"/>
              <a:gd name="connsiteX2960" fmla="*/ 9677719 w 12192001"/>
              <a:gd name="connsiteY2960" fmla="*/ 3314400 h 6858000"/>
              <a:gd name="connsiteX2961" fmla="*/ 9673463 w 12192001"/>
              <a:gd name="connsiteY2961" fmla="*/ 3199010 h 6858000"/>
              <a:gd name="connsiteX2962" fmla="*/ 9676349 w 12192001"/>
              <a:gd name="connsiteY2962" fmla="*/ 3170169 h 6858000"/>
              <a:gd name="connsiteX2963" fmla="*/ 9682995 w 12192001"/>
              <a:gd name="connsiteY2963" fmla="*/ 3164025 h 6858000"/>
              <a:gd name="connsiteX2964" fmla="*/ 9686869 w 12192001"/>
              <a:gd name="connsiteY2964" fmla="*/ 3176319 h 6858000"/>
              <a:gd name="connsiteX2965" fmla="*/ 9687639 w 12192001"/>
              <a:gd name="connsiteY2965" fmla="*/ 3194858 h 6858000"/>
              <a:gd name="connsiteX2966" fmla="*/ 9691437 w 12192001"/>
              <a:gd name="connsiteY2966" fmla="*/ 3194858 h 6858000"/>
              <a:gd name="connsiteX2967" fmla="*/ 9699029 w 12192001"/>
              <a:gd name="connsiteY2967" fmla="*/ 3194858 h 6858000"/>
              <a:gd name="connsiteX2968" fmla="*/ 9699029 w 12192001"/>
              <a:gd name="connsiteY2968" fmla="*/ 3179839 h 6858000"/>
              <a:gd name="connsiteX2969" fmla="*/ 9705445 w 12192001"/>
              <a:gd name="connsiteY2969" fmla="*/ 3168418 h 6858000"/>
              <a:gd name="connsiteX2970" fmla="*/ 9720371 w 12192001"/>
              <a:gd name="connsiteY2970" fmla="*/ 3191168 h 6858000"/>
              <a:gd name="connsiteX2971" fmla="*/ 9722205 w 12192001"/>
              <a:gd name="connsiteY2971" fmla="*/ 3224917 h 6858000"/>
              <a:gd name="connsiteX2972" fmla="*/ 9725165 w 12192001"/>
              <a:gd name="connsiteY2972" fmla="*/ 3238538 h 6858000"/>
              <a:gd name="connsiteX2973" fmla="*/ 9733635 w 12192001"/>
              <a:gd name="connsiteY2973" fmla="*/ 3235485 h 6858000"/>
              <a:gd name="connsiteX2974" fmla="*/ 9735881 w 12192001"/>
              <a:gd name="connsiteY2974" fmla="*/ 3233207 h 6858000"/>
              <a:gd name="connsiteX2975" fmla="*/ 9746105 w 12192001"/>
              <a:gd name="connsiteY2975" fmla="*/ 3223938 h 6858000"/>
              <a:gd name="connsiteX2976" fmla="*/ 9744067 w 12192001"/>
              <a:gd name="connsiteY2976" fmla="*/ 3248176 h 6858000"/>
              <a:gd name="connsiteX2977" fmla="*/ 9738577 w 12192001"/>
              <a:gd name="connsiteY2977" fmla="*/ 3254856 h 6858000"/>
              <a:gd name="connsiteX2978" fmla="*/ 9735067 w 12192001"/>
              <a:gd name="connsiteY2978" fmla="*/ 3267285 h 6858000"/>
              <a:gd name="connsiteX2979" fmla="*/ 9743029 w 12192001"/>
              <a:gd name="connsiteY2979" fmla="*/ 3270290 h 6858000"/>
              <a:gd name="connsiteX2980" fmla="*/ 9755647 w 12192001"/>
              <a:gd name="connsiteY2980" fmla="*/ 3310690 h 6858000"/>
              <a:gd name="connsiteX2981" fmla="*/ 9741849 w 12192001"/>
              <a:gd name="connsiteY2981" fmla="*/ 3494285 h 6858000"/>
              <a:gd name="connsiteX2982" fmla="*/ 9747487 w 12192001"/>
              <a:gd name="connsiteY2982" fmla="*/ 3539552 h 6858000"/>
              <a:gd name="connsiteX2983" fmla="*/ 9743125 w 12192001"/>
              <a:gd name="connsiteY2983" fmla="*/ 3606050 h 6858000"/>
              <a:gd name="connsiteX2984" fmla="*/ 9746765 w 12192001"/>
              <a:gd name="connsiteY2984" fmla="*/ 3655563 h 6858000"/>
              <a:gd name="connsiteX2985" fmla="*/ 9788321 w 12192001"/>
              <a:gd name="connsiteY2985" fmla="*/ 3664378 h 6858000"/>
              <a:gd name="connsiteX2986" fmla="*/ 9813279 w 12192001"/>
              <a:gd name="connsiteY2986" fmla="*/ 3631289 h 6858000"/>
              <a:gd name="connsiteX2987" fmla="*/ 9778477 w 12192001"/>
              <a:gd name="connsiteY2987" fmla="*/ 3605644 h 6858000"/>
              <a:gd name="connsiteX2988" fmla="*/ 9784985 w 12192001"/>
              <a:gd name="connsiteY2988" fmla="*/ 3586846 h 6858000"/>
              <a:gd name="connsiteX2989" fmla="*/ 9804151 w 12192001"/>
              <a:gd name="connsiteY2989" fmla="*/ 3588456 h 6858000"/>
              <a:gd name="connsiteX2990" fmla="*/ 9827393 w 12192001"/>
              <a:gd name="connsiteY2990" fmla="*/ 3541591 h 6858000"/>
              <a:gd name="connsiteX2991" fmla="*/ 9825187 w 12192001"/>
              <a:gd name="connsiteY2991" fmla="*/ 3523878 h 6858000"/>
              <a:gd name="connsiteX2992" fmla="*/ 9832941 w 12192001"/>
              <a:gd name="connsiteY2992" fmla="*/ 3504924 h 6858000"/>
              <a:gd name="connsiteX2993" fmla="*/ 9844127 w 12192001"/>
              <a:gd name="connsiteY2993" fmla="*/ 3513524 h 6858000"/>
              <a:gd name="connsiteX2994" fmla="*/ 9858293 w 12192001"/>
              <a:gd name="connsiteY2994" fmla="*/ 3525750 h 6858000"/>
              <a:gd name="connsiteX2995" fmla="*/ 9863311 w 12192001"/>
              <a:gd name="connsiteY2995" fmla="*/ 3505139 h 6858000"/>
              <a:gd name="connsiteX2996" fmla="*/ 9868145 w 12192001"/>
              <a:gd name="connsiteY2996" fmla="*/ 3443033 h 6858000"/>
              <a:gd name="connsiteX2997" fmla="*/ 9874775 w 12192001"/>
              <a:gd name="connsiteY2997" fmla="*/ 3446375 h 6858000"/>
              <a:gd name="connsiteX2998" fmla="*/ 9887815 w 12192001"/>
              <a:gd name="connsiteY2998" fmla="*/ 3447314 h 6858000"/>
              <a:gd name="connsiteX2999" fmla="*/ 9893611 w 12192001"/>
              <a:gd name="connsiteY2999" fmla="*/ 3451070 h 6858000"/>
              <a:gd name="connsiteX3000" fmla="*/ 9884917 w 12192001"/>
              <a:gd name="connsiteY3000" fmla="*/ 3503652 h 6858000"/>
              <a:gd name="connsiteX3001" fmla="*/ 9884917 w 12192001"/>
              <a:gd name="connsiteY3001" fmla="*/ 3529942 h 6858000"/>
              <a:gd name="connsiteX3002" fmla="*/ 9887815 w 12192001"/>
              <a:gd name="connsiteY3002" fmla="*/ 3533698 h 6858000"/>
              <a:gd name="connsiteX3003" fmla="*/ 9879121 w 12192001"/>
              <a:gd name="connsiteY3003" fmla="*/ 3559990 h 6858000"/>
              <a:gd name="connsiteX3004" fmla="*/ 9893611 w 12192001"/>
              <a:gd name="connsiteY3004" fmla="*/ 3593792 h 6858000"/>
              <a:gd name="connsiteX3005" fmla="*/ 9899407 w 12192001"/>
              <a:gd name="connsiteY3005" fmla="*/ 3601304 h 6858000"/>
              <a:gd name="connsiteX3006" fmla="*/ 9896509 w 12192001"/>
              <a:gd name="connsiteY3006" fmla="*/ 3608816 h 6858000"/>
              <a:gd name="connsiteX3007" fmla="*/ 9908101 w 12192001"/>
              <a:gd name="connsiteY3007" fmla="*/ 3642618 h 6858000"/>
              <a:gd name="connsiteX3008" fmla="*/ 9913895 w 12192001"/>
              <a:gd name="connsiteY3008" fmla="*/ 3653886 h 6858000"/>
              <a:gd name="connsiteX3009" fmla="*/ 9919691 w 12192001"/>
              <a:gd name="connsiteY3009" fmla="*/ 3698956 h 6858000"/>
              <a:gd name="connsiteX3010" fmla="*/ 9925487 w 12192001"/>
              <a:gd name="connsiteY3010" fmla="*/ 3702712 h 6858000"/>
              <a:gd name="connsiteX3011" fmla="*/ 9928383 w 12192001"/>
              <a:gd name="connsiteY3011" fmla="*/ 3698956 h 6858000"/>
              <a:gd name="connsiteX3012" fmla="*/ 9928383 w 12192001"/>
              <a:gd name="connsiteY3012" fmla="*/ 3683932 h 6858000"/>
              <a:gd name="connsiteX3013" fmla="*/ 9931283 w 12192001"/>
              <a:gd name="connsiteY3013" fmla="*/ 3672665 h 6858000"/>
              <a:gd name="connsiteX3014" fmla="*/ 9942875 w 12192001"/>
              <a:gd name="connsiteY3014" fmla="*/ 3646374 h 6858000"/>
              <a:gd name="connsiteX3015" fmla="*/ 9942875 w 12192001"/>
              <a:gd name="connsiteY3015" fmla="*/ 3620083 h 6858000"/>
              <a:gd name="connsiteX3016" fmla="*/ 9937079 w 12192001"/>
              <a:gd name="connsiteY3016" fmla="*/ 3605060 h 6858000"/>
              <a:gd name="connsiteX3017" fmla="*/ 9937079 w 12192001"/>
              <a:gd name="connsiteY3017" fmla="*/ 3533698 h 6858000"/>
              <a:gd name="connsiteX3018" fmla="*/ 9934181 w 12192001"/>
              <a:gd name="connsiteY3018" fmla="*/ 3526186 h 6858000"/>
              <a:gd name="connsiteX3019" fmla="*/ 9937079 w 12192001"/>
              <a:gd name="connsiteY3019" fmla="*/ 3522431 h 6858000"/>
              <a:gd name="connsiteX3020" fmla="*/ 9945773 w 12192001"/>
              <a:gd name="connsiteY3020" fmla="*/ 3522431 h 6858000"/>
              <a:gd name="connsiteX3021" fmla="*/ 9951567 w 12192001"/>
              <a:gd name="connsiteY3021" fmla="*/ 3436046 h 6858000"/>
              <a:gd name="connsiteX3022" fmla="*/ 9951567 w 12192001"/>
              <a:gd name="connsiteY3022" fmla="*/ 3413511 h 6858000"/>
              <a:gd name="connsiteX3023" fmla="*/ 9951567 w 12192001"/>
              <a:gd name="connsiteY3023" fmla="*/ 3319614 h 6858000"/>
              <a:gd name="connsiteX3024" fmla="*/ 9945773 w 12192001"/>
              <a:gd name="connsiteY3024" fmla="*/ 3319614 h 6858000"/>
              <a:gd name="connsiteX3025" fmla="*/ 9945773 w 12192001"/>
              <a:gd name="connsiteY3025" fmla="*/ 3270788 h 6858000"/>
              <a:gd name="connsiteX3026" fmla="*/ 9951567 w 12192001"/>
              <a:gd name="connsiteY3026" fmla="*/ 3267032 h 6858000"/>
              <a:gd name="connsiteX3027" fmla="*/ 9951567 w 12192001"/>
              <a:gd name="connsiteY3027" fmla="*/ 3252009 h 6858000"/>
              <a:gd name="connsiteX3028" fmla="*/ 9960261 w 12192001"/>
              <a:gd name="connsiteY3028" fmla="*/ 3236986 h 6858000"/>
              <a:gd name="connsiteX3029" fmla="*/ 9957363 w 12192001"/>
              <a:gd name="connsiteY3029" fmla="*/ 3195671 h 6858000"/>
              <a:gd name="connsiteX3030" fmla="*/ 9957363 w 12192001"/>
              <a:gd name="connsiteY3030" fmla="*/ 3180648 h 6858000"/>
              <a:gd name="connsiteX3031" fmla="*/ 9957363 w 12192001"/>
              <a:gd name="connsiteY3031" fmla="*/ 3146845 h 6858000"/>
              <a:gd name="connsiteX3032" fmla="*/ 9963161 w 12192001"/>
              <a:gd name="connsiteY3032" fmla="*/ 3124310 h 6858000"/>
              <a:gd name="connsiteX3033" fmla="*/ 9963161 w 12192001"/>
              <a:gd name="connsiteY3033" fmla="*/ 3075484 h 6858000"/>
              <a:gd name="connsiteX3034" fmla="*/ 9963161 w 12192001"/>
              <a:gd name="connsiteY3034" fmla="*/ 3052832 h 6858000"/>
              <a:gd name="connsiteX3035" fmla="*/ 9970427 w 12192001"/>
              <a:gd name="connsiteY3035" fmla="*/ 3053356 h 6858000"/>
              <a:gd name="connsiteX3036" fmla="*/ 9976223 w 12192001"/>
              <a:gd name="connsiteY3036" fmla="*/ 3057112 h 6858000"/>
              <a:gd name="connsiteX3037" fmla="*/ 9967529 w 12192001"/>
              <a:gd name="connsiteY3037" fmla="*/ 3109694 h 6858000"/>
              <a:gd name="connsiteX3038" fmla="*/ 9967529 w 12192001"/>
              <a:gd name="connsiteY3038" fmla="*/ 3135984 h 6858000"/>
              <a:gd name="connsiteX3039" fmla="*/ 9970427 w 12192001"/>
              <a:gd name="connsiteY3039" fmla="*/ 3139740 h 6858000"/>
              <a:gd name="connsiteX3040" fmla="*/ 9961733 w 12192001"/>
              <a:gd name="connsiteY3040" fmla="*/ 3166032 h 6858000"/>
              <a:gd name="connsiteX3041" fmla="*/ 9976223 w 12192001"/>
              <a:gd name="connsiteY3041" fmla="*/ 3199834 h 6858000"/>
              <a:gd name="connsiteX3042" fmla="*/ 9982019 w 12192001"/>
              <a:gd name="connsiteY3042" fmla="*/ 3207346 h 6858000"/>
              <a:gd name="connsiteX3043" fmla="*/ 9979121 w 12192001"/>
              <a:gd name="connsiteY3043" fmla="*/ 3214858 h 6858000"/>
              <a:gd name="connsiteX3044" fmla="*/ 9990711 w 12192001"/>
              <a:gd name="connsiteY3044" fmla="*/ 3248660 h 6858000"/>
              <a:gd name="connsiteX3045" fmla="*/ 9996507 w 12192001"/>
              <a:gd name="connsiteY3045" fmla="*/ 3259928 h 6858000"/>
              <a:gd name="connsiteX3046" fmla="*/ 10002303 w 12192001"/>
              <a:gd name="connsiteY3046" fmla="*/ 3304998 h 6858000"/>
              <a:gd name="connsiteX3047" fmla="*/ 10008099 w 12192001"/>
              <a:gd name="connsiteY3047" fmla="*/ 3308754 h 6858000"/>
              <a:gd name="connsiteX3048" fmla="*/ 10010997 w 12192001"/>
              <a:gd name="connsiteY3048" fmla="*/ 3304998 h 6858000"/>
              <a:gd name="connsiteX3049" fmla="*/ 10010997 w 12192001"/>
              <a:gd name="connsiteY3049" fmla="*/ 3289974 h 6858000"/>
              <a:gd name="connsiteX3050" fmla="*/ 10013895 w 12192001"/>
              <a:gd name="connsiteY3050" fmla="*/ 3278707 h 6858000"/>
              <a:gd name="connsiteX3051" fmla="*/ 10025485 w 12192001"/>
              <a:gd name="connsiteY3051" fmla="*/ 3252416 h 6858000"/>
              <a:gd name="connsiteX3052" fmla="*/ 10025485 w 12192001"/>
              <a:gd name="connsiteY3052" fmla="*/ 3226125 h 6858000"/>
              <a:gd name="connsiteX3053" fmla="*/ 10019691 w 12192001"/>
              <a:gd name="connsiteY3053" fmla="*/ 3211102 h 6858000"/>
              <a:gd name="connsiteX3054" fmla="*/ 10019691 w 12192001"/>
              <a:gd name="connsiteY3054" fmla="*/ 3139740 h 6858000"/>
              <a:gd name="connsiteX3055" fmla="*/ 10016793 w 12192001"/>
              <a:gd name="connsiteY3055" fmla="*/ 3132228 h 6858000"/>
              <a:gd name="connsiteX3056" fmla="*/ 10019691 w 12192001"/>
              <a:gd name="connsiteY3056" fmla="*/ 3128473 h 6858000"/>
              <a:gd name="connsiteX3057" fmla="*/ 10028385 w 12192001"/>
              <a:gd name="connsiteY3057" fmla="*/ 3128473 h 6858000"/>
              <a:gd name="connsiteX3058" fmla="*/ 10034179 w 12192001"/>
              <a:gd name="connsiteY3058" fmla="*/ 3042088 h 6858000"/>
              <a:gd name="connsiteX3059" fmla="*/ 10034179 w 12192001"/>
              <a:gd name="connsiteY3059" fmla="*/ 3019553 h 6858000"/>
              <a:gd name="connsiteX3060" fmla="*/ 10034179 w 12192001"/>
              <a:gd name="connsiteY3060" fmla="*/ 2925656 h 6858000"/>
              <a:gd name="connsiteX3061" fmla="*/ 10028385 w 12192001"/>
              <a:gd name="connsiteY3061" fmla="*/ 2925656 h 6858000"/>
              <a:gd name="connsiteX3062" fmla="*/ 10028385 w 12192001"/>
              <a:gd name="connsiteY3062" fmla="*/ 2876830 h 6858000"/>
              <a:gd name="connsiteX3063" fmla="*/ 10034179 w 12192001"/>
              <a:gd name="connsiteY3063" fmla="*/ 2873074 h 6858000"/>
              <a:gd name="connsiteX3064" fmla="*/ 10033093 w 12192001"/>
              <a:gd name="connsiteY3064" fmla="*/ 2864154 h 6858000"/>
              <a:gd name="connsiteX3065" fmla="*/ 10033701 w 12192001"/>
              <a:gd name="connsiteY3065" fmla="*/ 2860739 h 6858000"/>
              <a:gd name="connsiteX3066" fmla="*/ 10035135 w 12192001"/>
              <a:gd name="connsiteY3066" fmla="*/ 2877384 h 6858000"/>
              <a:gd name="connsiteX3067" fmla="*/ 10035135 w 12192001"/>
              <a:gd name="connsiteY3067" fmla="*/ 2952502 h 6858000"/>
              <a:gd name="connsiteX3068" fmla="*/ 10038989 w 12192001"/>
              <a:gd name="connsiteY3068" fmla="*/ 3027618 h 6858000"/>
              <a:gd name="connsiteX3069" fmla="*/ 10042841 w 12192001"/>
              <a:gd name="connsiteY3069" fmla="*/ 3106492 h 6858000"/>
              <a:gd name="connsiteX3070" fmla="*/ 10042841 w 12192001"/>
              <a:gd name="connsiteY3070" fmla="*/ 3114004 h 6858000"/>
              <a:gd name="connsiteX3071" fmla="*/ 10046695 w 12192001"/>
              <a:gd name="connsiteY3071" fmla="*/ 3136539 h 6858000"/>
              <a:gd name="connsiteX3072" fmla="*/ 10054403 w 12192001"/>
              <a:gd name="connsiteY3072" fmla="*/ 3181609 h 6858000"/>
              <a:gd name="connsiteX3073" fmla="*/ 10058255 w 12192001"/>
              <a:gd name="connsiteY3073" fmla="*/ 3200388 h 6858000"/>
              <a:gd name="connsiteX3074" fmla="*/ 10058255 w 12192001"/>
              <a:gd name="connsiteY3074" fmla="*/ 3226679 h 6858000"/>
              <a:gd name="connsiteX3075" fmla="*/ 10065963 w 12192001"/>
              <a:gd name="connsiteY3075" fmla="*/ 3252970 h 6858000"/>
              <a:gd name="connsiteX3076" fmla="*/ 10058255 w 12192001"/>
              <a:gd name="connsiteY3076" fmla="*/ 3267994 h 6858000"/>
              <a:gd name="connsiteX3077" fmla="*/ 10069817 w 12192001"/>
              <a:gd name="connsiteY3077" fmla="*/ 3275505 h 6858000"/>
              <a:gd name="connsiteX3078" fmla="*/ 10069817 w 12192001"/>
              <a:gd name="connsiteY3078" fmla="*/ 3283017 h 6858000"/>
              <a:gd name="connsiteX3079" fmla="*/ 10077521 w 12192001"/>
              <a:gd name="connsiteY3079" fmla="*/ 3343111 h 6858000"/>
              <a:gd name="connsiteX3080" fmla="*/ 10085229 w 12192001"/>
              <a:gd name="connsiteY3080" fmla="*/ 3388181 h 6858000"/>
              <a:gd name="connsiteX3081" fmla="*/ 10085229 w 12192001"/>
              <a:gd name="connsiteY3081" fmla="*/ 3433251 h 6858000"/>
              <a:gd name="connsiteX3082" fmla="*/ 10092937 w 12192001"/>
              <a:gd name="connsiteY3082" fmla="*/ 3448275 h 6858000"/>
              <a:gd name="connsiteX3083" fmla="*/ 10100643 w 12192001"/>
              <a:gd name="connsiteY3083" fmla="*/ 3467054 h 6858000"/>
              <a:gd name="connsiteX3084" fmla="*/ 10096789 w 12192001"/>
              <a:gd name="connsiteY3084" fmla="*/ 3508369 h 6858000"/>
              <a:gd name="connsiteX3085" fmla="*/ 10116057 w 12192001"/>
              <a:gd name="connsiteY3085" fmla="*/ 3527148 h 6858000"/>
              <a:gd name="connsiteX3086" fmla="*/ 10146883 w 12192001"/>
              <a:gd name="connsiteY3086" fmla="*/ 3542171 h 6858000"/>
              <a:gd name="connsiteX3087" fmla="*/ 10154591 w 12192001"/>
              <a:gd name="connsiteY3087" fmla="*/ 3583486 h 6858000"/>
              <a:gd name="connsiteX3088" fmla="*/ 10154591 w 12192001"/>
              <a:gd name="connsiteY3088" fmla="*/ 3632312 h 6858000"/>
              <a:gd name="connsiteX3089" fmla="*/ 10154591 w 12192001"/>
              <a:gd name="connsiteY3089" fmla="*/ 3677382 h 6858000"/>
              <a:gd name="connsiteX3090" fmla="*/ 10170003 w 12192001"/>
              <a:gd name="connsiteY3090" fmla="*/ 3696161 h 6858000"/>
              <a:gd name="connsiteX3091" fmla="*/ 10189271 w 12192001"/>
              <a:gd name="connsiteY3091" fmla="*/ 3688650 h 6858000"/>
              <a:gd name="connsiteX3092" fmla="*/ 10189271 w 12192001"/>
              <a:gd name="connsiteY3092" fmla="*/ 3669871 h 6858000"/>
              <a:gd name="connsiteX3093" fmla="*/ 10200831 w 12192001"/>
              <a:gd name="connsiteY3093" fmla="*/ 3651091 h 6858000"/>
              <a:gd name="connsiteX3094" fmla="*/ 10220099 w 12192001"/>
              <a:gd name="connsiteY3094" fmla="*/ 3628556 h 6858000"/>
              <a:gd name="connsiteX3095" fmla="*/ 10231659 w 12192001"/>
              <a:gd name="connsiteY3095" fmla="*/ 3594753 h 6858000"/>
              <a:gd name="connsiteX3096" fmla="*/ 10231659 w 12192001"/>
              <a:gd name="connsiteY3096" fmla="*/ 3560950 h 6858000"/>
              <a:gd name="connsiteX3097" fmla="*/ 10227805 w 12192001"/>
              <a:gd name="connsiteY3097" fmla="*/ 3508369 h 6858000"/>
              <a:gd name="connsiteX3098" fmla="*/ 10231659 w 12192001"/>
              <a:gd name="connsiteY3098" fmla="*/ 3500857 h 6858000"/>
              <a:gd name="connsiteX3099" fmla="*/ 10243219 w 12192001"/>
              <a:gd name="connsiteY3099" fmla="*/ 3504613 h 6858000"/>
              <a:gd name="connsiteX3100" fmla="*/ 10250925 w 12192001"/>
              <a:gd name="connsiteY3100" fmla="*/ 3527148 h 6858000"/>
              <a:gd name="connsiteX3101" fmla="*/ 10277899 w 12192001"/>
              <a:gd name="connsiteY3101" fmla="*/ 3534659 h 6858000"/>
              <a:gd name="connsiteX3102" fmla="*/ 10281753 w 12192001"/>
              <a:gd name="connsiteY3102" fmla="*/ 3497101 h 6858000"/>
              <a:gd name="connsiteX3103" fmla="*/ 10285607 w 12192001"/>
              <a:gd name="connsiteY3103" fmla="*/ 3512125 h 6858000"/>
              <a:gd name="connsiteX3104" fmla="*/ 10285607 w 12192001"/>
              <a:gd name="connsiteY3104" fmla="*/ 3545927 h 6858000"/>
              <a:gd name="connsiteX3105" fmla="*/ 10297167 w 12192001"/>
              <a:gd name="connsiteY3105" fmla="*/ 3579730 h 6858000"/>
              <a:gd name="connsiteX3106" fmla="*/ 10320287 w 12192001"/>
              <a:gd name="connsiteY3106" fmla="*/ 3587242 h 6858000"/>
              <a:gd name="connsiteX3107" fmla="*/ 10331847 w 12192001"/>
              <a:gd name="connsiteY3107" fmla="*/ 3568462 h 6858000"/>
              <a:gd name="connsiteX3108" fmla="*/ 10327995 w 12192001"/>
              <a:gd name="connsiteY3108" fmla="*/ 3538415 h 6858000"/>
              <a:gd name="connsiteX3109" fmla="*/ 10320287 w 12192001"/>
              <a:gd name="connsiteY3109" fmla="*/ 3474566 h 6858000"/>
              <a:gd name="connsiteX3110" fmla="*/ 10324141 w 12192001"/>
              <a:gd name="connsiteY3110" fmla="*/ 3467054 h 6858000"/>
              <a:gd name="connsiteX3111" fmla="*/ 10331847 w 12192001"/>
              <a:gd name="connsiteY3111" fmla="*/ 3414472 h 6858000"/>
              <a:gd name="connsiteX3112" fmla="*/ 10339555 w 12192001"/>
              <a:gd name="connsiteY3112" fmla="*/ 3335599 h 6858000"/>
              <a:gd name="connsiteX3113" fmla="*/ 10339555 w 12192001"/>
              <a:gd name="connsiteY3113" fmla="*/ 3331843 h 6858000"/>
              <a:gd name="connsiteX3114" fmla="*/ 10343407 w 12192001"/>
              <a:gd name="connsiteY3114" fmla="*/ 3331843 h 6858000"/>
              <a:gd name="connsiteX3115" fmla="*/ 10351115 w 12192001"/>
              <a:gd name="connsiteY3115" fmla="*/ 3335599 h 6858000"/>
              <a:gd name="connsiteX3116" fmla="*/ 10351115 w 12192001"/>
              <a:gd name="connsiteY3116" fmla="*/ 3346867 h 6858000"/>
              <a:gd name="connsiteX3117" fmla="*/ 10351115 w 12192001"/>
              <a:gd name="connsiteY3117" fmla="*/ 3414472 h 6858000"/>
              <a:gd name="connsiteX3118" fmla="*/ 10358821 w 12192001"/>
              <a:gd name="connsiteY3118" fmla="*/ 3425740 h 6858000"/>
              <a:gd name="connsiteX3119" fmla="*/ 10374235 w 12192001"/>
              <a:gd name="connsiteY3119" fmla="*/ 3444519 h 6858000"/>
              <a:gd name="connsiteX3120" fmla="*/ 10374235 w 12192001"/>
              <a:gd name="connsiteY3120" fmla="*/ 3489589 h 6858000"/>
              <a:gd name="connsiteX3121" fmla="*/ 10381943 w 12192001"/>
              <a:gd name="connsiteY3121" fmla="*/ 3523392 h 6858000"/>
              <a:gd name="connsiteX3122" fmla="*/ 10393503 w 12192001"/>
              <a:gd name="connsiteY3122" fmla="*/ 3504613 h 6858000"/>
              <a:gd name="connsiteX3123" fmla="*/ 10397355 w 12192001"/>
              <a:gd name="connsiteY3123" fmla="*/ 3414472 h 6858000"/>
              <a:gd name="connsiteX3124" fmla="*/ 10397355 w 12192001"/>
              <a:gd name="connsiteY3124" fmla="*/ 3271750 h 6858000"/>
              <a:gd name="connsiteX3125" fmla="*/ 10393503 w 12192001"/>
              <a:gd name="connsiteY3125" fmla="*/ 3252970 h 6858000"/>
              <a:gd name="connsiteX3126" fmla="*/ 10397355 w 12192001"/>
              <a:gd name="connsiteY3126" fmla="*/ 3215412 h 6858000"/>
              <a:gd name="connsiteX3127" fmla="*/ 10397665 w 12192001"/>
              <a:gd name="connsiteY3127" fmla="*/ 3209371 h 6858000"/>
              <a:gd name="connsiteX3128" fmla="*/ 10398597 w 12192001"/>
              <a:gd name="connsiteY3128" fmla="*/ 3215584 h 6858000"/>
              <a:gd name="connsiteX3129" fmla="*/ 10407849 w 12192001"/>
              <a:gd name="connsiteY3129" fmla="*/ 3228080 h 6858000"/>
              <a:gd name="connsiteX3130" fmla="*/ 10411681 w 12192001"/>
              <a:gd name="connsiteY3130" fmla="*/ 3219552 h 6858000"/>
              <a:gd name="connsiteX3131" fmla="*/ 10413257 w 12192001"/>
              <a:gd name="connsiteY3131" fmla="*/ 3230780 h 6858000"/>
              <a:gd name="connsiteX3132" fmla="*/ 10418141 w 12192001"/>
              <a:gd name="connsiteY3132" fmla="*/ 3280138 h 6858000"/>
              <a:gd name="connsiteX3133" fmla="*/ 10407517 w 12192001"/>
              <a:gd name="connsiteY3133" fmla="*/ 3367402 h 6858000"/>
              <a:gd name="connsiteX3134" fmla="*/ 10413439 w 12192001"/>
              <a:gd name="connsiteY3134" fmla="*/ 3394646 h 6858000"/>
              <a:gd name="connsiteX3135" fmla="*/ 10431431 w 12192001"/>
              <a:gd name="connsiteY3135" fmla="*/ 3488340 h 6858000"/>
              <a:gd name="connsiteX3136" fmla="*/ 10426883 w 12192001"/>
              <a:gd name="connsiteY3136" fmla="*/ 3522883 h 6858000"/>
              <a:gd name="connsiteX3137" fmla="*/ 10420297 w 12192001"/>
              <a:gd name="connsiteY3137" fmla="*/ 3581664 h 6858000"/>
              <a:gd name="connsiteX3138" fmla="*/ 10427729 w 12192001"/>
              <a:gd name="connsiteY3138" fmla="*/ 3600725 h 6858000"/>
              <a:gd name="connsiteX3139" fmla="*/ 10439423 w 12192001"/>
              <a:gd name="connsiteY3139" fmla="*/ 3603265 h 6858000"/>
              <a:gd name="connsiteX3140" fmla="*/ 10447383 w 12192001"/>
              <a:gd name="connsiteY3140" fmla="*/ 3606271 h 6858000"/>
              <a:gd name="connsiteX3141" fmla="*/ 10449041 w 12192001"/>
              <a:gd name="connsiteY3141" fmla="*/ 3650035 h 6858000"/>
              <a:gd name="connsiteX3142" fmla="*/ 10436573 w 12192001"/>
              <a:gd name="connsiteY3142" fmla="*/ 3661581 h 6858000"/>
              <a:gd name="connsiteX3143" fmla="*/ 10418065 w 12192001"/>
              <a:gd name="connsiteY3143" fmla="*/ 3705858 h 6858000"/>
              <a:gd name="connsiteX3144" fmla="*/ 10426515 w 12192001"/>
              <a:gd name="connsiteY3144" fmla="*/ 3712800 h 6858000"/>
              <a:gd name="connsiteX3145" fmla="*/ 10445907 w 12192001"/>
              <a:gd name="connsiteY3145" fmla="*/ 3726374 h 6858000"/>
              <a:gd name="connsiteX3146" fmla="*/ 10449565 w 12192001"/>
              <a:gd name="connsiteY3146" fmla="*/ 3765891 h 6858000"/>
              <a:gd name="connsiteX3147" fmla="*/ 10449733 w 12192001"/>
              <a:gd name="connsiteY3147" fmla="*/ 3807842 h 6858000"/>
              <a:gd name="connsiteX3148" fmla="*/ 10460653 w 12192001"/>
              <a:gd name="connsiteY3148" fmla="*/ 3824469 h 6858000"/>
              <a:gd name="connsiteX3149" fmla="*/ 10470575 w 12192001"/>
              <a:gd name="connsiteY3149" fmla="*/ 3843220 h 6858000"/>
              <a:gd name="connsiteX3150" fmla="*/ 10469801 w 12192001"/>
              <a:gd name="connsiteY3150" fmla="*/ 3857307 h 6858000"/>
              <a:gd name="connsiteX3151" fmla="*/ 10473497 w 12192001"/>
              <a:gd name="connsiteY3151" fmla="*/ 3876833 h 6858000"/>
              <a:gd name="connsiteX3152" fmla="*/ 10482723 w 12192001"/>
              <a:gd name="connsiteY3152" fmla="*/ 3869688 h 6858000"/>
              <a:gd name="connsiteX3153" fmla="*/ 10504585 w 12192001"/>
              <a:gd name="connsiteY3153" fmla="*/ 3892947 h 6858000"/>
              <a:gd name="connsiteX3154" fmla="*/ 10574305 w 12192001"/>
              <a:gd name="connsiteY3154" fmla="*/ 3884263 h 6858000"/>
              <a:gd name="connsiteX3155" fmla="*/ 10556687 w 12192001"/>
              <a:gd name="connsiteY3155" fmla="*/ 3854479 h 6858000"/>
              <a:gd name="connsiteX3156" fmla="*/ 10528453 w 12192001"/>
              <a:gd name="connsiteY3156" fmla="*/ 3780049 h 6858000"/>
              <a:gd name="connsiteX3157" fmla="*/ 10529793 w 12192001"/>
              <a:gd name="connsiteY3157" fmla="*/ 3729916 h 6858000"/>
              <a:gd name="connsiteX3158" fmla="*/ 10531077 w 12192001"/>
              <a:gd name="connsiteY3158" fmla="*/ 3709770 h 6858000"/>
              <a:gd name="connsiteX3159" fmla="*/ 10542263 w 12192001"/>
              <a:gd name="connsiteY3159" fmla="*/ 3718369 h 6858000"/>
              <a:gd name="connsiteX3160" fmla="*/ 10549959 w 12192001"/>
              <a:gd name="connsiteY3160" fmla="*/ 3729403 h 6858000"/>
              <a:gd name="connsiteX3161" fmla="*/ 10564125 w 12192001"/>
              <a:gd name="connsiteY3161" fmla="*/ 3741629 h 6858000"/>
              <a:gd name="connsiteX3162" fmla="*/ 10567409 w 12192001"/>
              <a:gd name="connsiteY3162" fmla="*/ 3717236 h 6858000"/>
              <a:gd name="connsiteX3163" fmla="*/ 10562261 w 12192001"/>
              <a:gd name="connsiteY3163" fmla="*/ 3675906 h 6858000"/>
              <a:gd name="connsiteX3164" fmla="*/ 10571375 w 12192001"/>
              <a:gd name="connsiteY3164" fmla="*/ 3596823 h 6858000"/>
              <a:gd name="connsiteX3165" fmla="*/ 10569905 w 12192001"/>
              <a:gd name="connsiteY3165" fmla="*/ 3585014 h 6858000"/>
              <a:gd name="connsiteX3166" fmla="*/ 10565699 w 12192001"/>
              <a:gd name="connsiteY3166" fmla="*/ 3571548 h 6858000"/>
              <a:gd name="connsiteX3167" fmla="*/ 10565473 w 12192001"/>
              <a:gd name="connsiteY3167" fmla="*/ 3559584 h 6858000"/>
              <a:gd name="connsiteX3168" fmla="*/ 10572433 w 12192001"/>
              <a:gd name="connsiteY3168" fmla="*/ 3564713 h 6858000"/>
              <a:gd name="connsiteX3169" fmla="*/ 10588089 w 12192001"/>
              <a:gd name="connsiteY3169" fmla="*/ 3578752 h 6858000"/>
              <a:gd name="connsiteX3170" fmla="*/ 10600539 w 12192001"/>
              <a:gd name="connsiteY3170" fmla="*/ 3577201 h 6858000"/>
              <a:gd name="connsiteX3171" fmla="*/ 10598089 w 12192001"/>
              <a:gd name="connsiteY3171" fmla="*/ 3557520 h 6858000"/>
              <a:gd name="connsiteX3172" fmla="*/ 10590147 w 12192001"/>
              <a:gd name="connsiteY3172" fmla="*/ 3544519 h 6858000"/>
              <a:gd name="connsiteX3173" fmla="*/ 10579775 w 12192001"/>
              <a:gd name="connsiteY3173" fmla="*/ 3501841 h 6858000"/>
              <a:gd name="connsiteX3174" fmla="*/ 10572665 w 12192001"/>
              <a:gd name="connsiteY3174" fmla="*/ 3444766 h 6858000"/>
              <a:gd name="connsiteX3175" fmla="*/ 10570723 w 12192001"/>
              <a:gd name="connsiteY3175" fmla="*/ 3419025 h 6858000"/>
              <a:gd name="connsiteX3176" fmla="*/ 10587889 w 12192001"/>
              <a:gd name="connsiteY3176" fmla="*/ 3424882 h 6858000"/>
              <a:gd name="connsiteX3177" fmla="*/ 10596585 w 12192001"/>
              <a:gd name="connsiteY3177" fmla="*/ 3433792 h 6858000"/>
              <a:gd name="connsiteX3178" fmla="*/ 10605809 w 12192001"/>
              <a:gd name="connsiteY3178" fmla="*/ 3426647 h 6858000"/>
              <a:gd name="connsiteX3179" fmla="*/ 10650087 w 12192001"/>
              <a:gd name="connsiteY3179" fmla="*/ 3315204 h 6858000"/>
              <a:gd name="connsiteX3180" fmla="*/ 10659803 w 12192001"/>
              <a:gd name="connsiteY3180" fmla="*/ 3311995 h 6858000"/>
              <a:gd name="connsiteX3181" fmla="*/ 10668067 w 12192001"/>
              <a:gd name="connsiteY3181" fmla="*/ 3286982 h 6858000"/>
              <a:gd name="connsiteX3182" fmla="*/ 10661131 w 12192001"/>
              <a:gd name="connsiteY3182" fmla="*/ 3238600 h 6858000"/>
              <a:gd name="connsiteX3183" fmla="*/ 10662213 w 12192001"/>
              <a:gd name="connsiteY3183" fmla="*/ 3224326 h 6858000"/>
              <a:gd name="connsiteX3184" fmla="*/ 10669807 w 12192001"/>
              <a:gd name="connsiteY3184" fmla="*/ 3220571 h 6858000"/>
              <a:gd name="connsiteX3185" fmla="*/ 10673603 w 12192001"/>
              <a:gd name="connsiteY3185" fmla="*/ 3224326 h 6858000"/>
              <a:gd name="connsiteX3186" fmla="*/ 10673603 w 12192001"/>
              <a:gd name="connsiteY3186" fmla="*/ 3261873 h 6858000"/>
              <a:gd name="connsiteX3187" fmla="*/ 10673603 w 12192001"/>
              <a:gd name="connsiteY3187" fmla="*/ 3299420 h 6858000"/>
              <a:gd name="connsiteX3188" fmla="*/ 10673603 w 12192001"/>
              <a:gd name="connsiteY3188" fmla="*/ 3318194 h 6858000"/>
              <a:gd name="connsiteX3189" fmla="*/ 10692585 w 12192001"/>
              <a:gd name="connsiteY3189" fmla="*/ 3348232 h 6858000"/>
              <a:gd name="connsiteX3190" fmla="*/ 10707771 w 12192001"/>
              <a:gd name="connsiteY3190" fmla="*/ 3393288 h 6858000"/>
              <a:gd name="connsiteX3191" fmla="*/ 10719161 w 12192001"/>
              <a:gd name="connsiteY3191" fmla="*/ 3404552 h 6858000"/>
              <a:gd name="connsiteX3192" fmla="*/ 10726753 w 12192001"/>
              <a:gd name="connsiteY3192" fmla="*/ 3393288 h 6858000"/>
              <a:gd name="connsiteX3193" fmla="*/ 10738143 w 12192001"/>
              <a:gd name="connsiteY3193" fmla="*/ 3389534 h 6858000"/>
              <a:gd name="connsiteX3194" fmla="*/ 10753329 w 12192001"/>
              <a:gd name="connsiteY3194" fmla="*/ 3385779 h 6858000"/>
              <a:gd name="connsiteX3195" fmla="*/ 10764717 w 12192001"/>
              <a:gd name="connsiteY3195" fmla="*/ 3385779 h 6858000"/>
              <a:gd name="connsiteX3196" fmla="*/ 10764717 w 12192001"/>
              <a:gd name="connsiteY3196" fmla="*/ 3389534 h 6858000"/>
              <a:gd name="connsiteX3197" fmla="*/ 10791293 w 12192001"/>
              <a:gd name="connsiteY3197" fmla="*/ 3389534 h 6858000"/>
              <a:gd name="connsiteX3198" fmla="*/ 10817869 w 12192001"/>
              <a:gd name="connsiteY3198" fmla="*/ 3359496 h 6858000"/>
              <a:gd name="connsiteX3199" fmla="*/ 10829257 w 12192001"/>
              <a:gd name="connsiteY3199" fmla="*/ 3397043 h 6858000"/>
              <a:gd name="connsiteX3200" fmla="*/ 10833055 w 12192001"/>
              <a:gd name="connsiteY3200" fmla="*/ 3393288 h 6858000"/>
              <a:gd name="connsiteX3201" fmla="*/ 10833055 w 12192001"/>
              <a:gd name="connsiteY3201" fmla="*/ 3243099 h 6858000"/>
              <a:gd name="connsiteX3202" fmla="*/ 10836851 w 12192001"/>
              <a:gd name="connsiteY3202" fmla="*/ 3239345 h 6858000"/>
              <a:gd name="connsiteX3203" fmla="*/ 10840647 w 12192001"/>
              <a:gd name="connsiteY3203" fmla="*/ 3258118 h 6858000"/>
              <a:gd name="connsiteX3204" fmla="*/ 10844443 w 12192001"/>
              <a:gd name="connsiteY3204" fmla="*/ 3275952 h 6858000"/>
              <a:gd name="connsiteX3205" fmla="*/ 10855381 w 12192001"/>
              <a:gd name="connsiteY3205" fmla="*/ 3284742 h 6858000"/>
              <a:gd name="connsiteX3206" fmla="*/ 10849233 w 12192001"/>
              <a:gd name="connsiteY3206" fmla="*/ 3320379 h 6858000"/>
              <a:gd name="connsiteX3207" fmla="*/ 10866811 w 12192001"/>
              <a:gd name="connsiteY3207" fmla="*/ 3370154 h 6858000"/>
              <a:gd name="connsiteX3208" fmla="*/ 10885487 w 12192001"/>
              <a:gd name="connsiteY3208" fmla="*/ 3367828 h 6858000"/>
              <a:gd name="connsiteX3209" fmla="*/ 10891525 w 12192001"/>
              <a:gd name="connsiteY3209" fmla="*/ 3335098 h 6858000"/>
              <a:gd name="connsiteX3210" fmla="*/ 10890001 w 12192001"/>
              <a:gd name="connsiteY3210" fmla="*/ 3328325 h 6858000"/>
              <a:gd name="connsiteX3211" fmla="*/ 10890001 w 12192001"/>
              <a:gd name="connsiteY3211" fmla="*/ 3275817 h 6858000"/>
              <a:gd name="connsiteX3212" fmla="*/ 10897395 w 12192001"/>
              <a:gd name="connsiteY3212" fmla="*/ 3260417 h 6858000"/>
              <a:gd name="connsiteX3213" fmla="*/ 10902883 w 12192001"/>
              <a:gd name="connsiteY3213" fmla="*/ 3253737 h 6858000"/>
              <a:gd name="connsiteX3214" fmla="*/ 10912837 w 12192001"/>
              <a:gd name="connsiteY3214" fmla="*/ 3245117 h 6858000"/>
              <a:gd name="connsiteX3215" fmla="*/ 10916577 w 12192001"/>
              <a:gd name="connsiteY3215" fmla="*/ 3254364 h 6858000"/>
              <a:gd name="connsiteX3216" fmla="*/ 10924169 w 12192001"/>
              <a:gd name="connsiteY3216" fmla="*/ 3295665 h 6858000"/>
              <a:gd name="connsiteX3217" fmla="*/ 10939355 w 12192001"/>
              <a:gd name="connsiteY3217" fmla="*/ 3336967 h 6858000"/>
              <a:gd name="connsiteX3218" fmla="*/ 10939355 w 12192001"/>
              <a:gd name="connsiteY3218" fmla="*/ 3382024 h 6858000"/>
              <a:gd name="connsiteX3219" fmla="*/ 10935559 w 12192001"/>
              <a:gd name="connsiteY3219" fmla="*/ 3415817 h 6858000"/>
              <a:gd name="connsiteX3220" fmla="*/ 10946947 w 12192001"/>
              <a:gd name="connsiteY3220" fmla="*/ 3430836 h 6858000"/>
              <a:gd name="connsiteX3221" fmla="*/ 10958337 w 12192001"/>
              <a:gd name="connsiteY3221" fmla="*/ 3427081 h 6858000"/>
              <a:gd name="connsiteX3222" fmla="*/ 10958337 w 12192001"/>
              <a:gd name="connsiteY3222" fmla="*/ 3408307 h 6858000"/>
              <a:gd name="connsiteX3223" fmla="*/ 10954541 w 12192001"/>
              <a:gd name="connsiteY3223" fmla="*/ 3359496 h 6858000"/>
              <a:gd name="connsiteX3224" fmla="*/ 10958337 w 12192001"/>
              <a:gd name="connsiteY3224" fmla="*/ 3310684 h 6858000"/>
              <a:gd name="connsiteX3225" fmla="*/ 10962133 w 12192001"/>
              <a:gd name="connsiteY3225" fmla="*/ 3295665 h 6858000"/>
              <a:gd name="connsiteX3226" fmla="*/ 10969727 w 12192001"/>
              <a:gd name="connsiteY3226" fmla="*/ 3393288 h 6858000"/>
              <a:gd name="connsiteX3227" fmla="*/ 10969727 w 12192001"/>
              <a:gd name="connsiteY3227" fmla="*/ 3408307 h 6858000"/>
              <a:gd name="connsiteX3228" fmla="*/ 10977319 w 12192001"/>
              <a:gd name="connsiteY3228" fmla="*/ 3427081 h 6858000"/>
              <a:gd name="connsiteX3229" fmla="*/ 10988709 w 12192001"/>
              <a:gd name="connsiteY3229" fmla="*/ 3430836 h 6858000"/>
              <a:gd name="connsiteX3230" fmla="*/ 10996301 w 12192001"/>
              <a:gd name="connsiteY3230" fmla="*/ 3423326 h 6858000"/>
              <a:gd name="connsiteX3231" fmla="*/ 10996301 w 12192001"/>
              <a:gd name="connsiteY3231" fmla="*/ 3367005 h 6858000"/>
              <a:gd name="connsiteX3232" fmla="*/ 11011487 w 12192001"/>
              <a:gd name="connsiteY3232" fmla="*/ 3427081 h 6858000"/>
              <a:gd name="connsiteX3233" fmla="*/ 11019081 w 12192001"/>
              <a:gd name="connsiteY3233" fmla="*/ 3438345 h 6858000"/>
              <a:gd name="connsiteX3234" fmla="*/ 11022877 w 12192001"/>
              <a:gd name="connsiteY3234" fmla="*/ 3423326 h 6858000"/>
              <a:gd name="connsiteX3235" fmla="*/ 11022877 w 12192001"/>
              <a:gd name="connsiteY3235" fmla="*/ 3329458 h 6858000"/>
              <a:gd name="connsiteX3236" fmla="*/ 11030471 w 12192001"/>
              <a:gd name="connsiteY3236" fmla="*/ 3314439 h 6858000"/>
              <a:gd name="connsiteX3237" fmla="*/ 11030471 w 12192001"/>
              <a:gd name="connsiteY3237" fmla="*/ 3340722 h 6858000"/>
              <a:gd name="connsiteX3238" fmla="*/ 11041859 w 12192001"/>
              <a:gd name="connsiteY3238" fmla="*/ 3374515 h 6858000"/>
              <a:gd name="connsiteX3239" fmla="*/ 11041859 w 12192001"/>
              <a:gd name="connsiteY3239" fmla="*/ 3408307 h 6858000"/>
              <a:gd name="connsiteX3240" fmla="*/ 11053249 w 12192001"/>
              <a:gd name="connsiteY3240" fmla="*/ 3419571 h 6858000"/>
              <a:gd name="connsiteX3241" fmla="*/ 11064639 w 12192001"/>
              <a:gd name="connsiteY3241" fmla="*/ 3408307 h 6858000"/>
              <a:gd name="connsiteX3242" fmla="*/ 11064639 w 12192001"/>
              <a:gd name="connsiteY3242" fmla="*/ 3329458 h 6858000"/>
              <a:gd name="connsiteX3243" fmla="*/ 11068435 w 12192001"/>
              <a:gd name="connsiteY3243" fmla="*/ 3295665 h 6858000"/>
              <a:gd name="connsiteX3244" fmla="*/ 11068435 w 12192001"/>
              <a:gd name="connsiteY3244" fmla="*/ 3336967 h 6858000"/>
              <a:gd name="connsiteX3245" fmla="*/ 11083621 w 12192001"/>
              <a:gd name="connsiteY3245" fmla="*/ 3363251 h 6858000"/>
              <a:gd name="connsiteX3246" fmla="*/ 11095011 w 12192001"/>
              <a:gd name="connsiteY3246" fmla="*/ 3363251 h 6858000"/>
              <a:gd name="connsiteX3247" fmla="*/ 11102603 w 12192001"/>
              <a:gd name="connsiteY3247" fmla="*/ 3348232 h 6858000"/>
              <a:gd name="connsiteX3248" fmla="*/ 11110195 w 12192001"/>
              <a:gd name="connsiteY3248" fmla="*/ 3299420 h 6858000"/>
              <a:gd name="connsiteX3249" fmla="*/ 11113993 w 12192001"/>
              <a:gd name="connsiteY3249" fmla="*/ 3235590 h 6858000"/>
              <a:gd name="connsiteX3250" fmla="*/ 11113993 w 12192001"/>
              <a:gd name="connsiteY3250" fmla="*/ 3130458 h 6858000"/>
              <a:gd name="connsiteX3251" fmla="*/ 11117789 w 12192001"/>
              <a:gd name="connsiteY3251" fmla="*/ 3111684 h 6858000"/>
              <a:gd name="connsiteX3252" fmla="*/ 11132975 w 12192001"/>
              <a:gd name="connsiteY3252" fmla="*/ 3122948 h 6858000"/>
              <a:gd name="connsiteX3253" fmla="*/ 11148161 w 12192001"/>
              <a:gd name="connsiteY3253" fmla="*/ 3152986 h 6858000"/>
              <a:gd name="connsiteX3254" fmla="*/ 11155753 w 12192001"/>
              <a:gd name="connsiteY3254" fmla="*/ 3183024 h 6858000"/>
              <a:gd name="connsiteX3255" fmla="*/ 11151957 w 12192001"/>
              <a:gd name="connsiteY3255" fmla="*/ 3243099 h 6858000"/>
              <a:gd name="connsiteX3256" fmla="*/ 11148161 w 12192001"/>
              <a:gd name="connsiteY3256" fmla="*/ 3276892 h 6858000"/>
              <a:gd name="connsiteX3257" fmla="*/ 11163347 w 12192001"/>
              <a:gd name="connsiteY3257" fmla="*/ 3288156 h 6858000"/>
              <a:gd name="connsiteX3258" fmla="*/ 11167143 w 12192001"/>
              <a:gd name="connsiteY3258" fmla="*/ 3273137 h 6858000"/>
              <a:gd name="connsiteX3259" fmla="*/ 11174735 w 12192001"/>
              <a:gd name="connsiteY3259" fmla="*/ 3137967 h 6858000"/>
              <a:gd name="connsiteX3260" fmla="*/ 11175749 w 12192001"/>
              <a:gd name="connsiteY3260" fmla="*/ 3092567 h 6858000"/>
              <a:gd name="connsiteX3261" fmla="*/ 11176789 w 12192001"/>
              <a:gd name="connsiteY3261" fmla="*/ 3085190 h 6858000"/>
              <a:gd name="connsiteX3262" fmla="*/ 11203365 w 12192001"/>
              <a:gd name="connsiteY3262" fmla="*/ 3115228 h 6858000"/>
              <a:gd name="connsiteX3263" fmla="*/ 11206133 w 12192001"/>
              <a:gd name="connsiteY3263" fmla="*/ 3117198 h 6858000"/>
              <a:gd name="connsiteX3264" fmla="*/ 11206159 w 12192001"/>
              <a:gd name="connsiteY3264" fmla="*/ 3117688 h 6858000"/>
              <a:gd name="connsiteX3265" fmla="*/ 11207393 w 12192001"/>
              <a:gd name="connsiteY3265" fmla="*/ 3136467 h 6858000"/>
              <a:gd name="connsiteX3266" fmla="*/ 11207393 w 12192001"/>
              <a:gd name="connsiteY3266" fmla="*/ 3162758 h 6858000"/>
              <a:gd name="connsiteX3267" fmla="*/ 11209861 w 12192001"/>
              <a:gd name="connsiteY3267" fmla="*/ 3189049 h 6858000"/>
              <a:gd name="connsiteX3268" fmla="*/ 11207393 w 12192001"/>
              <a:gd name="connsiteY3268" fmla="*/ 3204072 h 6858000"/>
              <a:gd name="connsiteX3269" fmla="*/ 11211095 w 12192001"/>
              <a:gd name="connsiteY3269" fmla="*/ 3211584 h 6858000"/>
              <a:gd name="connsiteX3270" fmla="*/ 11211095 w 12192001"/>
              <a:gd name="connsiteY3270" fmla="*/ 3219096 h 6858000"/>
              <a:gd name="connsiteX3271" fmla="*/ 11213563 w 12192001"/>
              <a:gd name="connsiteY3271" fmla="*/ 3279190 h 6858000"/>
              <a:gd name="connsiteX3272" fmla="*/ 11216031 w 12192001"/>
              <a:gd name="connsiteY3272" fmla="*/ 3324260 h 6858000"/>
              <a:gd name="connsiteX3273" fmla="*/ 11216031 w 12192001"/>
              <a:gd name="connsiteY3273" fmla="*/ 3369330 h 6858000"/>
              <a:gd name="connsiteX3274" fmla="*/ 11218499 w 12192001"/>
              <a:gd name="connsiteY3274" fmla="*/ 3384354 h 6858000"/>
              <a:gd name="connsiteX3275" fmla="*/ 11220967 w 12192001"/>
              <a:gd name="connsiteY3275" fmla="*/ 3403133 h 6858000"/>
              <a:gd name="connsiteX3276" fmla="*/ 11219733 w 12192001"/>
              <a:gd name="connsiteY3276" fmla="*/ 3444447 h 6858000"/>
              <a:gd name="connsiteX3277" fmla="*/ 11225905 w 12192001"/>
              <a:gd name="connsiteY3277" fmla="*/ 3463227 h 6858000"/>
              <a:gd name="connsiteX3278" fmla="*/ 11235777 w 12192001"/>
              <a:gd name="connsiteY3278" fmla="*/ 3478250 h 6858000"/>
              <a:gd name="connsiteX3279" fmla="*/ 11238245 w 12192001"/>
              <a:gd name="connsiteY3279" fmla="*/ 3519564 h 6858000"/>
              <a:gd name="connsiteX3280" fmla="*/ 11238245 w 12192001"/>
              <a:gd name="connsiteY3280" fmla="*/ 3568391 h 6858000"/>
              <a:gd name="connsiteX3281" fmla="*/ 11238245 w 12192001"/>
              <a:gd name="connsiteY3281" fmla="*/ 3613461 h 6858000"/>
              <a:gd name="connsiteX3282" fmla="*/ 11243181 w 12192001"/>
              <a:gd name="connsiteY3282" fmla="*/ 3632240 h 6858000"/>
              <a:gd name="connsiteX3283" fmla="*/ 11249351 w 12192001"/>
              <a:gd name="connsiteY3283" fmla="*/ 3624728 h 6858000"/>
              <a:gd name="connsiteX3284" fmla="*/ 11249351 w 12192001"/>
              <a:gd name="connsiteY3284" fmla="*/ 3605949 h 6858000"/>
              <a:gd name="connsiteX3285" fmla="*/ 11253053 w 12192001"/>
              <a:gd name="connsiteY3285" fmla="*/ 3587170 h 6858000"/>
              <a:gd name="connsiteX3286" fmla="*/ 11259223 w 12192001"/>
              <a:gd name="connsiteY3286" fmla="*/ 3564635 h 6858000"/>
              <a:gd name="connsiteX3287" fmla="*/ 11262925 w 12192001"/>
              <a:gd name="connsiteY3287" fmla="*/ 3530832 h 6858000"/>
              <a:gd name="connsiteX3288" fmla="*/ 11262925 w 12192001"/>
              <a:gd name="connsiteY3288" fmla="*/ 3497029 h 6858000"/>
              <a:gd name="connsiteX3289" fmla="*/ 11261691 w 12192001"/>
              <a:gd name="connsiteY3289" fmla="*/ 3444447 h 6858000"/>
              <a:gd name="connsiteX3290" fmla="*/ 11262925 w 12192001"/>
              <a:gd name="connsiteY3290" fmla="*/ 3436936 h 6858000"/>
              <a:gd name="connsiteX3291" fmla="*/ 11266627 w 12192001"/>
              <a:gd name="connsiteY3291" fmla="*/ 3440691 h 6858000"/>
              <a:gd name="connsiteX3292" fmla="*/ 11269095 w 12192001"/>
              <a:gd name="connsiteY3292" fmla="*/ 3463227 h 6858000"/>
              <a:gd name="connsiteX3293" fmla="*/ 11277733 w 12192001"/>
              <a:gd name="connsiteY3293" fmla="*/ 3470738 h 6858000"/>
              <a:gd name="connsiteX3294" fmla="*/ 11278967 w 12192001"/>
              <a:gd name="connsiteY3294" fmla="*/ 3433180 h 6858000"/>
              <a:gd name="connsiteX3295" fmla="*/ 11280201 w 12192001"/>
              <a:gd name="connsiteY3295" fmla="*/ 3448203 h 6858000"/>
              <a:gd name="connsiteX3296" fmla="*/ 11280201 w 12192001"/>
              <a:gd name="connsiteY3296" fmla="*/ 3482006 h 6858000"/>
              <a:gd name="connsiteX3297" fmla="*/ 11283903 w 12192001"/>
              <a:gd name="connsiteY3297" fmla="*/ 3515809 h 6858000"/>
              <a:gd name="connsiteX3298" fmla="*/ 11291307 w 12192001"/>
              <a:gd name="connsiteY3298" fmla="*/ 3523320 h 6858000"/>
              <a:gd name="connsiteX3299" fmla="*/ 11295009 w 12192001"/>
              <a:gd name="connsiteY3299" fmla="*/ 3504541 h 6858000"/>
              <a:gd name="connsiteX3300" fmla="*/ 11293775 w 12192001"/>
              <a:gd name="connsiteY3300" fmla="*/ 3474494 h 6858000"/>
              <a:gd name="connsiteX3301" fmla="*/ 11291307 w 12192001"/>
              <a:gd name="connsiteY3301" fmla="*/ 3410645 h 6858000"/>
              <a:gd name="connsiteX3302" fmla="*/ 11292541 w 12192001"/>
              <a:gd name="connsiteY3302" fmla="*/ 3403133 h 6858000"/>
              <a:gd name="connsiteX3303" fmla="*/ 11295009 w 12192001"/>
              <a:gd name="connsiteY3303" fmla="*/ 3350551 h 6858000"/>
              <a:gd name="connsiteX3304" fmla="*/ 11297477 w 12192001"/>
              <a:gd name="connsiteY3304" fmla="*/ 3271678 h 6858000"/>
              <a:gd name="connsiteX3305" fmla="*/ 11297477 w 12192001"/>
              <a:gd name="connsiteY3305" fmla="*/ 3267922 h 6858000"/>
              <a:gd name="connsiteX3306" fmla="*/ 11298711 w 12192001"/>
              <a:gd name="connsiteY3306" fmla="*/ 3267922 h 6858000"/>
              <a:gd name="connsiteX3307" fmla="*/ 11301179 w 12192001"/>
              <a:gd name="connsiteY3307" fmla="*/ 3271678 h 6858000"/>
              <a:gd name="connsiteX3308" fmla="*/ 11301179 w 12192001"/>
              <a:gd name="connsiteY3308" fmla="*/ 3282945 h 6858000"/>
              <a:gd name="connsiteX3309" fmla="*/ 11301179 w 12192001"/>
              <a:gd name="connsiteY3309" fmla="*/ 3350551 h 6858000"/>
              <a:gd name="connsiteX3310" fmla="*/ 11303647 w 12192001"/>
              <a:gd name="connsiteY3310" fmla="*/ 3361818 h 6858000"/>
              <a:gd name="connsiteX3311" fmla="*/ 11308583 w 12192001"/>
              <a:gd name="connsiteY3311" fmla="*/ 3380598 h 6858000"/>
              <a:gd name="connsiteX3312" fmla="*/ 11308583 w 12192001"/>
              <a:gd name="connsiteY3312" fmla="*/ 3425668 h 6858000"/>
              <a:gd name="connsiteX3313" fmla="*/ 11311051 w 12192001"/>
              <a:gd name="connsiteY3313" fmla="*/ 3459471 h 6858000"/>
              <a:gd name="connsiteX3314" fmla="*/ 11314753 w 12192001"/>
              <a:gd name="connsiteY3314" fmla="*/ 3440691 h 6858000"/>
              <a:gd name="connsiteX3315" fmla="*/ 11315987 w 12192001"/>
              <a:gd name="connsiteY3315" fmla="*/ 3350551 h 6858000"/>
              <a:gd name="connsiteX3316" fmla="*/ 11315987 w 12192001"/>
              <a:gd name="connsiteY3316" fmla="*/ 3207828 h 6858000"/>
              <a:gd name="connsiteX3317" fmla="*/ 11314753 w 12192001"/>
              <a:gd name="connsiteY3317" fmla="*/ 3189049 h 6858000"/>
              <a:gd name="connsiteX3318" fmla="*/ 11315987 w 12192001"/>
              <a:gd name="connsiteY3318" fmla="*/ 3151490 h 6858000"/>
              <a:gd name="connsiteX3319" fmla="*/ 11314753 w 12192001"/>
              <a:gd name="connsiteY3319" fmla="*/ 3113932 h 6858000"/>
              <a:gd name="connsiteX3320" fmla="*/ 11314753 w 12192001"/>
              <a:gd name="connsiteY3320" fmla="*/ 3087641 h 6858000"/>
              <a:gd name="connsiteX3321" fmla="*/ 11316909 w 12192001"/>
              <a:gd name="connsiteY3321" fmla="*/ 3050449 h 6858000"/>
              <a:gd name="connsiteX3322" fmla="*/ 11321055 w 12192001"/>
              <a:gd name="connsiteY3322" fmla="*/ 3043888 h 6858000"/>
              <a:gd name="connsiteX3323" fmla="*/ 11321055 w 12192001"/>
              <a:gd name="connsiteY3323" fmla="*/ 3025114 h 6858000"/>
              <a:gd name="connsiteX3324" fmla="*/ 11321055 w 12192001"/>
              <a:gd name="connsiteY3324" fmla="*/ 2987567 h 6858000"/>
              <a:gd name="connsiteX3325" fmla="*/ 11321055 w 12192001"/>
              <a:gd name="connsiteY3325" fmla="*/ 2950020 h 6858000"/>
              <a:gd name="connsiteX3326" fmla="*/ 11324853 w 12192001"/>
              <a:gd name="connsiteY3326" fmla="*/ 2946265 h 6858000"/>
              <a:gd name="connsiteX3327" fmla="*/ 11332445 w 12192001"/>
              <a:gd name="connsiteY3327" fmla="*/ 2950020 h 6858000"/>
              <a:gd name="connsiteX3328" fmla="*/ 11332445 w 12192001"/>
              <a:gd name="connsiteY3328" fmla="*/ 2987567 h 6858000"/>
              <a:gd name="connsiteX3329" fmla="*/ 11336241 w 12192001"/>
              <a:gd name="connsiteY3329" fmla="*/ 2998831 h 6858000"/>
              <a:gd name="connsiteX3330" fmla="*/ 11343835 w 12192001"/>
              <a:gd name="connsiteY3330" fmla="*/ 2998831 h 6858000"/>
              <a:gd name="connsiteX3331" fmla="*/ 11356173 w 12192001"/>
              <a:gd name="connsiteY3331" fmla="*/ 2986159 h 6858000"/>
              <a:gd name="connsiteX3332" fmla="*/ 11362739 w 12192001"/>
              <a:gd name="connsiteY3332" fmla="*/ 2986671 h 6858000"/>
              <a:gd name="connsiteX3333" fmla="*/ 11362739 w 12192001"/>
              <a:gd name="connsiteY3333" fmla="*/ 3000337 h 6858000"/>
              <a:gd name="connsiteX3334" fmla="*/ 11370331 w 12192001"/>
              <a:gd name="connsiteY3334" fmla="*/ 3045393 h 6858000"/>
              <a:gd name="connsiteX3335" fmla="*/ 11370331 w 12192001"/>
              <a:gd name="connsiteY3335" fmla="*/ 3086695 h 6858000"/>
              <a:gd name="connsiteX3336" fmla="*/ 11370331 w 12192001"/>
              <a:gd name="connsiteY3336" fmla="*/ 3094205 h 6858000"/>
              <a:gd name="connsiteX3337" fmla="*/ 11377923 w 12192001"/>
              <a:gd name="connsiteY3337" fmla="*/ 3146771 h 6858000"/>
              <a:gd name="connsiteX3338" fmla="*/ 11362739 w 12192001"/>
              <a:gd name="connsiteY3338" fmla="*/ 3191828 h 6858000"/>
              <a:gd name="connsiteX3339" fmla="*/ 11366535 w 12192001"/>
              <a:gd name="connsiteY3339" fmla="*/ 3199337 h 6858000"/>
              <a:gd name="connsiteX3340" fmla="*/ 11370331 w 12192001"/>
              <a:gd name="connsiteY3340" fmla="*/ 3210601 h 6858000"/>
              <a:gd name="connsiteX3341" fmla="*/ 11374127 w 12192001"/>
              <a:gd name="connsiteY3341" fmla="*/ 3323243 h 6858000"/>
              <a:gd name="connsiteX3342" fmla="*/ 11381721 w 12192001"/>
              <a:gd name="connsiteY3342" fmla="*/ 3357036 h 6858000"/>
              <a:gd name="connsiteX3343" fmla="*/ 11381721 w 12192001"/>
              <a:gd name="connsiteY3343" fmla="*/ 3394583 h 6858000"/>
              <a:gd name="connsiteX3344" fmla="*/ 11377923 w 12192001"/>
              <a:gd name="connsiteY3344" fmla="*/ 3454658 h 6858000"/>
              <a:gd name="connsiteX3345" fmla="*/ 11377923 w 12192001"/>
              <a:gd name="connsiteY3345" fmla="*/ 3469677 h 6858000"/>
              <a:gd name="connsiteX3346" fmla="*/ 11381721 w 12192001"/>
              <a:gd name="connsiteY3346" fmla="*/ 3480941 h 6858000"/>
              <a:gd name="connsiteX3347" fmla="*/ 11393109 w 12192001"/>
              <a:gd name="connsiteY3347" fmla="*/ 3473432 h 6858000"/>
              <a:gd name="connsiteX3348" fmla="*/ 11408295 w 12192001"/>
              <a:gd name="connsiteY3348" fmla="*/ 3435885 h 6858000"/>
              <a:gd name="connsiteX3349" fmla="*/ 11419685 w 12192001"/>
              <a:gd name="connsiteY3349" fmla="*/ 3420866 h 6858000"/>
              <a:gd name="connsiteX3350" fmla="*/ 11434871 w 12192001"/>
              <a:gd name="connsiteY3350" fmla="*/ 3477187 h 6858000"/>
              <a:gd name="connsiteX3351" fmla="*/ 11450057 w 12192001"/>
              <a:gd name="connsiteY3351" fmla="*/ 3518489 h 6858000"/>
              <a:gd name="connsiteX3352" fmla="*/ 11465243 w 12192001"/>
              <a:gd name="connsiteY3352" fmla="*/ 3525998 h 6858000"/>
              <a:gd name="connsiteX3353" fmla="*/ 11469039 w 12192001"/>
              <a:gd name="connsiteY3353" fmla="*/ 3510979 h 6858000"/>
              <a:gd name="connsiteX3354" fmla="*/ 11469039 w 12192001"/>
              <a:gd name="connsiteY3354" fmla="*/ 3435885 h 6858000"/>
              <a:gd name="connsiteX3355" fmla="*/ 11503207 w 12192001"/>
              <a:gd name="connsiteY3355" fmla="*/ 3304469 h 6858000"/>
              <a:gd name="connsiteX3356" fmla="*/ 11514597 w 12192001"/>
              <a:gd name="connsiteY3356" fmla="*/ 3255658 h 6858000"/>
              <a:gd name="connsiteX3357" fmla="*/ 11510801 w 12192001"/>
              <a:gd name="connsiteY3357" fmla="*/ 3203092 h 6858000"/>
              <a:gd name="connsiteX3358" fmla="*/ 11499411 w 12192001"/>
              <a:gd name="connsiteY3358" fmla="*/ 3146771 h 6858000"/>
              <a:gd name="connsiteX3359" fmla="*/ 11507003 w 12192001"/>
              <a:gd name="connsiteY3359" fmla="*/ 3056658 h 6858000"/>
              <a:gd name="connsiteX3360" fmla="*/ 11507003 w 12192001"/>
              <a:gd name="connsiteY3360" fmla="*/ 3045393 h 6858000"/>
              <a:gd name="connsiteX3361" fmla="*/ 11501673 w 12192001"/>
              <a:gd name="connsiteY3361" fmla="*/ 3006454 h 6858000"/>
              <a:gd name="connsiteX3362" fmla="*/ 11508507 w 12192001"/>
              <a:gd name="connsiteY3362" fmla="*/ 3006810 h 6858000"/>
              <a:gd name="connsiteX3363" fmla="*/ 11514675 w 12192001"/>
              <a:gd name="connsiteY3363" fmla="*/ 2998831 h 6858000"/>
              <a:gd name="connsiteX3364" fmla="*/ 11526065 w 12192001"/>
              <a:gd name="connsiteY3364" fmla="*/ 2998831 h 6858000"/>
              <a:gd name="connsiteX3365" fmla="*/ 11533183 w 12192001"/>
              <a:gd name="connsiteY3365" fmla="*/ 3007279 h 6858000"/>
              <a:gd name="connsiteX3366" fmla="*/ 11533509 w 12192001"/>
              <a:gd name="connsiteY3366" fmla="*/ 3006635 h 6858000"/>
              <a:gd name="connsiteX3367" fmla="*/ 11533509 w 12192001"/>
              <a:gd name="connsiteY3367" fmla="*/ 3013933 h 6858000"/>
              <a:gd name="connsiteX3368" fmla="*/ 11535977 w 12192001"/>
              <a:gd name="connsiteY3368" fmla="*/ 3074027 h 6858000"/>
              <a:gd name="connsiteX3369" fmla="*/ 11538445 w 12192001"/>
              <a:gd name="connsiteY3369" fmla="*/ 3119097 h 6858000"/>
              <a:gd name="connsiteX3370" fmla="*/ 11538445 w 12192001"/>
              <a:gd name="connsiteY3370" fmla="*/ 3164167 h 6858000"/>
              <a:gd name="connsiteX3371" fmla="*/ 11540913 w 12192001"/>
              <a:gd name="connsiteY3371" fmla="*/ 3179191 h 6858000"/>
              <a:gd name="connsiteX3372" fmla="*/ 11543381 w 12192001"/>
              <a:gd name="connsiteY3372" fmla="*/ 3197970 h 6858000"/>
              <a:gd name="connsiteX3373" fmla="*/ 11542147 w 12192001"/>
              <a:gd name="connsiteY3373" fmla="*/ 3239284 h 6858000"/>
              <a:gd name="connsiteX3374" fmla="*/ 11548317 w 12192001"/>
              <a:gd name="connsiteY3374" fmla="*/ 3258064 h 6858000"/>
              <a:gd name="connsiteX3375" fmla="*/ 11558189 w 12192001"/>
              <a:gd name="connsiteY3375" fmla="*/ 3273087 h 6858000"/>
              <a:gd name="connsiteX3376" fmla="*/ 11560657 w 12192001"/>
              <a:gd name="connsiteY3376" fmla="*/ 3314401 h 6858000"/>
              <a:gd name="connsiteX3377" fmla="*/ 11560657 w 12192001"/>
              <a:gd name="connsiteY3377" fmla="*/ 3363228 h 6858000"/>
              <a:gd name="connsiteX3378" fmla="*/ 11560657 w 12192001"/>
              <a:gd name="connsiteY3378" fmla="*/ 3408298 h 6858000"/>
              <a:gd name="connsiteX3379" fmla="*/ 11565593 w 12192001"/>
              <a:gd name="connsiteY3379" fmla="*/ 3427077 h 6858000"/>
              <a:gd name="connsiteX3380" fmla="*/ 11571763 w 12192001"/>
              <a:gd name="connsiteY3380" fmla="*/ 3419565 h 6858000"/>
              <a:gd name="connsiteX3381" fmla="*/ 11571763 w 12192001"/>
              <a:gd name="connsiteY3381" fmla="*/ 3400786 h 6858000"/>
              <a:gd name="connsiteX3382" fmla="*/ 11575465 w 12192001"/>
              <a:gd name="connsiteY3382" fmla="*/ 3382007 h 6858000"/>
              <a:gd name="connsiteX3383" fmla="*/ 11581635 w 12192001"/>
              <a:gd name="connsiteY3383" fmla="*/ 3359472 h 6858000"/>
              <a:gd name="connsiteX3384" fmla="*/ 11585337 w 12192001"/>
              <a:gd name="connsiteY3384" fmla="*/ 3325669 h 6858000"/>
              <a:gd name="connsiteX3385" fmla="*/ 11585337 w 12192001"/>
              <a:gd name="connsiteY3385" fmla="*/ 3291866 h 6858000"/>
              <a:gd name="connsiteX3386" fmla="*/ 11584103 w 12192001"/>
              <a:gd name="connsiteY3386" fmla="*/ 3239284 h 6858000"/>
              <a:gd name="connsiteX3387" fmla="*/ 11585337 w 12192001"/>
              <a:gd name="connsiteY3387" fmla="*/ 3231773 h 6858000"/>
              <a:gd name="connsiteX3388" fmla="*/ 11589039 w 12192001"/>
              <a:gd name="connsiteY3388" fmla="*/ 3235528 h 6858000"/>
              <a:gd name="connsiteX3389" fmla="*/ 11591507 w 12192001"/>
              <a:gd name="connsiteY3389" fmla="*/ 3258064 h 6858000"/>
              <a:gd name="connsiteX3390" fmla="*/ 11600145 w 12192001"/>
              <a:gd name="connsiteY3390" fmla="*/ 3265575 h 6858000"/>
              <a:gd name="connsiteX3391" fmla="*/ 11601379 w 12192001"/>
              <a:gd name="connsiteY3391" fmla="*/ 3228017 h 6858000"/>
              <a:gd name="connsiteX3392" fmla="*/ 11602613 w 12192001"/>
              <a:gd name="connsiteY3392" fmla="*/ 3243040 h 6858000"/>
              <a:gd name="connsiteX3393" fmla="*/ 11602613 w 12192001"/>
              <a:gd name="connsiteY3393" fmla="*/ 3276843 h 6858000"/>
              <a:gd name="connsiteX3394" fmla="*/ 11606315 w 12192001"/>
              <a:gd name="connsiteY3394" fmla="*/ 3310646 h 6858000"/>
              <a:gd name="connsiteX3395" fmla="*/ 11613719 w 12192001"/>
              <a:gd name="connsiteY3395" fmla="*/ 3318157 h 6858000"/>
              <a:gd name="connsiteX3396" fmla="*/ 11617421 w 12192001"/>
              <a:gd name="connsiteY3396" fmla="*/ 3299378 h 6858000"/>
              <a:gd name="connsiteX3397" fmla="*/ 11616187 w 12192001"/>
              <a:gd name="connsiteY3397" fmla="*/ 3269331 h 6858000"/>
              <a:gd name="connsiteX3398" fmla="*/ 11613719 w 12192001"/>
              <a:gd name="connsiteY3398" fmla="*/ 3205482 h 6858000"/>
              <a:gd name="connsiteX3399" fmla="*/ 11614953 w 12192001"/>
              <a:gd name="connsiteY3399" fmla="*/ 3197970 h 6858000"/>
              <a:gd name="connsiteX3400" fmla="*/ 11616487 w 12192001"/>
              <a:gd name="connsiteY3400" fmla="*/ 3165284 h 6858000"/>
              <a:gd name="connsiteX3401" fmla="*/ 11617101 w 12192001"/>
              <a:gd name="connsiteY3401" fmla="*/ 3165545 h 6858000"/>
              <a:gd name="connsiteX3402" fmla="*/ 11630901 w 12192001"/>
              <a:gd name="connsiteY3402" fmla="*/ 3173343 h 6858000"/>
              <a:gd name="connsiteX3403" fmla="*/ 11630995 w 12192001"/>
              <a:gd name="connsiteY3403" fmla="*/ 3175435 h 6858000"/>
              <a:gd name="connsiteX3404" fmla="*/ 11630995 w 12192001"/>
              <a:gd name="connsiteY3404" fmla="*/ 3220505 h 6858000"/>
              <a:gd name="connsiteX3405" fmla="*/ 11633317 w 12192001"/>
              <a:gd name="connsiteY3405" fmla="*/ 3252288 h 6858000"/>
              <a:gd name="connsiteX3406" fmla="*/ 11632287 w 12192001"/>
              <a:gd name="connsiteY3406" fmla="*/ 3259413 h 6858000"/>
              <a:gd name="connsiteX3407" fmla="*/ 11651269 w 12192001"/>
              <a:gd name="connsiteY3407" fmla="*/ 3274432 h 6858000"/>
              <a:gd name="connsiteX3408" fmla="*/ 11651269 w 12192001"/>
              <a:gd name="connsiteY3408" fmla="*/ 3304469 h 6858000"/>
              <a:gd name="connsiteX3409" fmla="*/ 11632287 w 12192001"/>
              <a:gd name="connsiteY3409" fmla="*/ 3311979 h 6858000"/>
              <a:gd name="connsiteX3410" fmla="*/ 11620897 w 12192001"/>
              <a:gd name="connsiteY3410" fmla="*/ 3330752 h 6858000"/>
              <a:gd name="connsiteX3411" fmla="*/ 11613305 w 12192001"/>
              <a:gd name="connsiteY3411" fmla="*/ 3353281 h 6858000"/>
              <a:gd name="connsiteX3412" fmla="*/ 11628491 w 12192001"/>
              <a:gd name="connsiteY3412" fmla="*/ 3383319 h 6858000"/>
              <a:gd name="connsiteX3413" fmla="*/ 11658863 w 12192001"/>
              <a:gd name="connsiteY3413" fmla="*/ 3435885 h 6858000"/>
              <a:gd name="connsiteX3414" fmla="*/ 11651269 w 12192001"/>
              <a:gd name="connsiteY3414" fmla="*/ 3462168 h 6858000"/>
              <a:gd name="connsiteX3415" fmla="*/ 11636083 w 12192001"/>
              <a:gd name="connsiteY3415" fmla="*/ 3492206 h 6858000"/>
              <a:gd name="connsiteX3416" fmla="*/ 11639879 w 12192001"/>
              <a:gd name="connsiteY3416" fmla="*/ 3533508 h 6858000"/>
              <a:gd name="connsiteX3417" fmla="*/ 11651269 w 12192001"/>
              <a:gd name="connsiteY3417" fmla="*/ 3541017 h 6858000"/>
              <a:gd name="connsiteX3418" fmla="*/ 11632287 w 12192001"/>
              <a:gd name="connsiteY3418" fmla="*/ 3604847 h 6858000"/>
              <a:gd name="connsiteX3419" fmla="*/ 11632287 w 12192001"/>
              <a:gd name="connsiteY3419" fmla="*/ 3646150 h 6858000"/>
              <a:gd name="connsiteX3420" fmla="*/ 11628491 w 12192001"/>
              <a:gd name="connsiteY3420" fmla="*/ 3740018 h 6858000"/>
              <a:gd name="connsiteX3421" fmla="*/ 11624695 w 12192001"/>
              <a:gd name="connsiteY3421" fmla="*/ 3766301 h 6858000"/>
              <a:gd name="connsiteX3422" fmla="*/ 11628491 w 12192001"/>
              <a:gd name="connsiteY3422" fmla="*/ 3796339 h 6858000"/>
              <a:gd name="connsiteX3423" fmla="*/ 11628491 w 12192001"/>
              <a:gd name="connsiteY3423" fmla="*/ 3830131 h 6858000"/>
              <a:gd name="connsiteX3424" fmla="*/ 11651269 w 12192001"/>
              <a:gd name="connsiteY3424" fmla="*/ 3833886 h 6858000"/>
              <a:gd name="connsiteX3425" fmla="*/ 11662659 w 12192001"/>
              <a:gd name="connsiteY3425" fmla="*/ 3878943 h 6858000"/>
              <a:gd name="connsiteX3426" fmla="*/ 11658863 w 12192001"/>
              <a:gd name="connsiteY3426" fmla="*/ 3890207 h 6858000"/>
              <a:gd name="connsiteX3427" fmla="*/ 11670251 w 12192001"/>
              <a:gd name="connsiteY3427" fmla="*/ 3897716 h 6858000"/>
              <a:gd name="connsiteX3428" fmla="*/ 11681641 w 12192001"/>
              <a:gd name="connsiteY3428" fmla="*/ 3890207 h 6858000"/>
              <a:gd name="connsiteX3429" fmla="*/ 11677845 w 12192001"/>
              <a:gd name="connsiteY3429" fmla="*/ 3860169 h 6858000"/>
              <a:gd name="connsiteX3430" fmla="*/ 11685437 w 12192001"/>
              <a:gd name="connsiteY3430" fmla="*/ 3826376 h 6858000"/>
              <a:gd name="connsiteX3431" fmla="*/ 11708217 w 12192001"/>
              <a:gd name="connsiteY3431" fmla="*/ 3815112 h 6858000"/>
              <a:gd name="connsiteX3432" fmla="*/ 11715809 w 12192001"/>
              <a:gd name="connsiteY3432" fmla="*/ 3796339 h 6858000"/>
              <a:gd name="connsiteX3433" fmla="*/ 11700623 w 12192001"/>
              <a:gd name="connsiteY3433" fmla="*/ 3751282 h 6858000"/>
              <a:gd name="connsiteX3434" fmla="*/ 11700623 w 12192001"/>
              <a:gd name="connsiteY3434" fmla="*/ 3732508 h 6858000"/>
              <a:gd name="connsiteX3435" fmla="*/ 11712013 w 12192001"/>
              <a:gd name="connsiteY3435" fmla="*/ 3724999 h 6858000"/>
              <a:gd name="connsiteX3436" fmla="*/ 11730995 w 12192001"/>
              <a:gd name="connsiteY3436" fmla="*/ 3728754 h 6858000"/>
              <a:gd name="connsiteX3437" fmla="*/ 11746181 w 12192001"/>
              <a:gd name="connsiteY3437" fmla="*/ 3751282 h 6858000"/>
              <a:gd name="connsiteX3438" fmla="*/ 11753773 w 12192001"/>
              <a:gd name="connsiteY3438" fmla="*/ 3755037 h 6858000"/>
              <a:gd name="connsiteX3439" fmla="*/ 11757571 w 12192001"/>
              <a:gd name="connsiteY3439" fmla="*/ 3747527 h 6858000"/>
              <a:gd name="connsiteX3440" fmla="*/ 11753773 w 12192001"/>
              <a:gd name="connsiteY3440" fmla="*/ 3709980 h 6858000"/>
              <a:gd name="connsiteX3441" fmla="*/ 11753773 w 12192001"/>
              <a:gd name="connsiteY3441" fmla="*/ 3706225 h 6858000"/>
              <a:gd name="connsiteX3442" fmla="*/ 11761367 w 12192001"/>
              <a:gd name="connsiteY3442" fmla="*/ 3706225 h 6858000"/>
              <a:gd name="connsiteX3443" fmla="*/ 11772757 w 12192001"/>
              <a:gd name="connsiteY3443" fmla="*/ 3702471 h 6858000"/>
              <a:gd name="connsiteX3444" fmla="*/ 11772757 w 12192001"/>
              <a:gd name="connsiteY3444" fmla="*/ 3676188 h 6858000"/>
              <a:gd name="connsiteX3445" fmla="*/ 11784145 w 12192001"/>
              <a:gd name="connsiteY3445" fmla="*/ 3709980 h 6858000"/>
              <a:gd name="connsiteX3446" fmla="*/ 11795535 w 12192001"/>
              <a:gd name="connsiteY3446" fmla="*/ 3713735 h 6858000"/>
              <a:gd name="connsiteX3447" fmla="*/ 11818313 w 12192001"/>
              <a:gd name="connsiteY3447" fmla="*/ 3724999 h 6858000"/>
              <a:gd name="connsiteX3448" fmla="*/ 11818313 w 12192001"/>
              <a:gd name="connsiteY3448" fmla="*/ 3740018 h 6858000"/>
              <a:gd name="connsiteX3449" fmla="*/ 11825907 w 12192001"/>
              <a:gd name="connsiteY3449" fmla="*/ 3740018 h 6858000"/>
              <a:gd name="connsiteX3450" fmla="*/ 11829703 w 12192001"/>
              <a:gd name="connsiteY3450" fmla="*/ 3740018 h 6858000"/>
              <a:gd name="connsiteX3451" fmla="*/ 11844889 w 12192001"/>
              <a:gd name="connsiteY3451" fmla="*/ 3668678 h 6858000"/>
              <a:gd name="connsiteX3452" fmla="*/ 11863871 w 12192001"/>
              <a:gd name="connsiteY3452" fmla="*/ 3623621 h 6858000"/>
              <a:gd name="connsiteX3453" fmla="*/ 11871465 w 12192001"/>
              <a:gd name="connsiteY3453" fmla="*/ 3616111 h 6858000"/>
              <a:gd name="connsiteX3454" fmla="*/ 11879057 w 12192001"/>
              <a:gd name="connsiteY3454" fmla="*/ 3627376 h 6858000"/>
              <a:gd name="connsiteX3455" fmla="*/ 11879057 w 12192001"/>
              <a:gd name="connsiteY3455" fmla="*/ 3661169 h 6858000"/>
              <a:gd name="connsiteX3456" fmla="*/ 11882853 w 12192001"/>
              <a:gd name="connsiteY3456" fmla="*/ 3668678 h 6858000"/>
              <a:gd name="connsiteX3457" fmla="*/ 11890447 w 12192001"/>
              <a:gd name="connsiteY3457" fmla="*/ 3664923 h 6858000"/>
              <a:gd name="connsiteX3458" fmla="*/ 11898039 w 12192001"/>
              <a:gd name="connsiteY3458" fmla="*/ 3642395 h 6858000"/>
              <a:gd name="connsiteX3459" fmla="*/ 11898039 w 12192001"/>
              <a:gd name="connsiteY3459" fmla="*/ 3608602 h 6858000"/>
              <a:gd name="connsiteX3460" fmla="*/ 11913225 w 12192001"/>
              <a:gd name="connsiteY3460" fmla="*/ 3604847 h 6858000"/>
              <a:gd name="connsiteX3461" fmla="*/ 11920819 w 12192001"/>
              <a:gd name="connsiteY3461" fmla="*/ 3604847 h 6858000"/>
              <a:gd name="connsiteX3462" fmla="*/ 11943597 w 12192001"/>
              <a:gd name="connsiteY3462" fmla="*/ 3661169 h 6858000"/>
              <a:gd name="connsiteX3463" fmla="*/ 11936005 w 12192001"/>
              <a:gd name="connsiteY3463" fmla="*/ 3792584 h 6858000"/>
              <a:gd name="connsiteX3464" fmla="*/ 11943597 w 12192001"/>
              <a:gd name="connsiteY3464" fmla="*/ 3811358 h 6858000"/>
              <a:gd name="connsiteX3465" fmla="*/ 11951191 w 12192001"/>
              <a:gd name="connsiteY3465" fmla="*/ 3792584 h 6858000"/>
              <a:gd name="connsiteX3466" fmla="*/ 11958783 w 12192001"/>
              <a:gd name="connsiteY3466" fmla="*/ 3747527 h 6858000"/>
              <a:gd name="connsiteX3467" fmla="*/ 11958783 w 12192001"/>
              <a:gd name="connsiteY3467" fmla="*/ 3698716 h 6858000"/>
              <a:gd name="connsiteX3468" fmla="*/ 11962579 w 12192001"/>
              <a:gd name="connsiteY3468" fmla="*/ 3623621 h 6858000"/>
              <a:gd name="connsiteX3469" fmla="*/ 12011933 w 12192001"/>
              <a:gd name="connsiteY3469" fmla="*/ 3495960 h 6858000"/>
              <a:gd name="connsiteX3470" fmla="*/ 12023323 w 12192001"/>
              <a:gd name="connsiteY3470" fmla="*/ 3450904 h 6858000"/>
              <a:gd name="connsiteX3471" fmla="*/ 12027119 w 12192001"/>
              <a:gd name="connsiteY3471" fmla="*/ 3435885 h 6858000"/>
              <a:gd name="connsiteX3472" fmla="*/ 12034713 w 12192001"/>
              <a:gd name="connsiteY3472" fmla="*/ 3450904 h 6858000"/>
              <a:gd name="connsiteX3473" fmla="*/ 12034713 w 12192001"/>
              <a:gd name="connsiteY3473" fmla="*/ 3646150 h 6858000"/>
              <a:gd name="connsiteX3474" fmla="*/ 12072677 w 12192001"/>
              <a:gd name="connsiteY3474" fmla="*/ 3702471 h 6858000"/>
              <a:gd name="connsiteX3475" fmla="*/ 12080269 w 12192001"/>
              <a:gd name="connsiteY3475" fmla="*/ 3702471 h 6858000"/>
              <a:gd name="connsiteX3476" fmla="*/ 12110641 w 12192001"/>
              <a:gd name="connsiteY3476" fmla="*/ 3687452 h 6858000"/>
              <a:gd name="connsiteX3477" fmla="*/ 12133421 w 12192001"/>
              <a:gd name="connsiteY3477" fmla="*/ 3664923 h 6858000"/>
              <a:gd name="connsiteX3478" fmla="*/ 12178979 w 12192001"/>
              <a:gd name="connsiteY3478" fmla="*/ 3631130 h 6858000"/>
              <a:gd name="connsiteX3479" fmla="*/ 12192001 w 12192001"/>
              <a:gd name="connsiteY3479" fmla="*/ 3625560 h 6858000"/>
              <a:gd name="connsiteX3480" fmla="*/ 12192001 w 12192001"/>
              <a:gd name="connsiteY3480" fmla="*/ 6858000 h 6858000"/>
              <a:gd name="connsiteX3481" fmla="*/ 0 w 12192001"/>
              <a:gd name="connsiteY348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</a:cxnLst>
            <a:rect l="l" t="t" r="r" b="b"/>
            <a:pathLst>
              <a:path w="12192001" h="6858000">
                <a:moveTo>
                  <a:pt x="9190279" y="3229905"/>
                </a:moveTo>
                <a:lnTo>
                  <a:pt x="9200621" y="3239530"/>
                </a:lnTo>
                <a:lnTo>
                  <a:pt x="9197049" y="3257486"/>
                </a:lnTo>
                <a:cubicBezTo>
                  <a:pt x="9193251" y="3265465"/>
                  <a:pt x="9187557" y="3272036"/>
                  <a:pt x="9179965" y="3277668"/>
                </a:cubicBezTo>
                <a:cubicBezTo>
                  <a:pt x="9179965" y="3288932"/>
                  <a:pt x="9179965" y="3300196"/>
                  <a:pt x="9179965" y="3311460"/>
                </a:cubicBezTo>
                <a:cubicBezTo>
                  <a:pt x="9179965" y="3318970"/>
                  <a:pt x="9176169" y="3318970"/>
                  <a:pt x="9172371" y="3322724"/>
                </a:cubicBezTo>
                <a:cubicBezTo>
                  <a:pt x="9168575" y="3326479"/>
                  <a:pt x="9164779" y="3322724"/>
                  <a:pt x="9160983" y="3318970"/>
                </a:cubicBezTo>
                <a:cubicBezTo>
                  <a:pt x="9153389" y="3313338"/>
                  <a:pt x="9149593" y="3310522"/>
                  <a:pt x="9149117" y="3307236"/>
                </a:cubicBezTo>
                <a:cubicBezTo>
                  <a:pt x="9148643" y="3303951"/>
                  <a:pt x="9151491" y="3300196"/>
                  <a:pt x="9157185" y="3292687"/>
                </a:cubicBezTo>
                <a:cubicBezTo>
                  <a:pt x="9160983" y="3288932"/>
                  <a:pt x="9172371" y="3277668"/>
                  <a:pt x="9176169" y="3277668"/>
                </a:cubicBezTo>
                <a:lnTo>
                  <a:pt x="9175531" y="3264129"/>
                </a:lnTo>
                <a:lnTo>
                  <a:pt x="9178889" y="3267452"/>
                </a:lnTo>
                <a:cubicBezTo>
                  <a:pt x="9190279" y="3259943"/>
                  <a:pt x="9186483" y="3241169"/>
                  <a:pt x="9190279" y="3229905"/>
                </a:cubicBezTo>
                <a:close/>
                <a:moveTo>
                  <a:pt x="2427530" y="3229904"/>
                </a:moveTo>
                <a:lnTo>
                  <a:pt x="2437871" y="3239529"/>
                </a:lnTo>
                <a:lnTo>
                  <a:pt x="2434299" y="3257485"/>
                </a:lnTo>
                <a:cubicBezTo>
                  <a:pt x="2430502" y="3265464"/>
                  <a:pt x="2424808" y="3272035"/>
                  <a:pt x="2417215" y="3277667"/>
                </a:cubicBezTo>
                <a:cubicBezTo>
                  <a:pt x="2417215" y="3288931"/>
                  <a:pt x="2417215" y="3300195"/>
                  <a:pt x="2417215" y="3311459"/>
                </a:cubicBezTo>
                <a:cubicBezTo>
                  <a:pt x="2417215" y="3318969"/>
                  <a:pt x="2413419" y="3318969"/>
                  <a:pt x="2409622" y="3322723"/>
                </a:cubicBezTo>
                <a:cubicBezTo>
                  <a:pt x="2405826" y="3326478"/>
                  <a:pt x="2402029" y="3322723"/>
                  <a:pt x="2398233" y="3318969"/>
                </a:cubicBezTo>
                <a:cubicBezTo>
                  <a:pt x="2390640" y="3313337"/>
                  <a:pt x="2386844" y="3310521"/>
                  <a:pt x="2386368" y="3307235"/>
                </a:cubicBezTo>
                <a:cubicBezTo>
                  <a:pt x="2385894" y="3303950"/>
                  <a:pt x="2388741" y="3300195"/>
                  <a:pt x="2394436" y="3292686"/>
                </a:cubicBezTo>
                <a:cubicBezTo>
                  <a:pt x="2398233" y="3288931"/>
                  <a:pt x="2409622" y="3277667"/>
                  <a:pt x="2413419" y="3277667"/>
                </a:cubicBezTo>
                <a:lnTo>
                  <a:pt x="2412782" y="3264128"/>
                </a:lnTo>
                <a:lnTo>
                  <a:pt x="2416140" y="3267451"/>
                </a:lnTo>
                <a:cubicBezTo>
                  <a:pt x="2427530" y="3259942"/>
                  <a:pt x="2423734" y="3241168"/>
                  <a:pt x="2427530" y="3229904"/>
                </a:cubicBezTo>
                <a:close/>
                <a:moveTo>
                  <a:pt x="9175093" y="3213128"/>
                </a:moveTo>
                <a:lnTo>
                  <a:pt x="9175093" y="3219648"/>
                </a:lnTo>
                <a:lnTo>
                  <a:pt x="9174269" y="3216184"/>
                </a:lnTo>
                <a:close/>
                <a:moveTo>
                  <a:pt x="2412344" y="3213127"/>
                </a:moveTo>
                <a:lnTo>
                  <a:pt x="2412344" y="3219647"/>
                </a:lnTo>
                <a:lnTo>
                  <a:pt x="2411520" y="3216183"/>
                </a:lnTo>
                <a:close/>
                <a:moveTo>
                  <a:pt x="7852245" y="3203298"/>
                </a:moveTo>
                <a:lnTo>
                  <a:pt x="7858997" y="3216262"/>
                </a:lnTo>
                <a:lnTo>
                  <a:pt x="7855917" y="3225149"/>
                </a:lnTo>
                <a:lnTo>
                  <a:pt x="7845721" y="3215065"/>
                </a:lnTo>
                <a:close/>
                <a:moveTo>
                  <a:pt x="1089495" y="3203297"/>
                </a:moveTo>
                <a:lnTo>
                  <a:pt x="1096247" y="3216261"/>
                </a:lnTo>
                <a:lnTo>
                  <a:pt x="1093167" y="3225148"/>
                </a:lnTo>
                <a:lnTo>
                  <a:pt x="1082971" y="3215064"/>
                </a:lnTo>
                <a:close/>
                <a:moveTo>
                  <a:pt x="8412877" y="3194537"/>
                </a:moveTo>
                <a:lnTo>
                  <a:pt x="8412877" y="3197366"/>
                </a:lnTo>
                <a:cubicBezTo>
                  <a:pt x="8416673" y="3201120"/>
                  <a:pt x="8420471" y="3201120"/>
                  <a:pt x="8424267" y="3200651"/>
                </a:cubicBezTo>
                <a:lnTo>
                  <a:pt x="8429293" y="3200858"/>
                </a:lnTo>
                <a:lnTo>
                  <a:pt x="8429293" y="3219288"/>
                </a:lnTo>
                <a:cubicBezTo>
                  <a:pt x="8429293" y="3226798"/>
                  <a:pt x="8425497" y="3226798"/>
                  <a:pt x="8421701" y="3230552"/>
                </a:cubicBezTo>
                <a:cubicBezTo>
                  <a:pt x="8417905" y="3234307"/>
                  <a:pt x="8414107" y="3230552"/>
                  <a:pt x="8410311" y="3226798"/>
                </a:cubicBezTo>
                <a:cubicBezTo>
                  <a:pt x="8402719" y="3221166"/>
                  <a:pt x="8398921" y="3218350"/>
                  <a:pt x="8398447" y="3215064"/>
                </a:cubicBezTo>
                <a:cubicBezTo>
                  <a:pt x="8397973" y="3211779"/>
                  <a:pt x="8400821" y="3208024"/>
                  <a:pt x="8406515" y="3200515"/>
                </a:cubicBezTo>
                <a:close/>
                <a:moveTo>
                  <a:pt x="1650128" y="3194536"/>
                </a:moveTo>
                <a:lnTo>
                  <a:pt x="1650128" y="3197365"/>
                </a:lnTo>
                <a:cubicBezTo>
                  <a:pt x="1653924" y="3201119"/>
                  <a:pt x="1657721" y="3201119"/>
                  <a:pt x="1661517" y="3200650"/>
                </a:cubicBezTo>
                <a:lnTo>
                  <a:pt x="1666544" y="3200857"/>
                </a:lnTo>
                <a:lnTo>
                  <a:pt x="1666544" y="3219287"/>
                </a:lnTo>
                <a:cubicBezTo>
                  <a:pt x="1666544" y="3226797"/>
                  <a:pt x="1662748" y="3226797"/>
                  <a:pt x="1658951" y="3230551"/>
                </a:cubicBezTo>
                <a:cubicBezTo>
                  <a:pt x="1655155" y="3234306"/>
                  <a:pt x="1651358" y="3230551"/>
                  <a:pt x="1647562" y="3226797"/>
                </a:cubicBezTo>
                <a:cubicBezTo>
                  <a:pt x="1639969" y="3221165"/>
                  <a:pt x="1636172" y="3218349"/>
                  <a:pt x="1635698" y="3215063"/>
                </a:cubicBezTo>
                <a:cubicBezTo>
                  <a:pt x="1635223" y="3211778"/>
                  <a:pt x="1638071" y="3208023"/>
                  <a:pt x="1643765" y="3200514"/>
                </a:cubicBezTo>
                <a:close/>
                <a:moveTo>
                  <a:pt x="5750363" y="3186884"/>
                </a:moveTo>
                <a:lnTo>
                  <a:pt x="5752736" y="3195581"/>
                </a:lnTo>
                <a:cubicBezTo>
                  <a:pt x="5752736" y="3199336"/>
                  <a:pt x="5756533" y="3199336"/>
                  <a:pt x="5760329" y="3199336"/>
                </a:cubicBezTo>
                <a:cubicBezTo>
                  <a:pt x="5767922" y="3210600"/>
                  <a:pt x="5779311" y="3221864"/>
                  <a:pt x="5775515" y="3233129"/>
                </a:cubicBezTo>
                <a:cubicBezTo>
                  <a:pt x="5775515" y="3244393"/>
                  <a:pt x="5771718" y="3259412"/>
                  <a:pt x="5756533" y="3266921"/>
                </a:cubicBezTo>
                <a:cubicBezTo>
                  <a:pt x="5755584" y="3266921"/>
                  <a:pt x="5753448" y="3270910"/>
                  <a:pt x="5750838" y="3276953"/>
                </a:cubicBezTo>
                <a:lnTo>
                  <a:pt x="5744252" y="3294186"/>
                </a:lnTo>
                <a:lnTo>
                  <a:pt x="5750363" y="3250199"/>
                </a:lnTo>
                <a:close/>
                <a:moveTo>
                  <a:pt x="11637003" y="3176791"/>
                </a:moveTo>
                <a:lnTo>
                  <a:pt x="11643677" y="3180563"/>
                </a:lnTo>
                <a:cubicBezTo>
                  <a:pt x="11647473" y="3184318"/>
                  <a:pt x="11647473" y="3188073"/>
                  <a:pt x="11647473" y="3191828"/>
                </a:cubicBezTo>
                <a:cubicBezTo>
                  <a:pt x="11641779" y="3197460"/>
                  <a:pt x="11640829" y="3204969"/>
                  <a:pt x="11640355" y="3212478"/>
                </a:cubicBezTo>
                <a:lnTo>
                  <a:pt x="11637045" y="3228481"/>
                </a:lnTo>
                <a:lnTo>
                  <a:pt x="11636395" y="3190458"/>
                </a:lnTo>
                <a:close/>
                <a:moveTo>
                  <a:pt x="4874254" y="3176790"/>
                </a:moveTo>
                <a:lnTo>
                  <a:pt x="4880927" y="3180562"/>
                </a:lnTo>
                <a:cubicBezTo>
                  <a:pt x="4884723" y="3184317"/>
                  <a:pt x="4884723" y="3188072"/>
                  <a:pt x="4884723" y="3191827"/>
                </a:cubicBezTo>
                <a:cubicBezTo>
                  <a:pt x="4879029" y="3197459"/>
                  <a:pt x="4878080" y="3204968"/>
                  <a:pt x="4877605" y="3212477"/>
                </a:cubicBezTo>
                <a:lnTo>
                  <a:pt x="4874296" y="3228480"/>
                </a:lnTo>
                <a:lnTo>
                  <a:pt x="4873645" y="3190457"/>
                </a:lnTo>
                <a:close/>
                <a:moveTo>
                  <a:pt x="10392817" y="3171625"/>
                </a:moveTo>
                <a:lnTo>
                  <a:pt x="10396461" y="3174087"/>
                </a:lnTo>
                <a:lnTo>
                  <a:pt x="10396461" y="3189386"/>
                </a:lnTo>
                <a:lnTo>
                  <a:pt x="10393503" y="3177853"/>
                </a:lnTo>
                <a:close/>
                <a:moveTo>
                  <a:pt x="3630068" y="3171624"/>
                </a:moveTo>
                <a:lnTo>
                  <a:pt x="3633711" y="3174086"/>
                </a:lnTo>
                <a:lnTo>
                  <a:pt x="3633711" y="3189385"/>
                </a:lnTo>
                <a:lnTo>
                  <a:pt x="3630753" y="3177852"/>
                </a:lnTo>
                <a:close/>
                <a:moveTo>
                  <a:pt x="7874279" y="3156322"/>
                </a:moveTo>
                <a:lnTo>
                  <a:pt x="7883925" y="3176805"/>
                </a:lnTo>
                <a:lnTo>
                  <a:pt x="7876567" y="3185497"/>
                </a:lnTo>
                <a:lnTo>
                  <a:pt x="7876567" y="3191004"/>
                </a:lnTo>
                <a:lnTo>
                  <a:pt x="7868940" y="3192268"/>
                </a:lnTo>
                <a:lnTo>
                  <a:pt x="7861201" y="3193551"/>
                </a:lnTo>
                <a:lnTo>
                  <a:pt x="7863280" y="3191598"/>
                </a:lnTo>
                <a:cubicBezTo>
                  <a:pt x="7867076" y="3188313"/>
                  <a:pt x="7870872" y="3185497"/>
                  <a:pt x="7872771" y="3185497"/>
                </a:cubicBezTo>
                <a:cubicBezTo>
                  <a:pt x="7868974" y="3177987"/>
                  <a:pt x="7869923" y="3171416"/>
                  <a:pt x="7871821" y="3165315"/>
                </a:cubicBezTo>
                <a:close/>
                <a:moveTo>
                  <a:pt x="1111529" y="3156321"/>
                </a:moveTo>
                <a:lnTo>
                  <a:pt x="1121175" y="3176804"/>
                </a:lnTo>
                <a:lnTo>
                  <a:pt x="1113817" y="3185496"/>
                </a:lnTo>
                <a:lnTo>
                  <a:pt x="1113817" y="3191003"/>
                </a:lnTo>
                <a:lnTo>
                  <a:pt x="1106190" y="3192267"/>
                </a:lnTo>
                <a:lnTo>
                  <a:pt x="1098451" y="3193550"/>
                </a:lnTo>
                <a:lnTo>
                  <a:pt x="1100530" y="3191597"/>
                </a:lnTo>
                <a:cubicBezTo>
                  <a:pt x="1104326" y="3188312"/>
                  <a:pt x="1108122" y="3185496"/>
                  <a:pt x="1110021" y="3185496"/>
                </a:cubicBezTo>
                <a:cubicBezTo>
                  <a:pt x="1106224" y="3177986"/>
                  <a:pt x="1107173" y="3171415"/>
                  <a:pt x="1109071" y="3165314"/>
                </a:cubicBezTo>
                <a:close/>
                <a:moveTo>
                  <a:pt x="8704705" y="3121474"/>
                </a:moveTo>
                <a:lnTo>
                  <a:pt x="8709203" y="3131233"/>
                </a:lnTo>
                <a:cubicBezTo>
                  <a:pt x="8720593" y="3142498"/>
                  <a:pt x="8724389" y="3157517"/>
                  <a:pt x="8712999" y="3168781"/>
                </a:cubicBezTo>
                <a:lnTo>
                  <a:pt x="8702069" y="3192652"/>
                </a:lnTo>
                <a:lnTo>
                  <a:pt x="8702069" y="3166917"/>
                </a:lnTo>
                <a:close/>
                <a:moveTo>
                  <a:pt x="1941955" y="3121473"/>
                </a:moveTo>
                <a:lnTo>
                  <a:pt x="1946453" y="3131232"/>
                </a:lnTo>
                <a:cubicBezTo>
                  <a:pt x="1957843" y="3142497"/>
                  <a:pt x="1961639" y="3157516"/>
                  <a:pt x="1950250" y="3168780"/>
                </a:cubicBezTo>
                <a:lnTo>
                  <a:pt x="1939320" y="3192651"/>
                </a:lnTo>
                <a:lnTo>
                  <a:pt x="1939320" y="3166916"/>
                </a:lnTo>
                <a:close/>
                <a:moveTo>
                  <a:pt x="11619889" y="3062759"/>
                </a:moveTo>
                <a:cubicBezTo>
                  <a:pt x="11621123" y="3062759"/>
                  <a:pt x="11621123" y="3062759"/>
                  <a:pt x="11621123" y="3062759"/>
                </a:cubicBezTo>
                <a:cubicBezTo>
                  <a:pt x="11622357" y="3062759"/>
                  <a:pt x="11623591" y="3062759"/>
                  <a:pt x="11623591" y="3066515"/>
                </a:cubicBezTo>
                <a:cubicBezTo>
                  <a:pt x="11623591" y="3070271"/>
                  <a:pt x="11623591" y="3074027"/>
                  <a:pt x="11623591" y="3077782"/>
                </a:cubicBezTo>
                <a:lnTo>
                  <a:pt x="11623591" y="3134854"/>
                </a:lnTo>
                <a:lnTo>
                  <a:pt x="11617487" y="3143274"/>
                </a:lnTo>
                <a:lnTo>
                  <a:pt x="11619889" y="3066515"/>
                </a:lnTo>
                <a:cubicBezTo>
                  <a:pt x="11619889" y="3066515"/>
                  <a:pt x="11619889" y="3062759"/>
                  <a:pt x="11619889" y="3062759"/>
                </a:cubicBezTo>
                <a:close/>
                <a:moveTo>
                  <a:pt x="4857140" y="3062758"/>
                </a:moveTo>
                <a:cubicBezTo>
                  <a:pt x="4858374" y="3062758"/>
                  <a:pt x="4858374" y="3062758"/>
                  <a:pt x="4858374" y="3062758"/>
                </a:cubicBezTo>
                <a:cubicBezTo>
                  <a:pt x="4859608" y="3062758"/>
                  <a:pt x="4860842" y="3062758"/>
                  <a:pt x="4860842" y="3066514"/>
                </a:cubicBezTo>
                <a:cubicBezTo>
                  <a:pt x="4860842" y="3070270"/>
                  <a:pt x="4860842" y="3074026"/>
                  <a:pt x="4860842" y="3077781"/>
                </a:cubicBezTo>
                <a:lnTo>
                  <a:pt x="4860842" y="3134853"/>
                </a:lnTo>
                <a:lnTo>
                  <a:pt x="4854738" y="3143273"/>
                </a:lnTo>
                <a:lnTo>
                  <a:pt x="4857140" y="3066514"/>
                </a:lnTo>
                <a:cubicBezTo>
                  <a:pt x="4857140" y="3066514"/>
                  <a:pt x="4857140" y="3062758"/>
                  <a:pt x="4857140" y="3062758"/>
                </a:cubicBezTo>
                <a:close/>
                <a:moveTo>
                  <a:pt x="11421763" y="3062275"/>
                </a:moveTo>
                <a:lnTo>
                  <a:pt x="11427357" y="3092699"/>
                </a:lnTo>
                <a:cubicBezTo>
                  <a:pt x="11427357" y="3100209"/>
                  <a:pt x="11434949" y="3103963"/>
                  <a:pt x="11442543" y="3103963"/>
                </a:cubicBezTo>
                <a:lnTo>
                  <a:pt x="11444773" y="3102615"/>
                </a:lnTo>
                <a:lnTo>
                  <a:pt x="11442463" y="3116733"/>
                </a:lnTo>
                <a:cubicBezTo>
                  <a:pt x="11442463" y="3184318"/>
                  <a:pt x="11442463" y="3255658"/>
                  <a:pt x="11442463" y="3323243"/>
                </a:cubicBezTo>
                <a:cubicBezTo>
                  <a:pt x="11442463" y="3345771"/>
                  <a:pt x="11438667" y="3364545"/>
                  <a:pt x="11419685" y="3375809"/>
                </a:cubicBezTo>
                <a:cubicBezTo>
                  <a:pt x="11412093" y="3372054"/>
                  <a:pt x="11412093" y="3364545"/>
                  <a:pt x="11408295" y="3360790"/>
                </a:cubicBezTo>
                <a:cubicBezTo>
                  <a:pt x="11404499" y="3349526"/>
                  <a:pt x="11402601" y="3342016"/>
                  <a:pt x="11404499" y="3336384"/>
                </a:cubicBezTo>
                <a:cubicBezTo>
                  <a:pt x="11406397" y="3330752"/>
                  <a:pt x="11412093" y="3326997"/>
                  <a:pt x="11423481" y="3323243"/>
                </a:cubicBezTo>
                <a:cubicBezTo>
                  <a:pt x="11431075" y="3319488"/>
                  <a:pt x="11431075" y="3315734"/>
                  <a:pt x="11427277" y="3311979"/>
                </a:cubicBezTo>
                <a:cubicBezTo>
                  <a:pt x="11419685" y="3300715"/>
                  <a:pt x="11423481" y="3285696"/>
                  <a:pt x="11423481" y="3274432"/>
                </a:cubicBezTo>
                <a:cubicBezTo>
                  <a:pt x="11423481" y="3251903"/>
                  <a:pt x="11423481" y="3233130"/>
                  <a:pt x="11412093" y="3210601"/>
                </a:cubicBezTo>
                <a:cubicBezTo>
                  <a:pt x="11408295" y="3203092"/>
                  <a:pt x="11404499" y="3188073"/>
                  <a:pt x="11408295" y="3184318"/>
                </a:cubicBezTo>
                <a:cubicBezTo>
                  <a:pt x="11419685" y="3169299"/>
                  <a:pt x="11412093" y="3150526"/>
                  <a:pt x="11419685" y="3139262"/>
                </a:cubicBezTo>
                <a:cubicBezTo>
                  <a:pt x="11423481" y="3131752"/>
                  <a:pt x="11423481" y="3124243"/>
                  <a:pt x="11419685" y="3116733"/>
                </a:cubicBezTo>
                <a:cubicBezTo>
                  <a:pt x="11412093" y="3101714"/>
                  <a:pt x="11412093" y="3090450"/>
                  <a:pt x="11419685" y="3075431"/>
                </a:cubicBezTo>
                <a:close/>
                <a:moveTo>
                  <a:pt x="4659014" y="3062274"/>
                </a:moveTo>
                <a:lnTo>
                  <a:pt x="4664607" y="3092698"/>
                </a:lnTo>
                <a:cubicBezTo>
                  <a:pt x="4664607" y="3100208"/>
                  <a:pt x="4672200" y="3103962"/>
                  <a:pt x="4679793" y="3103962"/>
                </a:cubicBezTo>
                <a:lnTo>
                  <a:pt x="4682023" y="3102614"/>
                </a:lnTo>
                <a:lnTo>
                  <a:pt x="4679714" y="3116732"/>
                </a:lnTo>
                <a:cubicBezTo>
                  <a:pt x="4679714" y="3184317"/>
                  <a:pt x="4679714" y="3255657"/>
                  <a:pt x="4679714" y="3323242"/>
                </a:cubicBezTo>
                <a:cubicBezTo>
                  <a:pt x="4679714" y="3345770"/>
                  <a:pt x="4675918" y="3364544"/>
                  <a:pt x="4656936" y="3375808"/>
                </a:cubicBezTo>
                <a:cubicBezTo>
                  <a:pt x="4649344" y="3372053"/>
                  <a:pt x="4649344" y="3364544"/>
                  <a:pt x="4645546" y="3360789"/>
                </a:cubicBezTo>
                <a:cubicBezTo>
                  <a:pt x="4641750" y="3349525"/>
                  <a:pt x="4639851" y="3342015"/>
                  <a:pt x="4641750" y="3336383"/>
                </a:cubicBezTo>
                <a:cubicBezTo>
                  <a:pt x="4643648" y="3330751"/>
                  <a:pt x="4649344" y="3326996"/>
                  <a:pt x="4660732" y="3323242"/>
                </a:cubicBezTo>
                <a:cubicBezTo>
                  <a:pt x="4668325" y="3319487"/>
                  <a:pt x="4668325" y="3315733"/>
                  <a:pt x="4664528" y="3311978"/>
                </a:cubicBezTo>
                <a:cubicBezTo>
                  <a:pt x="4656936" y="3300714"/>
                  <a:pt x="4660732" y="3285695"/>
                  <a:pt x="4660732" y="3274431"/>
                </a:cubicBezTo>
                <a:cubicBezTo>
                  <a:pt x="4660732" y="3251902"/>
                  <a:pt x="4660732" y="3233129"/>
                  <a:pt x="4649344" y="3210600"/>
                </a:cubicBezTo>
                <a:cubicBezTo>
                  <a:pt x="4645546" y="3203091"/>
                  <a:pt x="4641750" y="3188072"/>
                  <a:pt x="4645546" y="3184317"/>
                </a:cubicBezTo>
                <a:cubicBezTo>
                  <a:pt x="4656936" y="3169298"/>
                  <a:pt x="4649344" y="3150525"/>
                  <a:pt x="4656936" y="3139261"/>
                </a:cubicBezTo>
                <a:cubicBezTo>
                  <a:pt x="4660732" y="3131751"/>
                  <a:pt x="4660732" y="3124242"/>
                  <a:pt x="4656936" y="3116732"/>
                </a:cubicBezTo>
                <a:cubicBezTo>
                  <a:pt x="4649344" y="3101713"/>
                  <a:pt x="4649344" y="3090449"/>
                  <a:pt x="4656936" y="3075430"/>
                </a:cubicBezTo>
                <a:close/>
                <a:moveTo>
                  <a:pt x="6510010" y="2989021"/>
                </a:moveTo>
                <a:lnTo>
                  <a:pt x="6510606" y="3000336"/>
                </a:lnTo>
                <a:lnTo>
                  <a:pt x="6510360" y="3002132"/>
                </a:lnTo>
                <a:lnTo>
                  <a:pt x="6510068" y="2995024"/>
                </a:lnTo>
                <a:close/>
                <a:moveTo>
                  <a:pt x="11419763" y="2983812"/>
                </a:moveTo>
                <a:cubicBezTo>
                  <a:pt x="11419763" y="3010095"/>
                  <a:pt x="11419763" y="3028869"/>
                  <a:pt x="11419763" y="3051397"/>
                </a:cubicBezTo>
                <a:lnTo>
                  <a:pt x="11420905" y="3057605"/>
                </a:lnTo>
                <a:lnTo>
                  <a:pt x="11415889" y="3045393"/>
                </a:lnTo>
                <a:lnTo>
                  <a:pt x="11402023" y="3020131"/>
                </a:lnTo>
                <a:lnTo>
                  <a:pt x="11404577" y="3017604"/>
                </a:lnTo>
                <a:cubicBezTo>
                  <a:pt x="11405527" y="3015727"/>
                  <a:pt x="11406477" y="3013850"/>
                  <a:pt x="11408375" y="3013850"/>
                </a:cubicBezTo>
                <a:cubicBezTo>
                  <a:pt x="11415967" y="3006341"/>
                  <a:pt x="11412171" y="2995076"/>
                  <a:pt x="11419763" y="2983812"/>
                </a:cubicBezTo>
                <a:close/>
                <a:moveTo>
                  <a:pt x="4657014" y="2983811"/>
                </a:moveTo>
                <a:cubicBezTo>
                  <a:pt x="4657014" y="3010094"/>
                  <a:pt x="4657014" y="3028868"/>
                  <a:pt x="4657014" y="3051396"/>
                </a:cubicBezTo>
                <a:lnTo>
                  <a:pt x="4658156" y="3057604"/>
                </a:lnTo>
                <a:lnTo>
                  <a:pt x="4653139" y="3045392"/>
                </a:lnTo>
                <a:lnTo>
                  <a:pt x="4639273" y="3020130"/>
                </a:lnTo>
                <a:lnTo>
                  <a:pt x="4641828" y="3017603"/>
                </a:lnTo>
                <a:cubicBezTo>
                  <a:pt x="4642777" y="3015726"/>
                  <a:pt x="4643727" y="3013849"/>
                  <a:pt x="4645625" y="3013849"/>
                </a:cubicBezTo>
                <a:cubicBezTo>
                  <a:pt x="4653218" y="3006340"/>
                  <a:pt x="4649421" y="2995075"/>
                  <a:pt x="4657014" y="2983811"/>
                </a:cubicBezTo>
                <a:close/>
                <a:moveTo>
                  <a:pt x="5748564" y="2975947"/>
                </a:moveTo>
                <a:lnTo>
                  <a:pt x="5752736" y="2996581"/>
                </a:lnTo>
                <a:cubicBezTo>
                  <a:pt x="5752736" y="2996581"/>
                  <a:pt x="5756533" y="3000336"/>
                  <a:pt x="5760329" y="3000336"/>
                </a:cubicBezTo>
                <a:cubicBezTo>
                  <a:pt x="5764126" y="3007845"/>
                  <a:pt x="5767922" y="3011600"/>
                  <a:pt x="5771718" y="3015355"/>
                </a:cubicBezTo>
                <a:cubicBezTo>
                  <a:pt x="5786904" y="3030374"/>
                  <a:pt x="5786904" y="3045392"/>
                  <a:pt x="5775515" y="3064166"/>
                </a:cubicBezTo>
                <a:cubicBezTo>
                  <a:pt x="5771718" y="3067921"/>
                  <a:pt x="5767922" y="3071676"/>
                  <a:pt x="5764126" y="3075430"/>
                </a:cubicBezTo>
                <a:cubicBezTo>
                  <a:pt x="5760329" y="3077307"/>
                  <a:pt x="5753685" y="3085755"/>
                  <a:pt x="5747991" y="3094204"/>
                </a:cubicBezTo>
                <a:lnTo>
                  <a:pt x="5745683" y="3098353"/>
                </a:lnTo>
                <a:lnTo>
                  <a:pt x="5745547" y="3098087"/>
                </a:lnTo>
                <a:cubicBezTo>
                  <a:pt x="5743620" y="3095270"/>
                  <a:pt x="5742657" y="3092453"/>
                  <a:pt x="5746510" y="3088697"/>
                </a:cubicBezTo>
                <a:cubicBezTo>
                  <a:pt x="5758070" y="3077429"/>
                  <a:pt x="5750363" y="3062406"/>
                  <a:pt x="5750363" y="3051139"/>
                </a:cubicBezTo>
                <a:cubicBezTo>
                  <a:pt x="5750363" y="3039871"/>
                  <a:pt x="5754217" y="3024848"/>
                  <a:pt x="5746510" y="3013580"/>
                </a:cubicBezTo>
                <a:cubicBezTo>
                  <a:pt x="5744583" y="3009824"/>
                  <a:pt x="5744583" y="3005129"/>
                  <a:pt x="5745065" y="3000434"/>
                </a:cubicBezTo>
                <a:cubicBezTo>
                  <a:pt x="5745547" y="2995739"/>
                  <a:pt x="5746510" y="2991045"/>
                  <a:pt x="5746510" y="2987289"/>
                </a:cubicBezTo>
                <a:close/>
                <a:moveTo>
                  <a:pt x="8705771" y="2973327"/>
                </a:moveTo>
                <a:lnTo>
                  <a:pt x="8713889" y="2991167"/>
                </a:lnTo>
                <a:lnTo>
                  <a:pt x="8705771" y="2999445"/>
                </a:lnTo>
                <a:close/>
                <a:moveTo>
                  <a:pt x="1943022" y="2973326"/>
                </a:moveTo>
                <a:lnTo>
                  <a:pt x="1951139" y="2991166"/>
                </a:lnTo>
                <a:lnTo>
                  <a:pt x="1943022" y="2999444"/>
                </a:lnTo>
                <a:close/>
                <a:moveTo>
                  <a:pt x="11161603" y="2969522"/>
                </a:moveTo>
                <a:lnTo>
                  <a:pt x="11161603" y="3009424"/>
                </a:lnTo>
                <a:lnTo>
                  <a:pt x="11151957" y="3025325"/>
                </a:lnTo>
                <a:cubicBezTo>
                  <a:pt x="11151957" y="3029080"/>
                  <a:pt x="11144365" y="3029080"/>
                  <a:pt x="11144365" y="3025325"/>
                </a:cubicBezTo>
                <a:cubicBezTo>
                  <a:pt x="11144365" y="3019693"/>
                  <a:pt x="11141517" y="3015938"/>
                  <a:pt x="11139145" y="3012653"/>
                </a:cubicBezTo>
                <a:lnTo>
                  <a:pt x="11138719" y="3010884"/>
                </a:lnTo>
                <a:lnTo>
                  <a:pt x="11150215" y="3001646"/>
                </a:lnTo>
                <a:cubicBezTo>
                  <a:pt x="11153061" y="2996014"/>
                  <a:pt x="11154011" y="2989444"/>
                  <a:pt x="11154011" y="2983812"/>
                </a:cubicBezTo>
                <a:lnTo>
                  <a:pt x="11155413" y="2976880"/>
                </a:lnTo>
                <a:lnTo>
                  <a:pt x="11155753" y="2976514"/>
                </a:lnTo>
                <a:close/>
                <a:moveTo>
                  <a:pt x="4398854" y="2969521"/>
                </a:moveTo>
                <a:lnTo>
                  <a:pt x="4398854" y="3009423"/>
                </a:lnTo>
                <a:lnTo>
                  <a:pt x="4389207" y="3025324"/>
                </a:lnTo>
                <a:cubicBezTo>
                  <a:pt x="4389207" y="3029079"/>
                  <a:pt x="4381615" y="3029079"/>
                  <a:pt x="4381615" y="3025324"/>
                </a:cubicBezTo>
                <a:cubicBezTo>
                  <a:pt x="4381615" y="3019692"/>
                  <a:pt x="4378767" y="3015937"/>
                  <a:pt x="4376395" y="3012652"/>
                </a:cubicBezTo>
                <a:lnTo>
                  <a:pt x="4375969" y="3010883"/>
                </a:lnTo>
                <a:lnTo>
                  <a:pt x="4387465" y="3001645"/>
                </a:lnTo>
                <a:cubicBezTo>
                  <a:pt x="4390312" y="2996013"/>
                  <a:pt x="4391261" y="2989443"/>
                  <a:pt x="4391261" y="2983811"/>
                </a:cubicBezTo>
                <a:lnTo>
                  <a:pt x="4392663" y="2976879"/>
                </a:lnTo>
                <a:lnTo>
                  <a:pt x="4393004" y="2976513"/>
                </a:lnTo>
                <a:close/>
                <a:moveTo>
                  <a:pt x="11400809" y="2964402"/>
                </a:moveTo>
                <a:lnTo>
                  <a:pt x="11400781" y="2965039"/>
                </a:lnTo>
                <a:lnTo>
                  <a:pt x="11397207" y="2986248"/>
                </a:lnTo>
                <a:lnTo>
                  <a:pt x="11396907" y="2974054"/>
                </a:lnTo>
                <a:close/>
                <a:moveTo>
                  <a:pt x="4638060" y="2964401"/>
                </a:moveTo>
                <a:lnTo>
                  <a:pt x="4638032" y="2965038"/>
                </a:lnTo>
                <a:lnTo>
                  <a:pt x="4634457" y="2986247"/>
                </a:lnTo>
                <a:lnTo>
                  <a:pt x="4634157" y="2974053"/>
                </a:lnTo>
                <a:close/>
                <a:moveTo>
                  <a:pt x="11472915" y="2946265"/>
                </a:moveTo>
                <a:lnTo>
                  <a:pt x="11473823" y="2947163"/>
                </a:lnTo>
                <a:lnTo>
                  <a:pt x="11475683" y="2970299"/>
                </a:lnTo>
                <a:cubicBezTo>
                  <a:pt x="11475683" y="2997520"/>
                  <a:pt x="11474733" y="3024742"/>
                  <a:pt x="11476631" y="3052903"/>
                </a:cubicBezTo>
                <a:cubicBezTo>
                  <a:pt x="11476631" y="3052903"/>
                  <a:pt x="11472835" y="3052903"/>
                  <a:pt x="11472835" y="3056658"/>
                </a:cubicBezTo>
                <a:cubicBezTo>
                  <a:pt x="11465243" y="3052903"/>
                  <a:pt x="11469039" y="3049148"/>
                  <a:pt x="11469039" y="3041639"/>
                </a:cubicBezTo>
                <a:cubicBezTo>
                  <a:pt x="11469039" y="3037884"/>
                  <a:pt x="11465243" y="3037884"/>
                  <a:pt x="11465243" y="3037884"/>
                </a:cubicBezTo>
                <a:cubicBezTo>
                  <a:pt x="11461447" y="3037884"/>
                  <a:pt x="11453853" y="3037884"/>
                  <a:pt x="11457649" y="3041639"/>
                </a:cubicBezTo>
                <a:cubicBezTo>
                  <a:pt x="11457649" y="3045393"/>
                  <a:pt x="11450057" y="3049148"/>
                  <a:pt x="11450057" y="3052903"/>
                </a:cubicBezTo>
                <a:lnTo>
                  <a:pt x="11449339" y="3062567"/>
                </a:lnTo>
                <a:lnTo>
                  <a:pt x="11446339" y="3055152"/>
                </a:lnTo>
                <a:cubicBezTo>
                  <a:pt x="11444441" y="3053274"/>
                  <a:pt x="11444441" y="3049519"/>
                  <a:pt x="11444915" y="3045765"/>
                </a:cubicBezTo>
                <a:cubicBezTo>
                  <a:pt x="11445389" y="3042010"/>
                  <a:pt x="11446339" y="3038255"/>
                  <a:pt x="11446339" y="3036378"/>
                </a:cubicBezTo>
                <a:cubicBezTo>
                  <a:pt x="11457729" y="3010095"/>
                  <a:pt x="11469117" y="2983812"/>
                  <a:pt x="11465321" y="2953774"/>
                </a:cubicBezTo>
                <a:cubicBezTo>
                  <a:pt x="11465321" y="2950020"/>
                  <a:pt x="11469117" y="2946265"/>
                  <a:pt x="11472915" y="2946265"/>
                </a:cubicBezTo>
                <a:close/>
                <a:moveTo>
                  <a:pt x="4710165" y="2946264"/>
                </a:moveTo>
                <a:lnTo>
                  <a:pt x="4711073" y="2947162"/>
                </a:lnTo>
                <a:lnTo>
                  <a:pt x="4712934" y="2970298"/>
                </a:lnTo>
                <a:cubicBezTo>
                  <a:pt x="4712934" y="2997519"/>
                  <a:pt x="4711984" y="3024741"/>
                  <a:pt x="4713882" y="3052902"/>
                </a:cubicBezTo>
                <a:cubicBezTo>
                  <a:pt x="4713882" y="3052902"/>
                  <a:pt x="4710086" y="3052902"/>
                  <a:pt x="4710086" y="3056657"/>
                </a:cubicBezTo>
                <a:cubicBezTo>
                  <a:pt x="4702493" y="3052902"/>
                  <a:pt x="4706290" y="3049147"/>
                  <a:pt x="4706290" y="3041638"/>
                </a:cubicBezTo>
                <a:cubicBezTo>
                  <a:pt x="4706290" y="3037883"/>
                  <a:pt x="4702493" y="3037883"/>
                  <a:pt x="4702493" y="3037883"/>
                </a:cubicBezTo>
                <a:cubicBezTo>
                  <a:pt x="4698697" y="3037883"/>
                  <a:pt x="4691104" y="3037883"/>
                  <a:pt x="4694900" y="3041638"/>
                </a:cubicBezTo>
                <a:cubicBezTo>
                  <a:pt x="4694900" y="3045392"/>
                  <a:pt x="4687307" y="3049147"/>
                  <a:pt x="4687307" y="3052902"/>
                </a:cubicBezTo>
                <a:lnTo>
                  <a:pt x="4686589" y="3062566"/>
                </a:lnTo>
                <a:lnTo>
                  <a:pt x="4683589" y="3055151"/>
                </a:lnTo>
                <a:cubicBezTo>
                  <a:pt x="4681691" y="3053273"/>
                  <a:pt x="4681691" y="3049518"/>
                  <a:pt x="4682166" y="3045764"/>
                </a:cubicBezTo>
                <a:cubicBezTo>
                  <a:pt x="4682640" y="3042009"/>
                  <a:pt x="4683589" y="3038254"/>
                  <a:pt x="4683589" y="3036377"/>
                </a:cubicBezTo>
                <a:cubicBezTo>
                  <a:pt x="4694979" y="3010094"/>
                  <a:pt x="4706368" y="2983811"/>
                  <a:pt x="4702572" y="2953773"/>
                </a:cubicBezTo>
                <a:cubicBezTo>
                  <a:pt x="4702572" y="2950019"/>
                  <a:pt x="4706368" y="2946264"/>
                  <a:pt x="4710165" y="2946264"/>
                </a:cubicBezTo>
                <a:close/>
                <a:moveTo>
                  <a:pt x="9904805" y="2925015"/>
                </a:moveTo>
                <a:lnTo>
                  <a:pt x="9905203" y="2932761"/>
                </a:lnTo>
                <a:cubicBezTo>
                  <a:pt x="9908101" y="2940273"/>
                  <a:pt x="9908101" y="2944028"/>
                  <a:pt x="9913895" y="2944028"/>
                </a:cubicBezTo>
                <a:cubicBezTo>
                  <a:pt x="9916793" y="2944028"/>
                  <a:pt x="9922589" y="2940273"/>
                  <a:pt x="9922589" y="2947784"/>
                </a:cubicBezTo>
                <a:cubicBezTo>
                  <a:pt x="9925487" y="2962808"/>
                  <a:pt x="9934181" y="2974076"/>
                  <a:pt x="9934181" y="2989099"/>
                </a:cubicBezTo>
                <a:cubicBezTo>
                  <a:pt x="9934181" y="3004122"/>
                  <a:pt x="9937079" y="3004122"/>
                  <a:pt x="9928383" y="3019146"/>
                </a:cubicBezTo>
                <a:cubicBezTo>
                  <a:pt x="9928383" y="3022902"/>
                  <a:pt x="9928383" y="3022902"/>
                  <a:pt x="9928383" y="3022902"/>
                </a:cubicBezTo>
                <a:cubicBezTo>
                  <a:pt x="9934181" y="3030414"/>
                  <a:pt x="9931283" y="3041681"/>
                  <a:pt x="9934181" y="3049192"/>
                </a:cubicBezTo>
                <a:cubicBezTo>
                  <a:pt x="9939977" y="3071728"/>
                  <a:pt x="9939977" y="3071728"/>
                  <a:pt x="9928383" y="3090507"/>
                </a:cubicBezTo>
                <a:cubicBezTo>
                  <a:pt x="9928383" y="3090507"/>
                  <a:pt x="9928383" y="3098019"/>
                  <a:pt x="9928383" y="3098019"/>
                </a:cubicBezTo>
                <a:cubicBezTo>
                  <a:pt x="9945773" y="3101774"/>
                  <a:pt x="9934181" y="3113042"/>
                  <a:pt x="9934181" y="3124310"/>
                </a:cubicBezTo>
                <a:cubicBezTo>
                  <a:pt x="9931283" y="3128066"/>
                  <a:pt x="9934181" y="3135578"/>
                  <a:pt x="9928383" y="3135578"/>
                </a:cubicBezTo>
                <a:cubicBezTo>
                  <a:pt x="9922589" y="3131822"/>
                  <a:pt x="9925487" y="3128066"/>
                  <a:pt x="9922589" y="3124310"/>
                </a:cubicBezTo>
                <a:cubicBezTo>
                  <a:pt x="9925487" y="3113042"/>
                  <a:pt x="9925487" y="3101774"/>
                  <a:pt x="9913895" y="3098019"/>
                </a:cubicBezTo>
                <a:cubicBezTo>
                  <a:pt x="9913895" y="3101774"/>
                  <a:pt x="9916793" y="3109286"/>
                  <a:pt x="9910997" y="3109286"/>
                </a:cubicBezTo>
                <a:cubicBezTo>
                  <a:pt x="9908101" y="3113042"/>
                  <a:pt x="9905203" y="3109286"/>
                  <a:pt x="9905203" y="3101774"/>
                </a:cubicBezTo>
                <a:cubicBezTo>
                  <a:pt x="9905203" y="3094263"/>
                  <a:pt x="9902305" y="3090507"/>
                  <a:pt x="9899407" y="3090507"/>
                </a:cubicBezTo>
                <a:cubicBezTo>
                  <a:pt x="9896509" y="3086751"/>
                  <a:pt x="9893611" y="3090507"/>
                  <a:pt x="9896509" y="3090507"/>
                </a:cubicBezTo>
                <a:cubicBezTo>
                  <a:pt x="9896509" y="3090507"/>
                  <a:pt x="9896509" y="3094263"/>
                  <a:pt x="9896509" y="3094263"/>
                </a:cubicBezTo>
                <a:cubicBezTo>
                  <a:pt x="9896509" y="3109286"/>
                  <a:pt x="9899407" y="3124310"/>
                  <a:pt x="9896509" y="3139334"/>
                </a:cubicBezTo>
                <a:cubicBezTo>
                  <a:pt x="9890713" y="3150601"/>
                  <a:pt x="9893611" y="3165624"/>
                  <a:pt x="9893611" y="3176892"/>
                </a:cubicBezTo>
                <a:cubicBezTo>
                  <a:pt x="9902305" y="3184404"/>
                  <a:pt x="9893611" y="3199427"/>
                  <a:pt x="9899407" y="3214450"/>
                </a:cubicBezTo>
                <a:cubicBezTo>
                  <a:pt x="9908101" y="3225718"/>
                  <a:pt x="9893611" y="3233230"/>
                  <a:pt x="9893611" y="3248253"/>
                </a:cubicBezTo>
                <a:cubicBezTo>
                  <a:pt x="9893611" y="3248253"/>
                  <a:pt x="9893611" y="3248253"/>
                  <a:pt x="9893611" y="3252009"/>
                </a:cubicBezTo>
                <a:cubicBezTo>
                  <a:pt x="9896509" y="3252009"/>
                  <a:pt x="9899407" y="3248253"/>
                  <a:pt x="9902305" y="3255765"/>
                </a:cubicBezTo>
                <a:cubicBezTo>
                  <a:pt x="9902305" y="3259520"/>
                  <a:pt x="9902305" y="3263276"/>
                  <a:pt x="9896509" y="3263276"/>
                </a:cubicBezTo>
                <a:cubicBezTo>
                  <a:pt x="9896509" y="3267032"/>
                  <a:pt x="9896509" y="3274544"/>
                  <a:pt x="9896509" y="3278300"/>
                </a:cubicBezTo>
                <a:cubicBezTo>
                  <a:pt x="9896509" y="3282056"/>
                  <a:pt x="9896509" y="3285812"/>
                  <a:pt x="9893611" y="3285812"/>
                </a:cubicBezTo>
                <a:cubicBezTo>
                  <a:pt x="9890713" y="3297080"/>
                  <a:pt x="9899407" y="3304591"/>
                  <a:pt x="9902305" y="3315858"/>
                </a:cubicBezTo>
                <a:cubicBezTo>
                  <a:pt x="9905203" y="3315858"/>
                  <a:pt x="9908101" y="3312102"/>
                  <a:pt x="9910997" y="3319614"/>
                </a:cubicBezTo>
                <a:cubicBezTo>
                  <a:pt x="9910997" y="3323370"/>
                  <a:pt x="9910997" y="3330882"/>
                  <a:pt x="9910997" y="3334638"/>
                </a:cubicBezTo>
                <a:cubicBezTo>
                  <a:pt x="9905203" y="3338394"/>
                  <a:pt x="9899407" y="3334638"/>
                  <a:pt x="9893611" y="3338394"/>
                </a:cubicBezTo>
                <a:cubicBezTo>
                  <a:pt x="9887815" y="3338394"/>
                  <a:pt x="9887815" y="3338394"/>
                  <a:pt x="9887815" y="3345906"/>
                </a:cubicBezTo>
                <a:cubicBezTo>
                  <a:pt x="9887815" y="3349662"/>
                  <a:pt x="9887815" y="3353417"/>
                  <a:pt x="9887815" y="3360929"/>
                </a:cubicBezTo>
                <a:cubicBezTo>
                  <a:pt x="9887815" y="3364685"/>
                  <a:pt x="9887815" y="3372196"/>
                  <a:pt x="9887815" y="3375952"/>
                </a:cubicBezTo>
                <a:cubicBezTo>
                  <a:pt x="9887815" y="3379708"/>
                  <a:pt x="9887815" y="3383464"/>
                  <a:pt x="9884917" y="3383464"/>
                </a:cubicBezTo>
                <a:cubicBezTo>
                  <a:pt x="9873325" y="3394732"/>
                  <a:pt x="9873325" y="3394732"/>
                  <a:pt x="9873325" y="3405999"/>
                </a:cubicBezTo>
                <a:cubicBezTo>
                  <a:pt x="9873325" y="3413510"/>
                  <a:pt x="9873325" y="3417266"/>
                  <a:pt x="9871877" y="3418205"/>
                </a:cubicBezTo>
                <a:lnTo>
                  <a:pt x="9870141" y="3417401"/>
                </a:lnTo>
                <a:lnTo>
                  <a:pt x="9874799" y="3357557"/>
                </a:lnTo>
                <a:lnTo>
                  <a:pt x="9878783" y="3287876"/>
                </a:lnTo>
                <a:lnTo>
                  <a:pt x="9888853" y="3284972"/>
                </a:lnTo>
                <a:cubicBezTo>
                  <a:pt x="9888853" y="3273708"/>
                  <a:pt x="9888853" y="3262443"/>
                  <a:pt x="9888853" y="3251179"/>
                </a:cubicBezTo>
                <a:cubicBezTo>
                  <a:pt x="9892649" y="3243670"/>
                  <a:pt x="9885055" y="3232406"/>
                  <a:pt x="9892649" y="3221141"/>
                </a:cubicBezTo>
                <a:cubicBezTo>
                  <a:pt x="9904037" y="3209877"/>
                  <a:pt x="9888853" y="3206123"/>
                  <a:pt x="9888853" y="3194858"/>
                </a:cubicBezTo>
                <a:lnTo>
                  <a:pt x="9887641" y="3164011"/>
                </a:lnTo>
                <a:lnTo>
                  <a:pt x="9892701" y="3111743"/>
                </a:lnTo>
                <a:cubicBezTo>
                  <a:pt x="9894965" y="3099469"/>
                  <a:pt x="9892739" y="3091752"/>
                  <a:pt x="9888779" y="3080253"/>
                </a:cubicBezTo>
                <a:lnTo>
                  <a:pt x="9885055" y="3069513"/>
                </a:lnTo>
                <a:lnTo>
                  <a:pt x="9885055" y="3059688"/>
                </a:lnTo>
                <a:lnTo>
                  <a:pt x="9884081" y="3046591"/>
                </a:lnTo>
                <a:lnTo>
                  <a:pt x="9890609" y="3034056"/>
                </a:lnTo>
                <a:lnTo>
                  <a:pt x="9883057" y="3032805"/>
                </a:lnTo>
                <a:lnTo>
                  <a:pt x="9882683" y="3027773"/>
                </a:lnTo>
                <a:cubicBezTo>
                  <a:pt x="9880311" y="3017447"/>
                  <a:pt x="9875565" y="3007122"/>
                  <a:pt x="9866073" y="2995858"/>
                </a:cubicBezTo>
                <a:cubicBezTo>
                  <a:pt x="9869869" y="2992103"/>
                  <a:pt x="9877463" y="2992103"/>
                  <a:pt x="9877463" y="2988349"/>
                </a:cubicBezTo>
                <a:cubicBezTo>
                  <a:pt x="9886955" y="2980839"/>
                  <a:pt x="9891701" y="2976146"/>
                  <a:pt x="9892175" y="2970513"/>
                </a:cubicBezTo>
                <a:lnTo>
                  <a:pt x="9885627" y="2956434"/>
                </a:lnTo>
                <a:lnTo>
                  <a:pt x="9894273" y="2941663"/>
                </a:lnTo>
                <a:close/>
                <a:moveTo>
                  <a:pt x="3142055" y="2925014"/>
                </a:moveTo>
                <a:lnTo>
                  <a:pt x="3142453" y="2932760"/>
                </a:lnTo>
                <a:cubicBezTo>
                  <a:pt x="3145351" y="2940272"/>
                  <a:pt x="3145351" y="2944027"/>
                  <a:pt x="3151146" y="2944027"/>
                </a:cubicBezTo>
                <a:cubicBezTo>
                  <a:pt x="3154043" y="2944027"/>
                  <a:pt x="3159840" y="2940272"/>
                  <a:pt x="3159840" y="2947783"/>
                </a:cubicBezTo>
                <a:cubicBezTo>
                  <a:pt x="3162738" y="2962807"/>
                  <a:pt x="3171432" y="2974075"/>
                  <a:pt x="3171432" y="2989098"/>
                </a:cubicBezTo>
                <a:cubicBezTo>
                  <a:pt x="3171432" y="3004121"/>
                  <a:pt x="3174329" y="3004121"/>
                  <a:pt x="3165634" y="3019145"/>
                </a:cubicBezTo>
                <a:cubicBezTo>
                  <a:pt x="3165634" y="3022901"/>
                  <a:pt x="3165634" y="3022901"/>
                  <a:pt x="3165634" y="3022901"/>
                </a:cubicBezTo>
                <a:cubicBezTo>
                  <a:pt x="3171432" y="3030413"/>
                  <a:pt x="3168533" y="3041680"/>
                  <a:pt x="3171432" y="3049191"/>
                </a:cubicBezTo>
                <a:cubicBezTo>
                  <a:pt x="3177227" y="3071727"/>
                  <a:pt x="3177227" y="3071727"/>
                  <a:pt x="3165634" y="3090506"/>
                </a:cubicBezTo>
                <a:cubicBezTo>
                  <a:pt x="3165634" y="3090506"/>
                  <a:pt x="3165634" y="3098018"/>
                  <a:pt x="3165634" y="3098018"/>
                </a:cubicBezTo>
                <a:cubicBezTo>
                  <a:pt x="3183023" y="3101773"/>
                  <a:pt x="3171432" y="3113041"/>
                  <a:pt x="3171432" y="3124309"/>
                </a:cubicBezTo>
                <a:cubicBezTo>
                  <a:pt x="3168533" y="3128065"/>
                  <a:pt x="3171432" y="3135577"/>
                  <a:pt x="3165634" y="3135577"/>
                </a:cubicBezTo>
                <a:cubicBezTo>
                  <a:pt x="3159840" y="3131821"/>
                  <a:pt x="3162738" y="3128065"/>
                  <a:pt x="3159840" y="3124309"/>
                </a:cubicBezTo>
                <a:cubicBezTo>
                  <a:pt x="3162738" y="3113041"/>
                  <a:pt x="3162738" y="3101773"/>
                  <a:pt x="3151146" y="3098018"/>
                </a:cubicBezTo>
                <a:cubicBezTo>
                  <a:pt x="3151146" y="3101773"/>
                  <a:pt x="3154043" y="3109285"/>
                  <a:pt x="3148248" y="3109285"/>
                </a:cubicBezTo>
                <a:cubicBezTo>
                  <a:pt x="3145351" y="3113041"/>
                  <a:pt x="3142453" y="3109285"/>
                  <a:pt x="3142453" y="3101773"/>
                </a:cubicBezTo>
                <a:cubicBezTo>
                  <a:pt x="3142453" y="3094262"/>
                  <a:pt x="3139555" y="3090506"/>
                  <a:pt x="3136657" y="3090506"/>
                </a:cubicBezTo>
                <a:cubicBezTo>
                  <a:pt x="3133759" y="3086750"/>
                  <a:pt x="3130861" y="3090506"/>
                  <a:pt x="3133759" y="3090506"/>
                </a:cubicBezTo>
                <a:cubicBezTo>
                  <a:pt x="3133759" y="3090506"/>
                  <a:pt x="3133759" y="3094262"/>
                  <a:pt x="3133759" y="3094262"/>
                </a:cubicBezTo>
                <a:cubicBezTo>
                  <a:pt x="3133759" y="3109285"/>
                  <a:pt x="3136657" y="3124309"/>
                  <a:pt x="3133759" y="3139333"/>
                </a:cubicBezTo>
                <a:cubicBezTo>
                  <a:pt x="3127963" y="3150600"/>
                  <a:pt x="3130861" y="3165623"/>
                  <a:pt x="3130861" y="3176891"/>
                </a:cubicBezTo>
                <a:cubicBezTo>
                  <a:pt x="3139555" y="3184403"/>
                  <a:pt x="3130861" y="3199426"/>
                  <a:pt x="3136657" y="3214449"/>
                </a:cubicBezTo>
                <a:cubicBezTo>
                  <a:pt x="3145351" y="3225717"/>
                  <a:pt x="3130861" y="3233229"/>
                  <a:pt x="3130861" y="3248252"/>
                </a:cubicBezTo>
                <a:cubicBezTo>
                  <a:pt x="3130861" y="3248252"/>
                  <a:pt x="3130861" y="3248252"/>
                  <a:pt x="3130861" y="3252008"/>
                </a:cubicBezTo>
                <a:cubicBezTo>
                  <a:pt x="3133759" y="3252008"/>
                  <a:pt x="3136657" y="3248252"/>
                  <a:pt x="3139555" y="3255764"/>
                </a:cubicBezTo>
                <a:cubicBezTo>
                  <a:pt x="3139555" y="3259519"/>
                  <a:pt x="3139555" y="3263275"/>
                  <a:pt x="3133759" y="3263275"/>
                </a:cubicBezTo>
                <a:cubicBezTo>
                  <a:pt x="3133759" y="3267031"/>
                  <a:pt x="3133759" y="3274543"/>
                  <a:pt x="3133759" y="3278299"/>
                </a:cubicBezTo>
                <a:cubicBezTo>
                  <a:pt x="3133759" y="3282055"/>
                  <a:pt x="3133759" y="3285811"/>
                  <a:pt x="3130861" y="3285811"/>
                </a:cubicBezTo>
                <a:cubicBezTo>
                  <a:pt x="3127963" y="3297079"/>
                  <a:pt x="3136657" y="3304590"/>
                  <a:pt x="3139555" y="3315857"/>
                </a:cubicBezTo>
                <a:cubicBezTo>
                  <a:pt x="3142453" y="3315857"/>
                  <a:pt x="3145351" y="3312101"/>
                  <a:pt x="3148248" y="3319613"/>
                </a:cubicBezTo>
                <a:cubicBezTo>
                  <a:pt x="3148248" y="3323369"/>
                  <a:pt x="3148248" y="3330881"/>
                  <a:pt x="3148248" y="3334637"/>
                </a:cubicBezTo>
                <a:cubicBezTo>
                  <a:pt x="3142453" y="3338393"/>
                  <a:pt x="3136657" y="3334637"/>
                  <a:pt x="3130861" y="3338393"/>
                </a:cubicBezTo>
                <a:cubicBezTo>
                  <a:pt x="3125066" y="3338393"/>
                  <a:pt x="3125066" y="3338393"/>
                  <a:pt x="3125066" y="3345905"/>
                </a:cubicBezTo>
                <a:cubicBezTo>
                  <a:pt x="3125066" y="3349661"/>
                  <a:pt x="3125066" y="3353416"/>
                  <a:pt x="3125066" y="3360928"/>
                </a:cubicBezTo>
                <a:cubicBezTo>
                  <a:pt x="3125066" y="3364684"/>
                  <a:pt x="3125066" y="3372195"/>
                  <a:pt x="3125066" y="3375951"/>
                </a:cubicBezTo>
                <a:cubicBezTo>
                  <a:pt x="3125066" y="3379707"/>
                  <a:pt x="3125066" y="3383463"/>
                  <a:pt x="3122168" y="3383463"/>
                </a:cubicBezTo>
                <a:cubicBezTo>
                  <a:pt x="3110576" y="3394731"/>
                  <a:pt x="3110576" y="3394731"/>
                  <a:pt x="3110576" y="3405998"/>
                </a:cubicBezTo>
                <a:cubicBezTo>
                  <a:pt x="3110576" y="3413509"/>
                  <a:pt x="3110576" y="3417265"/>
                  <a:pt x="3109127" y="3418204"/>
                </a:cubicBezTo>
                <a:lnTo>
                  <a:pt x="3107392" y="3417400"/>
                </a:lnTo>
                <a:lnTo>
                  <a:pt x="3112050" y="3357556"/>
                </a:lnTo>
                <a:lnTo>
                  <a:pt x="3116034" y="3287875"/>
                </a:lnTo>
                <a:lnTo>
                  <a:pt x="3126103" y="3284971"/>
                </a:lnTo>
                <a:cubicBezTo>
                  <a:pt x="3126103" y="3273707"/>
                  <a:pt x="3126103" y="3262442"/>
                  <a:pt x="3126103" y="3251178"/>
                </a:cubicBezTo>
                <a:cubicBezTo>
                  <a:pt x="3129900" y="3243669"/>
                  <a:pt x="3122306" y="3232405"/>
                  <a:pt x="3129900" y="3221140"/>
                </a:cubicBezTo>
                <a:cubicBezTo>
                  <a:pt x="3141288" y="3209876"/>
                  <a:pt x="3126103" y="3206122"/>
                  <a:pt x="3126103" y="3194857"/>
                </a:cubicBezTo>
                <a:lnTo>
                  <a:pt x="3124892" y="3164010"/>
                </a:lnTo>
                <a:lnTo>
                  <a:pt x="3129951" y="3111742"/>
                </a:lnTo>
                <a:cubicBezTo>
                  <a:pt x="3132215" y="3099468"/>
                  <a:pt x="3129989" y="3091751"/>
                  <a:pt x="3126029" y="3080252"/>
                </a:cubicBezTo>
                <a:lnTo>
                  <a:pt x="3122306" y="3069512"/>
                </a:lnTo>
                <a:lnTo>
                  <a:pt x="3122306" y="3059687"/>
                </a:lnTo>
                <a:lnTo>
                  <a:pt x="3121332" y="3046590"/>
                </a:lnTo>
                <a:lnTo>
                  <a:pt x="3127860" y="3034055"/>
                </a:lnTo>
                <a:lnTo>
                  <a:pt x="3120307" y="3032804"/>
                </a:lnTo>
                <a:lnTo>
                  <a:pt x="3119933" y="3027772"/>
                </a:lnTo>
                <a:cubicBezTo>
                  <a:pt x="3117561" y="3017446"/>
                  <a:pt x="3112815" y="3007121"/>
                  <a:pt x="3103324" y="2995857"/>
                </a:cubicBezTo>
                <a:cubicBezTo>
                  <a:pt x="3107120" y="2992102"/>
                  <a:pt x="3114714" y="2992102"/>
                  <a:pt x="3114714" y="2988348"/>
                </a:cubicBezTo>
                <a:cubicBezTo>
                  <a:pt x="3124205" y="2980838"/>
                  <a:pt x="3128951" y="2976145"/>
                  <a:pt x="3129425" y="2970512"/>
                </a:cubicBezTo>
                <a:lnTo>
                  <a:pt x="3122877" y="2956433"/>
                </a:lnTo>
                <a:lnTo>
                  <a:pt x="3131524" y="2941662"/>
                </a:lnTo>
                <a:close/>
                <a:moveTo>
                  <a:pt x="8568623" y="2910087"/>
                </a:moveTo>
                <a:lnTo>
                  <a:pt x="8568533" y="2912007"/>
                </a:lnTo>
                <a:cubicBezTo>
                  <a:pt x="8570431" y="2912007"/>
                  <a:pt x="8574227" y="2914823"/>
                  <a:pt x="8578023" y="2918108"/>
                </a:cubicBezTo>
                <a:lnTo>
                  <a:pt x="8587307" y="2926830"/>
                </a:lnTo>
                <a:lnTo>
                  <a:pt x="8587307" y="2949759"/>
                </a:lnTo>
                <a:lnTo>
                  <a:pt x="8583719" y="2953309"/>
                </a:lnTo>
                <a:lnTo>
                  <a:pt x="8578723" y="2954955"/>
                </a:lnTo>
                <a:lnTo>
                  <a:pt x="8577355" y="2952703"/>
                </a:lnTo>
                <a:lnTo>
                  <a:pt x="8566493" y="2948405"/>
                </a:lnTo>
                <a:lnTo>
                  <a:pt x="8564737" y="2945799"/>
                </a:lnTo>
                <a:lnTo>
                  <a:pt x="8564737" y="2912009"/>
                </a:lnTo>
                <a:close/>
                <a:moveTo>
                  <a:pt x="1805873" y="2910086"/>
                </a:moveTo>
                <a:lnTo>
                  <a:pt x="1805783" y="2912006"/>
                </a:lnTo>
                <a:cubicBezTo>
                  <a:pt x="1807681" y="2912006"/>
                  <a:pt x="1811478" y="2914822"/>
                  <a:pt x="1815274" y="2918107"/>
                </a:cubicBezTo>
                <a:lnTo>
                  <a:pt x="1824557" y="2926829"/>
                </a:lnTo>
                <a:lnTo>
                  <a:pt x="1824557" y="2949758"/>
                </a:lnTo>
                <a:lnTo>
                  <a:pt x="1820969" y="2953308"/>
                </a:lnTo>
                <a:lnTo>
                  <a:pt x="1815973" y="2954954"/>
                </a:lnTo>
                <a:lnTo>
                  <a:pt x="1814606" y="2952702"/>
                </a:lnTo>
                <a:lnTo>
                  <a:pt x="1803743" y="2948404"/>
                </a:lnTo>
                <a:lnTo>
                  <a:pt x="1801987" y="2945798"/>
                </a:lnTo>
                <a:lnTo>
                  <a:pt x="1801987" y="2912008"/>
                </a:lnTo>
                <a:close/>
                <a:moveTo>
                  <a:pt x="11637165" y="2892054"/>
                </a:moveTo>
                <a:lnTo>
                  <a:pt x="11668829" y="2909754"/>
                </a:lnTo>
                <a:cubicBezTo>
                  <a:pt x="11677845" y="2917733"/>
                  <a:pt x="11685437" y="2927119"/>
                  <a:pt x="11693031" y="2936506"/>
                </a:cubicBezTo>
                <a:cubicBezTo>
                  <a:pt x="11696827" y="2940261"/>
                  <a:pt x="11700623" y="2947771"/>
                  <a:pt x="11700623" y="2955280"/>
                </a:cubicBezTo>
                <a:cubicBezTo>
                  <a:pt x="11700623" y="2962790"/>
                  <a:pt x="11700623" y="2974054"/>
                  <a:pt x="11704419" y="2985318"/>
                </a:cubicBezTo>
                <a:cubicBezTo>
                  <a:pt x="11708217" y="2989073"/>
                  <a:pt x="11708217" y="2996582"/>
                  <a:pt x="11704419" y="3004091"/>
                </a:cubicBezTo>
                <a:cubicBezTo>
                  <a:pt x="11696827" y="3007846"/>
                  <a:pt x="11700623" y="3015356"/>
                  <a:pt x="11700623" y="3019110"/>
                </a:cubicBezTo>
                <a:cubicBezTo>
                  <a:pt x="11700623" y="3026620"/>
                  <a:pt x="11696827" y="3030375"/>
                  <a:pt x="11704419" y="3030375"/>
                </a:cubicBezTo>
                <a:cubicBezTo>
                  <a:pt x="11712013" y="3030375"/>
                  <a:pt x="11712013" y="3026620"/>
                  <a:pt x="11712013" y="3019110"/>
                </a:cubicBezTo>
                <a:cubicBezTo>
                  <a:pt x="11712013" y="3007846"/>
                  <a:pt x="11712013" y="2996582"/>
                  <a:pt x="11712013" y="2989073"/>
                </a:cubicBezTo>
                <a:cubicBezTo>
                  <a:pt x="11712013" y="2974054"/>
                  <a:pt x="11723403" y="2970299"/>
                  <a:pt x="11734791" y="2977808"/>
                </a:cubicBezTo>
                <a:cubicBezTo>
                  <a:pt x="11734791" y="2977808"/>
                  <a:pt x="11738589" y="2977808"/>
                  <a:pt x="11742385" y="2977808"/>
                </a:cubicBezTo>
                <a:cubicBezTo>
                  <a:pt x="11765163" y="2989073"/>
                  <a:pt x="11765163" y="2989073"/>
                  <a:pt x="11765163" y="3019110"/>
                </a:cubicBezTo>
                <a:cubicBezTo>
                  <a:pt x="11765163" y="3019110"/>
                  <a:pt x="11765163" y="3022865"/>
                  <a:pt x="11765163" y="3022865"/>
                </a:cubicBezTo>
                <a:cubicBezTo>
                  <a:pt x="11776553" y="3034129"/>
                  <a:pt x="11776553" y="3045393"/>
                  <a:pt x="11765163" y="3056658"/>
                </a:cubicBezTo>
                <a:cubicBezTo>
                  <a:pt x="11765163" y="3064167"/>
                  <a:pt x="11765163" y="3067922"/>
                  <a:pt x="11765163" y="3075431"/>
                </a:cubicBezTo>
                <a:cubicBezTo>
                  <a:pt x="11765163" y="3079186"/>
                  <a:pt x="11768959" y="3086695"/>
                  <a:pt x="11757571" y="3090450"/>
                </a:cubicBezTo>
                <a:cubicBezTo>
                  <a:pt x="11757571" y="3097960"/>
                  <a:pt x="11761367" y="3109224"/>
                  <a:pt x="11757571" y="3116733"/>
                </a:cubicBezTo>
                <a:cubicBezTo>
                  <a:pt x="11757571" y="3131752"/>
                  <a:pt x="11761367" y="3143016"/>
                  <a:pt x="11765163" y="3150526"/>
                </a:cubicBezTo>
                <a:cubicBezTo>
                  <a:pt x="11772757" y="3161790"/>
                  <a:pt x="11772757" y="3173054"/>
                  <a:pt x="11765163" y="3184318"/>
                </a:cubicBezTo>
                <a:cubicBezTo>
                  <a:pt x="11761367" y="3191828"/>
                  <a:pt x="11757571" y="3206847"/>
                  <a:pt x="11757571" y="3218111"/>
                </a:cubicBezTo>
                <a:cubicBezTo>
                  <a:pt x="11761367" y="3221865"/>
                  <a:pt x="11761367" y="3229375"/>
                  <a:pt x="11753773" y="3233130"/>
                </a:cubicBezTo>
                <a:cubicBezTo>
                  <a:pt x="11749977" y="3236884"/>
                  <a:pt x="11749977" y="3240639"/>
                  <a:pt x="11753773" y="3244394"/>
                </a:cubicBezTo>
                <a:cubicBezTo>
                  <a:pt x="11765163" y="3263167"/>
                  <a:pt x="11757571" y="3285696"/>
                  <a:pt x="11757571" y="3304469"/>
                </a:cubicBezTo>
                <a:cubicBezTo>
                  <a:pt x="11765163" y="3304469"/>
                  <a:pt x="11768959" y="3300715"/>
                  <a:pt x="11772757" y="3308224"/>
                </a:cubicBezTo>
                <a:cubicBezTo>
                  <a:pt x="11772757" y="3311979"/>
                  <a:pt x="11772757" y="3319488"/>
                  <a:pt x="11765163" y="3315734"/>
                </a:cubicBezTo>
                <a:cubicBezTo>
                  <a:pt x="11765163" y="3323243"/>
                  <a:pt x="11765163" y="3330752"/>
                  <a:pt x="11765163" y="3338262"/>
                </a:cubicBezTo>
                <a:cubicBezTo>
                  <a:pt x="11768959" y="3338262"/>
                  <a:pt x="11776553" y="3334507"/>
                  <a:pt x="11780349" y="3342017"/>
                </a:cubicBezTo>
                <a:cubicBezTo>
                  <a:pt x="11780349" y="3345771"/>
                  <a:pt x="11776553" y="3349526"/>
                  <a:pt x="11772757" y="3349526"/>
                </a:cubicBezTo>
                <a:cubicBezTo>
                  <a:pt x="11772757" y="3357036"/>
                  <a:pt x="11772757" y="3364545"/>
                  <a:pt x="11772757" y="3368300"/>
                </a:cubicBezTo>
                <a:cubicBezTo>
                  <a:pt x="11776553" y="3372054"/>
                  <a:pt x="11784145" y="3368300"/>
                  <a:pt x="11784145" y="3375809"/>
                </a:cubicBezTo>
                <a:cubicBezTo>
                  <a:pt x="11784145" y="3379564"/>
                  <a:pt x="11787943" y="3387073"/>
                  <a:pt x="11780349" y="3390828"/>
                </a:cubicBezTo>
                <a:cubicBezTo>
                  <a:pt x="11776553" y="3398337"/>
                  <a:pt x="11787943" y="3409602"/>
                  <a:pt x="11784145" y="3417111"/>
                </a:cubicBezTo>
                <a:cubicBezTo>
                  <a:pt x="11776553" y="3428375"/>
                  <a:pt x="11780349" y="3435885"/>
                  <a:pt x="11780349" y="3443394"/>
                </a:cubicBezTo>
                <a:cubicBezTo>
                  <a:pt x="11776553" y="3450904"/>
                  <a:pt x="11780349" y="3454658"/>
                  <a:pt x="11780349" y="3462168"/>
                </a:cubicBezTo>
                <a:cubicBezTo>
                  <a:pt x="11787943" y="3473432"/>
                  <a:pt x="11787943" y="3492206"/>
                  <a:pt x="11780349" y="3507224"/>
                </a:cubicBezTo>
                <a:cubicBezTo>
                  <a:pt x="11780349" y="3518489"/>
                  <a:pt x="11791739" y="3529753"/>
                  <a:pt x="11784145" y="3544772"/>
                </a:cubicBezTo>
                <a:cubicBezTo>
                  <a:pt x="11787943" y="3544772"/>
                  <a:pt x="11799331" y="3556036"/>
                  <a:pt x="11803129" y="3559791"/>
                </a:cubicBezTo>
                <a:cubicBezTo>
                  <a:pt x="11814517" y="3574810"/>
                  <a:pt x="11814517" y="3574810"/>
                  <a:pt x="11799331" y="3586074"/>
                </a:cubicBezTo>
                <a:cubicBezTo>
                  <a:pt x="11795535" y="3589828"/>
                  <a:pt x="11791739" y="3593583"/>
                  <a:pt x="11787943" y="3589828"/>
                </a:cubicBezTo>
                <a:cubicBezTo>
                  <a:pt x="11784145" y="3586074"/>
                  <a:pt x="11780349" y="3586074"/>
                  <a:pt x="11780349" y="3578564"/>
                </a:cubicBezTo>
                <a:cubicBezTo>
                  <a:pt x="11780349" y="3567300"/>
                  <a:pt x="11780349" y="3556036"/>
                  <a:pt x="11780349" y="3544772"/>
                </a:cubicBezTo>
                <a:cubicBezTo>
                  <a:pt x="11765163" y="3533508"/>
                  <a:pt x="11757571" y="3518489"/>
                  <a:pt x="11757571" y="3495960"/>
                </a:cubicBezTo>
                <a:cubicBezTo>
                  <a:pt x="11757571" y="3488451"/>
                  <a:pt x="11757571" y="3480941"/>
                  <a:pt x="11757571" y="3473432"/>
                </a:cubicBezTo>
                <a:cubicBezTo>
                  <a:pt x="11761367" y="3435885"/>
                  <a:pt x="11749977" y="3398337"/>
                  <a:pt x="11746181" y="3360790"/>
                </a:cubicBezTo>
                <a:cubicBezTo>
                  <a:pt x="11746181" y="3357036"/>
                  <a:pt x="11738589" y="3353281"/>
                  <a:pt x="11734791" y="3345771"/>
                </a:cubicBezTo>
                <a:cubicBezTo>
                  <a:pt x="11730995" y="3368300"/>
                  <a:pt x="11730995" y="3390828"/>
                  <a:pt x="11730995" y="3409602"/>
                </a:cubicBezTo>
                <a:cubicBezTo>
                  <a:pt x="11730995" y="3409602"/>
                  <a:pt x="11727199" y="3409602"/>
                  <a:pt x="11727199" y="3409602"/>
                </a:cubicBezTo>
                <a:cubicBezTo>
                  <a:pt x="11727199" y="3387073"/>
                  <a:pt x="11727199" y="3364545"/>
                  <a:pt x="11727199" y="3345771"/>
                </a:cubicBezTo>
                <a:cubicBezTo>
                  <a:pt x="11727199" y="3323243"/>
                  <a:pt x="11727199" y="3304469"/>
                  <a:pt x="11727199" y="3285696"/>
                </a:cubicBezTo>
                <a:cubicBezTo>
                  <a:pt x="11727199" y="3281941"/>
                  <a:pt x="11727199" y="3274432"/>
                  <a:pt x="11723403" y="3270677"/>
                </a:cubicBezTo>
                <a:cubicBezTo>
                  <a:pt x="11715809" y="3263167"/>
                  <a:pt x="11700623" y="3266922"/>
                  <a:pt x="11704419" y="3251903"/>
                </a:cubicBezTo>
                <a:cubicBezTo>
                  <a:pt x="11708217" y="3240639"/>
                  <a:pt x="11696827" y="3233130"/>
                  <a:pt x="11700623" y="3221865"/>
                </a:cubicBezTo>
                <a:cubicBezTo>
                  <a:pt x="11700623" y="3214356"/>
                  <a:pt x="11696827" y="3203092"/>
                  <a:pt x="11704419" y="3195582"/>
                </a:cubicBezTo>
                <a:cubicBezTo>
                  <a:pt x="11708217" y="3191828"/>
                  <a:pt x="11704419" y="3188073"/>
                  <a:pt x="11704419" y="3180563"/>
                </a:cubicBezTo>
                <a:cubicBezTo>
                  <a:pt x="11696827" y="3184318"/>
                  <a:pt x="11693031" y="3191828"/>
                  <a:pt x="11689235" y="3191828"/>
                </a:cubicBezTo>
                <a:cubicBezTo>
                  <a:pt x="11681641" y="3195582"/>
                  <a:pt x="11674049" y="3191828"/>
                  <a:pt x="11674049" y="3184318"/>
                </a:cubicBezTo>
                <a:cubicBezTo>
                  <a:pt x="11674049" y="3176809"/>
                  <a:pt x="11674049" y="3165545"/>
                  <a:pt x="11662659" y="3165545"/>
                </a:cubicBezTo>
                <a:cubicBezTo>
                  <a:pt x="11658863" y="3165545"/>
                  <a:pt x="11658863" y="3158035"/>
                  <a:pt x="11658863" y="3154280"/>
                </a:cubicBezTo>
                <a:cubicBezTo>
                  <a:pt x="11670251" y="3135507"/>
                  <a:pt x="11655065" y="3116733"/>
                  <a:pt x="11655065" y="3101714"/>
                </a:cubicBezTo>
                <a:cubicBezTo>
                  <a:pt x="11651269" y="3097960"/>
                  <a:pt x="11651269" y="3094205"/>
                  <a:pt x="11647473" y="3094205"/>
                </a:cubicBezTo>
                <a:cubicBezTo>
                  <a:pt x="11643677" y="3094205"/>
                  <a:pt x="11639879" y="3097960"/>
                  <a:pt x="11639879" y="3101714"/>
                </a:cubicBezTo>
                <a:lnTo>
                  <a:pt x="11638399" y="3105036"/>
                </a:lnTo>
                <a:lnTo>
                  <a:pt x="11638399" y="3002665"/>
                </a:lnTo>
                <a:cubicBezTo>
                  <a:pt x="11638399" y="2998909"/>
                  <a:pt x="11637475" y="2996092"/>
                  <a:pt x="11636857" y="2993275"/>
                </a:cubicBezTo>
                <a:cubicBezTo>
                  <a:pt x="11636241" y="2990458"/>
                  <a:pt x="11635931" y="2987642"/>
                  <a:pt x="11637165" y="2983886"/>
                </a:cubicBezTo>
                <a:cubicBezTo>
                  <a:pt x="11640867" y="2972618"/>
                  <a:pt x="11638399" y="2957595"/>
                  <a:pt x="11638399" y="2946327"/>
                </a:cubicBezTo>
                <a:cubicBezTo>
                  <a:pt x="11638399" y="2935060"/>
                  <a:pt x="11639633" y="2920036"/>
                  <a:pt x="11637165" y="2908769"/>
                </a:cubicBezTo>
                <a:close/>
                <a:moveTo>
                  <a:pt x="4874416" y="2892053"/>
                </a:moveTo>
                <a:lnTo>
                  <a:pt x="4906079" y="2909753"/>
                </a:lnTo>
                <a:cubicBezTo>
                  <a:pt x="4915095" y="2917732"/>
                  <a:pt x="4922688" y="2927118"/>
                  <a:pt x="4930281" y="2936505"/>
                </a:cubicBezTo>
                <a:cubicBezTo>
                  <a:pt x="4934077" y="2940260"/>
                  <a:pt x="4937874" y="2947770"/>
                  <a:pt x="4937874" y="2955279"/>
                </a:cubicBezTo>
                <a:cubicBezTo>
                  <a:pt x="4937874" y="2962789"/>
                  <a:pt x="4937874" y="2974053"/>
                  <a:pt x="4941670" y="2985317"/>
                </a:cubicBezTo>
                <a:cubicBezTo>
                  <a:pt x="4945467" y="2989072"/>
                  <a:pt x="4945467" y="2996581"/>
                  <a:pt x="4941670" y="3004090"/>
                </a:cubicBezTo>
                <a:cubicBezTo>
                  <a:pt x="4934077" y="3007845"/>
                  <a:pt x="4937874" y="3015355"/>
                  <a:pt x="4937874" y="3019109"/>
                </a:cubicBezTo>
                <a:cubicBezTo>
                  <a:pt x="4937874" y="3026619"/>
                  <a:pt x="4934077" y="3030374"/>
                  <a:pt x="4941670" y="3030374"/>
                </a:cubicBezTo>
                <a:cubicBezTo>
                  <a:pt x="4949263" y="3030374"/>
                  <a:pt x="4949263" y="3026619"/>
                  <a:pt x="4949263" y="3019109"/>
                </a:cubicBezTo>
                <a:cubicBezTo>
                  <a:pt x="4949263" y="3007845"/>
                  <a:pt x="4949263" y="2996581"/>
                  <a:pt x="4949263" y="2989072"/>
                </a:cubicBezTo>
                <a:cubicBezTo>
                  <a:pt x="4949263" y="2974053"/>
                  <a:pt x="4960653" y="2970298"/>
                  <a:pt x="4972042" y="2977807"/>
                </a:cubicBezTo>
                <a:cubicBezTo>
                  <a:pt x="4972042" y="2977807"/>
                  <a:pt x="4975839" y="2977807"/>
                  <a:pt x="4979635" y="2977807"/>
                </a:cubicBezTo>
                <a:cubicBezTo>
                  <a:pt x="5002414" y="2989072"/>
                  <a:pt x="5002414" y="2989072"/>
                  <a:pt x="5002414" y="3019109"/>
                </a:cubicBezTo>
                <a:cubicBezTo>
                  <a:pt x="5002414" y="3019109"/>
                  <a:pt x="5002414" y="3022864"/>
                  <a:pt x="5002414" y="3022864"/>
                </a:cubicBezTo>
                <a:cubicBezTo>
                  <a:pt x="5013804" y="3034128"/>
                  <a:pt x="5013804" y="3045392"/>
                  <a:pt x="5002414" y="3056657"/>
                </a:cubicBezTo>
                <a:cubicBezTo>
                  <a:pt x="5002414" y="3064166"/>
                  <a:pt x="5002414" y="3067921"/>
                  <a:pt x="5002414" y="3075430"/>
                </a:cubicBezTo>
                <a:cubicBezTo>
                  <a:pt x="5002414" y="3079185"/>
                  <a:pt x="5006210" y="3086694"/>
                  <a:pt x="4994821" y="3090449"/>
                </a:cubicBezTo>
                <a:cubicBezTo>
                  <a:pt x="4994821" y="3097959"/>
                  <a:pt x="4998617" y="3109223"/>
                  <a:pt x="4994821" y="3116732"/>
                </a:cubicBezTo>
                <a:cubicBezTo>
                  <a:pt x="4994821" y="3131751"/>
                  <a:pt x="4998617" y="3143015"/>
                  <a:pt x="5002414" y="3150525"/>
                </a:cubicBezTo>
                <a:cubicBezTo>
                  <a:pt x="5010007" y="3161789"/>
                  <a:pt x="5010007" y="3173053"/>
                  <a:pt x="5002414" y="3184317"/>
                </a:cubicBezTo>
                <a:cubicBezTo>
                  <a:pt x="4998617" y="3191827"/>
                  <a:pt x="4994821" y="3206846"/>
                  <a:pt x="4994821" y="3218110"/>
                </a:cubicBezTo>
                <a:cubicBezTo>
                  <a:pt x="4998617" y="3221864"/>
                  <a:pt x="4998617" y="3229374"/>
                  <a:pt x="4991024" y="3233129"/>
                </a:cubicBezTo>
                <a:cubicBezTo>
                  <a:pt x="4987228" y="3236883"/>
                  <a:pt x="4987228" y="3240638"/>
                  <a:pt x="4991024" y="3244393"/>
                </a:cubicBezTo>
                <a:cubicBezTo>
                  <a:pt x="5002414" y="3263166"/>
                  <a:pt x="4994821" y="3285695"/>
                  <a:pt x="4994821" y="3304468"/>
                </a:cubicBezTo>
                <a:cubicBezTo>
                  <a:pt x="5002414" y="3304468"/>
                  <a:pt x="5006210" y="3300714"/>
                  <a:pt x="5010007" y="3308223"/>
                </a:cubicBezTo>
                <a:cubicBezTo>
                  <a:pt x="5010007" y="3311978"/>
                  <a:pt x="5010007" y="3319487"/>
                  <a:pt x="5002414" y="3315733"/>
                </a:cubicBezTo>
                <a:cubicBezTo>
                  <a:pt x="5002414" y="3323242"/>
                  <a:pt x="5002414" y="3330751"/>
                  <a:pt x="5002414" y="3338261"/>
                </a:cubicBezTo>
                <a:cubicBezTo>
                  <a:pt x="5006210" y="3338261"/>
                  <a:pt x="5013804" y="3334506"/>
                  <a:pt x="5017600" y="3342016"/>
                </a:cubicBezTo>
                <a:cubicBezTo>
                  <a:pt x="5017600" y="3345770"/>
                  <a:pt x="5013804" y="3349525"/>
                  <a:pt x="5010007" y="3349525"/>
                </a:cubicBezTo>
                <a:cubicBezTo>
                  <a:pt x="5010007" y="3357035"/>
                  <a:pt x="5010007" y="3364544"/>
                  <a:pt x="5010007" y="3368299"/>
                </a:cubicBezTo>
                <a:cubicBezTo>
                  <a:pt x="5013804" y="3372053"/>
                  <a:pt x="5021396" y="3368299"/>
                  <a:pt x="5021396" y="3375808"/>
                </a:cubicBezTo>
                <a:cubicBezTo>
                  <a:pt x="5021396" y="3379563"/>
                  <a:pt x="5025193" y="3387072"/>
                  <a:pt x="5017600" y="3390827"/>
                </a:cubicBezTo>
                <a:cubicBezTo>
                  <a:pt x="5013804" y="3398336"/>
                  <a:pt x="5025193" y="3409601"/>
                  <a:pt x="5021396" y="3417110"/>
                </a:cubicBezTo>
                <a:cubicBezTo>
                  <a:pt x="5013804" y="3428374"/>
                  <a:pt x="5017600" y="3435884"/>
                  <a:pt x="5017600" y="3443393"/>
                </a:cubicBezTo>
                <a:cubicBezTo>
                  <a:pt x="5013804" y="3450903"/>
                  <a:pt x="5017600" y="3454657"/>
                  <a:pt x="5017600" y="3462167"/>
                </a:cubicBezTo>
                <a:cubicBezTo>
                  <a:pt x="5025193" y="3473431"/>
                  <a:pt x="5025193" y="3492205"/>
                  <a:pt x="5017600" y="3507223"/>
                </a:cubicBezTo>
                <a:cubicBezTo>
                  <a:pt x="5017600" y="3518488"/>
                  <a:pt x="5028989" y="3529752"/>
                  <a:pt x="5021396" y="3544771"/>
                </a:cubicBezTo>
                <a:cubicBezTo>
                  <a:pt x="5025193" y="3544771"/>
                  <a:pt x="5036582" y="3556035"/>
                  <a:pt x="5040379" y="3559790"/>
                </a:cubicBezTo>
                <a:cubicBezTo>
                  <a:pt x="5051768" y="3574809"/>
                  <a:pt x="5051768" y="3574809"/>
                  <a:pt x="5036582" y="3586073"/>
                </a:cubicBezTo>
                <a:cubicBezTo>
                  <a:pt x="5032786" y="3589827"/>
                  <a:pt x="5028989" y="3593582"/>
                  <a:pt x="5025193" y="3589827"/>
                </a:cubicBezTo>
                <a:cubicBezTo>
                  <a:pt x="5021396" y="3586073"/>
                  <a:pt x="5017600" y="3586073"/>
                  <a:pt x="5017600" y="3578563"/>
                </a:cubicBezTo>
                <a:cubicBezTo>
                  <a:pt x="5017600" y="3567299"/>
                  <a:pt x="5017600" y="3556035"/>
                  <a:pt x="5017600" y="3544771"/>
                </a:cubicBezTo>
                <a:cubicBezTo>
                  <a:pt x="5002414" y="3533507"/>
                  <a:pt x="4994821" y="3518488"/>
                  <a:pt x="4994821" y="3495959"/>
                </a:cubicBezTo>
                <a:cubicBezTo>
                  <a:pt x="4994821" y="3488450"/>
                  <a:pt x="4994821" y="3480940"/>
                  <a:pt x="4994821" y="3473431"/>
                </a:cubicBezTo>
                <a:cubicBezTo>
                  <a:pt x="4998617" y="3435884"/>
                  <a:pt x="4987228" y="3398336"/>
                  <a:pt x="4983432" y="3360789"/>
                </a:cubicBezTo>
                <a:cubicBezTo>
                  <a:pt x="4983432" y="3357035"/>
                  <a:pt x="4975839" y="3353280"/>
                  <a:pt x="4972042" y="3345770"/>
                </a:cubicBezTo>
                <a:cubicBezTo>
                  <a:pt x="4968246" y="3368299"/>
                  <a:pt x="4968246" y="3390827"/>
                  <a:pt x="4968246" y="3409601"/>
                </a:cubicBezTo>
                <a:cubicBezTo>
                  <a:pt x="4968246" y="3409601"/>
                  <a:pt x="4964449" y="3409601"/>
                  <a:pt x="4964449" y="3409601"/>
                </a:cubicBezTo>
                <a:cubicBezTo>
                  <a:pt x="4964449" y="3387072"/>
                  <a:pt x="4964449" y="3364544"/>
                  <a:pt x="4964449" y="3345770"/>
                </a:cubicBezTo>
                <a:cubicBezTo>
                  <a:pt x="4964449" y="3323242"/>
                  <a:pt x="4964449" y="3304468"/>
                  <a:pt x="4964449" y="3285695"/>
                </a:cubicBezTo>
                <a:cubicBezTo>
                  <a:pt x="4964449" y="3281940"/>
                  <a:pt x="4964449" y="3274431"/>
                  <a:pt x="4960653" y="3270676"/>
                </a:cubicBezTo>
                <a:cubicBezTo>
                  <a:pt x="4953060" y="3263166"/>
                  <a:pt x="4937874" y="3266921"/>
                  <a:pt x="4941670" y="3251902"/>
                </a:cubicBezTo>
                <a:cubicBezTo>
                  <a:pt x="4945467" y="3240638"/>
                  <a:pt x="4934077" y="3233129"/>
                  <a:pt x="4937874" y="3221864"/>
                </a:cubicBezTo>
                <a:cubicBezTo>
                  <a:pt x="4937874" y="3214355"/>
                  <a:pt x="4934077" y="3203091"/>
                  <a:pt x="4941670" y="3195581"/>
                </a:cubicBezTo>
                <a:cubicBezTo>
                  <a:pt x="4945467" y="3191827"/>
                  <a:pt x="4941670" y="3188072"/>
                  <a:pt x="4941670" y="3180562"/>
                </a:cubicBezTo>
                <a:cubicBezTo>
                  <a:pt x="4934077" y="3184317"/>
                  <a:pt x="4930281" y="3191827"/>
                  <a:pt x="4926485" y="3191827"/>
                </a:cubicBezTo>
                <a:cubicBezTo>
                  <a:pt x="4918892" y="3195581"/>
                  <a:pt x="4911299" y="3191827"/>
                  <a:pt x="4911299" y="3184317"/>
                </a:cubicBezTo>
                <a:cubicBezTo>
                  <a:pt x="4911299" y="3176808"/>
                  <a:pt x="4911299" y="3165544"/>
                  <a:pt x="4899909" y="3165544"/>
                </a:cubicBezTo>
                <a:cubicBezTo>
                  <a:pt x="4896113" y="3165544"/>
                  <a:pt x="4896113" y="3158034"/>
                  <a:pt x="4896113" y="3154279"/>
                </a:cubicBezTo>
                <a:cubicBezTo>
                  <a:pt x="4907502" y="3135506"/>
                  <a:pt x="4892316" y="3116732"/>
                  <a:pt x="4892316" y="3101713"/>
                </a:cubicBezTo>
                <a:cubicBezTo>
                  <a:pt x="4888520" y="3097959"/>
                  <a:pt x="4888520" y="3094204"/>
                  <a:pt x="4884723" y="3094204"/>
                </a:cubicBezTo>
                <a:cubicBezTo>
                  <a:pt x="4880927" y="3094204"/>
                  <a:pt x="4877130" y="3097959"/>
                  <a:pt x="4877130" y="3101713"/>
                </a:cubicBezTo>
                <a:lnTo>
                  <a:pt x="4875650" y="3105035"/>
                </a:lnTo>
                <a:lnTo>
                  <a:pt x="4875650" y="3002664"/>
                </a:lnTo>
                <a:cubicBezTo>
                  <a:pt x="4875650" y="2998908"/>
                  <a:pt x="4874725" y="2996091"/>
                  <a:pt x="4874108" y="2993274"/>
                </a:cubicBezTo>
                <a:cubicBezTo>
                  <a:pt x="4873491" y="2990457"/>
                  <a:pt x="4873182" y="2987641"/>
                  <a:pt x="4874416" y="2983885"/>
                </a:cubicBezTo>
                <a:cubicBezTo>
                  <a:pt x="4878118" y="2972617"/>
                  <a:pt x="4875650" y="2957594"/>
                  <a:pt x="4875650" y="2946326"/>
                </a:cubicBezTo>
                <a:cubicBezTo>
                  <a:pt x="4875650" y="2935059"/>
                  <a:pt x="4876884" y="2920035"/>
                  <a:pt x="4874416" y="2908768"/>
                </a:cubicBezTo>
                <a:close/>
                <a:moveTo>
                  <a:pt x="6510640" y="2885171"/>
                </a:moveTo>
                <a:lnTo>
                  <a:pt x="6512504" y="2906467"/>
                </a:lnTo>
                <a:lnTo>
                  <a:pt x="6508795" y="2948849"/>
                </a:lnTo>
                <a:lnTo>
                  <a:pt x="6507600" y="2931175"/>
                </a:lnTo>
                <a:cubicBezTo>
                  <a:pt x="6507600" y="2931175"/>
                  <a:pt x="6507600" y="2927419"/>
                  <a:pt x="6508834" y="2923663"/>
                </a:cubicBezTo>
                <a:close/>
                <a:moveTo>
                  <a:pt x="5758070" y="2849912"/>
                </a:moveTo>
                <a:lnTo>
                  <a:pt x="5760329" y="2853902"/>
                </a:lnTo>
                <a:cubicBezTo>
                  <a:pt x="5775515" y="2872675"/>
                  <a:pt x="5775515" y="2883939"/>
                  <a:pt x="5760329" y="2906468"/>
                </a:cubicBezTo>
                <a:lnTo>
                  <a:pt x="5755921" y="2918461"/>
                </a:lnTo>
                <a:lnTo>
                  <a:pt x="5754217" y="2914519"/>
                </a:lnTo>
                <a:cubicBezTo>
                  <a:pt x="5752290" y="2912172"/>
                  <a:pt x="5750363" y="2910294"/>
                  <a:pt x="5750363" y="2908416"/>
                </a:cubicBezTo>
                <a:cubicBezTo>
                  <a:pt x="5754217" y="2900904"/>
                  <a:pt x="5758070" y="2893393"/>
                  <a:pt x="5758070" y="2885881"/>
                </a:cubicBezTo>
                <a:close/>
                <a:moveTo>
                  <a:pt x="8565805" y="2833370"/>
                </a:moveTo>
                <a:lnTo>
                  <a:pt x="8570431" y="2850523"/>
                </a:lnTo>
                <a:lnTo>
                  <a:pt x="8569523" y="2854338"/>
                </a:lnTo>
                <a:lnTo>
                  <a:pt x="8569289" y="2853202"/>
                </a:lnTo>
                <a:lnTo>
                  <a:pt x="8564387" y="2838983"/>
                </a:lnTo>
                <a:close/>
                <a:moveTo>
                  <a:pt x="1803056" y="2833369"/>
                </a:moveTo>
                <a:lnTo>
                  <a:pt x="1807681" y="2850522"/>
                </a:lnTo>
                <a:lnTo>
                  <a:pt x="1806774" y="2854337"/>
                </a:lnTo>
                <a:lnTo>
                  <a:pt x="1806539" y="2853201"/>
                </a:lnTo>
                <a:lnTo>
                  <a:pt x="1801638" y="2838982"/>
                </a:lnTo>
                <a:close/>
                <a:moveTo>
                  <a:pt x="9900619" y="2826107"/>
                </a:moveTo>
                <a:lnTo>
                  <a:pt x="9902305" y="2831353"/>
                </a:lnTo>
                <a:cubicBezTo>
                  <a:pt x="9903753" y="2836986"/>
                  <a:pt x="9905927" y="2842620"/>
                  <a:pt x="9906651" y="2848254"/>
                </a:cubicBezTo>
                <a:lnTo>
                  <a:pt x="9903797" y="2859352"/>
                </a:lnTo>
                <a:lnTo>
                  <a:pt x="9895957" y="2843520"/>
                </a:lnTo>
                <a:lnTo>
                  <a:pt x="9890539" y="2836431"/>
                </a:lnTo>
                <a:close/>
                <a:moveTo>
                  <a:pt x="3137869" y="2826106"/>
                </a:moveTo>
                <a:lnTo>
                  <a:pt x="3139555" y="2831352"/>
                </a:lnTo>
                <a:cubicBezTo>
                  <a:pt x="3141004" y="2836985"/>
                  <a:pt x="3143178" y="2842619"/>
                  <a:pt x="3143902" y="2848253"/>
                </a:cubicBezTo>
                <a:lnTo>
                  <a:pt x="3141048" y="2859351"/>
                </a:lnTo>
                <a:lnTo>
                  <a:pt x="3133207" y="2843519"/>
                </a:lnTo>
                <a:lnTo>
                  <a:pt x="3127790" y="2836430"/>
                </a:lnTo>
                <a:close/>
                <a:moveTo>
                  <a:pt x="11518471" y="2818604"/>
                </a:moveTo>
                <a:lnTo>
                  <a:pt x="11524711" y="2827147"/>
                </a:lnTo>
                <a:lnTo>
                  <a:pt x="11524871" y="2837407"/>
                </a:lnTo>
                <a:cubicBezTo>
                  <a:pt x="11524871" y="2837407"/>
                  <a:pt x="11524871" y="2841163"/>
                  <a:pt x="11524871" y="2844919"/>
                </a:cubicBezTo>
                <a:cubicBezTo>
                  <a:pt x="11524871" y="2852431"/>
                  <a:pt x="11523637" y="2863698"/>
                  <a:pt x="11526105" y="2867454"/>
                </a:cubicBezTo>
                <a:lnTo>
                  <a:pt x="11527921" y="2900632"/>
                </a:lnTo>
                <a:lnTo>
                  <a:pt x="11526065" y="2897454"/>
                </a:lnTo>
                <a:cubicBezTo>
                  <a:pt x="11529861" y="2889944"/>
                  <a:pt x="11518471" y="2882435"/>
                  <a:pt x="11518471" y="2874925"/>
                </a:cubicBezTo>
                <a:cubicBezTo>
                  <a:pt x="11518471" y="2859906"/>
                  <a:pt x="11518471" y="2841133"/>
                  <a:pt x="11518471" y="2818604"/>
                </a:cubicBezTo>
                <a:close/>
                <a:moveTo>
                  <a:pt x="4755722" y="2818603"/>
                </a:moveTo>
                <a:lnTo>
                  <a:pt x="4761961" y="2827146"/>
                </a:lnTo>
                <a:lnTo>
                  <a:pt x="4762121" y="2837406"/>
                </a:lnTo>
                <a:cubicBezTo>
                  <a:pt x="4762121" y="2837406"/>
                  <a:pt x="4762121" y="2841162"/>
                  <a:pt x="4762121" y="2844918"/>
                </a:cubicBezTo>
                <a:cubicBezTo>
                  <a:pt x="4762121" y="2852430"/>
                  <a:pt x="4760887" y="2863697"/>
                  <a:pt x="4763355" y="2867453"/>
                </a:cubicBezTo>
                <a:lnTo>
                  <a:pt x="4765172" y="2900631"/>
                </a:lnTo>
                <a:lnTo>
                  <a:pt x="4763315" y="2897453"/>
                </a:lnTo>
                <a:cubicBezTo>
                  <a:pt x="4767112" y="2889943"/>
                  <a:pt x="4755722" y="2882434"/>
                  <a:pt x="4755722" y="2874924"/>
                </a:cubicBezTo>
                <a:cubicBezTo>
                  <a:pt x="4755722" y="2859905"/>
                  <a:pt x="4755722" y="2841132"/>
                  <a:pt x="4755722" y="2818603"/>
                </a:cubicBezTo>
                <a:close/>
                <a:moveTo>
                  <a:pt x="9977649" y="2788646"/>
                </a:moveTo>
                <a:lnTo>
                  <a:pt x="9980207" y="2798896"/>
                </a:lnTo>
                <a:cubicBezTo>
                  <a:pt x="9979845" y="2805469"/>
                  <a:pt x="9979121" y="2812980"/>
                  <a:pt x="9982019" y="2820492"/>
                </a:cubicBezTo>
                <a:cubicBezTo>
                  <a:pt x="9990711" y="2831760"/>
                  <a:pt x="9976223" y="2839272"/>
                  <a:pt x="9976223" y="2854295"/>
                </a:cubicBezTo>
                <a:cubicBezTo>
                  <a:pt x="9976223" y="2854295"/>
                  <a:pt x="9976223" y="2854295"/>
                  <a:pt x="9976223" y="2858051"/>
                </a:cubicBezTo>
                <a:cubicBezTo>
                  <a:pt x="9979121" y="2858051"/>
                  <a:pt x="9982019" y="2854295"/>
                  <a:pt x="9984917" y="2861807"/>
                </a:cubicBezTo>
                <a:cubicBezTo>
                  <a:pt x="9984917" y="2865562"/>
                  <a:pt x="9984917" y="2869318"/>
                  <a:pt x="9979121" y="2869318"/>
                </a:cubicBezTo>
                <a:cubicBezTo>
                  <a:pt x="9979121" y="2873074"/>
                  <a:pt x="9979121" y="2880586"/>
                  <a:pt x="9979121" y="2884342"/>
                </a:cubicBezTo>
                <a:cubicBezTo>
                  <a:pt x="9979121" y="2888098"/>
                  <a:pt x="9979121" y="2891854"/>
                  <a:pt x="9976223" y="2891854"/>
                </a:cubicBezTo>
                <a:cubicBezTo>
                  <a:pt x="9973325" y="2903122"/>
                  <a:pt x="9982019" y="2910633"/>
                  <a:pt x="9984917" y="2921900"/>
                </a:cubicBezTo>
                <a:cubicBezTo>
                  <a:pt x="9987813" y="2921900"/>
                  <a:pt x="9990711" y="2918144"/>
                  <a:pt x="9993609" y="2925656"/>
                </a:cubicBezTo>
                <a:cubicBezTo>
                  <a:pt x="9993609" y="2929412"/>
                  <a:pt x="9993609" y="2936924"/>
                  <a:pt x="9993609" y="2940680"/>
                </a:cubicBezTo>
                <a:cubicBezTo>
                  <a:pt x="9987813" y="2944436"/>
                  <a:pt x="9982019" y="2940680"/>
                  <a:pt x="9976223" y="2944436"/>
                </a:cubicBezTo>
                <a:cubicBezTo>
                  <a:pt x="9970427" y="2944436"/>
                  <a:pt x="9970427" y="2944436"/>
                  <a:pt x="9970427" y="2951948"/>
                </a:cubicBezTo>
                <a:cubicBezTo>
                  <a:pt x="9970427" y="2955704"/>
                  <a:pt x="9970427" y="2959459"/>
                  <a:pt x="9970427" y="2966971"/>
                </a:cubicBezTo>
                <a:cubicBezTo>
                  <a:pt x="9970427" y="2970727"/>
                  <a:pt x="9970427" y="2978238"/>
                  <a:pt x="9970427" y="2981994"/>
                </a:cubicBezTo>
                <a:cubicBezTo>
                  <a:pt x="9970427" y="2985750"/>
                  <a:pt x="9970427" y="2989506"/>
                  <a:pt x="9967529" y="2989506"/>
                </a:cubicBezTo>
                <a:lnTo>
                  <a:pt x="9964115" y="2993300"/>
                </a:lnTo>
                <a:lnTo>
                  <a:pt x="9963975" y="2992854"/>
                </a:lnTo>
                <a:cubicBezTo>
                  <a:pt x="9962979" y="2989098"/>
                  <a:pt x="9962435" y="2985342"/>
                  <a:pt x="9963161" y="2981587"/>
                </a:cubicBezTo>
                <a:cubicBezTo>
                  <a:pt x="9966057" y="2977832"/>
                  <a:pt x="9963161" y="2970320"/>
                  <a:pt x="9966057" y="2970320"/>
                </a:cubicBezTo>
                <a:cubicBezTo>
                  <a:pt x="9971853" y="2959052"/>
                  <a:pt x="9968955" y="2951540"/>
                  <a:pt x="9968955" y="2940273"/>
                </a:cubicBezTo>
                <a:cubicBezTo>
                  <a:pt x="9968955" y="2925250"/>
                  <a:pt x="9966057" y="2906470"/>
                  <a:pt x="9968955" y="2891446"/>
                </a:cubicBezTo>
                <a:cubicBezTo>
                  <a:pt x="9971853" y="2876423"/>
                  <a:pt x="9974751" y="2865156"/>
                  <a:pt x="9971853" y="2853888"/>
                </a:cubicBezTo>
                <a:cubicBezTo>
                  <a:pt x="9971853" y="2842620"/>
                  <a:pt x="9977649" y="2831353"/>
                  <a:pt x="9977649" y="2820086"/>
                </a:cubicBezTo>
                <a:close/>
                <a:moveTo>
                  <a:pt x="3214899" y="2788645"/>
                </a:moveTo>
                <a:lnTo>
                  <a:pt x="3217458" y="2798895"/>
                </a:lnTo>
                <a:cubicBezTo>
                  <a:pt x="3217095" y="2805468"/>
                  <a:pt x="3216371" y="2812979"/>
                  <a:pt x="3219269" y="2820491"/>
                </a:cubicBezTo>
                <a:cubicBezTo>
                  <a:pt x="3227962" y="2831759"/>
                  <a:pt x="3213473" y="2839271"/>
                  <a:pt x="3213473" y="2854294"/>
                </a:cubicBezTo>
                <a:cubicBezTo>
                  <a:pt x="3213473" y="2854294"/>
                  <a:pt x="3213473" y="2854294"/>
                  <a:pt x="3213473" y="2858050"/>
                </a:cubicBezTo>
                <a:cubicBezTo>
                  <a:pt x="3216371" y="2858050"/>
                  <a:pt x="3219269" y="2854294"/>
                  <a:pt x="3222167" y="2861806"/>
                </a:cubicBezTo>
                <a:cubicBezTo>
                  <a:pt x="3222167" y="2865561"/>
                  <a:pt x="3222167" y="2869317"/>
                  <a:pt x="3216371" y="2869317"/>
                </a:cubicBezTo>
                <a:cubicBezTo>
                  <a:pt x="3216371" y="2873073"/>
                  <a:pt x="3216371" y="2880585"/>
                  <a:pt x="3216371" y="2884341"/>
                </a:cubicBezTo>
                <a:cubicBezTo>
                  <a:pt x="3216371" y="2888097"/>
                  <a:pt x="3216371" y="2891853"/>
                  <a:pt x="3213473" y="2891853"/>
                </a:cubicBezTo>
                <a:cubicBezTo>
                  <a:pt x="3210576" y="2903121"/>
                  <a:pt x="3219269" y="2910632"/>
                  <a:pt x="3222167" y="2921899"/>
                </a:cubicBezTo>
                <a:cubicBezTo>
                  <a:pt x="3225064" y="2921899"/>
                  <a:pt x="3227962" y="2918143"/>
                  <a:pt x="3230860" y="2925655"/>
                </a:cubicBezTo>
                <a:cubicBezTo>
                  <a:pt x="3230860" y="2929411"/>
                  <a:pt x="3230860" y="2936923"/>
                  <a:pt x="3230860" y="2940679"/>
                </a:cubicBezTo>
                <a:cubicBezTo>
                  <a:pt x="3225064" y="2944435"/>
                  <a:pt x="3219269" y="2940679"/>
                  <a:pt x="3213473" y="2944435"/>
                </a:cubicBezTo>
                <a:cubicBezTo>
                  <a:pt x="3207678" y="2944435"/>
                  <a:pt x="3207678" y="2944435"/>
                  <a:pt x="3207678" y="2951947"/>
                </a:cubicBezTo>
                <a:cubicBezTo>
                  <a:pt x="3207678" y="2955703"/>
                  <a:pt x="3207678" y="2959458"/>
                  <a:pt x="3207678" y="2966970"/>
                </a:cubicBezTo>
                <a:cubicBezTo>
                  <a:pt x="3207678" y="2970726"/>
                  <a:pt x="3207678" y="2978237"/>
                  <a:pt x="3207678" y="2981993"/>
                </a:cubicBezTo>
                <a:cubicBezTo>
                  <a:pt x="3207678" y="2985749"/>
                  <a:pt x="3207678" y="2989505"/>
                  <a:pt x="3204780" y="2989505"/>
                </a:cubicBezTo>
                <a:lnTo>
                  <a:pt x="3201365" y="2993299"/>
                </a:lnTo>
                <a:lnTo>
                  <a:pt x="3201225" y="2992853"/>
                </a:lnTo>
                <a:cubicBezTo>
                  <a:pt x="3200229" y="2989097"/>
                  <a:pt x="3199686" y="2985341"/>
                  <a:pt x="3200411" y="2981586"/>
                </a:cubicBezTo>
                <a:cubicBezTo>
                  <a:pt x="3203307" y="2977831"/>
                  <a:pt x="3200411" y="2970319"/>
                  <a:pt x="3203307" y="2970319"/>
                </a:cubicBezTo>
                <a:cubicBezTo>
                  <a:pt x="3209103" y="2959051"/>
                  <a:pt x="3206205" y="2951539"/>
                  <a:pt x="3206205" y="2940272"/>
                </a:cubicBezTo>
                <a:cubicBezTo>
                  <a:pt x="3206205" y="2925249"/>
                  <a:pt x="3203307" y="2906469"/>
                  <a:pt x="3206205" y="2891445"/>
                </a:cubicBezTo>
                <a:cubicBezTo>
                  <a:pt x="3209103" y="2876422"/>
                  <a:pt x="3212001" y="2865155"/>
                  <a:pt x="3209103" y="2853887"/>
                </a:cubicBezTo>
                <a:cubicBezTo>
                  <a:pt x="3209103" y="2842619"/>
                  <a:pt x="3214899" y="2831352"/>
                  <a:pt x="3214899" y="2820085"/>
                </a:cubicBezTo>
                <a:close/>
                <a:moveTo>
                  <a:pt x="9907729" y="2769337"/>
                </a:moveTo>
                <a:lnTo>
                  <a:pt x="9909187" y="2776893"/>
                </a:lnTo>
                <a:cubicBezTo>
                  <a:pt x="9908823" y="2784404"/>
                  <a:pt x="9906651" y="2791916"/>
                  <a:pt x="9902305" y="2797550"/>
                </a:cubicBezTo>
                <a:lnTo>
                  <a:pt x="9900717" y="2802489"/>
                </a:lnTo>
                <a:lnTo>
                  <a:pt x="9897395" y="2796857"/>
                </a:lnTo>
                <a:lnTo>
                  <a:pt x="9896475" y="2785948"/>
                </a:lnTo>
                <a:lnTo>
                  <a:pt x="9899967" y="2783248"/>
                </a:lnTo>
                <a:close/>
                <a:moveTo>
                  <a:pt x="3144980" y="2769336"/>
                </a:moveTo>
                <a:lnTo>
                  <a:pt x="3146437" y="2776892"/>
                </a:lnTo>
                <a:cubicBezTo>
                  <a:pt x="3146074" y="2784403"/>
                  <a:pt x="3143901" y="2791915"/>
                  <a:pt x="3139555" y="2797549"/>
                </a:cubicBezTo>
                <a:lnTo>
                  <a:pt x="3137967" y="2802488"/>
                </a:lnTo>
                <a:lnTo>
                  <a:pt x="3134645" y="2796856"/>
                </a:lnTo>
                <a:lnTo>
                  <a:pt x="3133726" y="2785947"/>
                </a:lnTo>
                <a:lnTo>
                  <a:pt x="3137218" y="2783247"/>
                </a:lnTo>
                <a:close/>
                <a:moveTo>
                  <a:pt x="7032740" y="2740085"/>
                </a:moveTo>
                <a:lnTo>
                  <a:pt x="7036220" y="2802743"/>
                </a:lnTo>
                <a:cubicBezTo>
                  <a:pt x="7037729" y="2810925"/>
                  <a:pt x="7038305" y="2818992"/>
                  <a:pt x="7037636" y="2826903"/>
                </a:cubicBezTo>
                <a:lnTo>
                  <a:pt x="7032647" y="2846044"/>
                </a:lnTo>
                <a:lnTo>
                  <a:pt x="7032647" y="2749711"/>
                </a:lnTo>
                <a:close/>
                <a:moveTo>
                  <a:pt x="269990" y="2740084"/>
                </a:moveTo>
                <a:lnTo>
                  <a:pt x="273470" y="2802742"/>
                </a:lnTo>
                <a:cubicBezTo>
                  <a:pt x="274979" y="2810924"/>
                  <a:pt x="275555" y="2818991"/>
                  <a:pt x="274886" y="2826902"/>
                </a:cubicBezTo>
                <a:lnTo>
                  <a:pt x="269897" y="2846043"/>
                </a:lnTo>
                <a:lnTo>
                  <a:pt x="269897" y="2749710"/>
                </a:lnTo>
                <a:close/>
                <a:moveTo>
                  <a:pt x="10006037" y="2724604"/>
                </a:moveTo>
                <a:lnTo>
                  <a:pt x="10008441" y="2734904"/>
                </a:lnTo>
                <a:lnTo>
                  <a:pt x="10009521" y="2739533"/>
                </a:lnTo>
                <a:lnTo>
                  <a:pt x="10007013" y="2735986"/>
                </a:lnTo>
                <a:lnTo>
                  <a:pt x="10005367" y="2730869"/>
                </a:lnTo>
                <a:close/>
                <a:moveTo>
                  <a:pt x="3243288" y="2724603"/>
                </a:moveTo>
                <a:lnTo>
                  <a:pt x="3245692" y="2734903"/>
                </a:lnTo>
                <a:lnTo>
                  <a:pt x="3246772" y="2739532"/>
                </a:lnTo>
                <a:lnTo>
                  <a:pt x="3244263" y="2735985"/>
                </a:lnTo>
                <a:lnTo>
                  <a:pt x="3242618" y="2730868"/>
                </a:lnTo>
                <a:close/>
                <a:moveTo>
                  <a:pt x="9988095" y="2709054"/>
                </a:moveTo>
                <a:lnTo>
                  <a:pt x="9989359" y="2710139"/>
                </a:lnTo>
                <a:lnTo>
                  <a:pt x="9991231" y="2715608"/>
                </a:lnTo>
                <a:lnTo>
                  <a:pt x="9989625" y="2715797"/>
                </a:lnTo>
                <a:close/>
                <a:moveTo>
                  <a:pt x="3225346" y="2709053"/>
                </a:moveTo>
                <a:lnTo>
                  <a:pt x="3226610" y="2710138"/>
                </a:lnTo>
                <a:lnTo>
                  <a:pt x="3228481" y="2715607"/>
                </a:lnTo>
                <a:lnTo>
                  <a:pt x="3226875" y="2715796"/>
                </a:lnTo>
                <a:close/>
                <a:moveTo>
                  <a:pt x="9978203" y="2700571"/>
                </a:moveTo>
                <a:lnTo>
                  <a:pt x="9979173" y="2701402"/>
                </a:lnTo>
                <a:lnTo>
                  <a:pt x="9980207" y="2722840"/>
                </a:lnTo>
                <a:cubicBezTo>
                  <a:pt x="9980571" y="2730352"/>
                  <a:pt x="9980571" y="2737864"/>
                  <a:pt x="9979121" y="2745376"/>
                </a:cubicBezTo>
                <a:lnTo>
                  <a:pt x="9977649" y="2753007"/>
                </a:lnTo>
                <a:lnTo>
                  <a:pt x="9977649" y="2733700"/>
                </a:lnTo>
                <a:close/>
                <a:moveTo>
                  <a:pt x="3215454" y="2700570"/>
                </a:moveTo>
                <a:lnTo>
                  <a:pt x="3216424" y="2701401"/>
                </a:lnTo>
                <a:lnTo>
                  <a:pt x="3217458" y="2722839"/>
                </a:lnTo>
                <a:cubicBezTo>
                  <a:pt x="3217821" y="2730351"/>
                  <a:pt x="3217821" y="2737863"/>
                  <a:pt x="3216371" y="2745375"/>
                </a:cubicBezTo>
                <a:lnTo>
                  <a:pt x="3214899" y="2753006"/>
                </a:lnTo>
                <a:lnTo>
                  <a:pt x="3214899" y="2733699"/>
                </a:lnTo>
                <a:close/>
                <a:moveTo>
                  <a:pt x="5758507" y="2697894"/>
                </a:moveTo>
                <a:lnTo>
                  <a:pt x="5765549" y="2717323"/>
                </a:lnTo>
                <a:cubicBezTo>
                  <a:pt x="5766024" y="2728118"/>
                  <a:pt x="5764126" y="2739382"/>
                  <a:pt x="5760329" y="2745015"/>
                </a:cubicBezTo>
                <a:lnTo>
                  <a:pt x="5758114" y="2748770"/>
                </a:lnTo>
                <a:close/>
                <a:moveTo>
                  <a:pt x="6913229" y="2624282"/>
                </a:moveTo>
                <a:lnTo>
                  <a:pt x="6913753" y="2670505"/>
                </a:lnTo>
                <a:lnTo>
                  <a:pt x="6911673" y="2667061"/>
                </a:lnTo>
                <a:cubicBezTo>
                  <a:pt x="6910416" y="2660659"/>
                  <a:pt x="6910713" y="2653201"/>
                  <a:pt x="6911693" y="2645329"/>
                </a:cubicBezTo>
                <a:close/>
                <a:moveTo>
                  <a:pt x="150479" y="2624281"/>
                </a:moveTo>
                <a:lnTo>
                  <a:pt x="151003" y="2670504"/>
                </a:lnTo>
                <a:lnTo>
                  <a:pt x="148923" y="2667060"/>
                </a:lnTo>
                <a:cubicBezTo>
                  <a:pt x="147666" y="2660658"/>
                  <a:pt x="147963" y="2653200"/>
                  <a:pt x="148943" y="2645328"/>
                </a:cubicBezTo>
                <a:close/>
                <a:moveTo>
                  <a:pt x="6560841" y="2606626"/>
                </a:moveTo>
                <a:lnTo>
                  <a:pt x="6562814" y="2614764"/>
                </a:lnTo>
                <a:cubicBezTo>
                  <a:pt x="6562814" y="2618518"/>
                  <a:pt x="6565047" y="2618518"/>
                  <a:pt x="6566163" y="2622273"/>
                </a:cubicBezTo>
                <a:lnTo>
                  <a:pt x="6565358" y="2627534"/>
                </a:lnTo>
                <a:lnTo>
                  <a:pt x="6561383" y="2632373"/>
                </a:lnTo>
                <a:lnTo>
                  <a:pt x="6562954" y="2643247"/>
                </a:lnTo>
                <a:lnTo>
                  <a:pt x="6561280" y="2654188"/>
                </a:lnTo>
                <a:cubicBezTo>
                  <a:pt x="6560582" y="2664513"/>
                  <a:pt x="6560582" y="2674839"/>
                  <a:pt x="6560582" y="2686103"/>
                </a:cubicBezTo>
                <a:cubicBezTo>
                  <a:pt x="6560582" y="2701122"/>
                  <a:pt x="6560582" y="2712386"/>
                  <a:pt x="6560582" y="2727405"/>
                </a:cubicBezTo>
                <a:cubicBezTo>
                  <a:pt x="6561698" y="2757443"/>
                  <a:pt x="6558349" y="2787481"/>
                  <a:pt x="6559465" y="2821273"/>
                </a:cubicBezTo>
                <a:cubicBezTo>
                  <a:pt x="6559465" y="2832537"/>
                  <a:pt x="6555000" y="2836292"/>
                  <a:pt x="6558349" y="2847557"/>
                </a:cubicBezTo>
                <a:cubicBezTo>
                  <a:pt x="6560582" y="2858820"/>
                  <a:pt x="6558349" y="2870085"/>
                  <a:pt x="6559465" y="2877594"/>
                </a:cubicBezTo>
                <a:cubicBezTo>
                  <a:pt x="6559465" y="2888858"/>
                  <a:pt x="6559465" y="2900122"/>
                  <a:pt x="6559465" y="2911387"/>
                </a:cubicBezTo>
                <a:cubicBezTo>
                  <a:pt x="6561698" y="2918896"/>
                  <a:pt x="6563930" y="2911387"/>
                  <a:pt x="6566163" y="2915142"/>
                </a:cubicBezTo>
                <a:cubicBezTo>
                  <a:pt x="6570628" y="2926405"/>
                  <a:pt x="6571745" y="2941425"/>
                  <a:pt x="6569512" y="2960198"/>
                </a:cubicBezTo>
                <a:cubicBezTo>
                  <a:pt x="6569512" y="2963953"/>
                  <a:pt x="6568396" y="2963953"/>
                  <a:pt x="6568396" y="2971462"/>
                </a:cubicBezTo>
                <a:cubicBezTo>
                  <a:pt x="6568396" y="2975217"/>
                  <a:pt x="6569512" y="2978972"/>
                  <a:pt x="6571745" y="2978972"/>
                </a:cubicBezTo>
                <a:cubicBezTo>
                  <a:pt x="6572861" y="2978972"/>
                  <a:pt x="6575093" y="2978972"/>
                  <a:pt x="6575093" y="2971462"/>
                </a:cubicBezTo>
                <a:cubicBezTo>
                  <a:pt x="6573977" y="2960198"/>
                  <a:pt x="6575093" y="2948934"/>
                  <a:pt x="6573977" y="2941425"/>
                </a:cubicBezTo>
                <a:cubicBezTo>
                  <a:pt x="6573977" y="2926405"/>
                  <a:pt x="6576210" y="2918896"/>
                  <a:pt x="6576210" y="2907632"/>
                </a:cubicBezTo>
                <a:cubicBezTo>
                  <a:pt x="6577326" y="2900122"/>
                  <a:pt x="6580675" y="2896368"/>
                  <a:pt x="6582908" y="2896368"/>
                </a:cubicBezTo>
                <a:cubicBezTo>
                  <a:pt x="6586256" y="2888858"/>
                  <a:pt x="6587373" y="2888858"/>
                  <a:pt x="6585140" y="2877594"/>
                </a:cubicBezTo>
                <a:cubicBezTo>
                  <a:pt x="6584024" y="2862575"/>
                  <a:pt x="6582908" y="2847557"/>
                  <a:pt x="6580675" y="2832537"/>
                </a:cubicBezTo>
                <a:cubicBezTo>
                  <a:pt x="6579559" y="2828783"/>
                  <a:pt x="6580675" y="2821273"/>
                  <a:pt x="6580675" y="2813764"/>
                </a:cubicBezTo>
                <a:cubicBezTo>
                  <a:pt x="6580675" y="2810009"/>
                  <a:pt x="6582908" y="2810009"/>
                  <a:pt x="6584024" y="2806255"/>
                </a:cubicBezTo>
                <a:cubicBezTo>
                  <a:pt x="6586256" y="2798745"/>
                  <a:pt x="6587373" y="2806255"/>
                  <a:pt x="6589605" y="2810009"/>
                </a:cubicBezTo>
                <a:lnTo>
                  <a:pt x="6590314" y="2813584"/>
                </a:lnTo>
                <a:lnTo>
                  <a:pt x="6587958" y="2838883"/>
                </a:lnTo>
                <a:cubicBezTo>
                  <a:pt x="6587958" y="2857656"/>
                  <a:pt x="6587958" y="2880185"/>
                  <a:pt x="6587958" y="2898958"/>
                </a:cubicBezTo>
                <a:lnTo>
                  <a:pt x="6591112" y="2922354"/>
                </a:lnTo>
                <a:lnTo>
                  <a:pt x="6588364" y="2947769"/>
                </a:lnTo>
                <a:cubicBezTo>
                  <a:pt x="6587248" y="2962789"/>
                  <a:pt x="6590597" y="2977807"/>
                  <a:pt x="6590597" y="2996581"/>
                </a:cubicBezTo>
                <a:cubicBezTo>
                  <a:pt x="6590597" y="2996581"/>
                  <a:pt x="6591713" y="3000336"/>
                  <a:pt x="6592830" y="3000336"/>
                </a:cubicBezTo>
                <a:cubicBezTo>
                  <a:pt x="6593946" y="3007845"/>
                  <a:pt x="6595062" y="3011600"/>
                  <a:pt x="6596178" y="3015355"/>
                </a:cubicBezTo>
                <a:lnTo>
                  <a:pt x="6596813" y="3043093"/>
                </a:lnTo>
                <a:lnTo>
                  <a:pt x="6595551" y="3045392"/>
                </a:lnTo>
                <a:cubicBezTo>
                  <a:pt x="6587958" y="3056657"/>
                  <a:pt x="6587958" y="3064166"/>
                  <a:pt x="6591755" y="3075430"/>
                </a:cubicBezTo>
                <a:lnTo>
                  <a:pt x="6592898" y="3079577"/>
                </a:lnTo>
                <a:lnTo>
                  <a:pt x="6589202" y="3094204"/>
                </a:lnTo>
                <a:cubicBezTo>
                  <a:pt x="6587528" y="3102652"/>
                  <a:pt x="6586132" y="3111100"/>
                  <a:pt x="6586132" y="3112978"/>
                </a:cubicBezTo>
                <a:cubicBezTo>
                  <a:pt x="6588364" y="3124242"/>
                  <a:pt x="6583899" y="3127996"/>
                  <a:pt x="6585015" y="3139261"/>
                </a:cubicBezTo>
                <a:cubicBezTo>
                  <a:pt x="6586132" y="3158035"/>
                  <a:pt x="6590597" y="3173053"/>
                  <a:pt x="6590597" y="3195581"/>
                </a:cubicBezTo>
                <a:cubicBezTo>
                  <a:pt x="6590597" y="3199336"/>
                  <a:pt x="6591713" y="3199336"/>
                  <a:pt x="6592830" y="3199336"/>
                </a:cubicBezTo>
                <a:lnTo>
                  <a:pt x="6595814" y="3221917"/>
                </a:lnTo>
                <a:lnTo>
                  <a:pt x="6589382" y="3242515"/>
                </a:lnTo>
                <a:cubicBezTo>
                  <a:pt x="6587958" y="3252841"/>
                  <a:pt x="6587958" y="3263166"/>
                  <a:pt x="6587958" y="3274431"/>
                </a:cubicBezTo>
                <a:lnTo>
                  <a:pt x="6588692" y="3288941"/>
                </a:lnTo>
                <a:lnTo>
                  <a:pt x="6587657" y="3298152"/>
                </a:lnTo>
                <a:lnTo>
                  <a:pt x="6584162" y="3311978"/>
                </a:lnTo>
                <a:cubicBezTo>
                  <a:pt x="6582264" y="3313855"/>
                  <a:pt x="6581315" y="3315733"/>
                  <a:pt x="6581789" y="3317610"/>
                </a:cubicBezTo>
                <a:lnTo>
                  <a:pt x="6585554" y="3321046"/>
                </a:lnTo>
                <a:lnTo>
                  <a:pt x="6585434" y="3322362"/>
                </a:lnTo>
                <a:cubicBezTo>
                  <a:pt x="6584946" y="3328874"/>
                  <a:pt x="6584736" y="3333567"/>
                  <a:pt x="6585015" y="3334506"/>
                </a:cubicBezTo>
                <a:cubicBezTo>
                  <a:pt x="6586690" y="3343893"/>
                  <a:pt x="6587527" y="3355157"/>
                  <a:pt x="6588504" y="3366421"/>
                </a:cubicBezTo>
                <a:lnTo>
                  <a:pt x="6589395" y="3372996"/>
                </a:lnTo>
                <a:lnTo>
                  <a:pt x="6573247" y="3353749"/>
                </a:lnTo>
                <a:cubicBezTo>
                  <a:pt x="6569925" y="3344831"/>
                  <a:pt x="6568976" y="3334506"/>
                  <a:pt x="6568976" y="3323242"/>
                </a:cubicBezTo>
                <a:cubicBezTo>
                  <a:pt x="6568976" y="3255657"/>
                  <a:pt x="6568976" y="3184317"/>
                  <a:pt x="6568976" y="3116732"/>
                </a:cubicBezTo>
                <a:cubicBezTo>
                  <a:pt x="6568976" y="3094204"/>
                  <a:pt x="6557587" y="3075430"/>
                  <a:pt x="6561383" y="3052902"/>
                </a:cubicBezTo>
                <a:cubicBezTo>
                  <a:pt x="6561383" y="3049147"/>
                  <a:pt x="6553790" y="3045392"/>
                  <a:pt x="6553790" y="3041638"/>
                </a:cubicBezTo>
                <a:cubicBezTo>
                  <a:pt x="6557587" y="3037883"/>
                  <a:pt x="6549994" y="3037883"/>
                  <a:pt x="6546197" y="3037883"/>
                </a:cubicBezTo>
                <a:cubicBezTo>
                  <a:pt x="6546197" y="3037883"/>
                  <a:pt x="6542401" y="3037883"/>
                  <a:pt x="6542401" y="3041638"/>
                </a:cubicBezTo>
                <a:cubicBezTo>
                  <a:pt x="6542401" y="3049147"/>
                  <a:pt x="6546197" y="3052902"/>
                  <a:pt x="6538604" y="3056657"/>
                </a:cubicBezTo>
                <a:cubicBezTo>
                  <a:pt x="6538604" y="3052902"/>
                  <a:pt x="6534808" y="3052902"/>
                  <a:pt x="6534808" y="3052902"/>
                </a:cubicBezTo>
                <a:cubicBezTo>
                  <a:pt x="6538604" y="2996581"/>
                  <a:pt x="6531011" y="2944015"/>
                  <a:pt x="6542401" y="2887694"/>
                </a:cubicBezTo>
                <a:cubicBezTo>
                  <a:pt x="6546197" y="2868920"/>
                  <a:pt x="6546197" y="2850147"/>
                  <a:pt x="6542401" y="2831373"/>
                </a:cubicBezTo>
                <a:cubicBezTo>
                  <a:pt x="6538604" y="2812600"/>
                  <a:pt x="6553790" y="2793826"/>
                  <a:pt x="6542401" y="2775052"/>
                </a:cubicBezTo>
                <a:cubicBezTo>
                  <a:pt x="6542401" y="2771298"/>
                  <a:pt x="6542401" y="2767543"/>
                  <a:pt x="6542401" y="2767543"/>
                </a:cubicBezTo>
                <a:cubicBezTo>
                  <a:pt x="6553790" y="2756279"/>
                  <a:pt x="6549994" y="2741260"/>
                  <a:pt x="6549994" y="2726241"/>
                </a:cubicBezTo>
                <a:cubicBezTo>
                  <a:pt x="6549994" y="2703713"/>
                  <a:pt x="6549994" y="2681184"/>
                  <a:pt x="6549994" y="2654901"/>
                </a:cubicBezTo>
                <a:cubicBezTo>
                  <a:pt x="6549994" y="2647392"/>
                  <a:pt x="6553790" y="2639882"/>
                  <a:pt x="6557587" y="2632373"/>
                </a:cubicBezTo>
                <a:cubicBezTo>
                  <a:pt x="6555688" y="2626741"/>
                  <a:pt x="6557587" y="2622047"/>
                  <a:pt x="6559485" y="2617354"/>
                </a:cubicBezTo>
                <a:close/>
                <a:moveTo>
                  <a:pt x="6784033" y="2605694"/>
                </a:moveTo>
                <a:cubicBezTo>
                  <a:pt x="6786403" y="2608238"/>
                  <a:pt x="6787285" y="2613844"/>
                  <a:pt x="6786927" y="2621794"/>
                </a:cubicBezTo>
                <a:lnTo>
                  <a:pt x="6787216" y="2625228"/>
                </a:lnTo>
                <a:lnTo>
                  <a:pt x="6788182" y="2699958"/>
                </a:lnTo>
                <a:cubicBezTo>
                  <a:pt x="6789298" y="2722486"/>
                  <a:pt x="6790415" y="2745014"/>
                  <a:pt x="6790415" y="2778807"/>
                </a:cubicBezTo>
                <a:cubicBezTo>
                  <a:pt x="6792647" y="2760033"/>
                  <a:pt x="6795996" y="2748769"/>
                  <a:pt x="6795996" y="2737505"/>
                </a:cubicBezTo>
                <a:cubicBezTo>
                  <a:pt x="6794880" y="2718731"/>
                  <a:pt x="6798229" y="2699958"/>
                  <a:pt x="6792647" y="2684939"/>
                </a:cubicBezTo>
                <a:cubicBezTo>
                  <a:pt x="6791531" y="2681184"/>
                  <a:pt x="6791531" y="2673675"/>
                  <a:pt x="6791531" y="2666165"/>
                </a:cubicBezTo>
                <a:lnTo>
                  <a:pt x="6791531" y="2651752"/>
                </a:lnTo>
                <a:lnTo>
                  <a:pt x="6798681" y="2649240"/>
                </a:lnTo>
                <a:cubicBezTo>
                  <a:pt x="6801661" y="2645614"/>
                  <a:pt x="6805886" y="2642143"/>
                  <a:pt x="6807641" y="2648358"/>
                </a:cubicBezTo>
                <a:lnTo>
                  <a:pt x="6807515" y="2651146"/>
                </a:lnTo>
                <a:lnTo>
                  <a:pt x="6803810" y="2651146"/>
                </a:lnTo>
                <a:lnTo>
                  <a:pt x="6802938" y="2680497"/>
                </a:lnTo>
                <a:lnTo>
                  <a:pt x="6801152" y="2687772"/>
                </a:lnTo>
                <a:cubicBezTo>
                  <a:pt x="6800451" y="2695929"/>
                  <a:pt x="6800654" y="2704448"/>
                  <a:pt x="6800796" y="2713460"/>
                </a:cubicBezTo>
                <a:cubicBezTo>
                  <a:pt x="6802467" y="2740650"/>
                  <a:pt x="6799653" y="2765782"/>
                  <a:pt x="6793537" y="2789503"/>
                </a:cubicBezTo>
                <a:lnTo>
                  <a:pt x="6778985" y="2825837"/>
                </a:lnTo>
                <a:lnTo>
                  <a:pt x="6780368" y="2786316"/>
                </a:lnTo>
                <a:cubicBezTo>
                  <a:pt x="6780368" y="2756279"/>
                  <a:pt x="6780368" y="2726241"/>
                  <a:pt x="6780368" y="2696203"/>
                </a:cubicBezTo>
                <a:cubicBezTo>
                  <a:pt x="6780368" y="2684939"/>
                  <a:pt x="6782601" y="2677429"/>
                  <a:pt x="6781484" y="2669920"/>
                </a:cubicBezTo>
                <a:lnTo>
                  <a:pt x="6775895" y="2607260"/>
                </a:lnTo>
                <a:close/>
                <a:moveTo>
                  <a:pt x="7034947" y="2580356"/>
                </a:moveTo>
                <a:lnTo>
                  <a:pt x="7035795" y="2582839"/>
                </a:lnTo>
                <a:cubicBezTo>
                  <a:pt x="7040040" y="2589364"/>
                  <a:pt x="7040304" y="2597392"/>
                  <a:pt x="7036588" y="2606922"/>
                </a:cubicBezTo>
                <a:lnTo>
                  <a:pt x="7033854" y="2624842"/>
                </a:lnTo>
                <a:lnTo>
                  <a:pt x="7033881" y="2622011"/>
                </a:lnTo>
                <a:cubicBezTo>
                  <a:pt x="7033881" y="2610744"/>
                  <a:pt x="7032647" y="2595720"/>
                  <a:pt x="7035115" y="2584453"/>
                </a:cubicBezTo>
                <a:close/>
                <a:moveTo>
                  <a:pt x="272197" y="2580355"/>
                </a:moveTo>
                <a:lnTo>
                  <a:pt x="273045" y="2582838"/>
                </a:lnTo>
                <a:cubicBezTo>
                  <a:pt x="277290" y="2589363"/>
                  <a:pt x="277554" y="2597391"/>
                  <a:pt x="273838" y="2606921"/>
                </a:cubicBezTo>
                <a:lnTo>
                  <a:pt x="271104" y="2624841"/>
                </a:lnTo>
                <a:lnTo>
                  <a:pt x="271131" y="2622010"/>
                </a:lnTo>
                <a:cubicBezTo>
                  <a:pt x="271131" y="2610743"/>
                  <a:pt x="269897" y="2595719"/>
                  <a:pt x="272365" y="2584452"/>
                </a:cubicBezTo>
                <a:close/>
                <a:moveTo>
                  <a:pt x="6562030" y="2571232"/>
                </a:moveTo>
                <a:lnTo>
                  <a:pt x="6561698" y="2573462"/>
                </a:lnTo>
                <a:lnTo>
                  <a:pt x="6561567" y="2574420"/>
                </a:lnTo>
                <a:lnTo>
                  <a:pt x="6561383" y="2572297"/>
                </a:lnTo>
                <a:close/>
                <a:moveTo>
                  <a:pt x="9908055" y="2561252"/>
                </a:moveTo>
                <a:lnTo>
                  <a:pt x="9904841" y="2583466"/>
                </a:lnTo>
                <a:cubicBezTo>
                  <a:pt x="9904477" y="2590978"/>
                  <a:pt x="9905203" y="2598490"/>
                  <a:pt x="9908101" y="2606002"/>
                </a:cubicBezTo>
                <a:cubicBezTo>
                  <a:pt x="9910997" y="2609757"/>
                  <a:pt x="9910997" y="2613513"/>
                  <a:pt x="9910997" y="2613513"/>
                </a:cubicBezTo>
                <a:lnTo>
                  <a:pt x="9909437" y="2617794"/>
                </a:lnTo>
                <a:lnTo>
                  <a:pt x="9909037" y="2612296"/>
                </a:lnTo>
                <a:lnTo>
                  <a:pt x="9907769" y="2609703"/>
                </a:lnTo>
                <a:lnTo>
                  <a:pt x="9907835" y="2609121"/>
                </a:lnTo>
                <a:lnTo>
                  <a:pt x="9906761" y="2607640"/>
                </a:lnTo>
                <a:lnTo>
                  <a:pt x="9896949" y="2587570"/>
                </a:lnTo>
                <a:cubicBezTo>
                  <a:pt x="9901067" y="2582560"/>
                  <a:pt x="9904489" y="2575138"/>
                  <a:pt x="9907123" y="2566316"/>
                </a:cubicBezTo>
                <a:close/>
                <a:moveTo>
                  <a:pt x="3145305" y="2561251"/>
                </a:moveTo>
                <a:lnTo>
                  <a:pt x="3142091" y="2583465"/>
                </a:lnTo>
                <a:cubicBezTo>
                  <a:pt x="3141728" y="2590977"/>
                  <a:pt x="3142453" y="2598489"/>
                  <a:pt x="3145351" y="2606001"/>
                </a:cubicBezTo>
                <a:cubicBezTo>
                  <a:pt x="3148248" y="2609756"/>
                  <a:pt x="3148248" y="2613512"/>
                  <a:pt x="3148248" y="2613512"/>
                </a:cubicBezTo>
                <a:lnTo>
                  <a:pt x="3146688" y="2617793"/>
                </a:lnTo>
                <a:lnTo>
                  <a:pt x="3146288" y="2612295"/>
                </a:lnTo>
                <a:lnTo>
                  <a:pt x="3145020" y="2609702"/>
                </a:lnTo>
                <a:lnTo>
                  <a:pt x="3145086" y="2609120"/>
                </a:lnTo>
                <a:lnTo>
                  <a:pt x="3144012" y="2607639"/>
                </a:lnTo>
                <a:lnTo>
                  <a:pt x="3134200" y="2587569"/>
                </a:lnTo>
                <a:cubicBezTo>
                  <a:pt x="3138318" y="2582559"/>
                  <a:pt x="3141739" y="2575137"/>
                  <a:pt x="3144373" y="2566315"/>
                </a:cubicBezTo>
                <a:close/>
                <a:moveTo>
                  <a:pt x="9910563" y="2547601"/>
                </a:moveTo>
                <a:lnTo>
                  <a:pt x="9910997" y="2549664"/>
                </a:lnTo>
                <a:lnTo>
                  <a:pt x="9908145" y="2560759"/>
                </a:lnTo>
                <a:close/>
                <a:moveTo>
                  <a:pt x="3147814" y="2547600"/>
                </a:moveTo>
                <a:lnTo>
                  <a:pt x="3148248" y="2549663"/>
                </a:lnTo>
                <a:lnTo>
                  <a:pt x="3145396" y="2560758"/>
                </a:lnTo>
                <a:close/>
                <a:moveTo>
                  <a:pt x="9907133" y="2470410"/>
                </a:moveTo>
                <a:lnTo>
                  <a:pt x="9908101" y="2474546"/>
                </a:lnTo>
                <a:cubicBezTo>
                  <a:pt x="9910997" y="2485814"/>
                  <a:pt x="9910997" y="2497082"/>
                  <a:pt x="9910997" y="2508349"/>
                </a:cubicBezTo>
                <a:lnTo>
                  <a:pt x="9910311" y="2511616"/>
                </a:lnTo>
                <a:lnTo>
                  <a:pt x="9907123" y="2476378"/>
                </a:lnTo>
                <a:close/>
                <a:moveTo>
                  <a:pt x="3144384" y="2470409"/>
                </a:moveTo>
                <a:lnTo>
                  <a:pt x="3145351" y="2474545"/>
                </a:lnTo>
                <a:cubicBezTo>
                  <a:pt x="3148248" y="2485813"/>
                  <a:pt x="3148248" y="2497081"/>
                  <a:pt x="3148248" y="2508348"/>
                </a:cubicBezTo>
                <a:lnTo>
                  <a:pt x="3147561" y="2511615"/>
                </a:lnTo>
                <a:lnTo>
                  <a:pt x="3144373" y="2476377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3" y="1874760"/>
                </a:lnTo>
                <a:lnTo>
                  <a:pt x="1" y="1874798"/>
                </a:lnTo>
                <a:lnTo>
                  <a:pt x="1" y="1980514"/>
                </a:lnTo>
                <a:lnTo>
                  <a:pt x="3" y="1980522"/>
                </a:lnTo>
                <a:lnTo>
                  <a:pt x="3" y="2054923"/>
                </a:lnTo>
                <a:lnTo>
                  <a:pt x="1" y="2054928"/>
                </a:lnTo>
                <a:lnTo>
                  <a:pt x="1" y="2074693"/>
                </a:lnTo>
                <a:lnTo>
                  <a:pt x="3" y="2074711"/>
                </a:lnTo>
                <a:lnTo>
                  <a:pt x="3" y="2379618"/>
                </a:lnTo>
                <a:lnTo>
                  <a:pt x="1" y="2379625"/>
                </a:lnTo>
                <a:lnTo>
                  <a:pt x="1" y="2424764"/>
                </a:lnTo>
                <a:lnTo>
                  <a:pt x="3" y="2424785"/>
                </a:lnTo>
                <a:lnTo>
                  <a:pt x="3" y="2444783"/>
                </a:lnTo>
                <a:lnTo>
                  <a:pt x="2170" y="2444783"/>
                </a:lnTo>
                <a:lnTo>
                  <a:pt x="4830" y="2464988"/>
                </a:lnTo>
                <a:cubicBezTo>
                  <a:pt x="5283" y="2474038"/>
                  <a:pt x="4741" y="2483465"/>
                  <a:pt x="2271" y="2493150"/>
                </a:cubicBezTo>
                <a:cubicBezTo>
                  <a:pt x="-1445" y="2502680"/>
                  <a:pt x="1800" y="2507082"/>
                  <a:pt x="6780" y="2507702"/>
                </a:cubicBezTo>
                <a:cubicBezTo>
                  <a:pt x="10515" y="2508167"/>
                  <a:pt x="13005" y="2508478"/>
                  <a:pt x="15495" y="2508788"/>
                </a:cubicBezTo>
                <a:cubicBezTo>
                  <a:pt x="29435" y="2508525"/>
                  <a:pt x="29190" y="2510493"/>
                  <a:pt x="20759" y="2527431"/>
                </a:cubicBezTo>
                <a:lnTo>
                  <a:pt x="1" y="2581905"/>
                </a:lnTo>
                <a:lnTo>
                  <a:pt x="1" y="2610297"/>
                </a:lnTo>
                <a:lnTo>
                  <a:pt x="2656" y="2611867"/>
                </a:lnTo>
                <a:cubicBezTo>
                  <a:pt x="4927" y="2611400"/>
                  <a:pt x="7351" y="2609704"/>
                  <a:pt x="9463" y="2607968"/>
                </a:cubicBezTo>
                <a:cubicBezTo>
                  <a:pt x="20649" y="2599369"/>
                  <a:pt x="24893" y="2605893"/>
                  <a:pt x="24177" y="2621793"/>
                </a:cubicBezTo>
                <a:cubicBezTo>
                  <a:pt x="24687" y="2627852"/>
                  <a:pt x="26442" y="2634067"/>
                  <a:pt x="25706" y="2639971"/>
                </a:cubicBezTo>
                <a:cubicBezTo>
                  <a:pt x="23990" y="2653748"/>
                  <a:pt x="27480" y="2656181"/>
                  <a:pt x="35931" y="2649239"/>
                </a:cubicBezTo>
                <a:cubicBezTo>
                  <a:pt x="38911" y="2645613"/>
                  <a:pt x="43136" y="2642142"/>
                  <a:pt x="44891" y="2648357"/>
                </a:cubicBezTo>
                <a:cubicBezTo>
                  <a:pt x="48136" y="2652758"/>
                  <a:pt x="46155" y="2658507"/>
                  <a:pt x="44175" y="2664257"/>
                </a:cubicBezTo>
                <a:cubicBezTo>
                  <a:pt x="37234" y="2679381"/>
                  <a:pt x="37763" y="2695436"/>
                  <a:pt x="38046" y="2713459"/>
                </a:cubicBezTo>
                <a:cubicBezTo>
                  <a:pt x="41388" y="2767839"/>
                  <a:pt x="26789" y="2813988"/>
                  <a:pt x="3721" y="2857083"/>
                </a:cubicBezTo>
                <a:lnTo>
                  <a:pt x="1" y="2863081"/>
                </a:lnTo>
                <a:lnTo>
                  <a:pt x="1" y="2875655"/>
                </a:lnTo>
                <a:lnTo>
                  <a:pt x="9230" y="2873759"/>
                </a:lnTo>
                <a:cubicBezTo>
                  <a:pt x="22170" y="2871373"/>
                  <a:pt x="28660" y="2880176"/>
                  <a:pt x="28944" y="2898199"/>
                </a:cubicBezTo>
                <a:cubicBezTo>
                  <a:pt x="30305" y="2958328"/>
                  <a:pt x="31666" y="3018457"/>
                  <a:pt x="33026" y="3078585"/>
                </a:cubicBezTo>
                <a:cubicBezTo>
                  <a:pt x="32820" y="3100545"/>
                  <a:pt x="28878" y="3122039"/>
                  <a:pt x="31162" y="3144308"/>
                </a:cubicBezTo>
                <a:cubicBezTo>
                  <a:pt x="33181" y="3158550"/>
                  <a:pt x="35936" y="3166888"/>
                  <a:pt x="47631" y="3164347"/>
                </a:cubicBezTo>
                <a:cubicBezTo>
                  <a:pt x="61571" y="3164085"/>
                  <a:pt x="67080" y="3180760"/>
                  <a:pt x="58404" y="3199666"/>
                </a:cubicBezTo>
                <a:cubicBezTo>
                  <a:pt x="51463" y="3214791"/>
                  <a:pt x="51237" y="3226754"/>
                  <a:pt x="54501" y="3241151"/>
                </a:cubicBezTo>
                <a:cubicBezTo>
                  <a:pt x="58500" y="3249644"/>
                  <a:pt x="57520" y="3257517"/>
                  <a:pt x="51314" y="3266737"/>
                </a:cubicBezTo>
                <a:cubicBezTo>
                  <a:pt x="43863" y="3275802"/>
                  <a:pt x="41148" y="3287456"/>
                  <a:pt x="43412" y="3299730"/>
                </a:cubicBezTo>
                <a:cubicBezTo>
                  <a:pt x="43676" y="3307757"/>
                  <a:pt x="46186" y="3318063"/>
                  <a:pt x="45205" y="3325935"/>
                </a:cubicBezTo>
                <a:cubicBezTo>
                  <a:pt x="43734" y="3337744"/>
                  <a:pt x="46979" y="3342145"/>
                  <a:pt x="52959" y="3344889"/>
                </a:cubicBezTo>
                <a:cubicBezTo>
                  <a:pt x="64674" y="3352344"/>
                  <a:pt x="65428" y="3356435"/>
                  <a:pt x="55507" y="3375186"/>
                </a:cubicBezTo>
                <a:cubicBezTo>
                  <a:pt x="49056" y="3386374"/>
                  <a:pt x="41360" y="3397407"/>
                  <a:pt x="37154" y="3410874"/>
                </a:cubicBezTo>
                <a:cubicBezTo>
                  <a:pt x="38399" y="3411029"/>
                  <a:pt x="38154" y="3412997"/>
                  <a:pt x="39399" y="3413152"/>
                </a:cubicBezTo>
                <a:cubicBezTo>
                  <a:pt x="57790" y="3397455"/>
                  <a:pt x="57790" y="3397455"/>
                  <a:pt x="73259" y="3415371"/>
                </a:cubicBezTo>
                <a:cubicBezTo>
                  <a:pt x="75504" y="3417649"/>
                  <a:pt x="77749" y="3419928"/>
                  <a:pt x="78749" y="3422051"/>
                </a:cubicBezTo>
                <a:cubicBezTo>
                  <a:pt x="97953" y="3440432"/>
                  <a:pt x="98747" y="3464514"/>
                  <a:pt x="84619" y="3496732"/>
                </a:cubicBezTo>
                <a:cubicBezTo>
                  <a:pt x="76188" y="3513669"/>
                  <a:pt x="78452" y="3525943"/>
                  <a:pt x="90657" y="3529462"/>
                </a:cubicBezTo>
                <a:cubicBezTo>
                  <a:pt x="96637" y="3532205"/>
                  <a:pt x="102862" y="3532981"/>
                  <a:pt x="109332" y="3531788"/>
                </a:cubicBezTo>
                <a:cubicBezTo>
                  <a:pt x="127498" y="3528055"/>
                  <a:pt x="135665" y="3503090"/>
                  <a:pt x="126911" y="3482013"/>
                </a:cubicBezTo>
                <a:cubicBezTo>
                  <a:pt x="120157" y="3465183"/>
                  <a:pt x="118383" y="3448972"/>
                  <a:pt x="118099" y="3430949"/>
                </a:cubicBezTo>
                <a:cubicBezTo>
                  <a:pt x="119061" y="3413081"/>
                  <a:pt x="117286" y="3396871"/>
                  <a:pt x="110042" y="3383977"/>
                </a:cubicBezTo>
                <a:cubicBezTo>
                  <a:pt x="97308" y="3364403"/>
                  <a:pt x="97289" y="3354408"/>
                  <a:pt x="112436" y="3334309"/>
                </a:cubicBezTo>
                <a:cubicBezTo>
                  <a:pt x="121867" y="3319495"/>
                  <a:pt x="126073" y="3306028"/>
                  <a:pt x="126034" y="3286037"/>
                </a:cubicBezTo>
                <a:cubicBezTo>
                  <a:pt x="126712" y="3250146"/>
                  <a:pt x="120919" y="3215447"/>
                  <a:pt x="120106" y="3181369"/>
                </a:cubicBezTo>
                <a:cubicBezTo>
                  <a:pt x="118803" y="3151227"/>
                  <a:pt x="122480" y="3121706"/>
                  <a:pt x="136872" y="3097516"/>
                </a:cubicBezTo>
                <a:cubicBezTo>
                  <a:pt x="146058" y="3084670"/>
                  <a:pt x="144549" y="3076487"/>
                  <a:pt x="138550" y="3063748"/>
                </a:cubicBezTo>
                <a:cubicBezTo>
                  <a:pt x="110553" y="3004299"/>
                  <a:pt x="100967" y="2939148"/>
                  <a:pt x="131693" y="2865028"/>
                </a:cubicBezTo>
                <a:cubicBezTo>
                  <a:pt x="136899" y="2853685"/>
                  <a:pt x="135634" y="2843534"/>
                  <a:pt x="134370" y="2833384"/>
                </a:cubicBezTo>
                <a:cubicBezTo>
                  <a:pt x="132616" y="2827169"/>
                  <a:pt x="128616" y="2818676"/>
                  <a:pt x="133332" y="2811269"/>
                </a:cubicBezTo>
                <a:cubicBezTo>
                  <a:pt x="139292" y="2804017"/>
                  <a:pt x="143537" y="2810542"/>
                  <a:pt x="148272" y="2813130"/>
                </a:cubicBezTo>
                <a:lnTo>
                  <a:pt x="151932" y="2813943"/>
                </a:lnTo>
                <a:lnTo>
                  <a:pt x="152666" y="2858629"/>
                </a:lnTo>
                <a:cubicBezTo>
                  <a:pt x="153900" y="2884920"/>
                  <a:pt x="153900" y="2911211"/>
                  <a:pt x="153900" y="2937502"/>
                </a:cubicBezTo>
                <a:cubicBezTo>
                  <a:pt x="153900" y="2937502"/>
                  <a:pt x="153900" y="2941258"/>
                  <a:pt x="153900" y="2945014"/>
                </a:cubicBezTo>
                <a:cubicBezTo>
                  <a:pt x="153900" y="2952526"/>
                  <a:pt x="152666" y="2963793"/>
                  <a:pt x="155134" y="2967549"/>
                </a:cubicBezTo>
                <a:cubicBezTo>
                  <a:pt x="155134" y="2982573"/>
                  <a:pt x="157602" y="2997596"/>
                  <a:pt x="157602" y="3012620"/>
                </a:cubicBezTo>
                <a:cubicBezTo>
                  <a:pt x="157602" y="3020131"/>
                  <a:pt x="157602" y="3023887"/>
                  <a:pt x="158837" y="3031399"/>
                </a:cubicBezTo>
                <a:cubicBezTo>
                  <a:pt x="160071" y="3038911"/>
                  <a:pt x="158837" y="3046422"/>
                  <a:pt x="158837" y="3057690"/>
                </a:cubicBezTo>
                <a:cubicBezTo>
                  <a:pt x="158837" y="3065202"/>
                  <a:pt x="161304" y="3072713"/>
                  <a:pt x="161304" y="3083981"/>
                </a:cubicBezTo>
                <a:cubicBezTo>
                  <a:pt x="161304" y="3087737"/>
                  <a:pt x="160071" y="3091493"/>
                  <a:pt x="158837" y="3099004"/>
                </a:cubicBezTo>
                <a:cubicBezTo>
                  <a:pt x="158837" y="3106516"/>
                  <a:pt x="162539" y="3102760"/>
                  <a:pt x="162539" y="3106516"/>
                </a:cubicBezTo>
                <a:cubicBezTo>
                  <a:pt x="162539" y="3110272"/>
                  <a:pt x="162539" y="3110272"/>
                  <a:pt x="162539" y="3114028"/>
                </a:cubicBezTo>
                <a:cubicBezTo>
                  <a:pt x="162539" y="3132807"/>
                  <a:pt x="163773" y="3155342"/>
                  <a:pt x="165007" y="3174122"/>
                </a:cubicBezTo>
                <a:cubicBezTo>
                  <a:pt x="165007" y="3189145"/>
                  <a:pt x="166241" y="3204168"/>
                  <a:pt x="167475" y="3219192"/>
                </a:cubicBezTo>
                <a:cubicBezTo>
                  <a:pt x="168709" y="3241727"/>
                  <a:pt x="168709" y="3241727"/>
                  <a:pt x="167475" y="3264262"/>
                </a:cubicBezTo>
                <a:cubicBezTo>
                  <a:pt x="166241" y="3271774"/>
                  <a:pt x="165007" y="3279286"/>
                  <a:pt x="169943" y="3279286"/>
                </a:cubicBezTo>
                <a:cubicBezTo>
                  <a:pt x="172411" y="3279286"/>
                  <a:pt x="173645" y="3290553"/>
                  <a:pt x="172411" y="3298065"/>
                </a:cubicBezTo>
                <a:cubicBezTo>
                  <a:pt x="168709" y="3313088"/>
                  <a:pt x="171177" y="3324356"/>
                  <a:pt x="171177" y="3339379"/>
                </a:cubicBezTo>
                <a:cubicBezTo>
                  <a:pt x="169943" y="3346891"/>
                  <a:pt x="174879" y="3361914"/>
                  <a:pt x="177347" y="3358159"/>
                </a:cubicBezTo>
                <a:cubicBezTo>
                  <a:pt x="183517" y="3358159"/>
                  <a:pt x="187219" y="3361914"/>
                  <a:pt x="187219" y="3373182"/>
                </a:cubicBezTo>
                <a:cubicBezTo>
                  <a:pt x="187219" y="3388205"/>
                  <a:pt x="189687" y="3399473"/>
                  <a:pt x="189687" y="3414496"/>
                </a:cubicBezTo>
                <a:cubicBezTo>
                  <a:pt x="189687" y="3429520"/>
                  <a:pt x="188453" y="3444543"/>
                  <a:pt x="189687" y="3463323"/>
                </a:cubicBezTo>
                <a:cubicBezTo>
                  <a:pt x="190921" y="3478346"/>
                  <a:pt x="190921" y="3493369"/>
                  <a:pt x="189687" y="3508393"/>
                </a:cubicBezTo>
                <a:cubicBezTo>
                  <a:pt x="188453" y="3519660"/>
                  <a:pt x="192155" y="3523416"/>
                  <a:pt x="194623" y="3527172"/>
                </a:cubicBezTo>
                <a:cubicBezTo>
                  <a:pt x="198325" y="3538440"/>
                  <a:pt x="200793" y="3534684"/>
                  <a:pt x="200793" y="3519660"/>
                </a:cubicBezTo>
                <a:cubicBezTo>
                  <a:pt x="200793" y="3515905"/>
                  <a:pt x="200793" y="3508393"/>
                  <a:pt x="200793" y="3500881"/>
                </a:cubicBezTo>
                <a:cubicBezTo>
                  <a:pt x="202027" y="3493369"/>
                  <a:pt x="202027" y="3482102"/>
                  <a:pt x="204495" y="3482102"/>
                </a:cubicBezTo>
                <a:cubicBezTo>
                  <a:pt x="210665" y="3482102"/>
                  <a:pt x="210665" y="3470834"/>
                  <a:pt x="210665" y="3459567"/>
                </a:cubicBezTo>
                <a:cubicBezTo>
                  <a:pt x="210665" y="3444543"/>
                  <a:pt x="210665" y="3433276"/>
                  <a:pt x="214367" y="3425764"/>
                </a:cubicBezTo>
                <a:cubicBezTo>
                  <a:pt x="216835" y="3418252"/>
                  <a:pt x="216835" y="3403229"/>
                  <a:pt x="214367" y="3391961"/>
                </a:cubicBezTo>
                <a:cubicBezTo>
                  <a:pt x="210665" y="3376938"/>
                  <a:pt x="213133" y="3358159"/>
                  <a:pt x="213133" y="3339379"/>
                </a:cubicBezTo>
                <a:cubicBezTo>
                  <a:pt x="213133" y="3335623"/>
                  <a:pt x="214367" y="3335623"/>
                  <a:pt x="214367" y="3331868"/>
                </a:cubicBezTo>
                <a:cubicBezTo>
                  <a:pt x="216835" y="3328112"/>
                  <a:pt x="218069" y="3331868"/>
                  <a:pt x="218069" y="3335623"/>
                </a:cubicBezTo>
                <a:cubicBezTo>
                  <a:pt x="218069" y="3346891"/>
                  <a:pt x="218069" y="3354403"/>
                  <a:pt x="220537" y="3358159"/>
                </a:cubicBezTo>
                <a:cubicBezTo>
                  <a:pt x="224239" y="3369426"/>
                  <a:pt x="226707" y="3365670"/>
                  <a:pt x="229175" y="3365670"/>
                </a:cubicBezTo>
                <a:cubicBezTo>
                  <a:pt x="229175" y="3354403"/>
                  <a:pt x="230409" y="3343135"/>
                  <a:pt x="230409" y="3328112"/>
                </a:cubicBezTo>
                <a:cubicBezTo>
                  <a:pt x="231643" y="3335623"/>
                  <a:pt x="231643" y="3339379"/>
                  <a:pt x="231643" y="3343135"/>
                </a:cubicBezTo>
                <a:cubicBezTo>
                  <a:pt x="231643" y="3354403"/>
                  <a:pt x="232877" y="3365670"/>
                  <a:pt x="231643" y="3376938"/>
                </a:cubicBezTo>
                <a:cubicBezTo>
                  <a:pt x="230409" y="3391961"/>
                  <a:pt x="234111" y="3395717"/>
                  <a:pt x="235345" y="3410741"/>
                </a:cubicBezTo>
                <a:cubicBezTo>
                  <a:pt x="236579" y="3425764"/>
                  <a:pt x="237813" y="3425764"/>
                  <a:pt x="242749" y="3418252"/>
                </a:cubicBezTo>
                <a:cubicBezTo>
                  <a:pt x="246451" y="3414496"/>
                  <a:pt x="247685" y="3406985"/>
                  <a:pt x="246451" y="3399473"/>
                </a:cubicBezTo>
                <a:cubicBezTo>
                  <a:pt x="243983" y="3388205"/>
                  <a:pt x="245217" y="3376938"/>
                  <a:pt x="245217" y="3369426"/>
                </a:cubicBezTo>
                <a:cubicBezTo>
                  <a:pt x="243983" y="3346891"/>
                  <a:pt x="246451" y="3328112"/>
                  <a:pt x="242749" y="3305577"/>
                </a:cubicBezTo>
                <a:cubicBezTo>
                  <a:pt x="242749" y="3305577"/>
                  <a:pt x="242749" y="3301821"/>
                  <a:pt x="243983" y="3298065"/>
                </a:cubicBezTo>
                <a:cubicBezTo>
                  <a:pt x="246451" y="3279286"/>
                  <a:pt x="246451" y="3264262"/>
                  <a:pt x="246451" y="3245483"/>
                </a:cubicBezTo>
                <a:cubicBezTo>
                  <a:pt x="247685" y="3219192"/>
                  <a:pt x="250153" y="3192901"/>
                  <a:pt x="248919" y="3166610"/>
                </a:cubicBezTo>
                <a:cubicBezTo>
                  <a:pt x="248919" y="3166610"/>
                  <a:pt x="248919" y="3162854"/>
                  <a:pt x="248919" y="3162854"/>
                </a:cubicBezTo>
                <a:cubicBezTo>
                  <a:pt x="250153" y="3162854"/>
                  <a:pt x="250153" y="3162854"/>
                  <a:pt x="250153" y="3162854"/>
                </a:cubicBezTo>
                <a:cubicBezTo>
                  <a:pt x="251387" y="3162854"/>
                  <a:pt x="252621" y="3162854"/>
                  <a:pt x="252621" y="3166610"/>
                </a:cubicBezTo>
                <a:cubicBezTo>
                  <a:pt x="252621" y="3170366"/>
                  <a:pt x="252621" y="3174122"/>
                  <a:pt x="252621" y="3177877"/>
                </a:cubicBezTo>
                <a:cubicBezTo>
                  <a:pt x="252621" y="3200413"/>
                  <a:pt x="252621" y="3222948"/>
                  <a:pt x="252621" y="3245483"/>
                </a:cubicBezTo>
                <a:cubicBezTo>
                  <a:pt x="252621" y="3249239"/>
                  <a:pt x="252621" y="3256750"/>
                  <a:pt x="255089" y="3256750"/>
                </a:cubicBezTo>
                <a:cubicBezTo>
                  <a:pt x="260025" y="3252995"/>
                  <a:pt x="260025" y="3268018"/>
                  <a:pt x="260025" y="3275530"/>
                </a:cubicBezTo>
                <a:cubicBezTo>
                  <a:pt x="260025" y="3290553"/>
                  <a:pt x="260025" y="3305577"/>
                  <a:pt x="260025" y="3320600"/>
                </a:cubicBezTo>
                <a:cubicBezTo>
                  <a:pt x="260025" y="3331868"/>
                  <a:pt x="261259" y="3343135"/>
                  <a:pt x="262493" y="3354403"/>
                </a:cubicBezTo>
                <a:cubicBezTo>
                  <a:pt x="264961" y="3350647"/>
                  <a:pt x="266195" y="3343135"/>
                  <a:pt x="266195" y="3335623"/>
                </a:cubicBezTo>
                <a:cubicBezTo>
                  <a:pt x="266195" y="3305577"/>
                  <a:pt x="263727" y="3275530"/>
                  <a:pt x="267429" y="3245483"/>
                </a:cubicBezTo>
                <a:cubicBezTo>
                  <a:pt x="267429" y="3196657"/>
                  <a:pt x="267429" y="3147831"/>
                  <a:pt x="267429" y="3102760"/>
                </a:cubicBezTo>
                <a:cubicBezTo>
                  <a:pt x="267429" y="3095248"/>
                  <a:pt x="263727" y="3091493"/>
                  <a:pt x="266195" y="3083981"/>
                </a:cubicBezTo>
                <a:cubicBezTo>
                  <a:pt x="269897" y="3072713"/>
                  <a:pt x="267429" y="3057690"/>
                  <a:pt x="267429" y="3046422"/>
                </a:cubicBezTo>
                <a:cubicBezTo>
                  <a:pt x="267429" y="3035155"/>
                  <a:pt x="268663" y="3020131"/>
                  <a:pt x="266195" y="3008864"/>
                </a:cubicBezTo>
                <a:cubicBezTo>
                  <a:pt x="264961" y="3001352"/>
                  <a:pt x="266195" y="2990084"/>
                  <a:pt x="266195" y="2982573"/>
                </a:cubicBezTo>
                <a:cubicBezTo>
                  <a:pt x="268663" y="2963793"/>
                  <a:pt x="269897" y="2941258"/>
                  <a:pt x="269897" y="2918723"/>
                </a:cubicBezTo>
                <a:lnTo>
                  <a:pt x="267926" y="2906723"/>
                </a:lnTo>
                <a:lnTo>
                  <a:pt x="271947" y="2916475"/>
                </a:lnTo>
                <a:cubicBezTo>
                  <a:pt x="278437" y="2925278"/>
                  <a:pt x="282191" y="2935739"/>
                  <a:pt x="280720" y="2947547"/>
                </a:cubicBezTo>
                <a:cubicBezTo>
                  <a:pt x="276817" y="2989032"/>
                  <a:pt x="282120" y="3027667"/>
                  <a:pt x="284932" y="3065992"/>
                </a:cubicBezTo>
                <a:cubicBezTo>
                  <a:pt x="288235" y="3100380"/>
                  <a:pt x="290293" y="3134613"/>
                  <a:pt x="282145" y="3169574"/>
                </a:cubicBezTo>
                <a:cubicBezTo>
                  <a:pt x="279184" y="3183195"/>
                  <a:pt x="280694" y="3191378"/>
                  <a:pt x="286183" y="3198058"/>
                </a:cubicBezTo>
                <a:cubicBezTo>
                  <a:pt x="292673" y="3206861"/>
                  <a:pt x="300162" y="3217787"/>
                  <a:pt x="295711" y="3233221"/>
                </a:cubicBezTo>
                <a:cubicBezTo>
                  <a:pt x="286564" y="3266059"/>
                  <a:pt x="291847" y="3294698"/>
                  <a:pt x="303845" y="3320176"/>
                </a:cubicBezTo>
                <a:cubicBezTo>
                  <a:pt x="320598" y="3358238"/>
                  <a:pt x="322675" y="3402467"/>
                  <a:pt x="308077" y="3448616"/>
                </a:cubicBezTo>
                <a:cubicBezTo>
                  <a:pt x="303380" y="3466019"/>
                  <a:pt x="305135" y="3472233"/>
                  <a:pt x="316340" y="3473629"/>
                </a:cubicBezTo>
                <a:cubicBezTo>
                  <a:pt x="320075" y="3474094"/>
                  <a:pt x="323810" y="3474560"/>
                  <a:pt x="326055" y="3476838"/>
                </a:cubicBezTo>
                <a:cubicBezTo>
                  <a:pt x="349014" y="3505680"/>
                  <a:pt x="370727" y="3534367"/>
                  <a:pt x="370333" y="3588281"/>
                </a:cubicBezTo>
                <a:cubicBezTo>
                  <a:pt x="370108" y="3600245"/>
                  <a:pt x="374088" y="3598742"/>
                  <a:pt x="379558" y="3595426"/>
                </a:cubicBezTo>
                <a:cubicBezTo>
                  <a:pt x="382293" y="3593768"/>
                  <a:pt x="385274" y="3590142"/>
                  <a:pt x="388254" y="3586516"/>
                </a:cubicBezTo>
                <a:cubicBezTo>
                  <a:pt x="394215" y="3579264"/>
                  <a:pt x="398930" y="3571856"/>
                  <a:pt x="405420" y="3580659"/>
                </a:cubicBezTo>
                <a:cubicBezTo>
                  <a:pt x="412154" y="3587494"/>
                  <a:pt x="405949" y="3596714"/>
                  <a:pt x="403478" y="3606400"/>
                </a:cubicBezTo>
                <a:cubicBezTo>
                  <a:pt x="397291" y="3625616"/>
                  <a:pt x="390860" y="3646800"/>
                  <a:pt x="396369" y="3663475"/>
                </a:cubicBezTo>
                <a:cubicBezTo>
                  <a:pt x="402633" y="3684242"/>
                  <a:pt x="397672" y="3693617"/>
                  <a:pt x="385996" y="3706153"/>
                </a:cubicBezTo>
                <a:cubicBezTo>
                  <a:pt x="383015" y="3709779"/>
                  <a:pt x="380035" y="3713406"/>
                  <a:pt x="378055" y="3719155"/>
                </a:cubicBezTo>
                <a:cubicBezTo>
                  <a:pt x="373584" y="3724594"/>
                  <a:pt x="371604" y="3730343"/>
                  <a:pt x="375603" y="3738836"/>
                </a:cubicBezTo>
                <a:cubicBezTo>
                  <a:pt x="378603" y="3745205"/>
                  <a:pt x="383583" y="3745826"/>
                  <a:pt x="388054" y="3740387"/>
                </a:cubicBezTo>
                <a:cubicBezTo>
                  <a:pt x="393769" y="3735103"/>
                  <a:pt x="398994" y="3733755"/>
                  <a:pt x="403710" y="3726348"/>
                </a:cubicBezTo>
                <a:cubicBezTo>
                  <a:pt x="405445" y="3722566"/>
                  <a:pt x="407180" y="3718785"/>
                  <a:pt x="410670" y="3721219"/>
                </a:cubicBezTo>
                <a:cubicBezTo>
                  <a:pt x="412915" y="3723497"/>
                  <a:pt x="410935" y="3729246"/>
                  <a:pt x="410444" y="3733182"/>
                </a:cubicBezTo>
                <a:cubicBezTo>
                  <a:pt x="409709" y="3739087"/>
                  <a:pt x="409219" y="3743023"/>
                  <a:pt x="406238" y="3746649"/>
                </a:cubicBezTo>
                <a:cubicBezTo>
                  <a:pt x="403258" y="3750275"/>
                  <a:pt x="402768" y="3754211"/>
                  <a:pt x="404768" y="3758458"/>
                </a:cubicBezTo>
                <a:cubicBezTo>
                  <a:pt x="415766" y="3781813"/>
                  <a:pt x="418804" y="3808173"/>
                  <a:pt x="413882" y="3837540"/>
                </a:cubicBezTo>
                <a:cubicBezTo>
                  <a:pt x="410921" y="3851162"/>
                  <a:pt x="409205" y="3864938"/>
                  <a:pt x="408735" y="3878870"/>
                </a:cubicBezTo>
                <a:cubicBezTo>
                  <a:pt x="407754" y="3886743"/>
                  <a:pt x="406283" y="3898551"/>
                  <a:pt x="412018" y="3903263"/>
                </a:cubicBezTo>
                <a:cubicBezTo>
                  <a:pt x="416753" y="3905851"/>
                  <a:pt x="421714" y="3896476"/>
                  <a:pt x="426184" y="3891037"/>
                </a:cubicBezTo>
                <a:cubicBezTo>
                  <a:pt x="429164" y="3887411"/>
                  <a:pt x="430900" y="3883630"/>
                  <a:pt x="433880" y="3880003"/>
                </a:cubicBezTo>
                <a:cubicBezTo>
                  <a:pt x="436860" y="3876377"/>
                  <a:pt x="440576" y="3866847"/>
                  <a:pt x="445066" y="3871404"/>
                </a:cubicBezTo>
                <a:cubicBezTo>
                  <a:pt x="449801" y="3873992"/>
                  <a:pt x="448575" y="3883832"/>
                  <a:pt x="446349" y="3891550"/>
                </a:cubicBezTo>
                <a:cubicBezTo>
                  <a:pt x="444143" y="3909263"/>
                  <a:pt x="444917" y="3923350"/>
                  <a:pt x="447691" y="3941683"/>
                </a:cubicBezTo>
                <a:cubicBezTo>
                  <a:pt x="455238" y="3982596"/>
                  <a:pt x="446317" y="4003470"/>
                  <a:pt x="419455" y="4016113"/>
                </a:cubicBezTo>
                <a:cubicBezTo>
                  <a:pt x="408760" y="4020777"/>
                  <a:pt x="402554" y="4029997"/>
                  <a:pt x="401838" y="4045897"/>
                </a:cubicBezTo>
                <a:cubicBezTo>
                  <a:pt x="425493" y="4048843"/>
                  <a:pt x="447903" y="4051635"/>
                  <a:pt x="471559" y="4054581"/>
                </a:cubicBezTo>
                <a:cubicBezTo>
                  <a:pt x="476236" y="4027183"/>
                  <a:pt x="483196" y="4022054"/>
                  <a:pt x="493421" y="4031322"/>
                </a:cubicBezTo>
                <a:cubicBezTo>
                  <a:pt x="496911" y="4033755"/>
                  <a:pt x="498420" y="4041938"/>
                  <a:pt x="502645" y="4038467"/>
                </a:cubicBezTo>
                <a:cubicBezTo>
                  <a:pt x="507116" y="4033028"/>
                  <a:pt x="506851" y="4025000"/>
                  <a:pt x="506342" y="4018941"/>
                </a:cubicBezTo>
                <a:cubicBezTo>
                  <a:pt x="507077" y="4013036"/>
                  <a:pt x="506322" y="4008945"/>
                  <a:pt x="505568" y="4004854"/>
                </a:cubicBezTo>
                <a:cubicBezTo>
                  <a:pt x="504549" y="3992735"/>
                  <a:pt x="506529" y="3986986"/>
                  <a:pt x="515489" y="3986103"/>
                </a:cubicBezTo>
                <a:cubicBezTo>
                  <a:pt x="520714" y="3984755"/>
                  <a:pt x="528920" y="3979781"/>
                  <a:pt x="526411" y="3969476"/>
                </a:cubicBezTo>
                <a:cubicBezTo>
                  <a:pt x="524391" y="3955234"/>
                  <a:pt x="526107" y="3941457"/>
                  <a:pt x="526578" y="3927525"/>
                </a:cubicBezTo>
                <a:cubicBezTo>
                  <a:pt x="526804" y="3915561"/>
                  <a:pt x="526030" y="3901475"/>
                  <a:pt x="530236" y="3888008"/>
                </a:cubicBezTo>
                <a:cubicBezTo>
                  <a:pt x="534197" y="3876509"/>
                  <a:pt x="538403" y="3863043"/>
                  <a:pt x="549627" y="3874434"/>
                </a:cubicBezTo>
                <a:cubicBezTo>
                  <a:pt x="552872" y="3878836"/>
                  <a:pt x="555853" y="3875209"/>
                  <a:pt x="558078" y="3867492"/>
                </a:cubicBezTo>
                <a:cubicBezTo>
                  <a:pt x="561755" y="3837970"/>
                  <a:pt x="558001" y="3827510"/>
                  <a:pt x="539571" y="3823215"/>
                </a:cubicBezTo>
                <a:cubicBezTo>
                  <a:pt x="533346" y="3822440"/>
                  <a:pt x="528611" y="3819852"/>
                  <a:pt x="527101" y="3811669"/>
                </a:cubicBezTo>
                <a:cubicBezTo>
                  <a:pt x="525082" y="3797427"/>
                  <a:pt x="524308" y="3783340"/>
                  <a:pt x="528759" y="3767905"/>
                </a:cubicBezTo>
                <a:cubicBezTo>
                  <a:pt x="529250" y="3763969"/>
                  <a:pt x="534475" y="3762621"/>
                  <a:pt x="536720" y="3764900"/>
                </a:cubicBezTo>
                <a:cubicBezTo>
                  <a:pt x="540455" y="3765365"/>
                  <a:pt x="545435" y="3765985"/>
                  <a:pt x="548415" y="3762359"/>
                </a:cubicBezTo>
                <a:cubicBezTo>
                  <a:pt x="552886" y="3756920"/>
                  <a:pt x="562581" y="3750133"/>
                  <a:pt x="555846" y="3743298"/>
                </a:cubicBezTo>
                <a:cubicBezTo>
                  <a:pt x="544112" y="3725848"/>
                  <a:pt x="546564" y="3706167"/>
                  <a:pt x="549260" y="3684517"/>
                </a:cubicBezTo>
                <a:cubicBezTo>
                  <a:pt x="549486" y="3672554"/>
                  <a:pt x="549712" y="3660590"/>
                  <a:pt x="544713" y="3649974"/>
                </a:cubicBezTo>
                <a:cubicBezTo>
                  <a:pt x="526960" y="3609788"/>
                  <a:pt x="531882" y="3580422"/>
                  <a:pt x="562704" y="3556280"/>
                </a:cubicBezTo>
                <a:cubicBezTo>
                  <a:pt x="571155" y="3549338"/>
                  <a:pt x="574871" y="3539807"/>
                  <a:pt x="568626" y="3529036"/>
                </a:cubicBezTo>
                <a:cubicBezTo>
                  <a:pt x="556628" y="3503558"/>
                  <a:pt x="555325" y="3473416"/>
                  <a:pt x="558002" y="3441772"/>
                </a:cubicBezTo>
                <a:cubicBezTo>
                  <a:pt x="558718" y="3425872"/>
                  <a:pt x="561924" y="3410282"/>
                  <a:pt x="562885" y="3392414"/>
                </a:cubicBezTo>
                <a:cubicBezTo>
                  <a:pt x="564073" y="3362582"/>
                  <a:pt x="567259" y="3336997"/>
                  <a:pt x="591140" y="3327979"/>
                </a:cubicBezTo>
                <a:cubicBezTo>
                  <a:pt x="582425" y="3326894"/>
                  <a:pt x="575955" y="3328087"/>
                  <a:pt x="569220" y="3321252"/>
                </a:cubicBezTo>
                <a:cubicBezTo>
                  <a:pt x="559996" y="3314107"/>
                  <a:pt x="557977" y="3299865"/>
                  <a:pt x="559693" y="3286088"/>
                </a:cubicBezTo>
                <a:cubicBezTo>
                  <a:pt x="562899" y="3270498"/>
                  <a:pt x="570388" y="3281424"/>
                  <a:pt x="575613" y="3280077"/>
                </a:cubicBezTo>
                <a:cubicBezTo>
                  <a:pt x="583329" y="3279039"/>
                  <a:pt x="589289" y="3271787"/>
                  <a:pt x="587025" y="3259513"/>
                </a:cubicBezTo>
                <a:cubicBezTo>
                  <a:pt x="584006" y="3243148"/>
                  <a:pt x="585722" y="3229371"/>
                  <a:pt x="589173" y="3211813"/>
                </a:cubicBezTo>
                <a:cubicBezTo>
                  <a:pt x="595605" y="3190629"/>
                  <a:pt x="598301" y="3168980"/>
                  <a:pt x="590793" y="3148058"/>
                </a:cubicBezTo>
                <a:cubicBezTo>
                  <a:pt x="586038" y="3135474"/>
                  <a:pt x="588754" y="3123821"/>
                  <a:pt x="596205" y="3114755"/>
                </a:cubicBezTo>
                <a:cubicBezTo>
                  <a:pt x="600675" y="3109316"/>
                  <a:pt x="605146" y="3103877"/>
                  <a:pt x="608126" y="3100251"/>
                </a:cubicBezTo>
                <a:cubicBezTo>
                  <a:pt x="614332" y="3091031"/>
                  <a:pt x="623782" y="3086212"/>
                  <a:pt x="622763" y="3074093"/>
                </a:cubicBezTo>
                <a:cubicBezTo>
                  <a:pt x="621744" y="3061975"/>
                  <a:pt x="612784" y="3062857"/>
                  <a:pt x="606559" y="3062082"/>
                </a:cubicBezTo>
                <a:cubicBezTo>
                  <a:pt x="600334" y="3061306"/>
                  <a:pt x="603804" y="3053744"/>
                  <a:pt x="603295" y="3047685"/>
                </a:cubicBezTo>
                <a:cubicBezTo>
                  <a:pt x="604030" y="3041780"/>
                  <a:pt x="604765" y="3035876"/>
                  <a:pt x="609500" y="3038464"/>
                </a:cubicBezTo>
                <a:cubicBezTo>
                  <a:pt x="622705" y="3044107"/>
                  <a:pt x="627911" y="3032763"/>
                  <a:pt x="631362" y="3015205"/>
                </a:cubicBezTo>
                <a:lnTo>
                  <a:pt x="631708" y="3014443"/>
                </a:lnTo>
                <a:lnTo>
                  <a:pt x="643055" y="3039061"/>
                </a:lnTo>
                <a:cubicBezTo>
                  <a:pt x="654445" y="3050326"/>
                  <a:pt x="658241" y="3065345"/>
                  <a:pt x="646852" y="3076609"/>
                </a:cubicBezTo>
                <a:cubicBezTo>
                  <a:pt x="635462" y="3091628"/>
                  <a:pt x="631666" y="3110401"/>
                  <a:pt x="635462" y="3129175"/>
                </a:cubicBezTo>
                <a:cubicBezTo>
                  <a:pt x="635462" y="3136684"/>
                  <a:pt x="635462" y="3147948"/>
                  <a:pt x="635462" y="3159213"/>
                </a:cubicBezTo>
                <a:cubicBezTo>
                  <a:pt x="635462" y="3166722"/>
                  <a:pt x="635462" y="3170477"/>
                  <a:pt x="639259" y="3174232"/>
                </a:cubicBezTo>
                <a:cubicBezTo>
                  <a:pt x="650648" y="3185496"/>
                  <a:pt x="646852" y="3200515"/>
                  <a:pt x="646852" y="3215534"/>
                </a:cubicBezTo>
                <a:cubicBezTo>
                  <a:pt x="646852" y="3219288"/>
                  <a:pt x="643055" y="3226798"/>
                  <a:pt x="650648" y="3230552"/>
                </a:cubicBezTo>
                <a:lnTo>
                  <a:pt x="656780" y="3236030"/>
                </a:lnTo>
                <a:lnTo>
                  <a:pt x="656972" y="3256233"/>
                </a:lnTo>
                <a:cubicBezTo>
                  <a:pt x="658755" y="3277441"/>
                  <a:pt x="662529" y="3297897"/>
                  <a:pt x="669538" y="3317758"/>
                </a:cubicBezTo>
                <a:cubicBezTo>
                  <a:pt x="678046" y="3340803"/>
                  <a:pt x="691025" y="3358408"/>
                  <a:pt x="705495" y="3374201"/>
                </a:cubicBezTo>
                <a:cubicBezTo>
                  <a:pt x="688838" y="3386117"/>
                  <a:pt x="686368" y="3395802"/>
                  <a:pt x="696366" y="3417034"/>
                </a:cubicBezTo>
                <a:cubicBezTo>
                  <a:pt x="699366" y="3423404"/>
                  <a:pt x="705101" y="3428115"/>
                  <a:pt x="711571" y="3426922"/>
                </a:cubicBezTo>
                <a:cubicBezTo>
                  <a:pt x="723021" y="3426350"/>
                  <a:pt x="725040" y="3440592"/>
                  <a:pt x="724569" y="3454524"/>
                </a:cubicBezTo>
                <a:cubicBezTo>
                  <a:pt x="725343" y="3468611"/>
                  <a:pt x="718383" y="3473740"/>
                  <a:pt x="711422" y="3478869"/>
                </a:cubicBezTo>
                <a:cubicBezTo>
                  <a:pt x="704707" y="3482029"/>
                  <a:pt x="697237" y="3481099"/>
                  <a:pt x="688296" y="3491977"/>
                </a:cubicBezTo>
                <a:cubicBezTo>
                  <a:pt x="703972" y="3487934"/>
                  <a:pt x="706236" y="3500208"/>
                  <a:pt x="706765" y="3516263"/>
                </a:cubicBezTo>
                <a:cubicBezTo>
                  <a:pt x="706294" y="3530195"/>
                  <a:pt x="710558" y="3546715"/>
                  <a:pt x="718273" y="3545677"/>
                </a:cubicBezTo>
                <a:cubicBezTo>
                  <a:pt x="732458" y="3543447"/>
                  <a:pt x="746399" y="3543184"/>
                  <a:pt x="759320" y="3530803"/>
                </a:cubicBezTo>
                <a:cubicBezTo>
                  <a:pt x="766526" y="3523706"/>
                  <a:pt x="768751" y="3515989"/>
                  <a:pt x="769222" y="3502057"/>
                </a:cubicBezTo>
                <a:cubicBezTo>
                  <a:pt x="767958" y="3491906"/>
                  <a:pt x="765958" y="3487660"/>
                  <a:pt x="758243" y="3488698"/>
                </a:cubicBezTo>
                <a:cubicBezTo>
                  <a:pt x="753263" y="3488077"/>
                  <a:pt x="751508" y="3481863"/>
                  <a:pt x="752243" y="3475959"/>
                </a:cubicBezTo>
                <a:cubicBezTo>
                  <a:pt x="756430" y="3452496"/>
                  <a:pt x="750676" y="3437789"/>
                  <a:pt x="743677" y="3422927"/>
                </a:cubicBezTo>
                <a:cubicBezTo>
                  <a:pt x="737923" y="3408220"/>
                  <a:pt x="737394" y="3392165"/>
                  <a:pt x="747825" y="3379473"/>
                </a:cubicBezTo>
                <a:cubicBezTo>
                  <a:pt x="755276" y="3370408"/>
                  <a:pt x="753276" y="3366162"/>
                  <a:pt x="745561" y="3367200"/>
                </a:cubicBezTo>
                <a:cubicBezTo>
                  <a:pt x="740581" y="3366579"/>
                  <a:pt x="739826" y="3362488"/>
                  <a:pt x="738317" y="3354305"/>
                </a:cubicBezTo>
                <a:cubicBezTo>
                  <a:pt x="736665" y="3337111"/>
                  <a:pt x="736943" y="3319658"/>
                  <a:pt x="739088" y="3302437"/>
                </a:cubicBezTo>
                <a:lnTo>
                  <a:pt x="744695" y="3278803"/>
                </a:lnTo>
                <a:lnTo>
                  <a:pt x="745085" y="3278894"/>
                </a:lnTo>
                <a:cubicBezTo>
                  <a:pt x="754102" y="3283118"/>
                  <a:pt x="760746" y="3290628"/>
                  <a:pt x="760746" y="3305647"/>
                </a:cubicBezTo>
                <a:cubicBezTo>
                  <a:pt x="760746" y="3316911"/>
                  <a:pt x="772135" y="3328175"/>
                  <a:pt x="783525" y="3328175"/>
                </a:cubicBezTo>
                <a:cubicBezTo>
                  <a:pt x="794914" y="3331930"/>
                  <a:pt x="802507" y="3335685"/>
                  <a:pt x="813896" y="3343194"/>
                </a:cubicBezTo>
                <a:cubicBezTo>
                  <a:pt x="817693" y="3343194"/>
                  <a:pt x="821489" y="3343194"/>
                  <a:pt x="821489" y="3343194"/>
                </a:cubicBezTo>
                <a:cubicBezTo>
                  <a:pt x="840471" y="3324420"/>
                  <a:pt x="859454" y="3309402"/>
                  <a:pt x="859454" y="3286873"/>
                </a:cubicBezTo>
                <a:lnTo>
                  <a:pt x="859454" y="3241913"/>
                </a:lnTo>
                <a:lnTo>
                  <a:pt x="859954" y="3240544"/>
                </a:lnTo>
                <a:lnTo>
                  <a:pt x="859454" y="3239909"/>
                </a:lnTo>
                <a:lnTo>
                  <a:pt x="859454" y="3199498"/>
                </a:lnTo>
                <a:lnTo>
                  <a:pt x="863451" y="3182019"/>
                </a:lnTo>
                <a:lnTo>
                  <a:pt x="872145" y="3112219"/>
                </a:lnTo>
                <a:lnTo>
                  <a:pt x="872267" y="3114156"/>
                </a:lnTo>
                <a:cubicBezTo>
                  <a:pt x="873691" y="3121665"/>
                  <a:pt x="876538" y="3129175"/>
                  <a:pt x="882233" y="3136684"/>
                </a:cubicBezTo>
                <a:cubicBezTo>
                  <a:pt x="916401" y="3170477"/>
                  <a:pt x="927790" y="3215534"/>
                  <a:pt x="931587" y="3264345"/>
                </a:cubicBezTo>
                <a:cubicBezTo>
                  <a:pt x="931587" y="3286873"/>
                  <a:pt x="927790" y="3313156"/>
                  <a:pt x="935383" y="3339439"/>
                </a:cubicBezTo>
                <a:cubicBezTo>
                  <a:pt x="942976" y="3354458"/>
                  <a:pt x="939180" y="3373232"/>
                  <a:pt x="935383" y="3388251"/>
                </a:cubicBezTo>
                <a:cubicBezTo>
                  <a:pt x="935383" y="3403270"/>
                  <a:pt x="946773" y="3418289"/>
                  <a:pt x="942976" y="3433307"/>
                </a:cubicBezTo>
                <a:cubicBezTo>
                  <a:pt x="942976" y="3440817"/>
                  <a:pt x="935383" y="3455836"/>
                  <a:pt x="950569" y="3452081"/>
                </a:cubicBezTo>
                <a:cubicBezTo>
                  <a:pt x="961958" y="3452081"/>
                  <a:pt x="954365" y="3440817"/>
                  <a:pt x="958162" y="3433307"/>
                </a:cubicBezTo>
                <a:cubicBezTo>
                  <a:pt x="961958" y="3388251"/>
                  <a:pt x="950569" y="3346949"/>
                  <a:pt x="950569" y="3301892"/>
                </a:cubicBezTo>
                <a:cubicBezTo>
                  <a:pt x="950569" y="3279364"/>
                  <a:pt x="969551" y="3268100"/>
                  <a:pt x="973348" y="3245571"/>
                </a:cubicBezTo>
                <a:cubicBezTo>
                  <a:pt x="973348" y="3245571"/>
                  <a:pt x="977144" y="3245571"/>
                  <a:pt x="980941" y="3245571"/>
                </a:cubicBezTo>
                <a:cubicBezTo>
                  <a:pt x="984737" y="3245571"/>
                  <a:pt x="992330" y="3241817"/>
                  <a:pt x="996127" y="3249326"/>
                </a:cubicBezTo>
                <a:cubicBezTo>
                  <a:pt x="996127" y="3260590"/>
                  <a:pt x="996127" y="3271854"/>
                  <a:pt x="996127" y="3283119"/>
                </a:cubicBezTo>
                <a:cubicBezTo>
                  <a:pt x="996127" y="3294383"/>
                  <a:pt x="1003719" y="3298137"/>
                  <a:pt x="1003719" y="3305647"/>
                </a:cubicBezTo>
                <a:cubicBezTo>
                  <a:pt x="1003719" y="3309402"/>
                  <a:pt x="1007516" y="3309402"/>
                  <a:pt x="1011313" y="3309402"/>
                </a:cubicBezTo>
                <a:cubicBezTo>
                  <a:pt x="1015109" y="3309402"/>
                  <a:pt x="1015109" y="3305647"/>
                  <a:pt x="1015109" y="3301892"/>
                </a:cubicBezTo>
                <a:cubicBezTo>
                  <a:pt x="1015109" y="3290628"/>
                  <a:pt x="1015109" y="3279364"/>
                  <a:pt x="1015109" y="3268100"/>
                </a:cubicBezTo>
                <a:cubicBezTo>
                  <a:pt x="1015109" y="3264345"/>
                  <a:pt x="1015109" y="3256835"/>
                  <a:pt x="1022702" y="3256835"/>
                </a:cubicBezTo>
                <a:cubicBezTo>
                  <a:pt x="1026498" y="3256835"/>
                  <a:pt x="1026498" y="3264345"/>
                  <a:pt x="1030295" y="3264345"/>
                </a:cubicBezTo>
                <a:cubicBezTo>
                  <a:pt x="1041684" y="3279364"/>
                  <a:pt x="1049277" y="3294383"/>
                  <a:pt x="1049277" y="3309402"/>
                </a:cubicBezTo>
                <a:cubicBezTo>
                  <a:pt x="1049277" y="3335685"/>
                  <a:pt x="1068260" y="3354458"/>
                  <a:pt x="1064463" y="3380741"/>
                </a:cubicBezTo>
                <a:cubicBezTo>
                  <a:pt x="1064463" y="3380741"/>
                  <a:pt x="1068260" y="3380741"/>
                  <a:pt x="1068260" y="3380741"/>
                </a:cubicBezTo>
                <a:cubicBezTo>
                  <a:pt x="1072056" y="3380741"/>
                  <a:pt x="1072056" y="3380741"/>
                  <a:pt x="1075852" y="3380741"/>
                </a:cubicBezTo>
                <a:cubicBezTo>
                  <a:pt x="1075852" y="3376987"/>
                  <a:pt x="1075852" y="3369477"/>
                  <a:pt x="1075852" y="3365722"/>
                </a:cubicBezTo>
                <a:cubicBezTo>
                  <a:pt x="1077751" y="3358213"/>
                  <a:pt x="1079649" y="3354458"/>
                  <a:pt x="1082971" y="3353050"/>
                </a:cubicBezTo>
                <a:lnTo>
                  <a:pt x="1091227" y="3353792"/>
                </a:lnTo>
                <a:lnTo>
                  <a:pt x="1092842" y="3370483"/>
                </a:lnTo>
                <a:cubicBezTo>
                  <a:pt x="1100751" y="3469401"/>
                  <a:pt x="1100944" y="3569357"/>
                  <a:pt x="1112833" y="3666773"/>
                </a:cubicBezTo>
                <a:cubicBezTo>
                  <a:pt x="1113097" y="3674801"/>
                  <a:pt x="1111626" y="3686609"/>
                  <a:pt x="1117851" y="3687385"/>
                </a:cubicBezTo>
                <a:cubicBezTo>
                  <a:pt x="1123831" y="3690128"/>
                  <a:pt x="1127547" y="3680598"/>
                  <a:pt x="1132017" y="3675159"/>
                </a:cubicBezTo>
                <a:cubicBezTo>
                  <a:pt x="1135243" y="3669565"/>
                  <a:pt x="1138713" y="3662002"/>
                  <a:pt x="1143203" y="3666559"/>
                </a:cubicBezTo>
                <a:cubicBezTo>
                  <a:pt x="1149183" y="3669302"/>
                  <a:pt x="1150693" y="3677485"/>
                  <a:pt x="1150957" y="3685512"/>
                </a:cubicBezTo>
                <a:cubicBezTo>
                  <a:pt x="1150222" y="3691417"/>
                  <a:pt x="1149486" y="3697321"/>
                  <a:pt x="1148751" y="3703225"/>
                </a:cubicBezTo>
                <a:cubicBezTo>
                  <a:pt x="1146564" y="3730934"/>
                  <a:pt x="1154563" y="3747919"/>
                  <a:pt x="1171993" y="3750090"/>
                </a:cubicBezTo>
                <a:cubicBezTo>
                  <a:pt x="1178218" y="3750866"/>
                  <a:pt x="1184443" y="3751641"/>
                  <a:pt x="1191159" y="3748480"/>
                </a:cubicBezTo>
                <a:cubicBezTo>
                  <a:pt x="1198874" y="3747443"/>
                  <a:pt x="1201628" y="3755780"/>
                  <a:pt x="1197667" y="3767279"/>
                </a:cubicBezTo>
                <a:cubicBezTo>
                  <a:pt x="1191236" y="3788463"/>
                  <a:pt x="1180050" y="3797063"/>
                  <a:pt x="1162865" y="3792923"/>
                </a:cubicBezTo>
                <a:cubicBezTo>
                  <a:pt x="1171109" y="3807941"/>
                  <a:pt x="1178599" y="3818867"/>
                  <a:pt x="1187823" y="3826012"/>
                </a:cubicBezTo>
                <a:cubicBezTo>
                  <a:pt x="1197048" y="3833157"/>
                  <a:pt x="1220194" y="3830044"/>
                  <a:pt x="1229380" y="3817197"/>
                </a:cubicBezTo>
                <a:cubicBezTo>
                  <a:pt x="1240301" y="3800570"/>
                  <a:pt x="1236282" y="3782082"/>
                  <a:pt x="1233018" y="3767684"/>
                </a:cubicBezTo>
                <a:cubicBezTo>
                  <a:pt x="1227999" y="3747073"/>
                  <a:pt x="1225716" y="3724804"/>
                  <a:pt x="1228658" y="3701186"/>
                </a:cubicBezTo>
                <a:cubicBezTo>
                  <a:pt x="1230373" y="3687409"/>
                  <a:pt x="1232335" y="3671665"/>
                  <a:pt x="1234296" y="3655920"/>
                </a:cubicBezTo>
                <a:cubicBezTo>
                  <a:pt x="1240363" y="3607208"/>
                  <a:pt x="1242790" y="3559169"/>
                  <a:pt x="1233708" y="3515035"/>
                </a:cubicBezTo>
                <a:lnTo>
                  <a:pt x="1229435" y="3501219"/>
                </a:lnTo>
                <a:lnTo>
                  <a:pt x="1228660" y="3494322"/>
                </a:lnTo>
                <a:cubicBezTo>
                  <a:pt x="1230558" y="3486812"/>
                  <a:pt x="1235304" y="3480241"/>
                  <a:pt x="1242897" y="3474609"/>
                </a:cubicBezTo>
                <a:cubicBezTo>
                  <a:pt x="1250490" y="3470855"/>
                  <a:pt x="1258083" y="3478364"/>
                  <a:pt x="1265676" y="3470855"/>
                </a:cubicBezTo>
                <a:cubicBezTo>
                  <a:pt x="1265676" y="3459591"/>
                  <a:pt x="1265676" y="3448326"/>
                  <a:pt x="1265676" y="3437062"/>
                </a:cubicBezTo>
                <a:cubicBezTo>
                  <a:pt x="1269472" y="3429553"/>
                  <a:pt x="1261879" y="3418289"/>
                  <a:pt x="1269472" y="3407024"/>
                </a:cubicBezTo>
                <a:cubicBezTo>
                  <a:pt x="1280861" y="3395760"/>
                  <a:pt x="1265676" y="3392006"/>
                  <a:pt x="1265676" y="3380741"/>
                </a:cubicBezTo>
                <a:lnTo>
                  <a:pt x="1264081" y="3340138"/>
                </a:lnTo>
                <a:lnTo>
                  <a:pt x="1272744" y="3326935"/>
                </a:lnTo>
                <a:cubicBezTo>
                  <a:pt x="1275724" y="3323309"/>
                  <a:pt x="1279195" y="3315747"/>
                  <a:pt x="1282930" y="3316212"/>
                </a:cubicBezTo>
                <a:cubicBezTo>
                  <a:pt x="1296625" y="3317918"/>
                  <a:pt x="1307624" y="3341273"/>
                  <a:pt x="1302682" y="3360644"/>
                </a:cubicBezTo>
                <a:cubicBezTo>
                  <a:pt x="1292799" y="3399386"/>
                  <a:pt x="1291877" y="3437245"/>
                  <a:pt x="1298424" y="3476034"/>
                </a:cubicBezTo>
                <a:cubicBezTo>
                  <a:pt x="1299198" y="3490121"/>
                  <a:pt x="1299972" y="3504208"/>
                  <a:pt x="1292276" y="3515242"/>
                </a:cubicBezTo>
                <a:cubicBezTo>
                  <a:pt x="1287316" y="3524617"/>
                  <a:pt x="1288071" y="3528708"/>
                  <a:pt x="1295296" y="3531607"/>
                </a:cubicBezTo>
                <a:cubicBezTo>
                  <a:pt x="1305010" y="3534815"/>
                  <a:pt x="1310010" y="3545431"/>
                  <a:pt x="1310539" y="3561486"/>
                </a:cubicBezTo>
                <a:cubicBezTo>
                  <a:pt x="1312312" y="3577696"/>
                  <a:pt x="1313842" y="3595875"/>
                  <a:pt x="1315370" y="3614053"/>
                </a:cubicBezTo>
                <a:cubicBezTo>
                  <a:pt x="1315899" y="3630108"/>
                  <a:pt x="1322634" y="3636943"/>
                  <a:pt x="1332839" y="3636215"/>
                </a:cubicBezTo>
                <a:cubicBezTo>
                  <a:pt x="1334084" y="3636370"/>
                  <a:pt x="1336574" y="3636680"/>
                  <a:pt x="1339309" y="3635022"/>
                </a:cubicBezTo>
                <a:cubicBezTo>
                  <a:pt x="1345534" y="3635798"/>
                  <a:pt x="1349779" y="3642322"/>
                  <a:pt x="1348553" y="3652163"/>
                </a:cubicBezTo>
                <a:cubicBezTo>
                  <a:pt x="1348818" y="3660191"/>
                  <a:pt x="1342593" y="3659415"/>
                  <a:pt x="1337613" y="3658795"/>
                </a:cubicBezTo>
                <a:cubicBezTo>
                  <a:pt x="1332387" y="3660143"/>
                  <a:pt x="1327407" y="3659523"/>
                  <a:pt x="1324691" y="3671176"/>
                </a:cubicBezTo>
                <a:cubicBezTo>
                  <a:pt x="1322485" y="3688889"/>
                  <a:pt x="1332974" y="3706185"/>
                  <a:pt x="1344670" y="3703644"/>
                </a:cubicBezTo>
                <a:cubicBezTo>
                  <a:pt x="1348405" y="3704110"/>
                  <a:pt x="1351385" y="3700483"/>
                  <a:pt x="1354630" y="3704885"/>
                </a:cubicBezTo>
                <a:cubicBezTo>
                  <a:pt x="1353894" y="3710789"/>
                  <a:pt x="1350159" y="3710324"/>
                  <a:pt x="1348424" y="3714105"/>
                </a:cubicBezTo>
                <a:cubicBezTo>
                  <a:pt x="1339728" y="3723015"/>
                  <a:pt x="1338748" y="3730888"/>
                  <a:pt x="1346482" y="3739846"/>
                </a:cubicBezTo>
                <a:cubicBezTo>
                  <a:pt x="1358952" y="3751392"/>
                  <a:pt x="1366951" y="3768377"/>
                  <a:pt x="1373705" y="3785208"/>
                </a:cubicBezTo>
                <a:cubicBezTo>
                  <a:pt x="1382704" y="3804316"/>
                  <a:pt x="1393192" y="3821612"/>
                  <a:pt x="1410378" y="3825751"/>
                </a:cubicBezTo>
                <a:cubicBezTo>
                  <a:pt x="1416358" y="3828495"/>
                  <a:pt x="1423337" y="3833361"/>
                  <a:pt x="1424602" y="3843512"/>
                </a:cubicBezTo>
                <a:cubicBezTo>
                  <a:pt x="1432149" y="3884425"/>
                  <a:pt x="1460559" y="3899955"/>
                  <a:pt x="1470841" y="3939210"/>
                </a:cubicBezTo>
                <a:cubicBezTo>
                  <a:pt x="1474595" y="3949671"/>
                  <a:pt x="1481066" y="3948478"/>
                  <a:pt x="1487781" y="3945317"/>
                </a:cubicBezTo>
                <a:cubicBezTo>
                  <a:pt x="1494741" y="3940188"/>
                  <a:pt x="1492232" y="3929883"/>
                  <a:pt x="1489233" y="3923513"/>
                </a:cubicBezTo>
                <a:cubicBezTo>
                  <a:pt x="1484478" y="3910929"/>
                  <a:pt x="1487194" y="3899276"/>
                  <a:pt x="1493645" y="3888087"/>
                </a:cubicBezTo>
                <a:cubicBezTo>
                  <a:pt x="1501586" y="3875086"/>
                  <a:pt x="1506037" y="3859651"/>
                  <a:pt x="1508244" y="3841938"/>
                </a:cubicBezTo>
                <a:cubicBezTo>
                  <a:pt x="1510675" y="3812261"/>
                  <a:pt x="1498941" y="3794811"/>
                  <a:pt x="1480531" y="3800512"/>
                </a:cubicBezTo>
                <a:cubicBezTo>
                  <a:pt x="1476551" y="3802015"/>
                  <a:pt x="1471325" y="3803363"/>
                  <a:pt x="1467590" y="3802898"/>
                </a:cubicBezTo>
                <a:cubicBezTo>
                  <a:pt x="1466345" y="3802743"/>
                  <a:pt x="1464855" y="3804556"/>
                  <a:pt x="1464855" y="3804556"/>
                </a:cubicBezTo>
                <a:cubicBezTo>
                  <a:pt x="1465100" y="3802588"/>
                  <a:pt x="1465100" y="3802588"/>
                  <a:pt x="1466590" y="3800774"/>
                </a:cubicBezTo>
                <a:cubicBezTo>
                  <a:pt x="1467571" y="3792902"/>
                  <a:pt x="1468306" y="3786998"/>
                  <a:pt x="1468042" y="3778970"/>
                </a:cubicBezTo>
                <a:cubicBezTo>
                  <a:pt x="1466474" y="3740801"/>
                  <a:pt x="1471680" y="3729457"/>
                  <a:pt x="1496807" y="3720595"/>
                </a:cubicBezTo>
                <a:cubicBezTo>
                  <a:pt x="1508502" y="3718055"/>
                  <a:pt x="1512463" y="3706556"/>
                  <a:pt x="1512179" y="3688533"/>
                </a:cubicBezTo>
                <a:cubicBezTo>
                  <a:pt x="1512650" y="3674601"/>
                  <a:pt x="1508650" y="3666108"/>
                  <a:pt x="1500916" y="3657150"/>
                </a:cubicBezTo>
                <a:cubicBezTo>
                  <a:pt x="1478712" y="3632399"/>
                  <a:pt x="1466694" y="3596926"/>
                  <a:pt x="1466107" y="3550884"/>
                </a:cubicBezTo>
                <a:cubicBezTo>
                  <a:pt x="1463295" y="3512559"/>
                  <a:pt x="1463295" y="3512559"/>
                  <a:pt x="1487215" y="3523533"/>
                </a:cubicBezTo>
                <a:cubicBezTo>
                  <a:pt x="1500420" y="3529175"/>
                  <a:pt x="1507135" y="3526014"/>
                  <a:pt x="1514321" y="3508922"/>
                </a:cubicBezTo>
                <a:cubicBezTo>
                  <a:pt x="1496381" y="3500691"/>
                  <a:pt x="1493382" y="3494322"/>
                  <a:pt x="1495814" y="3464645"/>
                </a:cubicBezTo>
                <a:lnTo>
                  <a:pt x="1497542" y="3451858"/>
                </a:lnTo>
                <a:lnTo>
                  <a:pt x="1503296" y="3452080"/>
                </a:lnTo>
                <a:cubicBezTo>
                  <a:pt x="1514686" y="3452080"/>
                  <a:pt x="1507093" y="3440816"/>
                  <a:pt x="1510889" y="3433306"/>
                </a:cubicBezTo>
                <a:lnTo>
                  <a:pt x="1508924" y="3378893"/>
                </a:lnTo>
                <a:lnTo>
                  <a:pt x="1530236" y="3370999"/>
                </a:lnTo>
                <a:cubicBezTo>
                  <a:pt x="1538951" y="3372084"/>
                  <a:pt x="1547666" y="3373170"/>
                  <a:pt x="1553362" y="3357890"/>
                </a:cubicBezTo>
                <a:cubicBezTo>
                  <a:pt x="1554852" y="3356077"/>
                  <a:pt x="1558078" y="3350483"/>
                  <a:pt x="1554343" y="3350018"/>
                </a:cubicBezTo>
                <a:cubicBezTo>
                  <a:pt x="1544628" y="3346809"/>
                  <a:pt x="1545099" y="3332877"/>
                  <a:pt x="1542835" y="3320603"/>
                </a:cubicBezTo>
                <a:cubicBezTo>
                  <a:pt x="1540816" y="3306362"/>
                  <a:pt x="1535571" y="3297714"/>
                  <a:pt x="1525366" y="3298441"/>
                </a:cubicBezTo>
                <a:cubicBezTo>
                  <a:pt x="1519641" y="3298727"/>
                  <a:pt x="1514844" y="3296631"/>
                  <a:pt x="1511102" y="3292417"/>
                </a:cubicBezTo>
                <a:lnTo>
                  <a:pt x="1508675" y="3286693"/>
                </a:lnTo>
                <a:lnTo>
                  <a:pt x="1513262" y="3273731"/>
                </a:lnTo>
                <a:cubicBezTo>
                  <a:pt x="1518482" y="3265282"/>
                  <a:pt x="1524177" y="3256834"/>
                  <a:pt x="1526075" y="3245570"/>
                </a:cubicBezTo>
                <a:cubicBezTo>
                  <a:pt x="1526075" y="3245570"/>
                  <a:pt x="1529872" y="3245570"/>
                  <a:pt x="1533668" y="3245570"/>
                </a:cubicBezTo>
                <a:cubicBezTo>
                  <a:pt x="1537464" y="3245570"/>
                  <a:pt x="1545057" y="3241816"/>
                  <a:pt x="1548854" y="3249325"/>
                </a:cubicBezTo>
                <a:cubicBezTo>
                  <a:pt x="1548854" y="3260589"/>
                  <a:pt x="1548854" y="3271853"/>
                  <a:pt x="1548854" y="3283118"/>
                </a:cubicBezTo>
                <a:cubicBezTo>
                  <a:pt x="1548854" y="3294382"/>
                  <a:pt x="1556447" y="3298136"/>
                  <a:pt x="1556447" y="3305646"/>
                </a:cubicBezTo>
                <a:cubicBezTo>
                  <a:pt x="1556447" y="3309401"/>
                  <a:pt x="1560243" y="3309401"/>
                  <a:pt x="1564040" y="3309401"/>
                </a:cubicBezTo>
                <a:cubicBezTo>
                  <a:pt x="1567836" y="3309401"/>
                  <a:pt x="1567836" y="3305646"/>
                  <a:pt x="1567836" y="3301891"/>
                </a:cubicBezTo>
                <a:cubicBezTo>
                  <a:pt x="1567836" y="3290627"/>
                  <a:pt x="1567836" y="3279363"/>
                  <a:pt x="1567836" y="3268099"/>
                </a:cubicBezTo>
                <a:cubicBezTo>
                  <a:pt x="1567836" y="3264344"/>
                  <a:pt x="1567836" y="3256834"/>
                  <a:pt x="1575429" y="3256834"/>
                </a:cubicBezTo>
                <a:cubicBezTo>
                  <a:pt x="1579226" y="3256834"/>
                  <a:pt x="1579226" y="3264344"/>
                  <a:pt x="1583022" y="3264344"/>
                </a:cubicBezTo>
                <a:cubicBezTo>
                  <a:pt x="1594412" y="3279363"/>
                  <a:pt x="1602004" y="3294382"/>
                  <a:pt x="1602004" y="3309401"/>
                </a:cubicBezTo>
                <a:cubicBezTo>
                  <a:pt x="1602004" y="3335684"/>
                  <a:pt x="1620987" y="3354457"/>
                  <a:pt x="1617190" y="3380740"/>
                </a:cubicBezTo>
                <a:cubicBezTo>
                  <a:pt x="1617190" y="3380740"/>
                  <a:pt x="1620987" y="3380740"/>
                  <a:pt x="1620987" y="3380740"/>
                </a:cubicBezTo>
                <a:cubicBezTo>
                  <a:pt x="1624783" y="3380740"/>
                  <a:pt x="1624783" y="3380740"/>
                  <a:pt x="1628580" y="3380740"/>
                </a:cubicBezTo>
                <a:cubicBezTo>
                  <a:pt x="1628580" y="3376986"/>
                  <a:pt x="1628580" y="3369476"/>
                  <a:pt x="1628580" y="3365721"/>
                </a:cubicBezTo>
                <a:cubicBezTo>
                  <a:pt x="1632376" y="3350703"/>
                  <a:pt x="1636172" y="3350703"/>
                  <a:pt x="1651358" y="3354457"/>
                </a:cubicBezTo>
                <a:cubicBezTo>
                  <a:pt x="1655155" y="3358212"/>
                  <a:pt x="1658951" y="3358212"/>
                  <a:pt x="1662748" y="3350703"/>
                </a:cubicBezTo>
                <a:cubicBezTo>
                  <a:pt x="1666544" y="3339438"/>
                  <a:pt x="1666544" y="3328174"/>
                  <a:pt x="1674137" y="3316910"/>
                </a:cubicBezTo>
                <a:cubicBezTo>
                  <a:pt x="1674137" y="3328174"/>
                  <a:pt x="1674137" y="3335684"/>
                  <a:pt x="1674137" y="3343193"/>
                </a:cubicBezTo>
                <a:cubicBezTo>
                  <a:pt x="1674137" y="3350703"/>
                  <a:pt x="1681730" y="3350703"/>
                  <a:pt x="1685527" y="3346948"/>
                </a:cubicBezTo>
                <a:cubicBezTo>
                  <a:pt x="1689323" y="3346948"/>
                  <a:pt x="1689323" y="3339438"/>
                  <a:pt x="1693120" y="3346948"/>
                </a:cubicBezTo>
                <a:cubicBezTo>
                  <a:pt x="1693120" y="3346948"/>
                  <a:pt x="1696916" y="3350703"/>
                  <a:pt x="1693120" y="3350703"/>
                </a:cubicBezTo>
                <a:cubicBezTo>
                  <a:pt x="1685527" y="3361967"/>
                  <a:pt x="1689323" y="3376986"/>
                  <a:pt x="1689323" y="3388250"/>
                </a:cubicBezTo>
                <a:cubicBezTo>
                  <a:pt x="1689323" y="3392005"/>
                  <a:pt x="1689323" y="3395759"/>
                  <a:pt x="1693120" y="3395759"/>
                </a:cubicBezTo>
                <a:cubicBezTo>
                  <a:pt x="1696916" y="3395759"/>
                  <a:pt x="1696916" y="3395759"/>
                  <a:pt x="1700713" y="3392005"/>
                </a:cubicBezTo>
                <a:cubicBezTo>
                  <a:pt x="1708305" y="3384495"/>
                  <a:pt x="1708305" y="3373231"/>
                  <a:pt x="1715898" y="3369476"/>
                </a:cubicBezTo>
                <a:cubicBezTo>
                  <a:pt x="1723491" y="3365721"/>
                  <a:pt x="1727288" y="3358212"/>
                  <a:pt x="1734881" y="3365721"/>
                </a:cubicBezTo>
                <a:cubicBezTo>
                  <a:pt x="1738677" y="3369476"/>
                  <a:pt x="1746270" y="3369476"/>
                  <a:pt x="1746270" y="3373231"/>
                </a:cubicBezTo>
                <a:cubicBezTo>
                  <a:pt x="1746270" y="3380740"/>
                  <a:pt x="1750067" y="3388250"/>
                  <a:pt x="1746270" y="3392005"/>
                </a:cubicBezTo>
                <a:cubicBezTo>
                  <a:pt x="1738677" y="3407023"/>
                  <a:pt x="1734881" y="3422042"/>
                  <a:pt x="1731084" y="3437061"/>
                </a:cubicBezTo>
                <a:cubicBezTo>
                  <a:pt x="1723491" y="3448325"/>
                  <a:pt x="1727288" y="3448325"/>
                  <a:pt x="1738677" y="3455835"/>
                </a:cubicBezTo>
                <a:cubicBezTo>
                  <a:pt x="1746270" y="3455835"/>
                  <a:pt x="1757660" y="3459590"/>
                  <a:pt x="1761456" y="3467099"/>
                </a:cubicBezTo>
                <a:cubicBezTo>
                  <a:pt x="1761456" y="3478363"/>
                  <a:pt x="1769049" y="3485873"/>
                  <a:pt x="1769049" y="3500892"/>
                </a:cubicBezTo>
                <a:cubicBezTo>
                  <a:pt x="1765252" y="3508401"/>
                  <a:pt x="1769049" y="3519665"/>
                  <a:pt x="1765252" y="3530929"/>
                </a:cubicBezTo>
                <a:cubicBezTo>
                  <a:pt x="1765252" y="3538439"/>
                  <a:pt x="1772845" y="3538439"/>
                  <a:pt x="1776642" y="3538439"/>
                </a:cubicBezTo>
                <a:cubicBezTo>
                  <a:pt x="1784235" y="3538439"/>
                  <a:pt x="1788031" y="3534684"/>
                  <a:pt x="1788031" y="3530929"/>
                </a:cubicBezTo>
                <a:cubicBezTo>
                  <a:pt x="1788031" y="3523420"/>
                  <a:pt x="1784235" y="3523420"/>
                  <a:pt x="1784235" y="3519665"/>
                </a:cubicBezTo>
                <a:cubicBezTo>
                  <a:pt x="1776642" y="3500892"/>
                  <a:pt x="1780438" y="3485873"/>
                  <a:pt x="1795624" y="3474608"/>
                </a:cubicBezTo>
                <a:cubicBezTo>
                  <a:pt x="1803217" y="3470854"/>
                  <a:pt x="1810810" y="3478363"/>
                  <a:pt x="1818403" y="3470854"/>
                </a:cubicBezTo>
                <a:cubicBezTo>
                  <a:pt x="1818403" y="3459590"/>
                  <a:pt x="1818403" y="3448325"/>
                  <a:pt x="1818403" y="3437061"/>
                </a:cubicBezTo>
                <a:cubicBezTo>
                  <a:pt x="1822199" y="3429552"/>
                  <a:pt x="1814606" y="3418288"/>
                  <a:pt x="1822199" y="3407023"/>
                </a:cubicBezTo>
                <a:cubicBezTo>
                  <a:pt x="1833589" y="3395759"/>
                  <a:pt x="1818403" y="3392005"/>
                  <a:pt x="1818403" y="3380740"/>
                </a:cubicBezTo>
                <a:cubicBezTo>
                  <a:pt x="1822199" y="3346948"/>
                  <a:pt x="1810810" y="3316910"/>
                  <a:pt x="1814606" y="3286872"/>
                </a:cubicBezTo>
                <a:cubicBezTo>
                  <a:pt x="1814606" y="3271853"/>
                  <a:pt x="1814606" y="3260589"/>
                  <a:pt x="1814606" y="3245570"/>
                </a:cubicBezTo>
                <a:cubicBezTo>
                  <a:pt x="1814606" y="3223042"/>
                  <a:pt x="1814606" y="3204268"/>
                  <a:pt x="1795624" y="3181740"/>
                </a:cubicBezTo>
                <a:cubicBezTo>
                  <a:pt x="1799420" y="3177985"/>
                  <a:pt x="1807013" y="3177985"/>
                  <a:pt x="1807013" y="3174231"/>
                </a:cubicBezTo>
                <a:cubicBezTo>
                  <a:pt x="1825996" y="3159212"/>
                  <a:pt x="1825996" y="3155457"/>
                  <a:pt x="1810810" y="3132929"/>
                </a:cubicBezTo>
                <a:cubicBezTo>
                  <a:pt x="1803217" y="3125419"/>
                  <a:pt x="1795624" y="3114155"/>
                  <a:pt x="1795624" y="3102891"/>
                </a:cubicBezTo>
                <a:cubicBezTo>
                  <a:pt x="1791828" y="3091627"/>
                  <a:pt x="1784235" y="3084117"/>
                  <a:pt x="1788031" y="3076608"/>
                </a:cubicBezTo>
                <a:lnTo>
                  <a:pt x="1788470" y="3075261"/>
                </a:lnTo>
                <a:lnTo>
                  <a:pt x="1790123" y="3075806"/>
                </a:lnTo>
                <a:cubicBezTo>
                  <a:pt x="1792495" y="3075336"/>
                  <a:pt x="1794394" y="3073459"/>
                  <a:pt x="1794394" y="3069704"/>
                </a:cubicBezTo>
                <a:lnTo>
                  <a:pt x="1794394" y="3057100"/>
                </a:lnTo>
                <a:lnTo>
                  <a:pt x="1796909" y="3049390"/>
                </a:lnTo>
                <a:lnTo>
                  <a:pt x="1801512" y="3060317"/>
                </a:lnTo>
                <a:cubicBezTo>
                  <a:pt x="1802936" y="3065949"/>
                  <a:pt x="1803885" y="3071581"/>
                  <a:pt x="1805783" y="3077214"/>
                </a:cubicBezTo>
                <a:cubicBezTo>
                  <a:pt x="1809580" y="3084723"/>
                  <a:pt x="1813376" y="3084723"/>
                  <a:pt x="1817172" y="3080968"/>
                </a:cubicBezTo>
                <a:lnTo>
                  <a:pt x="1826373" y="3080141"/>
                </a:lnTo>
                <a:lnTo>
                  <a:pt x="1827025" y="3121845"/>
                </a:lnTo>
                <a:cubicBezTo>
                  <a:pt x="1827025" y="3121845"/>
                  <a:pt x="1827025" y="3125601"/>
                  <a:pt x="1827025" y="3129357"/>
                </a:cubicBezTo>
                <a:cubicBezTo>
                  <a:pt x="1827025" y="3136869"/>
                  <a:pt x="1825791" y="3148136"/>
                  <a:pt x="1828259" y="3151892"/>
                </a:cubicBezTo>
                <a:cubicBezTo>
                  <a:pt x="1828259" y="3166916"/>
                  <a:pt x="1830727" y="3181939"/>
                  <a:pt x="1830727" y="3196963"/>
                </a:cubicBezTo>
                <a:cubicBezTo>
                  <a:pt x="1830727" y="3204474"/>
                  <a:pt x="1830727" y="3208230"/>
                  <a:pt x="1831961" y="3215742"/>
                </a:cubicBezTo>
                <a:cubicBezTo>
                  <a:pt x="1833195" y="3223254"/>
                  <a:pt x="1831961" y="3230765"/>
                  <a:pt x="1831961" y="3242033"/>
                </a:cubicBezTo>
                <a:cubicBezTo>
                  <a:pt x="1831961" y="3249545"/>
                  <a:pt x="1834429" y="3257056"/>
                  <a:pt x="1834429" y="3268324"/>
                </a:cubicBezTo>
                <a:cubicBezTo>
                  <a:pt x="1834429" y="3272080"/>
                  <a:pt x="1833195" y="3275836"/>
                  <a:pt x="1831961" y="3283347"/>
                </a:cubicBezTo>
                <a:cubicBezTo>
                  <a:pt x="1831961" y="3290859"/>
                  <a:pt x="1835663" y="3287103"/>
                  <a:pt x="1835663" y="3290859"/>
                </a:cubicBezTo>
                <a:cubicBezTo>
                  <a:pt x="1835663" y="3294615"/>
                  <a:pt x="1835663" y="3294615"/>
                  <a:pt x="1835663" y="3298371"/>
                </a:cubicBezTo>
                <a:cubicBezTo>
                  <a:pt x="1835663" y="3317150"/>
                  <a:pt x="1836897" y="3339685"/>
                  <a:pt x="1838131" y="3358465"/>
                </a:cubicBezTo>
                <a:cubicBezTo>
                  <a:pt x="1838131" y="3373488"/>
                  <a:pt x="1839365" y="3388511"/>
                  <a:pt x="1840600" y="3403535"/>
                </a:cubicBezTo>
                <a:cubicBezTo>
                  <a:pt x="1841834" y="3426070"/>
                  <a:pt x="1841834" y="3426070"/>
                  <a:pt x="1840600" y="3448605"/>
                </a:cubicBezTo>
                <a:cubicBezTo>
                  <a:pt x="1839365" y="3456117"/>
                  <a:pt x="1838131" y="3463629"/>
                  <a:pt x="1843068" y="3463629"/>
                </a:cubicBezTo>
                <a:cubicBezTo>
                  <a:pt x="1845536" y="3463629"/>
                  <a:pt x="1846770" y="3474896"/>
                  <a:pt x="1845536" y="3482408"/>
                </a:cubicBezTo>
                <a:cubicBezTo>
                  <a:pt x="1841834" y="3497431"/>
                  <a:pt x="1844302" y="3508699"/>
                  <a:pt x="1844302" y="3523722"/>
                </a:cubicBezTo>
                <a:cubicBezTo>
                  <a:pt x="1843068" y="3531234"/>
                  <a:pt x="1848003" y="3546257"/>
                  <a:pt x="1850472" y="3542502"/>
                </a:cubicBezTo>
                <a:cubicBezTo>
                  <a:pt x="1856641" y="3542502"/>
                  <a:pt x="1860344" y="3546257"/>
                  <a:pt x="1860344" y="3557525"/>
                </a:cubicBezTo>
                <a:cubicBezTo>
                  <a:pt x="1860344" y="3572548"/>
                  <a:pt x="1862812" y="3583816"/>
                  <a:pt x="1862812" y="3598839"/>
                </a:cubicBezTo>
                <a:cubicBezTo>
                  <a:pt x="1862812" y="3613863"/>
                  <a:pt x="1861578" y="3628886"/>
                  <a:pt x="1862812" y="3647666"/>
                </a:cubicBezTo>
                <a:cubicBezTo>
                  <a:pt x="1864046" y="3662690"/>
                  <a:pt x="1864046" y="3677713"/>
                  <a:pt x="1862812" y="3692736"/>
                </a:cubicBezTo>
                <a:cubicBezTo>
                  <a:pt x="1861578" y="3704004"/>
                  <a:pt x="1865280" y="3707760"/>
                  <a:pt x="1867748" y="3711516"/>
                </a:cubicBezTo>
                <a:cubicBezTo>
                  <a:pt x="1871450" y="3722783"/>
                  <a:pt x="1873918" y="3719027"/>
                  <a:pt x="1873918" y="3704004"/>
                </a:cubicBezTo>
                <a:cubicBezTo>
                  <a:pt x="1873918" y="3700248"/>
                  <a:pt x="1873918" y="3692736"/>
                  <a:pt x="1873918" y="3685225"/>
                </a:cubicBezTo>
                <a:cubicBezTo>
                  <a:pt x="1875152" y="3677713"/>
                  <a:pt x="1875152" y="3666445"/>
                  <a:pt x="1877620" y="3666445"/>
                </a:cubicBezTo>
                <a:cubicBezTo>
                  <a:pt x="1883790" y="3666445"/>
                  <a:pt x="1883790" y="3655178"/>
                  <a:pt x="1883790" y="3643910"/>
                </a:cubicBezTo>
                <a:cubicBezTo>
                  <a:pt x="1883790" y="3628886"/>
                  <a:pt x="1883790" y="3617619"/>
                  <a:pt x="1887492" y="3610107"/>
                </a:cubicBezTo>
                <a:cubicBezTo>
                  <a:pt x="1889960" y="3602595"/>
                  <a:pt x="1889960" y="3587572"/>
                  <a:pt x="1887492" y="3576304"/>
                </a:cubicBezTo>
                <a:cubicBezTo>
                  <a:pt x="1883790" y="3561281"/>
                  <a:pt x="1886258" y="3542502"/>
                  <a:pt x="1886258" y="3523722"/>
                </a:cubicBezTo>
                <a:cubicBezTo>
                  <a:pt x="1886258" y="3519966"/>
                  <a:pt x="1887492" y="3519966"/>
                  <a:pt x="1887492" y="3516211"/>
                </a:cubicBezTo>
                <a:cubicBezTo>
                  <a:pt x="1889960" y="3512455"/>
                  <a:pt x="1891194" y="3516211"/>
                  <a:pt x="1891194" y="3519966"/>
                </a:cubicBezTo>
                <a:cubicBezTo>
                  <a:pt x="1891194" y="3531234"/>
                  <a:pt x="1891194" y="3538746"/>
                  <a:pt x="1893662" y="3542502"/>
                </a:cubicBezTo>
                <a:cubicBezTo>
                  <a:pt x="1897364" y="3553769"/>
                  <a:pt x="1899832" y="3550013"/>
                  <a:pt x="1902300" y="3550013"/>
                </a:cubicBezTo>
                <a:cubicBezTo>
                  <a:pt x="1902300" y="3538746"/>
                  <a:pt x="1903534" y="3527478"/>
                  <a:pt x="1903534" y="3512455"/>
                </a:cubicBezTo>
                <a:cubicBezTo>
                  <a:pt x="1904768" y="3519966"/>
                  <a:pt x="1904768" y="3523722"/>
                  <a:pt x="1904768" y="3527478"/>
                </a:cubicBezTo>
                <a:cubicBezTo>
                  <a:pt x="1904768" y="3538746"/>
                  <a:pt x="1906002" y="3550013"/>
                  <a:pt x="1904768" y="3561281"/>
                </a:cubicBezTo>
                <a:cubicBezTo>
                  <a:pt x="1903534" y="3576304"/>
                  <a:pt x="1907236" y="3580060"/>
                  <a:pt x="1908470" y="3595084"/>
                </a:cubicBezTo>
                <a:cubicBezTo>
                  <a:pt x="1909704" y="3610107"/>
                  <a:pt x="1910938" y="3610107"/>
                  <a:pt x="1915874" y="3602595"/>
                </a:cubicBezTo>
                <a:cubicBezTo>
                  <a:pt x="1919576" y="3598839"/>
                  <a:pt x="1920810" y="3591328"/>
                  <a:pt x="1919576" y="3583816"/>
                </a:cubicBezTo>
                <a:cubicBezTo>
                  <a:pt x="1917108" y="3572548"/>
                  <a:pt x="1918342" y="3561281"/>
                  <a:pt x="1918342" y="3553769"/>
                </a:cubicBezTo>
                <a:cubicBezTo>
                  <a:pt x="1917108" y="3531234"/>
                  <a:pt x="1919576" y="3512455"/>
                  <a:pt x="1915874" y="3489920"/>
                </a:cubicBezTo>
                <a:cubicBezTo>
                  <a:pt x="1915874" y="3489920"/>
                  <a:pt x="1915874" y="3486164"/>
                  <a:pt x="1917108" y="3482408"/>
                </a:cubicBezTo>
                <a:cubicBezTo>
                  <a:pt x="1919576" y="3463629"/>
                  <a:pt x="1919576" y="3448605"/>
                  <a:pt x="1919576" y="3429826"/>
                </a:cubicBezTo>
                <a:cubicBezTo>
                  <a:pt x="1920810" y="3403535"/>
                  <a:pt x="1923278" y="3377244"/>
                  <a:pt x="1922044" y="3350953"/>
                </a:cubicBezTo>
                <a:cubicBezTo>
                  <a:pt x="1922044" y="3350953"/>
                  <a:pt x="1922044" y="3347197"/>
                  <a:pt x="1922044" y="3347197"/>
                </a:cubicBezTo>
                <a:cubicBezTo>
                  <a:pt x="1923278" y="3347197"/>
                  <a:pt x="1923278" y="3347197"/>
                  <a:pt x="1923278" y="3347197"/>
                </a:cubicBezTo>
                <a:cubicBezTo>
                  <a:pt x="1924512" y="3347197"/>
                  <a:pt x="1925746" y="3347197"/>
                  <a:pt x="1925746" y="3350953"/>
                </a:cubicBezTo>
                <a:cubicBezTo>
                  <a:pt x="1925746" y="3354709"/>
                  <a:pt x="1925746" y="3358465"/>
                  <a:pt x="1925746" y="3362220"/>
                </a:cubicBezTo>
                <a:cubicBezTo>
                  <a:pt x="1925746" y="3384756"/>
                  <a:pt x="1925746" y="3407291"/>
                  <a:pt x="1925746" y="3429826"/>
                </a:cubicBezTo>
                <a:cubicBezTo>
                  <a:pt x="1925746" y="3433582"/>
                  <a:pt x="1925746" y="3441093"/>
                  <a:pt x="1928214" y="3441093"/>
                </a:cubicBezTo>
                <a:cubicBezTo>
                  <a:pt x="1933150" y="3437338"/>
                  <a:pt x="1933150" y="3452361"/>
                  <a:pt x="1933150" y="3459873"/>
                </a:cubicBezTo>
                <a:cubicBezTo>
                  <a:pt x="1933150" y="3474896"/>
                  <a:pt x="1933150" y="3489920"/>
                  <a:pt x="1933150" y="3504943"/>
                </a:cubicBezTo>
                <a:cubicBezTo>
                  <a:pt x="1933150" y="3516211"/>
                  <a:pt x="1934384" y="3527478"/>
                  <a:pt x="1935618" y="3538746"/>
                </a:cubicBezTo>
                <a:cubicBezTo>
                  <a:pt x="1938086" y="3534990"/>
                  <a:pt x="1939320" y="3527478"/>
                  <a:pt x="1939320" y="3519966"/>
                </a:cubicBezTo>
                <a:cubicBezTo>
                  <a:pt x="1939320" y="3489920"/>
                  <a:pt x="1936852" y="3459873"/>
                  <a:pt x="1940554" y="3429826"/>
                </a:cubicBezTo>
                <a:cubicBezTo>
                  <a:pt x="1940554" y="3381000"/>
                  <a:pt x="1940554" y="3332174"/>
                  <a:pt x="1940554" y="3287103"/>
                </a:cubicBezTo>
                <a:cubicBezTo>
                  <a:pt x="1940554" y="3279591"/>
                  <a:pt x="1936852" y="3275836"/>
                  <a:pt x="1939320" y="3268324"/>
                </a:cubicBezTo>
                <a:lnTo>
                  <a:pt x="1940455" y="3257693"/>
                </a:lnTo>
                <a:lnTo>
                  <a:pt x="1942657" y="3266403"/>
                </a:lnTo>
                <a:cubicBezTo>
                  <a:pt x="1954046" y="3277667"/>
                  <a:pt x="1950250" y="3292686"/>
                  <a:pt x="1950250" y="3307705"/>
                </a:cubicBezTo>
                <a:cubicBezTo>
                  <a:pt x="1950250" y="3311459"/>
                  <a:pt x="1946453" y="3318969"/>
                  <a:pt x="1954046" y="3322723"/>
                </a:cubicBezTo>
                <a:cubicBezTo>
                  <a:pt x="1973029" y="3341497"/>
                  <a:pt x="1992011" y="3360271"/>
                  <a:pt x="2018586" y="3364025"/>
                </a:cubicBezTo>
                <a:cubicBezTo>
                  <a:pt x="2037568" y="3367780"/>
                  <a:pt x="2064144" y="3367780"/>
                  <a:pt x="2064144" y="3397818"/>
                </a:cubicBezTo>
                <a:cubicBezTo>
                  <a:pt x="2064144" y="3409082"/>
                  <a:pt x="2075533" y="3420346"/>
                  <a:pt x="2086923" y="3420346"/>
                </a:cubicBezTo>
                <a:cubicBezTo>
                  <a:pt x="2098312" y="3424101"/>
                  <a:pt x="2105905" y="3427856"/>
                  <a:pt x="2117294" y="3435365"/>
                </a:cubicBezTo>
                <a:cubicBezTo>
                  <a:pt x="2121091" y="3435365"/>
                  <a:pt x="2124887" y="3435365"/>
                  <a:pt x="2124887" y="3435365"/>
                </a:cubicBezTo>
                <a:cubicBezTo>
                  <a:pt x="2143869" y="3416591"/>
                  <a:pt x="2162852" y="3401573"/>
                  <a:pt x="2162852" y="3379044"/>
                </a:cubicBezTo>
                <a:lnTo>
                  <a:pt x="2162852" y="3232597"/>
                </a:lnTo>
                <a:lnTo>
                  <a:pt x="2172218" y="3223332"/>
                </a:lnTo>
                <a:lnTo>
                  <a:pt x="2176628" y="3208503"/>
                </a:lnTo>
                <a:lnTo>
                  <a:pt x="2180760" y="3217845"/>
                </a:lnTo>
                <a:lnTo>
                  <a:pt x="2180760" y="3278715"/>
                </a:lnTo>
                <a:cubicBezTo>
                  <a:pt x="2180760" y="3286225"/>
                  <a:pt x="2188353" y="3289979"/>
                  <a:pt x="2192149" y="3289979"/>
                </a:cubicBezTo>
                <a:cubicBezTo>
                  <a:pt x="2199743" y="3289979"/>
                  <a:pt x="2203539" y="3286225"/>
                  <a:pt x="2203539" y="3278715"/>
                </a:cubicBezTo>
                <a:cubicBezTo>
                  <a:pt x="2203539" y="3273083"/>
                  <a:pt x="2202590" y="3266512"/>
                  <a:pt x="2202115" y="3260410"/>
                </a:cubicBezTo>
                <a:lnTo>
                  <a:pt x="2202994" y="3250841"/>
                </a:lnTo>
                <a:lnTo>
                  <a:pt x="2207223" y="3256194"/>
                </a:lnTo>
                <a:cubicBezTo>
                  <a:pt x="2213155" y="3265933"/>
                  <a:pt x="2217901" y="3276259"/>
                  <a:pt x="2221696" y="3287053"/>
                </a:cubicBezTo>
                <a:lnTo>
                  <a:pt x="2222521" y="3291363"/>
                </a:lnTo>
                <a:lnTo>
                  <a:pt x="2222521" y="3293734"/>
                </a:lnTo>
                <a:cubicBezTo>
                  <a:pt x="2222521" y="3297489"/>
                  <a:pt x="2221572" y="3301243"/>
                  <a:pt x="2221572" y="3304059"/>
                </a:cubicBezTo>
                <a:lnTo>
                  <a:pt x="2225738" y="3308180"/>
                </a:lnTo>
                <a:lnTo>
                  <a:pt x="2234984" y="3356516"/>
                </a:lnTo>
                <a:cubicBezTo>
                  <a:pt x="2234984" y="3379044"/>
                  <a:pt x="2231188" y="3405327"/>
                  <a:pt x="2238781" y="3431610"/>
                </a:cubicBezTo>
                <a:cubicBezTo>
                  <a:pt x="2246374" y="3446629"/>
                  <a:pt x="2242578" y="3465403"/>
                  <a:pt x="2238781" y="3480422"/>
                </a:cubicBezTo>
                <a:cubicBezTo>
                  <a:pt x="2238781" y="3495441"/>
                  <a:pt x="2250170" y="3510460"/>
                  <a:pt x="2246374" y="3525478"/>
                </a:cubicBezTo>
                <a:cubicBezTo>
                  <a:pt x="2246374" y="3532988"/>
                  <a:pt x="2238781" y="3548007"/>
                  <a:pt x="2253966" y="3544252"/>
                </a:cubicBezTo>
                <a:cubicBezTo>
                  <a:pt x="2265356" y="3544252"/>
                  <a:pt x="2257764" y="3532988"/>
                  <a:pt x="2261560" y="3525478"/>
                </a:cubicBezTo>
                <a:cubicBezTo>
                  <a:pt x="2265356" y="3480422"/>
                  <a:pt x="2253966" y="3439120"/>
                  <a:pt x="2253966" y="3394063"/>
                </a:cubicBezTo>
                <a:cubicBezTo>
                  <a:pt x="2253966" y="3371535"/>
                  <a:pt x="2272949" y="3360271"/>
                  <a:pt x="2276746" y="3337742"/>
                </a:cubicBezTo>
                <a:cubicBezTo>
                  <a:pt x="2276746" y="3337742"/>
                  <a:pt x="2280542" y="3337742"/>
                  <a:pt x="2284338" y="3337742"/>
                </a:cubicBezTo>
                <a:cubicBezTo>
                  <a:pt x="2288135" y="3337742"/>
                  <a:pt x="2295728" y="3333988"/>
                  <a:pt x="2299524" y="3341497"/>
                </a:cubicBezTo>
                <a:cubicBezTo>
                  <a:pt x="2299524" y="3352761"/>
                  <a:pt x="2299524" y="3364025"/>
                  <a:pt x="2299524" y="3375290"/>
                </a:cubicBezTo>
                <a:cubicBezTo>
                  <a:pt x="2299524" y="3386554"/>
                  <a:pt x="2307117" y="3390308"/>
                  <a:pt x="2307117" y="3397818"/>
                </a:cubicBezTo>
                <a:cubicBezTo>
                  <a:pt x="2307117" y="3401573"/>
                  <a:pt x="2310914" y="3401573"/>
                  <a:pt x="2314710" y="3401573"/>
                </a:cubicBezTo>
                <a:cubicBezTo>
                  <a:pt x="2318506" y="3401573"/>
                  <a:pt x="2318506" y="3397818"/>
                  <a:pt x="2318506" y="3394063"/>
                </a:cubicBezTo>
                <a:cubicBezTo>
                  <a:pt x="2318506" y="3382799"/>
                  <a:pt x="2318506" y="3371535"/>
                  <a:pt x="2318506" y="3360271"/>
                </a:cubicBezTo>
                <a:cubicBezTo>
                  <a:pt x="2318506" y="3356516"/>
                  <a:pt x="2318506" y="3349006"/>
                  <a:pt x="2326100" y="3349006"/>
                </a:cubicBezTo>
                <a:cubicBezTo>
                  <a:pt x="2329896" y="3349006"/>
                  <a:pt x="2329896" y="3356516"/>
                  <a:pt x="2333692" y="3356516"/>
                </a:cubicBezTo>
                <a:cubicBezTo>
                  <a:pt x="2345082" y="3371535"/>
                  <a:pt x="2352675" y="3386554"/>
                  <a:pt x="2352675" y="3401573"/>
                </a:cubicBezTo>
                <a:cubicBezTo>
                  <a:pt x="2352675" y="3427856"/>
                  <a:pt x="2371658" y="3446629"/>
                  <a:pt x="2367861" y="3472912"/>
                </a:cubicBezTo>
                <a:cubicBezTo>
                  <a:pt x="2367861" y="3472912"/>
                  <a:pt x="2371658" y="3472912"/>
                  <a:pt x="2371658" y="3472912"/>
                </a:cubicBezTo>
                <a:cubicBezTo>
                  <a:pt x="2375454" y="3472912"/>
                  <a:pt x="2375454" y="3472912"/>
                  <a:pt x="2379250" y="3472912"/>
                </a:cubicBezTo>
                <a:cubicBezTo>
                  <a:pt x="2379250" y="3469158"/>
                  <a:pt x="2379250" y="3461648"/>
                  <a:pt x="2379250" y="3457893"/>
                </a:cubicBezTo>
                <a:cubicBezTo>
                  <a:pt x="2383047" y="3442875"/>
                  <a:pt x="2386843" y="3442875"/>
                  <a:pt x="2402029" y="3446629"/>
                </a:cubicBezTo>
                <a:cubicBezTo>
                  <a:pt x="2405826" y="3450384"/>
                  <a:pt x="2409622" y="3450384"/>
                  <a:pt x="2413419" y="3442875"/>
                </a:cubicBezTo>
                <a:cubicBezTo>
                  <a:pt x="2417215" y="3431610"/>
                  <a:pt x="2417215" y="3420346"/>
                  <a:pt x="2424808" y="3409082"/>
                </a:cubicBezTo>
                <a:cubicBezTo>
                  <a:pt x="2424808" y="3420346"/>
                  <a:pt x="2424808" y="3427856"/>
                  <a:pt x="2424808" y="3435365"/>
                </a:cubicBezTo>
                <a:cubicBezTo>
                  <a:pt x="2424808" y="3442875"/>
                  <a:pt x="2432401" y="3442875"/>
                  <a:pt x="2436197" y="3439120"/>
                </a:cubicBezTo>
                <a:cubicBezTo>
                  <a:pt x="2439994" y="3439120"/>
                  <a:pt x="2439994" y="3431610"/>
                  <a:pt x="2443791" y="3439120"/>
                </a:cubicBezTo>
                <a:cubicBezTo>
                  <a:pt x="2443791" y="3439120"/>
                  <a:pt x="2447587" y="3442875"/>
                  <a:pt x="2443791" y="3442875"/>
                </a:cubicBezTo>
                <a:cubicBezTo>
                  <a:pt x="2436197" y="3454139"/>
                  <a:pt x="2439994" y="3469158"/>
                  <a:pt x="2439994" y="3480422"/>
                </a:cubicBezTo>
                <a:cubicBezTo>
                  <a:pt x="2439994" y="3484177"/>
                  <a:pt x="2439994" y="3487931"/>
                  <a:pt x="2443791" y="3487931"/>
                </a:cubicBezTo>
                <a:cubicBezTo>
                  <a:pt x="2447587" y="3487931"/>
                  <a:pt x="2447587" y="3487931"/>
                  <a:pt x="2451383" y="3484177"/>
                </a:cubicBezTo>
                <a:cubicBezTo>
                  <a:pt x="2458976" y="3476667"/>
                  <a:pt x="2458976" y="3465403"/>
                  <a:pt x="2466569" y="3461648"/>
                </a:cubicBezTo>
                <a:cubicBezTo>
                  <a:pt x="2474162" y="3457893"/>
                  <a:pt x="2477959" y="3450384"/>
                  <a:pt x="2485551" y="3457893"/>
                </a:cubicBezTo>
                <a:cubicBezTo>
                  <a:pt x="2489348" y="3461648"/>
                  <a:pt x="2496941" y="3461648"/>
                  <a:pt x="2496941" y="3465403"/>
                </a:cubicBezTo>
                <a:cubicBezTo>
                  <a:pt x="2496941" y="3472912"/>
                  <a:pt x="2500737" y="3480422"/>
                  <a:pt x="2496941" y="3484177"/>
                </a:cubicBezTo>
                <a:cubicBezTo>
                  <a:pt x="2489348" y="3499195"/>
                  <a:pt x="2485551" y="3514214"/>
                  <a:pt x="2481755" y="3529233"/>
                </a:cubicBezTo>
                <a:cubicBezTo>
                  <a:pt x="2474162" y="3540497"/>
                  <a:pt x="2477959" y="3540497"/>
                  <a:pt x="2489348" y="3548007"/>
                </a:cubicBezTo>
                <a:cubicBezTo>
                  <a:pt x="2496941" y="3548007"/>
                  <a:pt x="2508330" y="3551762"/>
                  <a:pt x="2512126" y="3559271"/>
                </a:cubicBezTo>
                <a:cubicBezTo>
                  <a:pt x="2512126" y="3570535"/>
                  <a:pt x="2519720" y="3578045"/>
                  <a:pt x="2519720" y="3593064"/>
                </a:cubicBezTo>
                <a:cubicBezTo>
                  <a:pt x="2515923" y="3600573"/>
                  <a:pt x="2519720" y="3611837"/>
                  <a:pt x="2515923" y="3623101"/>
                </a:cubicBezTo>
                <a:cubicBezTo>
                  <a:pt x="2515923" y="3630611"/>
                  <a:pt x="2523516" y="3630611"/>
                  <a:pt x="2527312" y="3630611"/>
                </a:cubicBezTo>
                <a:cubicBezTo>
                  <a:pt x="2534906" y="3630611"/>
                  <a:pt x="2538702" y="3626856"/>
                  <a:pt x="2538702" y="3623101"/>
                </a:cubicBezTo>
                <a:cubicBezTo>
                  <a:pt x="2538702" y="3615592"/>
                  <a:pt x="2534906" y="3615592"/>
                  <a:pt x="2534906" y="3611837"/>
                </a:cubicBezTo>
                <a:cubicBezTo>
                  <a:pt x="2527312" y="3593064"/>
                  <a:pt x="2531109" y="3578045"/>
                  <a:pt x="2546295" y="3566780"/>
                </a:cubicBezTo>
                <a:cubicBezTo>
                  <a:pt x="2553888" y="3563026"/>
                  <a:pt x="2561481" y="3570535"/>
                  <a:pt x="2569074" y="3563026"/>
                </a:cubicBezTo>
                <a:cubicBezTo>
                  <a:pt x="2569074" y="3551762"/>
                  <a:pt x="2569074" y="3540497"/>
                  <a:pt x="2569074" y="3529233"/>
                </a:cubicBezTo>
                <a:cubicBezTo>
                  <a:pt x="2572870" y="3521724"/>
                  <a:pt x="2565277" y="3510460"/>
                  <a:pt x="2572870" y="3499195"/>
                </a:cubicBezTo>
                <a:cubicBezTo>
                  <a:pt x="2584260" y="3487931"/>
                  <a:pt x="2569074" y="3484177"/>
                  <a:pt x="2569074" y="3472912"/>
                </a:cubicBezTo>
                <a:cubicBezTo>
                  <a:pt x="2572870" y="3439120"/>
                  <a:pt x="2561481" y="3409082"/>
                  <a:pt x="2565277" y="3379044"/>
                </a:cubicBezTo>
                <a:cubicBezTo>
                  <a:pt x="2565277" y="3364025"/>
                  <a:pt x="2565277" y="3352761"/>
                  <a:pt x="2565277" y="3337742"/>
                </a:cubicBezTo>
                <a:cubicBezTo>
                  <a:pt x="2565277" y="3315214"/>
                  <a:pt x="2565277" y="3296440"/>
                  <a:pt x="2546295" y="3273912"/>
                </a:cubicBezTo>
                <a:cubicBezTo>
                  <a:pt x="2550091" y="3270157"/>
                  <a:pt x="2557684" y="3270157"/>
                  <a:pt x="2557684" y="3266403"/>
                </a:cubicBezTo>
                <a:cubicBezTo>
                  <a:pt x="2576667" y="3251384"/>
                  <a:pt x="2576667" y="3247629"/>
                  <a:pt x="2561481" y="3225101"/>
                </a:cubicBezTo>
                <a:lnTo>
                  <a:pt x="2554490" y="3215987"/>
                </a:lnTo>
                <a:lnTo>
                  <a:pt x="2571797" y="3188602"/>
                </a:lnTo>
                <a:cubicBezTo>
                  <a:pt x="2571797" y="3184847"/>
                  <a:pt x="2571797" y="3177338"/>
                  <a:pt x="2571797" y="3169828"/>
                </a:cubicBezTo>
                <a:cubicBezTo>
                  <a:pt x="2571797" y="3158564"/>
                  <a:pt x="2571797" y="3143545"/>
                  <a:pt x="2571797" y="3132281"/>
                </a:cubicBezTo>
                <a:lnTo>
                  <a:pt x="2571797" y="3113424"/>
                </a:lnTo>
                <a:lnTo>
                  <a:pt x="2582361" y="3102602"/>
                </a:lnTo>
                <a:lnTo>
                  <a:pt x="2583219" y="3095181"/>
                </a:lnTo>
                <a:lnTo>
                  <a:pt x="2584609" y="3113507"/>
                </a:lnTo>
                <a:cubicBezTo>
                  <a:pt x="2584134" y="3120078"/>
                  <a:pt x="2583185" y="3126649"/>
                  <a:pt x="2583185" y="3132281"/>
                </a:cubicBezTo>
                <a:cubicBezTo>
                  <a:pt x="2586982" y="3136036"/>
                  <a:pt x="2583185" y="3139790"/>
                  <a:pt x="2586982" y="3143545"/>
                </a:cubicBezTo>
                <a:cubicBezTo>
                  <a:pt x="2590778" y="3143545"/>
                  <a:pt x="2594575" y="3143545"/>
                  <a:pt x="2594575" y="3143545"/>
                </a:cubicBezTo>
                <a:cubicBezTo>
                  <a:pt x="2598371" y="3124772"/>
                  <a:pt x="2613557" y="3132281"/>
                  <a:pt x="2624946" y="3132281"/>
                </a:cubicBezTo>
                <a:lnTo>
                  <a:pt x="2624946" y="3127972"/>
                </a:lnTo>
                <a:lnTo>
                  <a:pt x="2628291" y="3135251"/>
                </a:lnTo>
                <a:cubicBezTo>
                  <a:pt x="2632563" y="3139475"/>
                  <a:pt x="2638257" y="3142291"/>
                  <a:pt x="2643952" y="3142291"/>
                </a:cubicBezTo>
                <a:lnTo>
                  <a:pt x="2645877" y="3143243"/>
                </a:lnTo>
                <a:lnTo>
                  <a:pt x="2643929" y="3154809"/>
                </a:lnTo>
                <a:cubicBezTo>
                  <a:pt x="2643929" y="3158564"/>
                  <a:pt x="2643929" y="3162319"/>
                  <a:pt x="2651521" y="3166073"/>
                </a:cubicBezTo>
                <a:cubicBezTo>
                  <a:pt x="2655317" y="3166073"/>
                  <a:pt x="2655317" y="3158564"/>
                  <a:pt x="2659115" y="3158564"/>
                </a:cubicBezTo>
                <a:lnTo>
                  <a:pt x="2662156" y="3151293"/>
                </a:lnTo>
                <a:lnTo>
                  <a:pt x="2670503" y="3155421"/>
                </a:lnTo>
                <a:lnTo>
                  <a:pt x="2670503" y="3159311"/>
                </a:lnTo>
                <a:lnTo>
                  <a:pt x="2667600" y="3177075"/>
                </a:lnTo>
                <a:cubicBezTo>
                  <a:pt x="2666220" y="3182493"/>
                  <a:pt x="2663909" y="3186778"/>
                  <a:pt x="2659051" y="3188383"/>
                </a:cubicBezTo>
                <a:cubicBezTo>
                  <a:pt x="2655317" y="3188848"/>
                  <a:pt x="2658543" y="3194442"/>
                  <a:pt x="2660032" y="3196255"/>
                </a:cubicBezTo>
                <a:cubicBezTo>
                  <a:pt x="2662881" y="3203895"/>
                  <a:pt x="2666483" y="3207443"/>
                  <a:pt x="2670463" y="3208946"/>
                </a:cubicBezTo>
                <a:lnTo>
                  <a:pt x="2672879" y="3209026"/>
                </a:lnTo>
                <a:lnTo>
                  <a:pt x="2678097" y="3237413"/>
                </a:lnTo>
                <a:cubicBezTo>
                  <a:pt x="2678097" y="3244923"/>
                  <a:pt x="2685689" y="3248677"/>
                  <a:pt x="2693282" y="3248677"/>
                </a:cubicBezTo>
                <a:cubicBezTo>
                  <a:pt x="2700875" y="3248677"/>
                  <a:pt x="2704672" y="3241168"/>
                  <a:pt x="2704672" y="3229904"/>
                </a:cubicBezTo>
                <a:lnTo>
                  <a:pt x="2703772" y="3216999"/>
                </a:lnTo>
                <a:lnTo>
                  <a:pt x="2704863" y="3217403"/>
                </a:lnTo>
                <a:cubicBezTo>
                  <a:pt x="2711076" y="3222875"/>
                  <a:pt x="2716226" y="3231228"/>
                  <a:pt x="2720186" y="3242726"/>
                </a:cubicBezTo>
                <a:cubicBezTo>
                  <a:pt x="2720432" y="3244694"/>
                  <a:pt x="2720677" y="3246662"/>
                  <a:pt x="2719432" y="3246817"/>
                </a:cubicBezTo>
                <a:cubicBezTo>
                  <a:pt x="2708698" y="3262145"/>
                  <a:pt x="2715129" y="3283329"/>
                  <a:pt x="2717581" y="3303010"/>
                </a:cubicBezTo>
                <a:cubicBezTo>
                  <a:pt x="2720013" y="3332687"/>
                  <a:pt x="2717013" y="3339056"/>
                  <a:pt x="2699073" y="3347287"/>
                </a:cubicBezTo>
                <a:cubicBezTo>
                  <a:pt x="2706260" y="3364379"/>
                  <a:pt x="2712975" y="3367540"/>
                  <a:pt x="2726180" y="3361898"/>
                </a:cubicBezTo>
                <a:cubicBezTo>
                  <a:pt x="2750099" y="3350924"/>
                  <a:pt x="2750099" y="3350924"/>
                  <a:pt x="2747287" y="3389249"/>
                </a:cubicBezTo>
                <a:cubicBezTo>
                  <a:pt x="2746701" y="3435291"/>
                  <a:pt x="2734683" y="3470764"/>
                  <a:pt x="2712479" y="3495515"/>
                </a:cubicBezTo>
                <a:cubicBezTo>
                  <a:pt x="2704745" y="3504473"/>
                  <a:pt x="2700745" y="3512966"/>
                  <a:pt x="2701215" y="3526897"/>
                </a:cubicBezTo>
                <a:cubicBezTo>
                  <a:pt x="2700932" y="3544921"/>
                  <a:pt x="2704893" y="3556419"/>
                  <a:pt x="2716588" y="3558960"/>
                </a:cubicBezTo>
                <a:cubicBezTo>
                  <a:pt x="2741714" y="3567822"/>
                  <a:pt x="2746920" y="3579165"/>
                  <a:pt x="2745352" y="3617335"/>
                </a:cubicBezTo>
                <a:cubicBezTo>
                  <a:pt x="2745088" y="3625362"/>
                  <a:pt x="2745823" y="3631267"/>
                  <a:pt x="2746804" y="3639139"/>
                </a:cubicBezTo>
                <a:cubicBezTo>
                  <a:pt x="2748294" y="3640952"/>
                  <a:pt x="2748294" y="3640952"/>
                  <a:pt x="2748540" y="3642920"/>
                </a:cubicBezTo>
                <a:cubicBezTo>
                  <a:pt x="2748540" y="3642920"/>
                  <a:pt x="2747049" y="3641107"/>
                  <a:pt x="2745804" y="3641262"/>
                </a:cubicBezTo>
                <a:cubicBezTo>
                  <a:pt x="2742069" y="3641727"/>
                  <a:pt x="2736844" y="3640380"/>
                  <a:pt x="2732864" y="3638877"/>
                </a:cubicBezTo>
                <a:cubicBezTo>
                  <a:pt x="2714453" y="3633175"/>
                  <a:pt x="2702719" y="3650626"/>
                  <a:pt x="2705151" y="3680303"/>
                </a:cubicBezTo>
                <a:cubicBezTo>
                  <a:pt x="2707357" y="3698016"/>
                  <a:pt x="2711808" y="3713451"/>
                  <a:pt x="2719749" y="3726452"/>
                </a:cubicBezTo>
                <a:cubicBezTo>
                  <a:pt x="2726201" y="3737641"/>
                  <a:pt x="2728916" y="3749294"/>
                  <a:pt x="2724162" y="3761878"/>
                </a:cubicBezTo>
                <a:cubicBezTo>
                  <a:pt x="2721162" y="3768248"/>
                  <a:pt x="2718653" y="3778553"/>
                  <a:pt x="2725614" y="3783682"/>
                </a:cubicBezTo>
                <a:cubicBezTo>
                  <a:pt x="2732329" y="3786843"/>
                  <a:pt x="2738798" y="3788036"/>
                  <a:pt x="2742554" y="3777575"/>
                </a:cubicBezTo>
                <a:cubicBezTo>
                  <a:pt x="2752836" y="3738320"/>
                  <a:pt x="2781245" y="3722790"/>
                  <a:pt x="2788793" y="3681877"/>
                </a:cubicBezTo>
                <a:cubicBezTo>
                  <a:pt x="2790057" y="3671726"/>
                  <a:pt x="2797037" y="3666860"/>
                  <a:pt x="2803017" y="3664116"/>
                </a:cubicBezTo>
                <a:cubicBezTo>
                  <a:pt x="2820202" y="3659977"/>
                  <a:pt x="2830691" y="3642681"/>
                  <a:pt x="2839690" y="3623572"/>
                </a:cubicBezTo>
                <a:cubicBezTo>
                  <a:pt x="2846444" y="3606742"/>
                  <a:pt x="2854443" y="3589756"/>
                  <a:pt x="2866912" y="3578210"/>
                </a:cubicBezTo>
                <a:cubicBezTo>
                  <a:pt x="2874647" y="3569252"/>
                  <a:pt x="2873666" y="3561380"/>
                  <a:pt x="2864970" y="3552470"/>
                </a:cubicBezTo>
                <a:cubicBezTo>
                  <a:pt x="2863235" y="3548688"/>
                  <a:pt x="2859500" y="3549154"/>
                  <a:pt x="2858765" y="3543249"/>
                </a:cubicBezTo>
                <a:cubicBezTo>
                  <a:pt x="2862010" y="3538848"/>
                  <a:pt x="2864989" y="3542474"/>
                  <a:pt x="2868725" y="3542009"/>
                </a:cubicBezTo>
                <a:cubicBezTo>
                  <a:pt x="2880420" y="3544549"/>
                  <a:pt x="2890909" y="3527254"/>
                  <a:pt x="2888703" y="3509541"/>
                </a:cubicBezTo>
                <a:cubicBezTo>
                  <a:pt x="2885987" y="3497887"/>
                  <a:pt x="2881007" y="3498508"/>
                  <a:pt x="2875782" y="3497160"/>
                </a:cubicBezTo>
                <a:cubicBezTo>
                  <a:pt x="2870802" y="3497780"/>
                  <a:pt x="2864577" y="3498555"/>
                  <a:pt x="2864841" y="3490528"/>
                </a:cubicBezTo>
                <a:cubicBezTo>
                  <a:pt x="2863616" y="3480687"/>
                  <a:pt x="2867860" y="3474163"/>
                  <a:pt x="2874085" y="3473387"/>
                </a:cubicBezTo>
                <a:cubicBezTo>
                  <a:pt x="2876820" y="3475045"/>
                  <a:pt x="2879311" y="3474735"/>
                  <a:pt x="2880556" y="3474580"/>
                </a:cubicBezTo>
                <a:cubicBezTo>
                  <a:pt x="2890761" y="3475308"/>
                  <a:pt x="2897496" y="3468473"/>
                  <a:pt x="2898024" y="3452418"/>
                </a:cubicBezTo>
                <a:cubicBezTo>
                  <a:pt x="2899553" y="3434240"/>
                  <a:pt x="2901082" y="3416061"/>
                  <a:pt x="2902856" y="3399851"/>
                </a:cubicBezTo>
                <a:cubicBezTo>
                  <a:pt x="2903385" y="3383796"/>
                  <a:pt x="2908384" y="3373180"/>
                  <a:pt x="2918099" y="3369972"/>
                </a:cubicBezTo>
                <a:cubicBezTo>
                  <a:pt x="2925324" y="3367073"/>
                  <a:pt x="2926079" y="3362982"/>
                  <a:pt x="2921118" y="3353607"/>
                </a:cubicBezTo>
                <a:cubicBezTo>
                  <a:pt x="2913422" y="3342573"/>
                  <a:pt x="2914196" y="3328486"/>
                  <a:pt x="2914970" y="3314399"/>
                </a:cubicBezTo>
                <a:cubicBezTo>
                  <a:pt x="2921518" y="3275610"/>
                  <a:pt x="2920595" y="3237751"/>
                  <a:pt x="2910713" y="3199009"/>
                </a:cubicBezTo>
                <a:cubicBezTo>
                  <a:pt x="2908242" y="3189323"/>
                  <a:pt x="2909756" y="3178642"/>
                  <a:pt x="2913600" y="3170168"/>
                </a:cubicBezTo>
                <a:lnTo>
                  <a:pt x="2920246" y="3164024"/>
                </a:lnTo>
                <a:lnTo>
                  <a:pt x="2924120" y="3176318"/>
                </a:lnTo>
                <a:cubicBezTo>
                  <a:pt x="2925365" y="3182185"/>
                  <a:pt x="2925840" y="3188286"/>
                  <a:pt x="2924890" y="3194857"/>
                </a:cubicBezTo>
                <a:cubicBezTo>
                  <a:pt x="2924890" y="3194857"/>
                  <a:pt x="2928687" y="3194857"/>
                  <a:pt x="2928687" y="3194857"/>
                </a:cubicBezTo>
                <a:cubicBezTo>
                  <a:pt x="2932484" y="3194857"/>
                  <a:pt x="2932484" y="3194857"/>
                  <a:pt x="2936280" y="3194857"/>
                </a:cubicBezTo>
                <a:cubicBezTo>
                  <a:pt x="2936280" y="3191103"/>
                  <a:pt x="2936280" y="3183593"/>
                  <a:pt x="2936280" y="3179838"/>
                </a:cubicBezTo>
                <a:lnTo>
                  <a:pt x="2942695" y="3168417"/>
                </a:lnTo>
                <a:lnTo>
                  <a:pt x="2957622" y="3191167"/>
                </a:lnTo>
                <a:cubicBezTo>
                  <a:pt x="2960933" y="3201248"/>
                  <a:pt x="2961720" y="3212642"/>
                  <a:pt x="2959455" y="3224916"/>
                </a:cubicBezTo>
                <a:cubicBezTo>
                  <a:pt x="2957700" y="3231130"/>
                  <a:pt x="2958191" y="3235066"/>
                  <a:pt x="2962416" y="3238537"/>
                </a:cubicBezTo>
                <a:cubicBezTo>
                  <a:pt x="2965396" y="3242164"/>
                  <a:pt x="2968886" y="3239730"/>
                  <a:pt x="2970886" y="3235484"/>
                </a:cubicBezTo>
                <a:cubicBezTo>
                  <a:pt x="2972131" y="3235329"/>
                  <a:pt x="2971886" y="3233361"/>
                  <a:pt x="2973131" y="3233206"/>
                </a:cubicBezTo>
                <a:cubicBezTo>
                  <a:pt x="2976376" y="3228804"/>
                  <a:pt x="2975659" y="3212904"/>
                  <a:pt x="2983356" y="3223937"/>
                </a:cubicBezTo>
                <a:cubicBezTo>
                  <a:pt x="2990806" y="3233003"/>
                  <a:pt x="2986807" y="3241495"/>
                  <a:pt x="2981317" y="3248175"/>
                </a:cubicBezTo>
                <a:cubicBezTo>
                  <a:pt x="2980317" y="3250298"/>
                  <a:pt x="2978073" y="3252577"/>
                  <a:pt x="2975828" y="3254855"/>
                </a:cubicBezTo>
                <a:cubicBezTo>
                  <a:pt x="2973582" y="3257133"/>
                  <a:pt x="2971583" y="3261379"/>
                  <a:pt x="2972318" y="3267284"/>
                </a:cubicBezTo>
                <a:cubicBezTo>
                  <a:pt x="2974299" y="3273033"/>
                  <a:pt x="2977544" y="3268631"/>
                  <a:pt x="2980279" y="3270289"/>
                </a:cubicBezTo>
                <a:cubicBezTo>
                  <a:pt x="2996444" y="3278269"/>
                  <a:pt x="3001650" y="3289613"/>
                  <a:pt x="2992897" y="3310689"/>
                </a:cubicBezTo>
                <a:cubicBezTo>
                  <a:pt x="2969390" y="3365582"/>
                  <a:pt x="2971009" y="3429337"/>
                  <a:pt x="2979099" y="3494284"/>
                </a:cubicBezTo>
                <a:cubicBezTo>
                  <a:pt x="2981060" y="3510029"/>
                  <a:pt x="2983021" y="3525774"/>
                  <a:pt x="2984737" y="3539551"/>
                </a:cubicBezTo>
                <a:cubicBezTo>
                  <a:pt x="2987678" y="3563168"/>
                  <a:pt x="2985395" y="3585437"/>
                  <a:pt x="2980376" y="3606049"/>
                </a:cubicBezTo>
                <a:cubicBezTo>
                  <a:pt x="2977112" y="3620446"/>
                  <a:pt x="2973093" y="3638934"/>
                  <a:pt x="2984015" y="3655562"/>
                </a:cubicBezTo>
                <a:cubicBezTo>
                  <a:pt x="2993201" y="3668409"/>
                  <a:pt x="3016346" y="3671522"/>
                  <a:pt x="3025571" y="3664377"/>
                </a:cubicBezTo>
                <a:cubicBezTo>
                  <a:pt x="3034795" y="3657232"/>
                  <a:pt x="3042285" y="3646306"/>
                  <a:pt x="3050530" y="3631288"/>
                </a:cubicBezTo>
                <a:cubicBezTo>
                  <a:pt x="3033344" y="3635427"/>
                  <a:pt x="3022159" y="3626827"/>
                  <a:pt x="3015727" y="3605643"/>
                </a:cubicBezTo>
                <a:cubicBezTo>
                  <a:pt x="3011766" y="3594145"/>
                  <a:pt x="3014521" y="3585807"/>
                  <a:pt x="3022236" y="3586845"/>
                </a:cubicBezTo>
                <a:cubicBezTo>
                  <a:pt x="3028951" y="3590006"/>
                  <a:pt x="3035176" y="3589230"/>
                  <a:pt x="3041401" y="3588455"/>
                </a:cubicBezTo>
                <a:cubicBezTo>
                  <a:pt x="3058831" y="3586284"/>
                  <a:pt x="3066831" y="3569298"/>
                  <a:pt x="3064644" y="3541590"/>
                </a:cubicBezTo>
                <a:cubicBezTo>
                  <a:pt x="3063908" y="3535685"/>
                  <a:pt x="3063173" y="3529781"/>
                  <a:pt x="3062438" y="3523877"/>
                </a:cubicBezTo>
                <a:cubicBezTo>
                  <a:pt x="3062702" y="3515849"/>
                  <a:pt x="3064212" y="3507667"/>
                  <a:pt x="3070191" y="3504923"/>
                </a:cubicBezTo>
                <a:cubicBezTo>
                  <a:pt x="3074681" y="3500367"/>
                  <a:pt x="3078152" y="3507929"/>
                  <a:pt x="3081378" y="3513523"/>
                </a:cubicBezTo>
                <a:cubicBezTo>
                  <a:pt x="3085848" y="3518962"/>
                  <a:pt x="3089563" y="3528493"/>
                  <a:pt x="3095543" y="3525749"/>
                </a:cubicBezTo>
                <a:cubicBezTo>
                  <a:pt x="3101768" y="3524974"/>
                  <a:pt x="3100298" y="3513165"/>
                  <a:pt x="3100562" y="3505138"/>
                </a:cubicBezTo>
                <a:lnTo>
                  <a:pt x="3105396" y="3443032"/>
                </a:lnTo>
                <a:lnTo>
                  <a:pt x="3112025" y="3446374"/>
                </a:lnTo>
                <a:cubicBezTo>
                  <a:pt x="3116373" y="3448252"/>
                  <a:pt x="3120719" y="3449191"/>
                  <a:pt x="3125066" y="3447313"/>
                </a:cubicBezTo>
                <a:cubicBezTo>
                  <a:pt x="3125066" y="3447313"/>
                  <a:pt x="3127963" y="3447313"/>
                  <a:pt x="3130861" y="3451069"/>
                </a:cubicBezTo>
                <a:cubicBezTo>
                  <a:pt x="3116371" y="3466092"/>
                  <a:pt x="3122168" y="3484871"/>
                  <a:pt x="3122168" y="3503651"/>
                </a:cubicBezTo>
                <a:cubicBezTo>
                  <a:pt x="3119270" y="3511162"/>
                  <a:pt x="3122168" y="3518674"/>
                  <a:pt x="3122168" y="3529941"/>
                </a:cubicBezTo>
                <a:cubicBezTo>
                  <a:pt x="3125066" y="3529941"/>
                  <a:pt x="3125066" y="3533697"/>
                  <a:pt x="3125066" y="3533697"/>
                </a:cubicBezTo>
                <a:cubicBezTo>
                  <a:pt x="3119270" y="3541209"/>
                  <a:pt x="3122168" y="3552477"/>
                  <a:pt x="3116371" y="3559989"/>
                </a:cubicBezTo>
                <a:cubicBezTo>
                  <a:pt x="3113474" y="3575012"/>
                  <a:pt x="3119270" y="3590035"/>
                  <a:pt x="3130861" y="3593791"/>
                </a:cubicBezTo>
                <a:cubicBezTo>
                  <a:pt x="3133759" y="3593791"/>
                  <a:pt x="3136657" y="3597547"/>
                  <a:pt x="3136657" y="3601303"/>
                </a:cubicBezTo>
                <a:cubicBezTo>
                  <a:pt x="3139555" y="3605059"/>
                  <a:pt x="3139555" y="3608815"/>
                  <a:pt x="3133759" y="3608815"/>
                </a:cubicBezTo>
                <a:cubicBezTo>
                  <a:pt x="3133759" y="3623838"/>
                  <a:pt x="3142453" y="3631349"/>
                  <a:pt x="3145351" y="3642617"/>
                </a:cubicBezTo>
                <a:cubicBezTo>
                  <a:pt x="3151146" y="3642617"/>
                  <a:pt x="3154043" y="3646373"/>
                  <a:pt x="3151146" y="3653885"/>
                </a:cubicBezTo>
                <a:cubicBezTo>
                  <a:pt x="3151146" y="3668909"/>
                  <a:pt x="3159840" y="3683931"/>
                  <a:pt x="3156942" y="3698955"/>
                </a:cubicBezTo>
                <a:cubicBezTo>
                  <a:pt x="3156942" y="3702711"/>
                  <a:pt x="3159840" y="3702711"/>
                  <a:pt x="3162738" y="3702711"/>
                </a:cubicBezTo>
                <a:cubicBezTo>
                  <a:pt x="3162738" y="3702711"/>
                  <a:pt x="3165634" y="3702711"/>
                  <a:pt x="3165634" y="3698955"/>
                </a:cubicBezTo>
                <a:cubicBezTo>
                  <a:pt x="3165634" y="3691443"/>
                  <a:pt x="3165634" y="3687687"/>
                  <a:pt x="3165634" y="3683931"/>
                </a:cubicBezTo>
                <a:cubicBezTo>
                  <a:pt x="3165634" y="3680176"/>
                  <a:pt x="3165634" y="3676420"/>
                  <a:pt x="3168533" y="3672664"/>
                </a:cubicBezTo>
                <a:cubicBezTo>
                  <a:pt x="3177227" y="3668909"/>
                  <a:pt x="3180125" y="3657641"/>
                  <a:pt x="3180125" y="3646373"/>
                </a:cubicBezTo>
                <a:cubicBezTo>
                  <a:pt x="3180125" y="3638861"/>
                  <a:pt x="3180125" y="3631349"/>
                  <a:pt x="3180125" y="3620082"/>
                </a:cubicBezTo>
                <a:cubicBezTo>
                  <a:pt x="3171432" y="3620082"/>
                  <a:pt x="3177227" y="3608815"/>
                  <a:pt x="3174329" y="3605059"/>
                </a:cubicBezTo>
                <a:cubicBezTo>
                  <a:pt x="3174329" y="3582523"/>
                  <a:pt x="3174329" y="3556233"/>
                  <a:pt x="3174329" y="3533697"/>
                </a:cubicBezTo>
                <a:cubicBezTo>
                  <a:pt x="3171432" y="3533697"/>
                  <a:pt x="3168533" y="3529941"/>
                  <a:pt x="3171432" y="3526185"/>
                </a:cubicBezTo>
                <a:cubicBezTo>
                  <a:pt x="3171432" y="3522430"/>
                  <a:pt x="3171432" y="3522430"/>
                  <a:pt x="3174329" y="3522430"/>
                </a:cubicBezTo>
                <a:cubicBezTo>
                  <a:pt x="3177227" y="3522430"/>
                  <a:pt x="3180125" y="3522430"/>
                  <a:pt x="3183023" y="3522430"/>
                </a:cubicBezTo>
                <a:cubicBezTo>
                  <a:pt x="3180125" y="3492383"/>
                  <a:pt x="3188818" y="3466092"/>
                  <a:pt x="3188818" y="3436045"/>
                </a:cubicBezTo>
                <a:cubicBezTo>
                  <a:pt x="3183023" y="3428533"/>
                  <a:pt x="3183023" y="3421021"/>
                  <a:pt x="3188818" y="3413510"/>
                </a:cubicBezTo>
                <a:cubicBezTo>
                  <a:pt x="3188818" y="3383463"/>
                  <a:pt x="3188818" y="3349661"/>
                  <a:pt x="3188818" y="3319613"/>
                </a:cubicBezTo>
                <a:cubicBezTo>
                  <a:pt x="3185920" y="3319613"/>
                  <a:pt x="3183023" y="3319613"/>
                  <a:pt x="3183023" y="3319613"/>
                </a:cubicBezTo>
                <a:cubicBezTo>
                  <a:pt x="3183023" y="3300834"/>
                  <a:pt x="3183023" y="3285811"/>
                  <a:pt x="3183023" y="3270787"/>
                </a:cubicBezTo>
                <a:cubicBezTo>
                  <a:pt x="3183023" y="3270787"/>
                  <a:pt x="3185920" y="3267031"/>
                  <a:pt x="3188818" y="3267031"/>
                </a:cubicBezTo>
                <a:cubicBezTo>
                  <a:pt x="3188818" y="3263275"/>
                  <a:pt x="3185920" y="3252008"/>
                  <a:pt x="3188818" y="3252008"/>
                </a:cubicBezTo>
                <a:cubicBezTo>
                  <a:pt x="3197512" y="3248252"/>
                  <a:pt x="3197512" y="3240741"/>
                  <a:pt x="3197512" y="3236985"/>
                </a:cubicBezTo>
                <a:cubicBezTo>
                  <a:pt x="3191716" y="3221961"/>
                  <a:pt x="3191716" y="3210693"/>
                  <a:pt x="3194614" y="3195670"/>
                </a:cubicBezTo>
                <a:cubicBezTo>
                  <a:pt x="3197512" y="3191915"/>
                  <a:pt x="3197512" y="3184403"/>
                  <a:pt x="3194614" y="3180647"/>
                </a:cubicBezTo>
                <a:cubicBezTo>
                  <a:pt x="3188818" y="3169379"/>
                  <a:pt x="3191716" y="3158111"/>
                  <a:pt x="3194614" y="3146844"/>
                </a:cubicBezTo>
                <a:cubicBezTo>
                  <a:pt x="3206205" y="3143088"/>
                  <a:pt x="3200411" y="3131821"/>
                  <a:pt x="3200411" y="3124309"/>
                </a:cubicBezTo>
                <a:cubicBezTo>
                  <a:pt x="3203307" y="3105529"/>
                  <a:pt x="3200411" y="3090506"/>
                  <a:pt x="3200411" y="3075483"/>
                </a:cubicBezTo>
                <a:lnTo>
                  <a:pt x="3200411" y="3052831"/>
                </a:lnTo>
                <a:lnTo>
                  <a:pt x="3207678" y="3053355"/>
                </a:lnTo>
                <a:cubicBezTo>
                  <a:pt x="3207678" y="3053355"/>
                  <a:pt x="3210576" y="3053355"/>
                  <a:pt x="3213473" y="3057111"/>
                </a:cubicBezTo>
                <a:cubicBezTo>
                  <a:pt x="3198984" y="3072134"/>
                  <a:pt x="3204780" y="3090913"/>
                  <a:pt x="3204780" y="3109693"/>
                </a:cubicBezTo>
                <a:cubicBezTo>
                  <a:pt x="3201882" y="3117204"/>
                  <a:pt x="3204780" y="3124716"/>
                  <a:pt x="3204780" y="3135983"/>
                </a:cubicBezTo>
                <a:cubicBezTo>
                  <a:pt x="3207678" y="3135983"/>
                  <a:pt x="3207678" y="3139739"/>
                  <a:pt x="3207678" y="3139739"/>
                </a:cubicBezTo>
                <a:cubicBezTo>
                  <a:pt x="3201882" y="3147251"/>
                  <a:pt x="3204780" y="3158519"/>
                  <a:pt x="3198984" y="3166031"/>
                </a:cubicBezTo>
                <a:cubicBezTo>
                  <a:pt x="3196085" y="3181054"/>
                  <a:pt x="3201882" y="3196077"/>
                  <a:pt x="3213473" y="3199833"/>
                </a:cubicBezTo>
                <a:cubicBezTo>
                  <a:pt x="3216371" y="3199833"/>
                  <a:pt x="3219269" y="3203589"/>
                  <a:pt x="3219269" y="3207345"/>
                </a:cubicBezTo>
                <a:cubicBezTo>
                  <a:pt x="3222167" y="3211101"/>
                  <a:pt x="3222167" y="3214857"/>
                  <a:pt x="3216371" y="3214857"/>
                </a:cubicBezTo>
                <a:cubicBezTo>
                  <a:pt x="3216371" y="3229880"/>
                  <a:pt x="3225064" y="3237391"/>
                  <a:pt x="3227962" y="3248659"/>
                </a:cubicBezTo>
                <a:cubicBezTo>
                  <a:pt x="3233758" y="3248659"/>
                  <a:pt x="3236656" y="3252415"/>
                  <a:pt x="3233758" y="3259927"/>
                </a:cubicBezTo>
                <a:cubicBezTo>
                  <a:pt x="3233758" y="3274951"/>
                  <a:pt x="3242453" y="3289973"/>
                  <a:pt x="3239553" y="3304997"/>
                </a:cubicBezTo>
                <a:cubicBezTo>
                  <a:pt x="3239553" y="3308753"/>
                  <a:pt x="3242453" y="3308753"/>
                  <a:pt x="3245350" y="3308753"/>
                </a:cubicBezTo>
                <a:cubicBezTo>
                  <a:pt x="3245350" y="3308753"/>
                  <a:pt x="3248247" y="3308753"/>
                  <a:pt x="3248247" y="3304997"/>
                </a:cubicBezTo>
                <a:cubicBezTo>
                  <a:pt x="3248247" y="3297485"/>
                  <a:pt x="3248247" y="3293729"/>
                  <a:pt x="3248247" y="3289973"/>
                </a:cubicBezTo>
                <a:cubicBezTo>
                  <a:pt x="3248247" y="3286218"/>
                  <a:pt x="3248247" y="3282462"/>
                  <a:pt x="3251145" y="3278706"/>
                </a:cubicBezTo>
                <a:cubicBezTo>
                  <a:pt x="3259839" y="3274951"/>
                  <a:pt x="3262736" y="3263683"/>
                  <a:pt x="3262736" y="3252415"/>
                </a:cubicBezTo>
                <a:cubicBezTo>
                  <a:pt x="3262736" y="3244903"/>
                  <a:pt x="3262736" y="3237391"/>
                  <a:pt x="3262736" y="3226124"/>
                </a:cubicBezTo>
                <a:cubicBezTo>
                  <a:pt x="3254043" y="3226124"/>
                  <a:pt x="3259839" y="3214857"/>
                  <a:pt x="3256941" y="3211101"/>
                </a:cubicBezTo>
                <a:cubicBezTo>
                  <a:pt x="3256941" y="3188565"/>
                  <a:pt x="3256941" y="3162275"/>
                  <a:pt x="3256941" y="3139739"/>
                </a:cubicBezTo>
                <a:cubicBezTo>
                  <a:pt x="3254043" y="3139739"/>
                  <a:pt x="3251145" y="3135983"/>
                  <a:pt x="3254043" y="3132227"/>
                </a:cubicBezTo>
                <a:cubicBezTo>
                  <a:pt x="3254043" y="3128472"/>
                  <a:pt x="3254043" y="3128472"/>
                  <a:pt x="3256941" y="3128472"/>
                </a:cubicBezTo>
                <a:cubicBezTo>
                  <a:pt x="3259839" y="3128472"/>
                  <a:pt x="3262736" y="3128472"/>
                  <a:pt x="3265635" y="3128472"/>
                </a:cubicBezTo>
                <a:cubicBezTo>
                  <a:pt x="3262736" y="3098425"/>
                  <a:pt x="3271430" y="3072134"/>
                  <a:pt x="3271430" y="3042087"/>
                </a:cubicBezTo>
                <a:cubicBezTo>
                  <a:pt x="3265635" y="3034575"/>
                  <a:pt x="3265635" y="3027063"/>
                  <a:pt x="3271430" y="3019552"/>
                </a:cubicBezTo>
                <a:cubicBezTo>
                  <a:pt x="3271430" y="2989505"/>
                  <a:pt x="3271430" y="2955703"/>
                  <a:pt x="3271430" y="2925655"/>
                </a:cubicBezTo>
                <a:cubicBezTo>
                  <a:pt x="3268532" y="2925655"/>
                  <a:pt x="3265635" y="2925655"/>
                  <a:pt x="3265635" y="2925655"/>
                </a:cubicBezTo>
                <a:cubicBezTo>
                  <a:pt x="3265635" y="2906876"/>
                  <a:pt x="3265635" y="2891853"/>
                  <a:pt x="3265635" y="2876829"/>
                </a:cubicBezTo>
                <a:cubicBezTo>
                  <a:pt x="3265635" y="2876829"/>
                  <a:pt x="3268532" y="2873073"/>
                  <a:pt x="3271430" y="2873073"/>
                </a:cubicBezTo>
                <a:cubicBezTo>
                  <a:pt x="3271430" y="2871195"/>
                  <a:pt x="3270706" y="2867439"/>
                  <a:pt x="3270344" y="2864153"/>
                </a:cubicBezTo>
                <a:lnTo>
                  <a:pt x="3270952" y="2860738"/>
                </a:lnTo>
                <a:lnTo>
                  <a:pt x="3272386" y="2877383"/>
                </a:lnTo>
                <a:cubicBezTo>
                  <a:pt x="3276239" y="2899919"/>
                  <a:pt x="3272386" y="2926209"/>
                  <a:pt x="3272386" y="2952501"/>
                </a:cubicBezTo>
                <a:cubicBezTo>
                  <a:pt x="3272386" y="2978792"/>
                  <a:pt x="3272386" y="3001326"/>
                  <a:pt x="3276239" y="3027617"/>
                </a:cubicBezTo>
                <a:cubicBezTo>
                  <a:pt x="3280092" y="3053909"/>
                  <a:pt x="3280092" y="3080200"/>
                  <a:pt x="3280092" y="3106491"/>
                </a:cubicBezTo>
                <a:cubicBezTo>
                  <a:pt x="3280092" y="3106491"/>
                  <a:pt x="3280092" y="3110247"/>
                  <a:pt x="3280092" y="3114003"/>
                </a:cubicBezTo>
                <a:cubicBezTo>
                  <a:pt x="3280092" y="3121514"/>
                  <a:pt x="3276239" y="3132782"/>
                  <a:pt x="3283946" y="3136538"/>
                </a:cubicBezTo>
                <a:cubicBezTo>
                  <a:pt x="3283946" y="3151561"/>
                  <a:pt x="3291653" y="3166585"/>
                  <a:pt x="3291653" y="3181608"/>
                </a:cubicBezTo>
                <a:cubicBezTo>
                  <a:pt x="3291653" y="3189120"/>
                  <a:pt x="3291653" y="3192876"/>
                  <a:pt x="3295506" y="3200387"/>
                </a:cubicBezTo>
                <a:cubicBezTo>
                  <a:pt x="3299359" y="3207899"/>
                  <a:pt x="3295506" y="3215411"/>
                  <a:pt x="3295506" y="3226678"/>
                </a:cubicBezTo>
                <a:cubicBezTo>
                  <a:pt x="3295506" y="3234190"/>
                  <a:pt x="3303213" y="3241701"/>
                  <a:pt x="3303213" y="3252969"/>
                </a:cubicBezTo>
                <a:cubicBezTo>
                  <a:pt x="3303213" y="3256725"/>
                  <a:pt x="3299359" y="3260481"/>
                  <a:pt x="3295506" y="3267993"/>
                </a:cubicBezTo>
                <a:cubicBezTo>
                  <a:pt x="3295506" y="3275504"/>
                  <a:pt x="3307067" y="3271749"/>
                  <a:pt x="3307067" y="3275504"/>
                </a:cubicBezTo>
                <a:cubicBezTo>
                  <a:pt x="3307067" y="3279260"/>
                  <a:pt x="3307067" y="3279260"/>
                  <a:pt x="3307067" y="3283016"/>
                </a:cubicBezTo>
                <a:cubicBezTo>
                  <a:pt x="3307067" y="3301795"/>
                  <a:pt x="3310919" y="3324330"/>
                  <a:pt x="3314772" y="3343110"/>
                </a:cubicBezTo>
                <a:cubicBezTo>
                  <a:pt x="3314772" y="3358133"/>
                  <a:pt x="3318627" y="3373157"/>
                  <a:pt x="3322480" y="3388180"/>
                </a:cubicBezTo>
                <a:cubicBezTo>
                  <a:pt x="3326334" y="3410715"/>
                  <a:pt x="3326334" y="3410715"/>
                  <a:pt x="3322480" y="3433250"/>
                </a:cubicBezTo>
                <a:cubicBezTo>
                  <a:pt x="3318627" y="3440762"/>
                  <a:pt x="3314772" y="3448274"/>
                  <a:pt x="3330187" y="3448274"/>
                </a:cubicBezTo>
                <a:cubicBezTo>
                  <a:pt x="3337894" y="3448274"/>
                  <a:pt x="3341747" y="3459541"/>
                  <a:pt x="3337894" y="3467053"/>
                </a:cubicBezTo>
                <a:cubicBezTo>
                  <a:pt x="3326334" y="3482076"/>
                  <a:pt x="3334039" y="3493344"/>
                  <a:pt x="3334039" y="3508368"/>
                </a:cubicBezTo>
                <a:cubicBezTo>
                  <a:pt x="3330187" y="3515879"/>
                  <a:pt x="3345601" y="3530903"/>
                  <a:pt x="3353307" y="3527147"/>
                </a:cubicBezTo>
                <a:cubicBezTo>
                  <a:pt x="3372574" y="3527147"/>
                  <a:pt x="3384134" y="3530903"/>
                  <a:pt x="3384134" y="3542170"/>
                </a:cubicBezTo>
                <a:cubicBezTo>
                  <a:pt x="3384134" y="3557194"/>
                  <a:pt x="3391842" y="3568461"/>
                  <a:pt x="3391842" y="3583485"/>
                </a:cubicBezTo>
                <a:cubicBezTo>
                  <a:pt x="3391842" y="3598508"/>
                  <a:pt x="3387987" y="3613532"/>
                  <a:pt x="3391842" y="3632311"/>
                </a:cubicBezTo>
                <a:cubicBezTo>
                  <a:pt x="3395696" y="3647334"/>
                  <a:pt x="3395696" y="3662358"/>
                  <a:pt x="3391842" y="3677381"/>
                </a:cubicBezTo>
                <a:cubicBezTo>
                  <a:pt x="3387987" y="3688649"/>
                  <a:pt x="3399549" y="3692405"/>
                  <a:pt x="3407254" y="3696160"/>
                </a:cubicBezTo>
                <a:cubicBezTo>
                  <a:pt x="3418816" y="3707428"/>
                  <a:pt x="3426521" y="3703672"/>
                  <a:pt x="3426521" y="3688649"/>
                </a:cubicBezTo>
                <a:cubicBezTo>
                  <a:pt x="3426521" y="3684893"/>
                  <a:pt x="3426521" y="3677381"/>
                  <a:pt x="3426521" y="3669870"/>
                </a:cubicBezTo>
                <a:cubicBezTo>
                  <a:pt x="3430375" y="3662358"/>
                  <a:pt x="3430375" y="3651090"/>
                  <a:pt x="3438082" y="3651090"/>
                </a:cubicBezTo>
                <a:cubicBezTo>
                  <a:pt x="3457349" y="3651090"/>
                  <a:pt x="3457349" y="3639822"/>
                  <a:pt x="3457349" y="3628555"/>
                </a:cubicBezTo>
                <a:cubicBezTo>
                  <a:pt x="3457349" y="3613532"/>
                  <a:pt x="3457349" y="3602264"/>
                  <a:pt x="3468909" y="3594752"/>
                </a:cubicBezTo>
                <a:cubicBezTo>
                  <a:pt x="3476616" y="3587241"/>
                  <a:pt x="3476616" y="3572217"/>
                  <a:pt x="3468909" y="3560949"/>
                </a:cubicBezTo>
                <a:cubicBezTo>
                  <a:pt x="3457349" y="3545926"/>
                  <a:pt x="3465056" y="3527147"/>
                  <a:pt x="3465056" y="3508368"/>
                </a:cubicBezTo>
                <a:cubicBezTo>
                  <a:pt x="3465056" y="3504612"/>
                  <a:pt x="3468909" y="3504612"/>
                  <a:pt x="3468909" y="3500856"/>
                </a:cubicBezTo>
                <a:cubicBezTo>
                  <a:pt x="3476616" y="3497100"/>
                  <a:pt x="3480470" y="3500856"/>
                  <a:pt x="3480470" y="3504612"/>
                </a:cubicBezTo>
                <a:cubicBezTo>
                  <a:pt x="3480470" y="3515879"/>
                  <a:pt x="3480470" y="3523391"/>
                  <a:pt x="3488176" y="3527147"/>
                </a:cubicBezTo>
                <a:cubicBezTo>
                  <a:pt x="3499737" y="3538414"/>
                  <a:pt x="3507443" y="3534658"/>
                  <a:pt x="3515150" y="3534658"/>
                </a:cubicBezTo>
                <a:cubicBezTo>
                  <a:pt x="3515150" y="3523391"/>
                  <a:pt x="3519004" y="3512124"/>
                  <a:pt x="3519004" y="3497100"/>
                </a:cubicBezTo>
                <a:cubicBezTo>
                  <a:pt x="3522857" y="3504612"/>
                  <a:pt x="3522857" y="3508368"/>
                  <a:pt x="3522857" y="3512124"/>
                </a:cubicBezTo>
                <a:cubicBezTo>
                  <a:pt x="3522857" y="3523391"/>
                  <a:pt x="3526711" y="3534658"/>
                  <a:pt x="3522857" y="3545926"/>
                </a:cubicBezTo>
                <a:cubicBezTo>
                  <a:pt x="3519004" y="3560949"/>
                  <a:pt x="3530564" y="3564706"/>
                  <a:pt x="3534417" y="3579729"/>
                </a:cubicBezTo>
                <a:cubicBezTo>
                  <a:pt x="3538271" y="3594752"/>
                  <a:pt x="3542124" y="3594752"/>
                  <a:pt x="3557538" y="3587241"/>
                </a:cubicBezTo>
                <a:cubicBezTo>
                  <a:pt x="3569098" y="3583485"/>
                  <a:pt x="3572952" y="3575973"/>
                  <a:pt x="3569098" y="3568461"/>
                </a:cubicBezTo>
                <a:cubicBezTo>
                  <a:pt x="3561391" y="3557194"/>
                  <a:pt x="3565245" y="3545926"/>
                  <a:pt x="3565245" y="3538414"/>
                </a:cubicBezTo>
                <a:cubicBezTo>
                  <a:pt x="3561391" y="3515879"/>
                  <a:pt x="3569098" y="3497100"/>
                  <a:pt x="3557538" y="3474565"/>
                </a:cubicBezTo>
                <a:cubicBezTo>
                  <a:pt x="3557538" y="3474565"/>
                  <a:pt x="3557538" y="3470809"/>
                  <a:pt x="3561391" y="3467053"/>
                </a:cubicBezTo>
                <a:cubicBezTo>
                  <a:pt x="3569098" y="3448274"/>
                  <a:pt x="3569098" y="3433250"/>
                  <a:pt x="3569098" y="3414471"/>
                </a:cubicBezTo>
                <a:cubicBezTo>
                  <a:pt x="3572952" y="3388180"/>
                  <a:pt x="3580658" y="3361889"/>
                  <a:pt x="3576805" y="3335598"/>
                </a:cubicBezTo>
                <a:cubicBezTo>
                  <a:pt x="3576805" y="3335598"/>
                  <a:pt x="3576805" y="3331842"/>
                  <a:pt x="3576805" y="3331842"/>
                </a:cubicBezTo>
                <a:cubicBezTo>
                  <a:pt x="3580658" y="3331842"/>
                  <a:pt x="3580658" y="3331842"/>
                  <a:pt x="3580658" y="3331842"/>
                </a:cubicBezTo>
                <a:cubicBezTo>
                  <a:pt x="3584512" y="3331842"/>
                  <a:pt x="3588365" y="3331842"/>
                  <a:pt x="3588365" y="3335598"/>
                </a:cubicBezTo>
                <a:cubicBezTo>
                  <a:pt x="3588365" y="3339354"/>
                  <a:pt x="3588365" y="3343110"/>
                  <a:pt x="3588365" y="3346866"/>
                </a:cubicBezTo>
                <a:cubicBezTo>
                  <a:pt x="3588365" y="3369401"/>
                  <a:pt x="3588365" y="3391936"/>
                  <a:pt x="3588365" y="3414471"/>
                </a:cubicBezTo>
                <a:cubicBezTo>
                  <a:pt x="3588365" y="3418227"/>
                  <a:pt x="3588365" y="3425739"/>
                  <a:pt x="3596072" y="3425739"/>
                </a:cubicBezTo>
                <a:cubicBezTo>
                  <a:pt x="3611486" y="3421983"/>
                  <a:pt x="3611486" y="3437006"/>
                  <a:pt x="3611486" y="3444518"/>
                </a:cubicBezTo>
                <a:cubicBezTo>
                  <a:pt x="3611486" y="3459541"/>
                  <a:pt x="3611486" y="3474565"/>
                  <a:pt x="3611486" y="3489588"/>
                </a:cubicBezTo>
                <a:cubicBezTo>
                  <a:pt x="3611486" y="3500856"/>
                  <a:pt x="3615339" y="3512124"/>
                  <a:pt x="3619193" y="3523391"/>
                </a:cubicBezTo>
                <a:cubicBezTo>
                  <a:pt x="3626899" y="3519635"/>
                  <a:pt x="3630753" y="3512124"/>
                  <a:pt x="3630753" y="3504612"/>
                </a:cubicBezTo>
                <a:cubicBezTo>
                  <a:pt x="3630753" y="3474565"/>
                  <a:pt x="3623046" y="3444518"/>
                  <a:pt x="3634606" y="3414471"/>
                </a:cubicBezTo>
                <a:cubicBezTo>
                  <a:pt x="3634606" y="3365645"/>
                  <a:pt x="3634606" y="3316819"/>
                  <a:pt x="3634606" y="3271749"/>
                </a:cubicBezTo>
                <a:cubicBezTo>
                  <a:pt x="3634606" y="3264237"/>
                  <a:pt x="3623046" y="3260481"/>
                  <a:pt x="3630753" y="3252969"/>
                </a:cubicBezTo>
                <a:cubicBezTo>
                  <a:pt x="3642313" y="3241701"/>
                  <a:pt x="3634606" y="3226678"/>
                  <a:pt x="3634606" y="3215411"/>
                </a:cubicBezTo>
                <a:lnTo>
                  <a:pt x="3634916" y="3209370"/>
                </a:lnTo>
                <a:lnTo>
                  <a:pt x="3635847" y="3215583"/>
                </a:lnTo>
                <a:cubicBezTo>
                  <a:pt x="3637507" y="3220100"/>
                  <a:pt x="3640355" y="3224324"/>
                  <a:pt x="3645100" y="3228079"/>
                </a:cubicBezTo>
                <a:lnTo>
                  <a:pt x="3648932" y="3219551"/>
                </a:lnTo>
                <a:lnTo>
                  <a:pt x="3650508" y="3230779"/>
                </a:lnTo>
                <a:cubicBezTo>
                  <a:pt x="3651469" y="3248647"/>
                  <a:pt x="3654676" y="3264237"/>
                  <a:pt x="3655392" y="3280137"/>
                </a:cubicBezTo>
                <a:cubicBezTo>
                  <a:pt x="3658069" y="3311781"/>
                  <a:pt x="3656766" y="3341923"/>
                  <a:pt x="3644767" y="3367401"/>
                </a:cubicBezTo>
                <a:cubicBezTo>
                  <a:pt x="3638523" y="3378172"/>
                  <a:pt x="3642239" y="3387703"/>
                  <a:pt x="3650689" y="3394645"/>
                </a:cubicBezTo>
                <a:cubicBezTo>
                  <a:pt x="3681511" y="3418787"/>
                  <a:pt x="3686434" y="3448153"/>
                  <a:pt x="3668681" y="3488339"/>
                </a:cubicBezTo>
                <a:cubicBezTo>
                  <a:pt x="3663682" y="3498954"/>
                  <a:pt x="3663907" y="3510918"/>
                  <a:pt x="3664133" y="3522882"/>
                </a:cubicBezTo>
                <a:cubicBezTo>
                  <a:pt x="3666830" y="3544531"/>
                  <a:pt x="3669281" y="3564212"/>
                  <a:pt x="3657547" y="3581663"/>
                </a:cubicBezTo>
                <a:cubicBezTo>
                  <a:pt x="3650812" y="3588498"/>
                  <a:pt x="3660508" y="3595285"/>
                  <a:pt x="3664979" y="3600724"/>
                </a:cubicBezTo>
                <a:cubicBezTo>
                  <a:pt x="3667959" y="3604350"/>
                  <a:pt x="3672939" y="3603729"/>
                  <a:pt x="3676674" y="3603264"/>
                </a:cubicBezTo>
                <a:cubicBezTo>
                  <a:pt x="3678919" y="3600986"/>
                  <a:pt x="3684144" y="3602334"/>
                  <a:pt x="3684634" y="3606270"/>
                </a:cubicBezTo>
                <a:cubicBezTo>
                  <a:pt x="3689085" y="3621705"/>
                  <a:pt x="3688311" y="3635792"/>
                  <a:pt x="3686292" y="3650034"/>
                </a:cubicBezTo>
                <a:cubicBezTo>
                  <a:pt x="3684783" y="3658217"/>
                  <a:pt x="3680048" y="3660805"/>
                  <a:pt x="3673823" y="3661580"/>
                </a:cubicBezTo>
                <a:cubicBezTo>
                  <a:pt x="3655393" y="3665875"/>
                  <a:pt x="3651638" y="3676335"/>
                  <a:pt x="3655316" y="3705857"/>
                </a:cubicBezTo>
                <a:cubicBezTo>
                  <a:pt x="3657541" y="3713574"/>
                  <a:pt x="3660521" y="3717201"/>
                  <a:pt x="3663766" y="3712799"/>
                </a:cubicBezTo>
                <a:cubicBezTo>
                  <a:pt x="3674991" y="3701408"/>
                  <a:pt x="3679197" y="3714874"/>
                  <a:pt x="3683157" y="3726373"/>
                </a:cubicBezTo>
                <a:cubicBezTo>
                  <a:pt x="3687363" y="3739840"/>
                  <a:pt x="3686589" y="3753926"/>
                  <a:pt x="3686815" y="3765890"/>
                </a:cubicBezTo>
                <a:cubicBezTo>
                  <a:pt x="3687286" y="3779822"/>
                  <a:pt x="3689002" y="3793599"/>
                  <a:pt x="3686983" y="3807841"/>
                </a:cubicBezTo>
                <a:cubicBezTo>
                  <a:pt x="3684474" y="3818146"/>
                  <a:pt x="3692679" y="3823120"/>
                  <a:pt x="3697904" y="3824468"/>
                </a:cubicBezTo>
                <a:cubicBezTo>
                  <a:pt x="3706865" y="3825351"/>
                  <a:pt x="3708845" y="3831100"/>
                  <a:pt x="3707826" y="3843219"/>
                </a:cubicBezTo>
                <a:cubicBezTo>
                  <a:pt x="3707071" y="3847310"/>
                  <a:pt x="3706316" y="3851401"/>
                  <a:pt x="3707052" y="3857306"/>
                </a:cubicBezTo>
                <a:cubicBezTo>
                  <a:pt x="3706542" y="3863365"/>
                  <a:pt x="3706278" y="3871393"/>
                  <a:pt x="3710748" y="3876832"/>
                </a:cubicBezTo>
                <a:cubicBezTo>
                  <a:pt x="3714974" y="3880303"/>
                  <a:pt x="3716483" y="3872120"/>
                  <a:pt x="3719973" y="3869687"/>
                </a:cubicBezTo>
                <a:cubicBezTo>
                  <a:pt x="3730197" y="3860419"/>
                  <a:pt x="3737158" y="3865548"/>
                  <a:pt x="3741835" y="3892946"/>
                </a:cubicBezTo>
                <a:cubicBezTo>
                  <a:pt x="3765490" y="3890000"/>
                  <a:pt x="3787900" y="3887208"/>
                  <a:pt x="3811556" y="3884262"/>
                </a:cubicBezTo>
                <a:cubicBezTo>
                  <a:pt x="3810840" y="3868362"/>
                  <a:pt x="3804634" y="3859142"/>
                  <a:pt x="3793938" y="3854478"/>
                </a:cubicBezTo>
                <a:cubicBezTo>
                  <a:pt x="3767077" y="3841835"/>
                  <a:pt x="3758155" y="3820961"/>
                  <a:pt x="3765703" y="3780048"/>
                </a:cubicBezTo>
                <a:cubicBezTo>
                  <a:pt x="3768477" y="3761715"/>
                  <a:pt x="3769251" y="3747628"/>
                  <a:pt x="3767044" y="3729915"/>
                </a:cubicBezTo>
                <a:cubicBezTo>
                  <a:pt x="3764819" y="3722197"/>
                  <a:pt x="3763593" y="3712357"/>
                  <a:pt x="3768328" y="3709769"/>
                </a:cubicBezTo>
                <a:cubicBezTo>
                  <a:pt x="3772818" y="3705212"/>
                  <a:pt x="3776534" y="3714742"/>
                  <a:pt x="3779514" y="3718368"/>
                </a:cubicBezTo>
                <a:cubicBezTo>
                  <a:pt x="3782494" y="3721995"/>
                  <a:pt x="3784229" y="3725776"/>
                  <a:pt x="3787210" y="3729402"/>
                </a:cubicBezTo>
                <a:cubicBezTo>
                  <a:pt x="3791680" y="3734841"/>
                  <a:pt x="3796641" y="3744216"/>
                  <a:pt x="3801376" y="3741628"/>
                </a:cubicBezTo>
                <a:cubicBezTo>
                  <a:pt x="3807111" y="3736916"/>
                  <a:pt x="3805640" y="3725108"/>
                  <a:pt x="3804659" y="3717235"/>
                </a:cubicBezTo>
                <a:cubicBezTo>
                  <a:pt x="3804188" y="3703303"/>
                  <a:pt x="3802472" y="3689527"/>
                  <a:pt x="3799511" y="3675905"/>
                </a:cubicBezTo>
                <a:cubicBezTo>
                  <a:pt x="3794589" y="3646538"/>
                  <a:pt x="3797628" y="3620177"/>
                  <a:pt x="3808626" y="3596822"/>
                </a:cubicBezTo>
                <a:cubicBezTo>
                  <a:pt x="3810626" y="3592576"/>
                  <a:pt x="3810136" y="3588639"/>
                  <a:pt x="3807155" y="3585013"/>
                </a:cubicBezTo>
                <a:cubicBezTo>
                  <a:pt x="3804175" y="3581387"/>
                  <a:pt x="3803685" y="3577451"/>
                  <a:pt x="3802949" y="3571547"/>
                </a:cubicBezTo>
                <a:cubicBezTo>
                  <a:pt x="3802459" y="3567611"/>
                  <a:pt x="3800479" y="3561861"/>
                  <a:pt x="3802723" y="3559583"/>
                </a:cubicBezTo>
                <a:cubicBezTo>
                  <a:pt x="3806213" y="3557150"/>
                  <a:pt x="3807949" y="3560931"/>
                  <a:pt x="3809684" y="3564712"/>
                </a:cubicBezTo>
                <a:cubicBezTo>
                  <a:pt x="3814400" y="3572119"/>
                  <a:pt x="3819625" y="3573467"/>
                  <a:pt x="3825340" y="3578751"/>
                </a:cubicBezTo>
                <a:cubicBezTo>
                  <a:pt x="3829811" y="3584190"/>
                  <a:pt x="3834791" y="3583570"/>
                  <a:pt x="3837790" y="3577200"/>
                </a:cubicBezTo>
                <a:cubicBezTo>
                  <a:pt x="3841790" y="3568708"/>
                  <a:pt x="3839809" y="3562958"/>
                  <a:pt x="3835339" y="3557519"/>
                </a:cubicBezTo>
                <a:cubicBezTo>
                  <a:pt x="3833358" y="3551770"/>
                  <a:pt x="3830378" y="3548144"/>
                  <a:pt x="3827398" y="3544518"/>
                </a:cubicBezTo>
                <a:cubicBezTo>
                  <a:pt x="3815722" y="3531982"/>
                  <a:pt x="3810761" y="3522606"/>
                  <a:pt x="3817025" y="3501840"/>
                </a:cubicBezTo>
                <a:cubicBezTo>
                  <a:pt x="3822534" y="3485165"/>
                  <a:pt x="3816102" y="3463981"/>
                  <a:pt x="3809916" y="3444765"/>
                </a:cubicBezTo>
                <a:cubicBezTo>
                  <a:pt x="3807445" y="3435079"/>
                  <a:pt x="3801239" y="3425859"/>
                  <a:pt x="3807974" y="3419024"/>
                </a:cubicBezTo>
                <a:cubicBezTo>
                  <a:pt x="3814464" y="3410221"/>
                  <a:pt x="3819179" y="3417629"/>
                  <a:pt x="3825140" y="3424881"/>
                </a:cubicBezTo>
                <a:cubicBezTo>
                  <a:pt x="3828120" y="3428507"/>
                  <a:pt x="3831100" y="3432133"/>
                  <a:pt x="3833835" y="3433791"/>
                </a:cubicBezTo>
                <a:cubicBezTo>
                  <a:pt x="3839306" y="3437107"/>
                  <a:pt x="3843286" y="3438610"/>
                  <a:pt x="3843060" y="3426646"/>
                </a:cubicBezTo>
                <a:cubicBezTo>
                  <a:pt x="3842667" y="3372732"/>
                  <a:pt x="3864380" y="3344045"/>
                  <a:pt x="3887338" y="3315203"/>
                </a:cubicBezTo>
                <a:cubicBezTo>
                  <a:pt x="3889583" y="3312925"/>
                  <a:pt x="3893318" y="3312459"/>
                  <a:pt x="3897054" y="3311994"/>
                </a:cubicBezTo>
                <a:cubicBezTo>
                  <a:pt x="3908259" y="3310598"/>
                  <a:pt x="3910013" y="3304384"/>
                  <a:pt x="3905317" y="3286981"/>
                </a:cubicBezTo>
                <a:lnTo>
                  <a:pt x="3898381" y="3238599"/>
                </a:lnTo>
                <a:lnTo>
                  <a:pt x="3899464" y="3224325"/>
                </a:lnTo>
                <a:cubicBezTo>
                  <a:pt x="3899464" y="3224325"/>
                  <a:pt x="3903260" y="3220570"/>
                  <a:pt x="3907057" y="3220570"/>
                </a:cubicBezTo>
                <a:cubicBezTo>
                  <a:pt x="3907057" y="3224325"/>
                  <a:pt x="3910853" y="3224325"/>
                  <a:pt x="3910853" y="3224325"/>
                </a:cubicBezTo>
                <a:cubicBezTo>
                  <a:pt x="3910853" y="3235589"/>
                  <a:pt x="3910853" y="3250608"/>
                  <a:pt x="3910853" y="3261872"/>
                </a:cubicBezTo>
                <a:cubicBezTo>
                  <a:pt x="3910853" y="3273136"/>
                  <a:pt x="3910853" y="3288155"/>
                  <a:pt x="3910853" y="3299419"/>
                </a:cubicBezTo>
                <a:cubicBezTo>
                  <a:pt x="3910853" y="3306929"/>
                  <a:pt x="3910853" y="3314438"/>
                  <a:pt x="3910853" y="3318193"/>
                </a:cubicBezTo>
                <a:cubicBezTo>
                  <a:pt x="3918446" y="3329457"/>
                  <a:pt x="3926039" y="3336966"/>
                  <a:pt x="3929835" y="3348231"/>
                </a:cubicBezTo>
                <a:cubicBezTo>
                  <a:pt x="3933632" y="3363250"/>
                  <a:pt x="3941225" y="3378268"/>
                  <a:pt x="3945021" y="3393287"/>
                </a:cubicBezTo>
                <a:cubicBezTo>
                  <a:pt x="3945021" y="3404551"/>
                  <a:pt x="3948818" y="3404551"/>
                  <a:pt x="3956411" y="3404551"/>
                </a:cubicBezTo>
                <a:cubicBezTo>
                  <a:pt x="3964004" y="3404551"/>
                  <a:pt x="3964004" y="3400797"/>
                  <a:pt x="3964004" y="3393287"/>
                </a:cubicBezTo>
                <a:cubicBezTo>
                  <a:pt x="3967800" y="3382023"/>
                  <a:pt x="3967800" y="3382023"/>
                  <a:pt x="3975393" y="3389533"/>
                </a:cubicBezTo>
                <a:cubicBezTo>
                  <a:pt x="3982986" y="3393287"/>
                  <a:pt x="3986782" y="3404551"/>
                  <a:pt x="3990579" y="3385778"/>
                </a:cubicBezTo>
                <a:cubicBezTo>
                  <a:pt x="3990579" y="3382023"/>
                  <a:pt x="3998172" y="3385778"/>
                  <a:pt x="4001968" y="3385778"/>
                </a:cubicBezTo>
                <a:cubicBezTo>
                  <a:pt x="4001968" y="3385778"/>
                  <a:pt x="4001968" y="3385778"/>
                  <a:pt x="4001968" y="3389533"/>
                </a:cubicBezTo>
                <a:cubicBezTo>
                  <a:pt x="4017154" y="3400797"/>
                  <a:pt x="4017154" y="3400797"/>
                  <a:pt x="4028543" y="3389533"/>
                </a:cubicBezTo>
                <a:cubicBezTo>
                  <a:pt x="4036136" y="3382023"/>
                  <a:pt x="4039933" y="3367004"/>
                  <a:pt x="4055119" y="3359495"/>
                </a:cubicBezTo>
                <a:cubicBezTo>
                  <a:pt x="4058915" y="3370759"/>
                  <a:pt x="4055119" y="3389533"/>
                  <a:pt x="4066508" y="3397042"/>
                </a:cubicBezTo>
                <a:cubicBezTo>
                  <a:pt x="4066508" y="3397042"/>
                  <a:pt x="4070305" y="3397042"/>
                  <a:pt x="4070305" y="3393287"/>
                </a:cubicBezTo>
                <a:cubicBezTo>
                  <a:pt x="4070305" y="3344476"/>
                  <a:pt x="4070305" y="3295664"/>
                  <a:pt x="4070305" y="3243098"/>
                </a:cubicBezTo>
                <a:cubicBezTo>
                  <a:pt x="4074101" y="3239344"/>
                  <a:pt x="4074101" y="3246853"/>
                  <a:pt x="4074101" y="3239344"/>
                </a:cubicBezTo>
                <a:cubicBezTo>
                  <a:pt x="4074101" y="3246853"/>
                  <a:pt x="4074101" y="3254363"/>
                  <a:pt x="4077897" y="3258117"/>
                </a:cubicBezTo>
                <a:cubicBezTo>
                  <a:pt x="4077897" y="3263749"/>
                  <a:pt x="4078847" y="3270319"/>
                  <a:pt x="4081694" y="3275951"/>
                </a:cubicBezTo>
                <a:lnTo>
                  <a:pt x="4092632" y="3284741"/>
                </a:lnTo>
                <a:lnTo>
                  <a:pt x="4086483" y="3320378"/>
                </a:lnTo>
                <a:cubicBezTo>
                  <a:pt x="4077729" y="3341455"/>
                  <a:pt x="4085896" y="3366420"/>
                  <a:pt x="4104061" y="3370153"/>
                </a:cubicBezTo>
                <a:cubicBezTo>
                  <a:pt x="4110532" y="3371346"/>
                  <a:pt x="4116757" y="3370570"/>
                  <a:pt x="4122737" y="3367827"/>
                </a:cubicBezTo>
                <a:cubicBezTo>
                  <a:pt x="4134942" y="3364308"/>
                  <a:pt x="4137206" y="3352034"/>
                  <a:pt x="4128775" y="3335097"/>
                </a:cubicBezTo>
                <a:lnTo>
                  <a:pt x="4127252" y="3328324"/>
                </a:lnTo>
                <a:lnTo>
                  <a:pt x="4127252" y="3275816"/>
                </a:lnTo>
                <a:lnTo>
                  <a:pt x="4134645" y="3260416"/>
                </a:lnTo>
                <a:cubicBezTo>
                  <a:pt x="4135644" y="3258293"/>
                  <a:pt x="4137889" y="3256014"/>
                  <a:pt x="4140134" y="3253736"/>
                </a:cubicBezTo>
                <a:lnTo>
                  <a:pt x="4150087" y="3245116"/>
                </a:lnTo>
                <a:lnTo>
                  <a:pt x="4153827" y="3254363"/>
                </a:lnTo>
                <a:cubicBezTo>
                  <a:pt x="4153827" y="3269381"/>
                  <a:pt x="4165216" y="3280646"/>
                  <a:pt x="4161420" y="3295664"/>
                </a:cubicBezTo>
                <a:cubicBezTo>
                  <a:pt x="4176606" y="3306929"/>
                  <a:pt x="4161420" y="3325702"/>
                  <a:pt x="4176606" y="3336966"/>
                </a:cubicBezTo>
                <a:cubicBezTo>
                  <a:pt x="4176606" y="3351985"/>
                  <a:pt x="4176606" y="3367004"/>
                  <a:pt x="4176606" y="3382023"/>
                </a:cubicBezTo>
                <a:cubicBezTo>
                  <a:pt x="4176606" y="3393287"/>
                  <a:pt x="4176606" y="3404551"/>
                  <a:pt x="4172809" y="3415816"/>
                </a:cubicBezTo>
                <a:cubicBezTo>
                  <a:pt x="4172809" y="3423325"/>
                  <a:pt x="4180402" y="3427080"/>
                  <a:pt x="4184198" y="3430835"/>
                </a:cubicBezTo>
                <a:cubicBezTo>
                  <a:pt x="4187995" y="3430835"/>
                  <a:pt x="4191791" y="3430835"/>
                  <a:pt x="4195588" y="3427080"/>
                </a:cubicBezTo>
                <a:cubicBezTo>
                  <a:pt x="4195588" y="3419570"/>
                  <a:pt x="4195588" y="3415816"/>
                  <a:pt x="4195588" y="3408306"/>
                </a:cubicBezTo>
                <a:cubicBezTo>
                  <a:pt x="4195588" y="3393287"/>
                  <a:pt x="4199384" y="3374514"/>
                  <a:pt x="4191791" y="3359495"/>
                </a:cubicBezTo>
                <a:cubicBezTo>
                  <a:pt x="4184198" y="3340721"/>
                  <a:pt x="4199384" y="3325702"/>
                  <a:pt x="4195588" y="3310683"/>
                </a:cubicBezTo>
                <a:cubicBezTo>
                  <a:pt x="4191791" y="3306929"/>
                  <a:pt x="4191791" y="3299419"/>
                  <a:pt x="4199384" y="3295664"/>
                </a:cubicBezTo>
                <a:cubicBezTo>
                  <a:pt x="4203181" y="3325702"/>
                  <a:pt x="4210775" y="3359495"/>
                  <a:pt x="4206977" y="3393287"/>
                </a:cubicBezTo>
                <a:cubicBezTo>
                  <a:pt x="4206977" y="3397042"/>
                  <a:pt x="4210775" y="3404551"/>
                  <a:pt x="4206977" y="3408306"/>
                </a:cubicBezTo>
                <a:cubicBezTo>
                  <a:pt x="4203181" y="3415816"/>
                  <a:pt x="4218367" y="3419570"/>
                  <a:pt x="4214570" y="3427080"/>
                </a:cubicBezTo>
                <a:cubicBezTo>
                  <a:pt x="4214570" y="3430835"/>
                  <a:pt x="4222163" y="3430835"/>
                  <a:pt x="4225960" y="3430835"/>
                </a:cubicBezTo>
                <a:cubicBezTo>
                  <a:pt x="4233552" y="3430835"/>
                  <a:pt x="4233552" y="3427080"/>
                  <a:pt x="4233552" y="3423325"/>
                </a:cubicBezTo>
                <a:cubicBezTo>
                  <a:pt x="4233552" y="3404551"/>
                  <a:pt x="4233552" y="3385778"/>
                  <a:pt x="4233552" y="3367004"/>
                </a:cubicBezTo>
                <a:cubicBezTo>
                  <a:pt x="4237349" y="3385778"/>
                  <a:pt x="4248738" y="3404551"/>
                  <a:pt x="4248738" y="3427080"/>
                </a:cubicBezTo>
                <a:cubicBezTo>
                  <a:pt x="4244942" y="3430835"/>
                  <a:pt x="4244942" y="3438344"/>
                  <a:pt x="4256331" y="3438344"/>
                </a:cubicBezTo>
                <a:cubicBezTo>
                  <a:pt x="4263924" y="3438344"/>
                  <a:pt x="4260129" y="3430835"/>
                  <a:pt x="4260129" y="3423325"/>
                </a:cubicBezTo>
                <a:cubicBezTo>
                  <a:pt x="4260129" y="3393287"/>
                  <a:pt x="4260129" y="3363250"/>
                  <a:pt x="4260129" y="3329457"/>
                </a:cubicBezTo>
                <a:cubicBezTo>
                  <a:pt x="4260129" y="3325702"/>
                  <a:pt x="4256331" y="3318193"/>
                  <a:pt x="4267721" y="3314438"/>
                </a:cubicBezTo>
                <a:cubicBezTo>
                  <a:pt x="4267721" y="3321948"/>
                  <a:pt x="4263924" y="3336966"/>
                  <a:pt x="4267721" y="3340721"/>
                </a:cubicBezTo>
                <a:cubicBezTo>
                  <a:pt x="4279110" y="3351985"/>
                  <a:pt x="4271517" y="3363250"/>
                  <a:pt x="4279110" y="3374514"/>
                </a:cubicBezTo>
                <a:cubicBezTo>
                  <a:pt x="4282906" y="3382023"/>
                  <a:pt x="4279110" y="3397042"/>
                  <a:pt x="4279110" y="3408306"/>
                </a:cubicBezTo>
                <a:cubicBezTo>
                  <a:pt x="4279110" y="3415816"/>
                  <a:pt x="4282906" y="3419570"/>
                  <a:pt x="4290499" y="3419570"/>
                </a:cubicBezTo>
                <a:cubicBezTo>
                  <a:pt x="4294296" y="3419570"/>
                  <a:pt x="4301889" y="3415816"/>
                  <a:pt x="4301889" y="3408306"/>
                </a:cubicBezTo>
                <a:cubicBezTo>
                  <a:pt x="4298092" y="3382023"/>
                  <a:pt x="4298092" y="3355740"/>
                  <a:pt x="4301889" y="3329457"/>
                </a:cubicBezTo>
                <a:cubicBezTo>
                  <a:pt x="4301889" y="3318193"/>
                  <a:pt x="4298092" y="3310683"/>
                  <a:pt x="4305685" y="3295664"/>
                </a:cubicBezTo>
                <a:cubicBezTo>
                  <a:pt x="4305685" y="3314438"/>
                  <a:pt x="4309483" y="3325702"/>
                  <a:pt x="4305685" y="3336966"/>
                </a:cubicBezTo>
                <a:cubicBezTo>
                  <a:pt x="4305685" y="3351985"/>
                  <a:pt x="4313278" y="3355740"/>
                  <a:pt x="4320871" y="3363250"/>
                </a:cubicBezTo>
                <a:cubicBezTo>
                  <a:pt x="4324668" y="3367004"/>
                  <a:pt x="4328464" y="3367004"/>
                  <a:pt x="4332261" y="3363250"/>
                </a:cubicBezTo>
                <a:cubicBezTo>
                  <a:pt x="4336057" y="3359495"/>
                  <a:pt x="4339853" y="3355740"/>
                  <a:pt x="4339853" y="3348231"/>
                </a:cubicBezTo>
                <a:cubicBezTo>
                  <a:pt x="4336057" y="3329457"/>
                  <a:pt x="4339853" y="3314438"/>
                  <a:pt x="4347446" y="3299419"/>
                </a:cubicBezTo>
                <a:cubicBezTo>
                  <a:pt x="4355039" y="3276891"/>
                  <a:pt x="4351243" y="3258117"/>
                  <a:pt x="4351243" y="3235589"/>
                </a:cubicBezTo>
                <a:cubicBezTo>
                  <a:pt x="4351243" y="3201796"/>
                  <a:pt x="4351243" y="3168004"/>
                  <a:pt x="4351243" y="3130457"/>
                </a:cubicBezTo>
                <a:cubicBezTo>
                  <a:pt x="4355039" y="3126702"/>
                  <a:pt x="4347446" y="3115438"/>
                  <a:pt x="4355039" y="3111683"/>
                </a:cubicBezTo>
                <a:cubicBezTo>
                  <a:pt x="4358836" y="3115438"/>
                  <a:pt x="4362632" y="3122947"/>
                  <a:pt x="4370225" y="3122947"/>
                </a:cubicBezTo>
                <a:cubicBezTo>
                  <a:pt x="4385411" y="3126702"/>
                  <a:pt x="4385411" y="3137966"/>
                  <a:pt x="4385411" y="3152985"/>
                </a:cubicBezTo>
                <a:cubicBezTo>
                  <a:pt x="4385411" y="3160494"/>
                  <a:pt x="4381615" y="3171759"/>
                  <a:pt x="4393004" y="3183023"/>
                </a:cubicBezTo>
                <a:cubicBezTo>
                  <a:pt x="4389207" y="3201796"/>
                  <a:pt x="4396800" y="3224325"/>
                  <a:pt x="4389207" y="3243098"/>
                </a:cubicBezTo>
                <a:cubicBezTo>
                  <a:pt x="4381615" y="3254363"/>
                  <a:pt x="4385411" y="3265627"/>
                  <a:pt x="4385411" y="3276891"/>
                </a:cubicBezTo>
                <a:cubicBezTo>
                  <a:pt x="4385411" y="3280646"/>
                  <a:pt x="4393004" y="3288155"/>
                  <a:pt x="4400597" y="3288155"/>
                </a:cubicBezTo>
                <a:cubicBezTo>
                  <a:pt x="4408190" y="3284400"/>
                  <a:pt x="4404393" y="3280646"/>
                  <a:pt x="4404393" y="3273136"/>
                </a:cubicBezTo>
                <a:cubicBezTo>
                  <a:pt x="4408190" y="3228079"/>
                  <a:pt x="4404393" y="3183023"/>
                  <a:pt x="4411986" y="3137966"/>
                </a:cubicBezTo>
                <a:lnTo>
                  <a:pt x="4412999" y="3092566"/>
                </a:lnTo>
                <a:lnTo>
                  <a:pt x="4414040" y="3085189"/>
                </a:lnTo>
                <a:cubicBezTo>
                  <a:pt x="4429226" y="3092698"/>
                  <a:pt x="4433023" y="3107717"/>
                  <a:pt x="4440616" y="3115227"/>
                </a:cubicBezTo>
                <a:lnTo>
                  <a:pt x="4443383" y="3117197"/>
                </a:lnTo>
                <a:lnTo>
                  <a:pt x="4443410" y="3117687"/>
                </a:lnTo>
                <a:cubicBezTo>
                  <a:pt x="4443410" y="3125198"/>
                  <a:pt x="4443410" y="3128954"/>
                  <a:pt x="4444644" y="3136466"/>
                </a:cubicBezTo>
                <a:cubicBezTo>
                  <a:pt x="4445878" y="3143978"/>
                  <a:pt x="4444644" y="3151489"/>
                  <a:pt x="4444644" y="3162757"/>
                </a:cubicBezTo>
                <a:cubicBezTo>
                  <a:pt x="4444644" y="3170269"/>
                  <a:pt x="4447112" y="3177780"/>
                  <a:pt x="4447112" y="3189048"/>
                </a:cubicBezTo>
                <a:cubicBezTo>
                  <a:pt x="4447112" y="3192804"/>
                  <a:pt x="4445878" y="3196560"/>
                  <a:pt x="4444644" y="3204071"/>
                </a:cubicBezTo>
                <a:cubicBezTo>
                  <a:pt x="4444644" y="3211583"/>
                  <a:pt x="4448346" y="3207827"/>
                  <a:pt x="4448346" y="3211583"/>
                </a:cubicBezTo>
                <a:cubicBezTo>
                  <a:pt x="4448346" y="3215339"/>
                  <a:pt x="4448346" y="3215339"/>
                  <a:pt x="4448346" y="3219095"/>
                </a:cubicBezTo>
                <a:cubicBezTo>
                  <a:pt x="4448346" y="3237874"/>
                  <a:pt x="4449580" y="3260409"/>
                  <a:pt x="4450814" y="3279189"/>
                </a:cubicBezTo>
                <a:cubicBezTo>
                  <a:pt x="4450814" y="3294212"/>
                  <a:pt x="4452048" y="3309235"/>
                  <a:pt x="4453282" y="3324259"/>
                </a:cubicBezTo>
                <a:cubicBezTo>
                  <a:pt x="4454516" y="3346794"/>
                  <a:pt x="4454516" y="3346794"/>
                  <a:pt x="4453282" y="3369329"/>
                </a:cubicBezTo>
                <a:cubicBezTo>
                  <a:pt x="4452048" y="3376841"/>
                  <a:pt x="4450814" y="3384353"/>
                  <a:pt x="4455750" y="3384353"/>
                </a:cubicBezTo>
                <a:cubicBezTo>
                  <a:pt x="4458218" y="3384353"/>
                  <a:pt x="4459452" y="3395620"/>
                  <a:pt x="4458218" y="3403132"/>
                </a:cubicBezTo>
                <a:cubicBezTo>
                  <a:pt x="4454516" y="3418155"/>
                  <a:pt x="4456984" y="3429423"/>
                  <a:pt x="4456984" y="3444446"/>
                </a:cubicBezTo>
                <a:cubicBezTo>
                  <a:pt x="4455750" y="3451958"/>
                  <a:pt x="4460686" y="3466981"/>
                  <a:pt x="4463155" y="3463226"/>
                </a:cubicBezTo>
                <a:cubicBezTo>
                  <a:pt x="4469325" y="3463226"/>
                  <a:pt x="4473027" y="3466981"/>
                  <a:pt x="4473027" y="3478249"/>
                </a:cubicBezTo>
                <a:cubicBezTo>
                  <a:pt x="4473027" y="3493272"/>
                  <a:pt x="4475495" y="3504540"/>
                  <a:pt x="4475495" y="3519563"/>
                </a:cubicBezTo>
                <a:cubicBezTo>
                  <a:pt x="4475495" y="3534587"/>
                  <a:pt x="4474261" y="3549610"/>
                  <a:pt x="4475495" y="3568390"/>
                </a:cubicBezTo>
                <a:cubicBezTo>
                  <a:pt x="4476729" y="3583413"/>
                  <a:pt x="4476729" y="3598436"/>
                  <a:pt x="4475495" y="3613460"/>
                </a:cubicBezTo>
                <a:cubicBezTo>
                  <a:pt x="4474261" y="3624727"/>
                  <a:pt x="4477963" y="3628483"/>
                  <a:pt x="4480431" y="3632239"/>
                </a:cubicBezTo>
                <a:cubicBezTo>
                  <a:pt x="4484133" y="3643507"/>
                  <a:pt x="4486601" y="3639751"/>
                  <a:pt x="4486601" y="3624727"/>
                </a:cubicBezTo>
                <a:cubicBezTo>
                  <a:pt x="4486601" y="3620972"/>
                  <a:pt x="4486601" y="3613460"/>
                  <a:pt x="4486601" y="3605948"/>
                </a:cubicBezTo>
                <a:cubicBezTo>
                  <a:pt x="4487835" y="3598436"/>
                  <a:pt x="4487835" y="3587169"/>
                  <a:pt x="4490303" y="3587169"/>
                </a:cubicBezTo>
                <a:cubicBezTo>
                  <a:pt x="4496473" y="3587169"/>
                  <a:pt x="4496473" y="3575901"/>
                  <a:pt x="4496473" y="3564634"/>
                </a:cubicBezTo>
                <a:cubicBezTo>
                  <a:pt x="4496473" y="3549610"/>
                  <a:pt x="4496473" y="3538343"/>
                  <a:pt x="4500175" y="3530831"/>
                </a:cubicBezTo>
                <a:cubicBezTo>
                  <a:pt x="4502643" y="3523319"/>
                  <a:pt x="4502643" y="3508296"/>
                  <a:pt x="4500175" y="3497028"/>
                </a:cubicBezTo>
                <a:cubicBezTo>
                  <a:pt x="4496473" y="3482005"/>
                  <a:pt x="4498941" y="3463226"/>
                  <a:pt x="4498941" y="3444446"/>
                </a:cubicBezTo>
                <a:cubicBezTo>
                  <a:pt x="4498941" y="3440690"/>
                  <a:pt x="4500175" y="3440690"/>
                  <a:pt x="4500175" y="3436935"/>
                </a:cubicBezTo>
                <a:cubicBezTo>
                  <a:pt x="4502643" y="3433179"/>
                  <a:pt x="4503877" y="3436935"/>
                  <a:pt x="4503877" y="3440690"/>
                </a:cubicBezTo>
                <a:cubicBezTo>
                  <a:pt x="4503877" y="3451958"/>
                  <a:pt x="4503877" y="3459470"/>
                  <a:pt x="4506345" y="3463226"/>
                </a:cubicBezTo>
                <a:cubicBezTo>
                  <a:pt x="4510047" y="3474493"/>
                  <a:pt x="4512515" y="3470737"/>
                  <a:pt x="4514983" y="3470737"/>
                </a:cubicBezTo>
                <a:cubicBezTo>
                  <a:pt x="4514983" y="3459470"/>
                  <a:pt x="4516217" y="3448202"/>
                  <a:pt x="4516217" y="3433179"/>
                </a:cubicBezTo>
                <a:cubicBezTo>
                  <a:pt x="4517451" y="3440690"/>
                  <a:pt x="4517451" y="3444446"/>
                  <a:pt x="4517451" y="3448202"/>
                </a:cubicBezTo>
                <a:cubicBezTo>
                  <a:pt x="4517451" y="3459470"/>
                  <a:pt x="4518685" y="3470737"/>
                  <a:pt x="4517451" y="3482005"/>
                </a:cubicBezTo>
                <a:cubicBezTo>
                  <a:pt x="4516217" y="3497028"/>
                  <a:pt x="4519919" y="3500784"/>
                  <a:pt x="4521153" y="3515808"/>
                </a:cubicBezTo>
                <a:cubicBezTo>
                  <a:pt x="4522387" y="3530831"/>
                  <a:pt x="4523621" y="3530831"/>
                  <a:pt x="4528557" y="3523319"/>
                </a:cubicBezTo>
                <a:cubicBezTo>
                  <a:pt x="4532259" y="3519563"/>
                  <a:pt x="4533493" y="3512052"/>
                  <a:pt x="4532259" y="3504540"/>
                </a:cubicBezTo>
                <a:cubicBezTo>
                  <a:pt x="4529791" y="3493272"/>
                  <a:pt x="4531026" y="3482005"/>
                  <a:pt x="4531026" y="3474493"/>
                </a:cubicBezTo>
                <a:cubicBezTo>
                  <a:pt x="4529791" y="3451958"/>
                  <a:pt x="4532259" y="3433179"/>
                  <a:pt x="4528557" y="3410644"/>
                </a:cubicBezTo>
                <a:cubicBezTo>
                  <a:pt x="4528557" y="3410644"/>
                  <a:pt x="4528557" y="3406888"/>
                  <a:pt x="4529791" y="3403132"/>
                </a:cubicBezTo>
                <a:cubicBezTo>
                  <a:pt x="4532259" y="3384353"/>
                  <a:pt x="4532259" y="3369329"/>
                  <a:pt x="4532259" y="3350550"/>
                </a:cubicBezTo>
                <a:cubicBezTo>
                  <a:pt x="4533493" y="3324259"/>
                  <a:pt x="4535961" y="3297968"/>
                  <a:pt x="4534727" y="3271677"/>
                </a:cubicBezTo>
                <a:cubicBezTo>
                  <a:pt x="4534727" y="3271677"/>
                  <a:pt x="4534727" y="3267921"/>
                  <a:pt x="4534727" y="3267921"/>
                </a:cubicBezTo>
                <a:cubicBezTo>
                  <a:pt x="4535961" y="3267921"/>
                  <a:pt x="4535961" y="3267921"/>
                  <a:pt x="4535961" y="3267921"/>
                </a:cubicBezTo>
                <a:cubicBezTo>
                  <a:pt x="4537195" y="3267921"/>
                  <a:pt x="4538429" y="3267921"/>
                  <a:pt x="4538429" y="3271677"/>
                </a:cubicBezTo>
                <a:cubicBezTo>
                  <a:pt x="4538429" y="3275433"/>
                  <a:pt x="4538429" y="3279189"/>
                  <a:pt x="4538429" y="3282944"/>
                </a:cubicBezTo>
                <a:cubicBezTo>
                  <a:pt x="4538429" y="3305480"/>
                  <a:pt x="4538429" y="3328015"/>
                  <a:pt x="4538429" y="3350550"/>
                </a:cubicBezTo>
                <a:cubicBezTo>
                  <a:pt x="4538429" y="3354306"/>
                  <a:pt x="4538429" y="3361817"/>
                  <a:pt x="4540897" y="3361817"/>
                </a:cubicBezTo>
                <a:cubicBezTo>
                  <a:pt x="4545833" y="3358062"/>
                  <a:pt x="4545833" y="3373085"/>
                  <a:pt x="4545833" y="3380597"/>
                </a:cubicBezTo>
                <a:cubicBezTo>
                  <a:pt x="4545833" y="3395620"/>
                  <a:pt x="4545833" y="3410644"/>
                  <a:pt x="4545833" y="3425667"/>
                </a:cubicBezTo>
                <a:cubicBezTo>
                  <a:pt x="4545833" y="3436935"/>
                  <a:pt x="4547067" y="3448202"/>
                  <a:pt x="4548301" y="3459470"/>
                </a:cubicBezTo>
                <a:cubicBezTo>
                  <a:pt x="4550769" y="3455714"/>
                  <a:pt x="4552003" y="3448202"/>
                  <a:pt x="4552003" y="3440690"/>
                </a:cubicBezTo>
                <a:cubicBezTo>
                  <a:pt x="4552003" y="3410644"/>
                  <a:pt x="4549535" y="3380597"/>
                  <a:pt x="4553237" y="3350550"/>
                </a:cubicBezTo>
                <a:cubicBezTo>
                  <a:pt x="4553237" y="3301724"/>
                  <a:pt x="4553237" y="3252898"/>
                  <a:pt x="4553237" y="3207827"/>
                </a:cubicBezTo>
                <a:cubicBezTo>
                  <a:pt x="4553237" y="3200315"/>
                  <a:pt x="4549535" y="3196560"/>
                  <a:pt x="4552003" y="3189048"/>
                </a:cubicBezTo>
                <a:cubicBezTo>
                  <a:pt x="4555705" y="3177780"/>
                  <a:pt x="4553237" y="3162757"/>
                  <a:pt x="4553237" y="3151489"/>
                </a:cubicBezTo>
                <a:cubicBezTo>
                  <a:pt x="4553237" y="3140222"/>
                  <a:pt x="4554471" y="3125198"/>
                  <a:pt x="4552003" y="3113931"/>
                </a:cubicBezTo>
                <a:cubicBezTo>
                  <a:pt x="4550769" y="3106419"/>
                  <a:pt x="4552003" y="3095151"/>
                  <a:pt x="4552003" y="3087640"/>
                </a:cubicBezTo>
                <a:lnTo>
                  <a:pt x="4554160" y="3050448"/>
                </a:lnTo>
                <a:lnTo>
                  <a:pt x="4558306" y="3043887"/>
                </a:lnTo>
                <a:cubicBezTo>
                  <a:pt x="4558306" y="3040132"/>
                  <a:pt x="4558306" y="3032623"/>
                  <a:pt x="4558306" y="3025113"/>
                </a:cubicBezTo>
                <a:cubicBezTo>
                  <a:pt x="4558306" y="3013849"/>
                  <a:pt x="4558306" y="2998830"/>
                  <a:pt x="4558306" y="2987566"/>
                </a:cubicBezTo>
                <a:cubicBezTo>
                  <a:pt x="4558306" y="2976302"/>
                  <a:pt x="4558306" y="2961283"/>
                  <a:pt x="4558306" y="2950019"/>
                </a:cubicBezTo>
                <a:cubicBezTo>
                  <a:pt x="4558306" y="2950019"/>
                  <a:pt x="4562103" y="2950019"/>
                  <a:pt x="4562103" y="2946264"/>
                </a:cubicBezTo>
                <a:cubicBezTo>
                  <a:pt x="4565899" y="2946264"/>
                  <a:pt x="4569696" y="2950019"/>
                  <a:pt x="4569696" y="2950019"/>
                </a:cubicBezTo>
                <a:cubicBezTo>
                  <a:pt x="4573492" y="2961283"/>
                  <a:pt x="4569696" y="2976302"/>
                  <a:pt x="4569696" y="2987566"/>
                </a:cubicBezTo>
                <a:cubicBezTo>
                  <a:pt x="4573492" y="2991321"/>
                  <a:pt x="4569696" y="2995075"/>
                  <a:pt x="4573492" y="2998830"/>
                </a:cubicBezTo>
                <a:cubicBezTo>
                  <a:pt x="4577289" y="2998830"/>
                  <a:pt x="4581085" y="2998830"/>
                  <a:pt x="4581085" y="2998830"/>
                </a:cubicBezTo>
                <a:cubicBezTo>
                  <a:pt x="4582983" y="2989443"/>
                  <a:pt x="4587729" y="2986627"/>
                  <a:pt x="4593423" y="2986158"/>
                </a:cubicBezTo>
                <a:lnTo>
                  <a:pt x="4599989" y="2986670"/>
                </a:lnTo>
                <a:lnTo>
                  <a:pt x="4599989" y="3000336"/>
                </a:lnTo>
                <a:cubicBezTo>
                  <a:pt x="4596192" y="3015355"/>
                  <a:pt x="4607581" y="3026619"/>
                  <a:pt x="4607581" y="3045392"/>
                </a:cubicBezTo>
                <a:cubicBezTo>
                  <a:pt x="4603785" y="3056657"/>
                  <a:pt x="4607581" y="3071676"/>
                  <a:pt x="4607581" y="3086694"/>
                </a:cubicBezTo>
                <a:cubicBezTo>
                  <a:pt x="4607581" y="3090449"/>
                  <a:pt x="4607581" y="3090449"/>
                  <a:pt x="4607581" y="3094204"/>
                </a:cubicBezTo>
                <a:cubicBezTo>
                  <a:pt x="4626564" y="3109223"/>
                  <a:pt x="4622767" y="3127996"/>
                  <a:pt x="4615174" y="3146770"/>
                </a:cubicBezTo>
                <a:cubicBezTo>
                  <a:pt x="4607581" y="3161789"/>
                  <a:pt x="4611378" y="3176808"/>
                  <a:pt x="4599989" y="3191827"/>
                </a:cubicBezTo>
                <a:cubicBezTo>
                  <a:pt x="4599989" y="3191827"/>
                  <a:pt x="4599989" y="3195581"/>
                  <a:pt x="4603785" y="3199336"/>
                </a:cubicBezTo>
                <a:cubicBezTo>
                  <a:pt x="4607581" y="3203091"/>
                  <a:pt x="4607581" y="3206846"/>
                  <a:pt x="4607581" y="3210600"/>
                </a:cubicBezTo>
                <a:cubicBezTo>
                  <a:pt x="4603785" y="3248148"/>
                  <a:pt x="4618971" y="3285695"/>
                  <a:pt x="4611378" y="3323242"/>
                </a:cubicBezTo>
                <a:cubicBezTo>
                  <a:pt x="4611378" y="3338261"/>
                  <a:pt x="4622767" y="3345770"/>
                  <a:pt x="4618971" y="3357035"/>
                </a:cubicBezTo>
                <a:cubicBezTo>
                  <a:pt x="4618971" y="3368299"/>
                  <a:pt x="4618971" y="3383318"/>
                  <a:pt x="4618971" y="3394582"/>
                </a:cubicBezTo>
                <a:cubicBezTo>
                  <a:pt x="4622767" y="3417110"/>
                  <a:pt x="4607581" y="3435884"/>
                  <a:pt x="4615174" y="3454657"/>
                </a:cubicBezTo>
                <a:cubicBezTo>
                  <a:pt x="4615174" y="3462167"/>
                  <a:pt x="4615174" y="3465922"/>
                  <a:pt x="4615174" y="3469676"/>
                </a:cubicBezTo>
                <a:cubicBezTo>
                  <a:pt x="4615174" y="3473431"/>
                  <a:pt x="4611378" y="3477186"/>
                  <a:pt x="4618971" y="3480940"/>
                </a:cubicBezTo>
                <a:cubicBezTo>
                  <a:pt x="4622767" y="3480940"/>
                  <a:pt x="4630360" y="3477186"/>
                  <a:pt x="4630360" y="3473431"/>
                </a:cubicBezTo>
                <a:cubicBezTo>
                  <a:pt x="4634157" y="3462167"/>
                  <a:pt x="4645546" y="3450903"/>
                  <a:pt x="4645546" y="3435884"/>
                </a:cubicBezTo>
                <a:cubicBezTo>
                  <a:pt x="4645546" y="3428374"/>
                  <a:pt x="4653139" y="3428374"/>
                  <a:pt x="4656936" y="3420865"/>
                </a:cubicBezTo>
                <a:cubicBezTo>
                  <a:pt x="4668325" y="3439638"/>
                  <a:pt x="4668325" y="3458412"/>
                  <a:pt x="4672121" y="3477186"/>
                </a:cubicBezTo>
                <a:cubicBezTo>
                  <a:pt x="4675918" y="3492205"/>
                  <a:pt x="4683511" y="3503469"/>
                  <a:pt x="4687307" y="3518488"/>
                </a:cubicBezTo>
                <a:cubicBezTo>
                  <a:pt x="4687307" y="3522242"/>
                  <a:pt x="4694900" y="3529752"/>
                  <a:pt x="4702493" y="3525997"/>
                </a:cubicBezTo>
                <a:cubicBezTo>
                  <a:pt x="4710086" y="3522242"/>
                  <a:pt x="4706290" y="3514733"/>
                  <a:pt x="4706290" y="3510978"/>
                </a:cubicBezTo>
                <a:cubicBezTo>
                  <a:pt x="4706290" y="3484695"/>
                  <a:pt x="4706290" y="3462167"/>
                  <a:pt x="4706290" y="3435884"/>
                </a:cubicBezTo>
                <a:cubicBezTo>
                  <a:pt x="4706290" y="3390827"/>
                  <a:pt x="4717679" y="3345770"/>
                  <a:pt x="4740458" y="3304468"/>
                </a:cubicBezTo>
                <a:cubicBezTo>
                  <a:pt x="4748051" y="3289449"/>
                  <a:pt x="4744254" y="3270676"/>
                  <a:pt x="4751847" y="3255657"/>
                </a:cubicBezTo>
                <a:cubicBezTo>
                  <a:pt x="4755644" y="3240638"/>
                  <a:pt x="4751847" y="3221864"/>
                  <a:pt x="4748051" y="3203091"/>
                </a:cubicBezTo>
                <a:cubicBezTo>
                  <a:pt x="4740458" y="3188072"/>
                  <a:pt x="4736661" y="3165544"/>
                  <a:pt x="4736661" y="3146770"/>
                </a:cubicBezTo>
                <a:cubicBezTo>
                  <a:pt x="4740458" y="3116732"/>
                  <a:pt x="4732865" y="3086694"/>
                  <a:pt x="4744254" y="3056657"/>
                </a:cubicBezTo>
                <a:cubicBezTo>
                  <a:pt x="4748051" y="3052902"/>
                  <a:pt x="4748051" y="3049147"/>
                  <a:pt x="4744254" y="3045392"/>
                </a:cubicBezTo>
                <a:lnTo>
                  <a:pt x="4738923" y="3006453"/>
                </a:lnTo>
                <a:lnTo>
                  <a:pt x="4745757" y="3006809"/>
                </a:lnTo>
                <a:cubicBezTo>
                  <a:pt x="4748129" y="3005401"/>
                  <a:pt x="4750027" y="3002585"/>
                  <a:pt x="4751926" y="2998830"/>
                </a:cubicBezTo>
                <a:cubicBezTo>
                  <a:pt x="4755722" y="2991321"/>
                  <a:pt x="4755722" y="2991321"/>
                  <a:pt x="4763315" y="2998830"/>
                </a:cubicBezTo>
                <a:cubicBezTo>
                  <a:pt x="4767112" y="3004462"/>
                  <a:pt x="4769010" y="3007278"/>
                  <a:pt x="4770434" y="3007278"/>
                </a:cubicBezTo>
                <a:lnTo>
                  <a:pt x="4770759" y="3006634"/>
                </a:lnTo>
                <a:lnTo>
                  <a:pt x="4770759" y="3013932"/>
                </a:lnTo>
                <a:cubicBezTo>
                  <a:pt x="4770759" y="3032711"/>
                  <a:pt x="4771993" y="3055246"/>
                  <a:pt x="4773228" y="3074026"/>
                </a:cubicBezTo>
                <a:cubicBezTo>
                  <a:pt x="4773228" y="3089049"/>
                  <a:pt x="4774461" y="3104072"/>
                  <a:pt x="4775695" y="3119096"/>
                </a:cubicBezTo>
                <a:cubicBezTo>
                  <a:pt x="4776929" y="3141631"/>
                  <a:pt x="4776929" y="3141631"/>
                  <a:pt x="4775695" y="3164166"/>
                </a:cubicBezTo>
                <a:cubicBezTo>
                  <a:pt x="4774461" y="3171678"/>
                  <a:pt x="4773228" y="3179190"/>
                  <a:pt x="4778163" y="3179190"/>
                </a:cubicBezTo>
                <a:cubicBezTo>
                  <a:pt x="4780631" y="3179190"/>
                  <a:pt x="4781865" y="3190457"/>
                  <a:pt x="4780631" y="3197969"/>
                </a:cubicBezTo>
                <a:cubicBezTo>
                  <a:pt x="4776929" y="3212992"/>
                  <a:pt x="4779397" y="3224260"/>
                  <a:pt x="4779397" y="3239283"/>
                </a:cubicBezTo>
                <a:cubicBezTo>
                  <a:pt x="4778163" y="3246795"/>
                  <a:pt x="4783099" y="3261818"/>
                  <a:pt x="4785568" y="3258063"/>
                </a:cubicBezTo>
                <a:cubicBezTo>
                  <a:pt x="4791738" y="3258063"/>
                  <a:pt x="4795440" y="3261818"/>
                  <a:pt x="4795440" y="3273086"/>
                </a:cubicBezTo>
                <a:cubicBezTo>
                  <a:pt x="4795440" y="3288109"/>
                  <a:pt x="4797908" y="3299377"/>
                  <a:pt x="4797908" y="3314400"/>
                </a:cubicBezTo>
                <a:cubicBezTo>
                  <a:pt x="4797908" y="3329424"/>
                  <a:pt x="4796674" y="3344447"/>
                  <a:pt x="4797908" y="3363227"/>
                </a:cubicBezTo>
                <a:cubicBezTo>
                  <a:pt x="4799142" y="3378250"/>
                  <a:pt x="4799142" y="3393273"/>
                  <a:pt x="4797908" y="3408297"/>
                </a:cubicBezTo>
                <a:cubicBezTo>
                  <a:pt x="4796674" y="3419564"/>
                  <a:pt x="4800376" y="3423320"/>
                  <a:pt x="4802844" y="3427076"/>
                </a:cubicBezTo>
                <a:cubicBezTo>
                  <a:pt x="4806546" y="3438344"/>
                  <a:pt x="4809014" y="3434588"/>
                  <a:pt x="4809014" y="3419564"/>
                </a:cubicBezTo>
                <a:cubicBezTo>
                  <a:pt x="4809014" y="3415809"/>
                  <a:pt x="4809014" y="3408297"/>
                  <a:pt x="4809014" y="3400785"/>
                </a:cubicBezTo>
                <a:cubicBezTo>
                  <a:pt x="4810249" y="3393273"/>
                  <a:pt x="4810249" y="3382006"/>
                  <a:pt x="4812716" y="3382006"/>
                </a:cubicBezTo>
                <a:cubicBezTo>
                  <a:pt x="4818886" y="3382006"/>
                  <a:pt x="4818886" y="3370738"/>
                  <a:pt x="4818886" y="3359471"/>
                </a:cubicBezTo>
                <a:cubicBezTo>
                  <a:pt x="4818886" y="3344447"/>
                  <a:pt x="4818886" y="3333180"/>
                  <a:pt x="4822588" y="3325668"/>
                </a:cubicBezTo>
                <a:cubicBezTo>
                  <a:pt x="4825056" y="3318156"/>
                  <a:pt x="4825056" y="3303133"/>
                  <a:pt x="4822588" y="3291865"/>
                </a:cubicBezTo>
                <a:cubicBezTo>
                  <a:pt x="4818886" y="3276842"/>
                  <a:pt x="4821354" y="3258063"/>
                  <a:pt x="4821354" y="3239283"/>
                </a:cubicBezTo>
                <a:cubicBezTo>
                  <a:pt x="4821354" y="3235527"/>
                  <a:pt x="4822588" y="3235527"/>
                  <a:pt x="4822588" y="3231772"/>
                </a:cubicBezTo>
                <a:cubicBezTo>
                  <a:pt x="4825056" y="3228016"/>
                  <a:pt x="4826290" y="3231772"/>
                  <a:pt x="4826290" y="3235527"/>
                </a:cubicBezTo>
                <a:cubicBezTo>
                  <a:pt x="4826290" y="3246795"/>
                  <a:pt x="4826290" y="3254307"/>
                  <a:pt x="4828758" y="3258063"/>
                </a:cubicBezTo>
                <a:cubicBezTo>
                  <a:pt x="4832460" y="3269330"/>
                  <a:pt x="4834928" y="3265574"/>
                  <a:pt x="4837396" y="3265574"/>
                </a:cubicBezTo>
                <a:cubicBezTo>
                  <a:pt x="4837396" y="3254307"/>
                  <a:pt x="4838630" y="3243039"/>
                  <a:pt x="4838630" y="3228016"/>
                </a:cubicBezTo>
                <a:cubicBezTo>
                  <a:pt x="4839864" y="3235527"/>
                  <a:pt x="4839864" y="3239283"/>
                  <a:pt x="4839864" y="3243039"/>
                </a:cubicBezTo>
                <a:cubicBezTo>
                  <a:pt x="4839864" y="3254307"/>
                  <a:pt x="4841098" y="3265574"/>
                  <a:pt x="4839864" y="3276842"/>
                </a:cubicBezTo>
                <a:cubicBezTo>
                  <a:pt x="4838630" y="3291865"/>
                  <a:pt x="4842332" y="3295621"/>
                  <a:pt x="4843566" y="3310645"/>
                </a:cubicBezTo>
                <a:cubicBezTo>
                  <a:pt x="4844800" y="3325668"/>
                  <a:pt x="4846034" y="3325668"/>
                  <a:pt x="4850970" y="3318156"/>
                </a:cubicBezTo>
                <a:cubicBezTo>
                  <a:pt x="4854672" y="3314400"/>
                  <a:pt x="4855907" y="3306889"/>
                  <a:pt x="4854672" y="3299377"/>
                </a:cubicBezTo>
                <a:cubicBezTo>
                  <a:pt x="4852204" y="3288109"/>
                  <a:pt x="4853438" y="3276842"/>
                  <a:pt x="4853438" y="3269330"/>
                </a:cubicBezTo>
                <a:cubicBezTo>
                  <a:pt x="4852204" y="3246795"/>
                  <a:pt x="4854672" y="3228016"/>
                  <a:pt x="4850970" y="3205481"/>
                </a:cubicBezTo>
                <a:cubicBezTo>
                  <a:pt x="4850970" y="3205481"/>
                  <a:pt x="4850970" y="3201725"/>
                  <a:pt x="4852204" y="3197969"/>
                </a:cubicBezTo>
                <a:lnTo>
                  <a:pt x="4853738" y="3165283"/>
                </a:lnTo>
                <a:lnTo>
                  <a:pt x="4854352" y="3165544"/>
                </a:lnTo>
                <a:lnTo>
                  <a:pt x="4868151" y="3173342"/>
                </a:lnTo>
                <a:lnTo>
                  <a:pt x="4868246" y="3175434"/>
                </a:lnTo>
                <a:cubicBezTo>
                  <a:pt x="4868246" y="3190457"/>
                  <a:pt x="4868246" y="3205481"/>
                  <a:pt x="4868246" y="3220504"/>
                </a:cubicBezTo>
                <a:lnTo>
                  <a:pt x="4870567" y="3252287"/>
                </a:lnTo>
                <a:lnTo>
                  <a:pt x="4869538" y="3259412"/>
                </a:lnTo>
                <a:cubicBezTo>
                  <a:pt x="4869538" y="3266921"/>
                  <a:pt x="4880927" y="3270676"/>
                  <a:pt x="4888520" y="3274431"/>
                </a:cubicBezTo>
                <a:cubicBezTo>
                  <a:pt x="4899909" y="3281940"/>
                  <a:pt x="4903706" y="3296959"/>
                  <a:pt x="4888520" y="3304468"/>
                </a:cubicBezTo>
                <a:cubicBezTo>
                  <a:pt x="4880927" y="3304468"/>
                  <a:pt x="4877130" y="3308223"/>
                  <a:pt x="4869538" y="3311978"/>
                </a:cubicBezTo>
                <a:cubicBezTo>
                  <a:pt x="4861945" y="3311978"/>
                  <a:pt x="4858148" y="3319487"/>
                  <a:pt x="4858148" y="3330751"/>
                </a:cubicBezTo>
                <a:cubicBezTo>
                  <a:pt x="4858148" y="3338261"/>
                  <a:pt x="4858148" y="3345770"/>
                  <a:pt x="4850555" y="3353280"/>
                </a:cubicBezTo>
                <a:cubicBezTo>
                  <a:pt x="4846759" y="3364544"/>
                  <a:pt x="4854352" y="3375808"/>
                  <a:pt x="4865741" y="3383318"/>
                </a:cubicBezTo>
                <a:cubicBezTo>
                  <a:pt x="4888520" y="3394582"/>
                  <a:pt x="4888520" y="3417110"/>
                  <a:pt x="4896113" y="3435884"/>
                </a:cubicBezTo>
                <a:cubicBezTo>
                  <a:pt x="4899909" y="3443393"/>
                  <a:pt x="4892316" y="3450903"/>
                  <a:pt x="4888520" y="3462167"/>
                </a:cubicBezTo>
                <a:cubicBezTo>
                  <a:pt x="4888520" y="3473431"/>
                  <a:pt x="4880927" y="3484695"/>
                  <a:pt x="4873334" y="3492205"/>
                </a:cubicBezTo>
                <a:cubicBezTo>
                  <a:pt x="4858148" y="3514733"/>
                  <a:pt x="4858148" y="3518488"/>
                  <a:pt x="4877130" y="3533507"/>
                </a:cubicBezTo>
                <a:cubicBezTo>
                  <a:pt x="4877130" y="3537261"/>
                  <a:pt x="4884723" y="3537261"/>
                  <a:pt x="4888520" y="3541016"/>
                </a:cubicBezTo>
                <a:cubicBezTo>
                  <a:pt x="4869538" y="3563544"/>
                  <a:pt x="4869538" y="3582318"/>
                  <a:pt x="4869538" y="3604846"/>
                </a:cubicBezTo>
                <a:cubicBezTo>
                  <a:pt x="4869538" y="3619865"/>
                  <a:pt x="4869538" y="3631129"/>
                  <a:pt x="4869538" y="3646149"/>
                </a:cubicBezTo>
                <a:cubicBezTo>
                  <a:pt x="4873334" y="3676187"/>
                  <a:pt x="4861945" y="3706224"/>
                  <a:pt x="4865741" y="3740017"/>
                </a:cubicBezTo>
                <a:cubicBezTo>
                  <a:pt x="4865741" y="3751281"/>
                  <a:pt x="4850555" y="3755036"/>
                  <a:pt x="4861945" y="3766300"/>
                </a:cubicBezTo>
                <a:cubicBezTo>
                  <a:pt x="4869538" y="3777564"/>
                  <a:pt x="4861945" y="3788828"/>
                  <a:pt x="4865741" y="3796338"/>
                </a:cubicBezTo>
                <a:cubicBezTo>
                  <a:pt x="4865741" y="3807602"/>
                  <a:pt x="4865741" y="3818866"/>
                  <a:pt x="4865741" y="3830130"/>
                </a:cubicBezTo>
                <a:cubicBezTo>
                  <a:pt x="4873334" y="3837640"/>
                  <a:pt x="4880927" y="3830130"/>
                  <a:pt x="4888520" y="3833885"/>
                </a:cubicBezTo>
                <a:cubicBezTo>
                  <a:pt x="4903706" y="3845149"/>
                  <a:pt x="4907502" y="3860168"/>
                  <a:pt x="4899909" y="3878942"/>
                </a:cubicBezTo>
                <a:cubicBezTo>
                  <a:pt x="4899909" y="3882696"/>
                  <a:pt x="4896113" y="3882696"/>
                  <a:pt x="4896113" y="3890206"/>
                </a:cubicBezTo>
                <a:cubicBezTo>
                  <a:pt x="4896113" y="3893961"/>
                  <a:pt x="4899909" y="3897715"/>
                  <a:pt x="4907502" y="3897715"/>
                </a:cubicBezTo>
                <a:cubicBezTo>
                  <a:pt x="4911299" y="3897715"/>
                  <a:pt x="4918892" y="3897715"/>
                  <a:pt x="4918892" y="3890206"/>
                </a:cubicBezTo>
                <a:cubicBezTo>
                  <a:pt x="4915095" y="3878942"/>
                  <a:pt x="4918892" y="3867677"/>
                  <a:pt x="4915095" y="3860168"/>
                </a:cubicBezTo>
                <a:cubicBezTo>
                  <a:pt x="4915095" y="3845149"/>
                  <a:pt x="4922688" y="3837640"/>
                  <a:pt x="4922688" y="3826375"/>
                </a:cubicBezTo>
                <a:cubicBezTo>
                  <a:pt x="4926485" y="3818866"/>
                  <a:pt x="4937874" y="3815111"/>
                  <a:pt x="4945467" y="3815111"/>
                </a:cubicBezTo>
                <a:cubicBezTo>
                  <a:pt x="4956856" y="3807602"/>
                  <a:pt x="4960653" y="3807602"/>
                  <a:pt x="4953060" y="3796338"/>
                </a:cubicBezTo>
                <a:cubicBezTo>
                  <a:pt x="4949263" y="3781319"/>
                  <a:pt x="4945467" y="3766300"/>
                  <a:pt x="4937874" y="3751281"/>
                </a:cubicBezTo>
                <a:cubicBezTo>
                  <a:pt x="4934077" y="3747526"/>
                  <a:pt x="4937874" y="3740017"/>
                  <a:pt x="4937874" y="3732507"/>
                </a:cubicBezTo>
                <a:cubicBezTo>
                  <a:pt x="4937874" y="3728753"/>
                  <a:pt x="4945467" y="3728753"/>
                  <a:pt x="4949263" y="3724998"/>
                </a:cubicBezTo>
                <a:cubicBezTo>
                  <a:pt x="4956856" y="3717488"/>
                  <a:pt x="4960653" y="3724998"/>
                  <a:pt x="4968246" y="3728753"/>
                </a:cubicBezTo>
                <a:cubicBezTo>
                  <a:pt x="4975839" y="3732507"/>
                  <a:pt x="4975839" y="3743772"/>
                  <a:pt x="4983432" y="3751281"/>
                </a:cubicBezTo>
                <a:cubicBezTo>
                  <a:pt x="4987228" y="3755036"/>
                  <a:pt x="4987228" y="3755036"/>
                  <a:pt x="4991024" y="3755036"/>
                </a:cubicBezTo>
                <a:cubicBezTo>
                  <a:pt x="4994821" y="3755036"/>
                  <a:pt x="4994821" y="3751281"/>
                  <a:pt x="4994821" y="3747526"/>
                </a:cubicBezTo>
                <a:cubicBezTo>
                  <a:pt x="4994821" y="3736262"/>
                  <a:pt x="4998617" y="3721243"/>
                  <a:pt x="4991024" y="3709979"/>
                </a:cubicBezTo>
                <a:cubicBezTo>
                  <a:pt x="4987228" y="3709979"/>
                  <a:pt x="4991024" y="3706224"/>
                  <a:pt x="4991024" y="3706224"/>
                </a:cubicBezTo>
                <a:cubicBezTo>
                  <a:pt x="4994821" y="3698715"/>
                  <a:pt x="4994821" y="3706224"/>
                  <a:pt x="4998617" y="3706224"/>
                </a:cubicBezTo>
                <a:cubicBezTo>
                  <a:pt x="5002414" y="3709979"/>
                  <a:pt x="5010007" y="3709979"/>
                  <a:pt x="5010007" y="3702470"/>
                </a:cubicBezTo>
                <a:cubicBezTo>
                  <a:pt x="5010007" y="3694960"/>
                  <a:pt x="5010007" y="3687451"/>
                  <a:pt x="5010007" y="3676187"/>
                </a:cubicBezTo>
                <a:cubicBezTo>
                  <a:pt x="5017600" y="3687451"/>
                  <a:pt x="5017600" y="3698715"/>
                  <a:pt x="5021396" y="3709979"/>
                </a:cubicBezTo>
                <a:cubicBezTo>
                  <a:pt x="5025193" y="3717488"/>
                  <a:pt x="5028989" y="3717488"/>
                  <a:pt x="5032786" y="3713734"/>
                </a:cubicBezTo>
                <a:cubicBezTo>
                  <a:pt x="5047971" y="3709979"/>
                  <a:pt x="5051768" y="3709979"/>
                  <a:pt x="5055564" y="3724998"/>
                </a:cubicBezTo>
                <a:cubicBezTo>
                  <a:pt x="5055564" y="3728753"/>
                  <a:pt x="5055564" y="3736262"/>
                  <a:pt x="5055564" y="3740017"/>
                </a:cubicBezTo>
                <a:cubicBezTo>
                  <a:pt x="5059361" y="3740017"/>
                  <a:pt x="5059361" y="3740017"/>
                  <a:pt x="5063158" y="3740017"/>
                </a:cubicBezTo>
                <a:cubicBezTo>
                  <a:pt x="5063158" y="3740017"/>
                  <a:pt x="5066954" y="3740017"/>
                  <a:pt x="5066954" y="3740017"/>
                </a:cubicBezTo>
                <a:cubicBezTo>
                  <a:pt x="5063158" y="3713734"/>
                  <a:pt x="5082140" y="3694960"/>
                  <a:pt x="5082140" y="3668677"/>
                </a:cubicBezTo>
                <a:cubicBezTo>
                  <a:pt x="5082140" y="3653658"/>
                  <a:pt x="5089733" y="3638639"/>
                  <a:pt x="5101122" y="3623620"/>
                </a:cubicBezTo>
                <a:cubicBezTo>
                  <a:pt x="5104918" y="3623620"/>
                  <a:pt x="5104918" y="3616110"/>
                  <a:pt x="5108715" y="3616110"/>
                </a:cubicBezTo>
                <a:cubicBezTo>
                  <a:pt x="5116308" y="3616110"/>
                  <a:pt x="5116308" y="3623620"/>
                  <a:pt x="5116308" y="3627375"/>
                </a:cubicBezTo>
                <a:cubicBezTo>
                  <a:pt x="5116308" y="3638639"/>
                  <a:pt x="5116308" y="3649903"/>
                  <a:pt x="5116308" y="3661168"/>
                </a:cubicBezTo>
                <a:cubicBezTo>
                  <a:pt x="5116308" y="3664922"/>
                  <a:pt x="5116308" y="3668677"/>
                  <a:pt x="5120104" y="3668677"/>
                </a:cubicBezTo>
                <a:cubicBezTo>
                  <a:pt x="5123901" y="3668677"/>
                  <a:pt x="5127697" y="3668677"/>
                  <a:pt x="5127697" y="3664922"/>
                </a:cubicBezTo>
                <a:cubicBezTo>
                  <a:pt x="5127697" y="3657413"/>
                  <a:pt x="5135290" y="3653658"/>
                  <a:pt x="5135290" y="3642394"/>
                </a:cubicBezTo>
                <a:cubicBezTo>
                  <a:pt x="5135290" y="3631129"/>
                  <a:pt x="5135290" y="3619865"/>
                  <a:pt x="5135290" y="3608601"/>
                </a:cubicBezTo>
                <a:cubicBezTo>
                  <a:pt x="5139087" y="3601092"/>
                  <a:pt x="5146680" y="3604846"/>
                  <a:pt x="5150476" y="3604846"/>
                </a:cubicBezTo>
                <a:cubicBezTo>
                  <a:pt x="5154272" y="3604846"/>
                  <a:pt x="5158069" y="3604846"/>
                  <a:pt x="5158069" y="3604846"/>
                </a:cubicBezTo>
                <a:cubicBezTo>
                  <a:pt x="5161866" y="3627375"/>
                  <a:pt x="5180848" y="3638639"/>
                  <a:pt x="5180848" y="3661168"/>
                </a:cubicBezTo>
                <a:cubicBezTo>
                  <a:pt x="5180848" y="3706224"/>
                  <a:pt x="5169458" y="3747526"/>
                  <a:pt x="5173255" y="3792583"/>
                </a:cubicBezTo>
                <a:cubicBezTo>
                  <a:pt x="5177051" y="3800092"/>
                  <a:pt x="5169458" y="3811357"/>
                  <a:pt x="5180848" y="3811357"/>
                </a:cubicBezTo>
                <a:cubicBezTo>
                  <a:pt x="5196034" y="3815111"/>
                  <a:pt x="5188441" y="3800092"/>
                  <a:pt x="5188441" y="3792583"/>
                </a:cubicBezTo>
                <a:cubicBezTo>
                  <a:pt x="5184644" y="3777564"/>
                  <a:pt x="5196034" y="3762545"/>
                  <a:pt x="5196034" y="3747526"/>
                </a:cubicBezTo>
                <a:cubicBezTo>
                  <a:pt x="5192237" y="3732507"/>
                  <a:pt x="5188441" y="3713734"/>
                  <a:pt x="5196034" y="3698715"/>
                </a:cubicBezTo>
                <a:cubicBezTo>
                  <a:pt x="5203627" y="3672432"/>
                  <a:pt x="5199830" y="3646149"/>
                  <a:pt x="5199830" y="3623620"/>
                </a:cubicBezTo>
                <a:cubicBezTo>
                  <a:pt x="5203627" y="3574809"/>
                  <a:pt x="5215016" y="3529752"/>
                  <a:pt x="5249185" y="3495959"/>
                </a:cubicBezTo>
                <a:cubicBezTo>
                  <a:pt x="5260573" y="3480940"/>
                  <a:pt x="5260573" y="3465922"/>
                  <a:pt x="5260573" y="3450903"/>
                </a:cubicBezTo>
                <a:cubicBezTo>
                  <a:pt x="5260573" y="3447148"/>
                  <a:pt x="5256777" y="3435884"/>
                  <a:pt x="5264370" y="3435884"/>
                </a:cubicBezTo>
                <a:cubicBezTo>
                  <a:pt x="5279556" y="3435884"/>
                  <a:pt x="5271963" y="3447148"/>
                  <a:pt x="5271963" y="3450903"/>
                </a:cubicBezTo>
                <a:cubicBezTo>
                  <a:pt x="5271963" y="3514733"/>
                  <a:pt x="5271963" y="3578563"/>
                  <a:pt x="5271963" y="3646149"/>
                </a:cubicBezTo>
                <a:cubicBezTo>
                  <a:pt x="5271963" y="3668677"/>
                  <a:pt x="5290945" y="3683696"/>
                  <a:pt x="5309928" y="3702470"/>
                </a:cubicBezTo>
                <a:cubicBezTo>
                  <a:pt x="5309928" y="3702470"/>
                  <a:pt x="5313724" y="3702470"/>
                  <a:pt x="5317520" y="3702470"/>
                </a:cubicBezTo>
                <a:cubicBezTo>
                  <a:pt x="5328910" y="3694960"/>
                  <a:pt x="5336503" y="3691205"/>
                  <a:pt x="5347892" y="3687451"/>
                </a:cubicBezTo>
                <a:cubicBezTo>
                  <a:pt x="5359282" y="3687451"/>
                  <a:pt x="5370671" y="3676187"/>
                  <a:pt x="5370671" y="3664922"/>
                </a:cubicBezTo>
                <a:cubicBezTo>
                  <a:pt x="5370671" y="3634884"/>
                  <a:pt x="5397246" y="3634884"/>
                  <a:pt x="5416229" y="3631129"/>
                </a:cubicBezTo>
                <a:cubicBezTo>
                  <a:pt x="5442804" y="3627375"/>
                  <a:pt x="5461786" y="3608601"/>
                  <a:pt x="5480768" y="3589827"/>
                </a:cubicBezTo>
                <a:cubicBezTo>
                  <a:pt x="5488361" y="3586073"/>
                  <a:pt x="5484565" y="3578563"/>
                  <a:pt x="5484565" y="3574809"/>
                </a:cubicBezTo>
                <a:cubicBezTo>
                  <a:pt x="5484565" y="3559790"/>
                  <a:pt x="5480768" y="3544771"/>
                  <a:pt x="5492158" y="3533507"/>
                </a:cubicBezTo>
                <a:cubicBezTo>
                  <a:pt x="5495954" y="3529752"/>
                  <a:pt x="5495954" y="3525997"/>
                  <a:pt x="5495954" y="3518488"/>
                </a:cubicBezTo>
                <a:cubicBezTo>
                  <a:pt x="5495954" y="3507223"/>
                  <a:pt x="5495954" y="3495959"/>
                  <a:pt x="5495954" y="3488450"/>
                </a:cubicBezTo>
                <a:cubicBezTo>
                  <a:pt x="5499751" y="3469676"/>
                  <a:pt x="5495954" y="3450903"/>
                  <a:pt x="5484565" y="3435884"/>
                </a:cubicBezTo>
                <a:cubicBezTo>
                  <a:pt x="5473176" y="3424620"/>
                  <a:pt x="5476972" y="3409601"/>
                  <a:pt x="5488361" y="3398336"/>
                </a:cubicBezTo>
                <a:lnTo>
                  <a:pt x="5498621" y="3376078"/>
                </a:lnTo>
                <a:lnTo>
                  <a:pt x="5499891" y="3377898"/>
                </a:lnTo>
                <a:cubicBezTo>
                  <a:pt x="5499891" y="3392922"/>
                  <a:pt x="5507598" y="3404189"/>
                  <a:pt x="5507598" y="3419213"/>
                </a:cubicBezTo>
                <a:cubicBezTo>
                  <a:pt x="5507598" y="3434236"/>
                  <a:pt x="5503744" y="3449260"/>
                  <a:pt x="5507598" y="3468039"/>
                </a:cubicBezTo>
                <a:cubicBezTo>
                  <a:pt x="5511451" y="3483062"/>
                  <a:pt x="5511451" y="3498086"/>
                  <a:pt x="5507598" y="3513109"/>
                </a:cubicBezTo>
                <a:cubicBezTo>
                  <a:pt x="5503744" y="3524377"/>
                  <a:pt x="5515304" y="3528133"/>
                  <a:pt x="5523011" y="3531888"/>
                </a:cubicBezTo>
                <a:cubicBezTo>
                  <a:pt x="5534572" y="3543156"/>
                  <a:pt x="5542278" y="3539400"/>
                  <a:pt x="5542278" y="3524377"/>
                </a:cubicBezTo>
                <a:cubicBezTo>
                  <a:pt x="5542278" y="3520621"/>
                  <a:pt x="5542278" y="3513109"/>
                  <a:pt x="5542278" y="3505598"/>
                </a:cubicBezTo>
                <a:cubicBezTo>
                  <a:pt x="5546132" y="3498086"/>
                  <a:pt x="5546132" y="3486818"/>
                  <a:pt x="5553839" y="3486818"/>
                </a:cubicBezTo>
                <a:cubicBezTo>
                  <a:pt x="5573106" y="3486818"/>
                  <a:pt x="5573106" y="3475550"/>
                  <a:pt x="5573106" y="3464283"/>
                </a:cubicBezTo>
                <a:cubicBezTo>
                  <a:pt x="5573106" y="3449260"/>
                  <a:pt x="5573106" y="3437992"/>
                  <a:pt x="5584666" y="3430480"/>
                </a:cubicBezTo>
                <a:cubicBezTo>
                  <a:pt x="5592373" y="3422969"/>
                  <a:pt x="5592373" y="3407945"/>
                  <a:pt x="5584666" y="3396677"/>
                </a:cubicBezTo>
                <a:cubicBezTo>
                  <a:pt x="5573106" y="3381654"/>
                  <a:pt x="5580813" y="3362875"/>
                  <a:pt x="5580813" y="3344096"/>
                </a:cubicBezTo>
                <a:cubicBezTo>
                  <a:pt x="5580813" y="3340340"/>
                  <a:pt x="5584666" y="3340340"/>
                  <a:pt x="5584666" y="3336584"/>
                </a:cubicBezTo>
                <a:cubicBezTo>
                  <a:pt x="5592373" y="3332828"/>
                  <a:pt x="5596227" y="3336584"/>
                  <a:pt x="5596227" y="3340340"/>
                </a:cubicBezTo>
                <a:cubicBezTo>
                  <a:pt x="5596227" y="3351607"/>
                  <a:pt x="5596227" y="3359119"/>
                  <a:pt x="5603933" y="3362875"/>
                </a:cubicBezTo>
                <a:cubicBezTo>
                  <a:pt x="5615494" y="3374142"/>
                  <a:pt x="5623200" y="3370386"/>
                  <a:pt x="5630907" y="3370386"/>
                </a:cubicBezTo>
                <a:cubicBezTo>
                  <a:pt x="5630907" y="3359119"/>
                  <a:pt x="5634761" y="3347852"/>
                  <a:pt x="5634761" y="3332828"/>
                </a:cubicBezTo>
                <a:cubicBezTo>
                  <a:pt x="5638614" y="3340340"/>
                  <a:pt x="5638614" y="3344096"/>
                  <a:pt x="5638614" y="3347852"/>
                </a:cubicBezTo>
                <a:cubicBezTo>
                  <a:pt x="5638614" y="3359119"/>
                  <a:pt x="5642468" y="3370386"/>
                  <a:pt x="5638614" y="3381654"/>
                </a:cubicBezTo>
                <a:cubicBezTo>
                  <a:pt x="5634761" y="3396677"/>
                  <a:pt x="5646321" y="3400434"/>
                  <a:pt x="5650174" y="3415457"/>
                </a:cubicBezTo>
                <a:cubicBezTo>
                  <a:pt x="5654028" y="3430480"/>
                  <a:pt x="5657881" y="3430480"/>
                  <a:pt x="5673295" y="3422969"/>
                </a:cubicBezTo>
                <a:cubicBezTo>
                  <a:pt x="5684855" y="3419213"/>
                  <a:pt x="5688709" y="3411701"/>
                  <a:pt x="5684855" y="3404189"/>
                </a:cubicBezTo>
                <a:cubicBezTo>
                  <a:pt x="5677148" y="3392922"/>
                  <a:pt x="5681002" y="3381654"/>
                  <a:pt x="5681002" y="3374142"/>
                </a:cubicBezTo>
                <a:cubicBezTo>
                  <a:pt x="5677148" y="3351607"/>
                  <a:pt x="5684855" y="3332828"/>
                  <a:pt x="5673295" y="3310293"/>
                </a:cubicBezTo>
                <a:cubicBezTo>
                  <a:pt x="5673295" y="3310293"/>
                  <a:pt x="5673295" y="3306537"/>
                  <a:pt x="5677148" y="3302781"/>
                </a:cubicBezTo>
                <a:cubicBezTo>
                  <a:pt x="5684855" y="3284002"/>
                  <a:pt x="5684855" y="3268978"/>
                  <a:pt x="5684855" y="3250199"/>
                </a:cubicBezTo>
                <a:cubicBezTo>
                  <a:pt x="5688709" y="3223908"/>
                  <a:pt x="5696415" y="3197617"/>
                  <a:pt x="5692562" y="3171326"/>
                </a:cubicBezTo>
                <a:cubicBezTo>
                  <a:pt x="5692562" y="3171326"/>
                  <a:pt x="5692562" y="3167570"/>
                  <a:pt x="5692562" y="3167570"/>
                </a:cubicBezTo>
                <a:cubicBezTo>
                  <a:pt x="5696415" y="3167570"/>
                  <a:pt x="5696415" y="3167570"/>
                  <a:pt x="5696415" y="3167570"/>
                </a:cubicBezTo>
                <a:cubicBezTo>
                  <a:pt x="5700269" y="3167570"/>
                  <a:pt x="5704122" y="3167570"/>
                  <a:pt x="5704122" y="3171326"/>
                </a:cubicBezTo>
                <a:cubicBezTo>
                  <a:pt x="5704122" y="3175082"/>
                  <a:pt x="5704122" y="3178838"/>
                  <a:pt x="5704122" y="3182594"/>
                </a:cubicBezTo>
                <a:cubicBezTo>
                  <a:pt x="5704122" y="3205129"/>
                  <a:pt x="5704122" y="3227664"/>
                  <a:pt x="5704122" y="3250199"/>
                </a:cubicBezTo>
                <a:cubicBezTo>
                  <a:pt x="5704122" y="3253955"/>
                  <a:pt x="5704122" y="3261467"/>
                  <a:pt x="5711829" y="3261467"/>
                </a:cubicBezTo>
                <a:cubicBezTo>
                  <a:pt x="5727243" y="3257711"/>
                  <a:pt x="5727243" y="3272734"/>
                  <a:pt x="5727243" y="3280246"/>
                </a:cubicBezTo>
                <a:cubicBezTo>
                  <a:pt x="5727243" y="3295269"/>
                  <a:pt x="5727243" y="3310293"/>
                  <a:pt x="5727243" y="3325316"/>
                </a:cubicBezTo>
                <a:cubicBezTo>
                  <a:pt x="5727243" y="3336584"/>
                  <a:pt x="5731096" y="3347852"/>
                  <a:pt x="5734950" y="3359119"/>
                </a:cubicBezTo>
                <a:lnTo>
                  <a:pt x="5739909" y="3351064"/>
                </a:lnTo>
                <a:lnTo>
                  <a:pt x="5745618" y="3366421"/>
                </a:lnTo>
                <a:cubicBezTo>
                  <a:pt x="5748940" y="3377685"/>
                  <a:pt x="5752736" y="3388949"/>
                  <a:pt x="5760329" y="3398336"/>
                </a:cubicBezTo>
                <a:cubicBezTo>
                  <a:pt x="5771718" y="3409601"/>
                  <a:pt x="5775515" y="3424620"/>
                  <a:pt x="5764126" y="3435884"/>
                </a:cubicBezTo>
                <a:cubicBezTo>
                  <a:pt x="5752736" y="3450903"/>
                  <a:pt x="5748940" y="3469676"/>
                  <a:pt x="5752736" y="3488450"/>
                </a:cubicBezTo>
                <a:cubicBezTo>
                  <a:pt x="5752736" y="3495959"/>
                  <a:pt x="5752736" y="3507223"/>
                  <a:pt x="5752736" y="3518488"/>
                </a:cubicBezTo>
                <a:cubicBezTo>
                  <a:pt x="5752736" y="3525997"/>
                  <a:pt x="5752736" y="3529752"/>
                  <a:pt x="5756533" y="3533507"/>
                </a:cubicBezTo>
                <a:cubicBezTo>
                  <a:pt x="5767922" y="3544771"/>
                  <a:pt x="5764126" y="3559790"/>
                  <a:pt x="5764126" y="3574809"/>
                </a:cubicBezTo>
                <a:cubicBezTo>
                  <a:pt x="5764126" y="3578563"/>
                  <a:pt x="5760329" y="3586073"/>
                  <a:pt x="5767922" y="3589827"/>
                </a:cubicBezTo>
                <a:cubicBezTo>
                  <a:pt x="5786904" y="3608601"/>
                  <a:pt x="5805887" y="3627375"/>
                  <a:pt x="5832462" y="3631129"/>
                </a:cubicBezTo>
                <a:cubicBezTo>
                  <a:pt x="5851444" y="3634884"/>
                  <a:pt x="5878019" y="3634884"/>
                  <a:pt x="5878019" y="3664922"/>
                </a:cubicBezTo>
                <a:cubicBezTo>
                  <a:pt x="5878019" y="3676187"/>
                  <a:pt x="5889409" y="3687451"/>
                  <a:pt x="5900798" y="3687451"/>
                </a:cubicBezTo>
                <a:cubicBezTo>
                  <a:pt x="5912188" y="3691205"/>
                  <a:pt x="5919781" y="3694960"/>
                  <a:pt x="5931170" y="3702470"/>
                </a:cubicBezTo>
                <a:cubicBezTo>
                  <a:pt x="5934966" y="3702470"/>
                  <a:pt x="5938763" y="3702470"/>
                  <a:pt x="5938763" y="3702470"/>
                </a:cubicBezTo>
                <a:cubicBezTo>
                  <a:pt x="5957745" y="3683696"/>
                  <a:pt x="5976728" y="3668677"/>
                  <a:pt x="5976728" y="3646149"/>
                </a:cubicBezTo>
                <a:cubicBezTo>
                  <a:pt x="5976728" y="3578563"/>
                  <a:pt x="5976728" y="3514733"/>
                  <a:pt x="5976728" y="3450903"/>
                </a:cubicBezTo>
                <a:cubicBezTo>
                  <a:pt x="5976728" y="3447148"/>
                  <a:pt x="5969135" y="3435884"/>
                  <a:pt x="5984321" y="3435884"/>
                </a:cubicBezTo>
                <a:cubicBezTo>
                  <a:pt x="5991913" y="3435884"/>
                  <a:pt x="5988117" y="3447148"/>
                  <a:pt x="5988117" y="3450903"/>
                </a:cubicBezTo>
                <a:cubicBezTo>
                  <a:pt x="5988117" y="3465922"/>
                  <a:pt x="5988117" y="3480940"/>
                  <a:pt x="5999506" y="3495959"/>
                </a:cubicBezTo>
                <a:cubicBezTo>
                  <a:pt x="6033675" y="3529752"/>
                  <a:pt x="6045064" y="3574809"/>
                  <a:pt x="6048861" y="3623620"/>
                </a:cubicBezTo>
                <a:cubicBezTo>
                  <a:pt x="6048861" y="3646149"/>
                  <a:pt x="6045064" y="3672432"/>
                  <a:pt x="6052657" y="3698715"/>
                </a:cubicBezTo>
                <a:cubicBezTo>
                  <a:pt x="6060250" y="3713734"/>
                  <a:pt x="6056453" y="3732507"/>
                  <a:pt x="6052657" y="3747526"/>
                </a:cubicBezTo>
                <a:cubicBezTo>
                  <a:pt x="6052657" y="3762545"/>
                  <a:pt x="6064046" y="3777564"/>
                  <a:pt x="6060250" y="3792583"/>
                </a:cubicBezTo>
                <a:cubicBezTo>
                  <a:pt x="6060250" y="3800092"/>
                  <a:pt x="6052657" y="3815111"/>
                  <a:pt x="6067843" y="3811357"/>
                </a:cubicBezTo>
                <a:cubicBezTo>
                  <a:pt x="6079232" y="3811357"/>
                  <a:pt x="6071639" y="3800092"/>
                  <a:pt x="6075436" y="3792583"/>
                </a:cubicBezTo>
                <a:cubicBezTo>
                  <a:pt x="6079232" y="3747526"/>
                  <a:pt x="6067843" y="3706224"/>
                  <a:pt x="6067843" y="3661168"/>
                </a:cubicBezTo>
                <a:cubicBezTo>
                  <a:pt x="6067843" y="3638639"/>
                  <a:pt x="6086825" y="3627375"/>
                  <a:pt x="6090622" y="3604846"/>
                </a:cubicBezTo>
                <a:cubicBezTo>
                  <a:pt x="6090622" y="3604846"/>
                  <a:pt x="6094418" y="3604846"/>
                  <a:pt x="6098214" y="3604846"/>
                </a:cubicBezTo>
                <a:cubicBezTo>
                  <a:pt x="6102011" y="3604846"/>
                  <a:pt x="6109604" y="3601092"/>
                  <a:pt x="6113400" y="3608601"/>
                </a:cubicBezTo>
                <a:cubicBezTo>
                  <a:pt x="6113400" y="3619865"/>
                  <a:pt x="6113400" y="3631129"/>
                  <a:pt x="6113400" y="3642394"/>
                </a:cubicBezTo>
                <a:cubicBezTo>
                  <a:pt x="6113400" y="3653658"/>
                  <a:pt x="6120993" y="3657413"/>
                  <a:pt x="6120993" y="3664922"/>
                </a:cubicBezTo>
                <a:cubicBezTo>
                  <a:pt x="6120993" y="3668677"/>
                  <a:pt x="6124790" y="3668677"/>
                  <a:pt x="6128586" y="3668677"/>
                </a:cubicBezTo>
                <a:cubicBezTo>
                  <a:pt x="6132383" y="3668677"/>
                  <a:pt x="6132383" y="3664922"/>
                  <a:pt x="6132383" y="3661168"/>
                </a:cubicBezTo>
                <a:cubicBezTo>
                  <a:pt x="6132383" y="3649903"/>
                  <a:pt x="6132383" y="3638639"/>
                  <a:pt x="6132383" y="3627375"/>
                </a:cubicBezTo>
                <a:cubicBezTo>
                  <a:pt x="6132383" y="3623620"/>
                  <a:pt x="6132383" y="3616110"/>
                  <a:pt x="6139976" y="3616110"/>
                </a:cubicBezTo>
                <a:cubicBezTo>
                  <a:pt x="6143772" y="3616110"/>
                  <a:pt x="6143772" y="3623620"/>
                  <a:pt x="6147569" y="3623620"/>
                </a:cubicBezTo>
                <a:cubicBezTo>
                  <a:pt x="6158958" y="3638639"/>
                  <a:pt x="6166551" y="3653658"/>
                  <a:pt x="6166551" y="3668677"/>
                </a:cubicBezTo>
                <a:cubicBezTo>
                  <a:pt x="6166551" y="3694960"/>
                  <a:pt x="6185533" y="3713734"/>
                  <a:pt x="6181737" y="3740017"/>
                </a:cubicBezTo>
                <a:cubicBezTo>
                  <a:pt x="6181737" y="3740017"/>
                  <a:pt x="6185533" y="3740017"/>
                  <a:pt x="6185533" y="3740017"/>
                </a:cubicBezTo>
                <a:cubicBezTo>
                  <a:pt x="6189330" y="3740017"/>
                  <a:pt x="6189330" y="3740017"/>
                  <a:pt x="6193126" y="3740017"/>
                </a:cubicBezTo>
                <a:cubicBezTo>
                  <a:pt x="6193126" y="3736262"/>
                  <a:pt x="6193126" y="3728753"/>
                  <a:pt x="6193126" y="3724998"/>
                </a:cubicBezTo>
                <a:cubicBezTo>
                  <a:pt x="6196923" y="3709979"/>
                  <a:pt x="6200719" y="3709979"/>
                  <a:pt x="6215905" y="3713734"/>
                </a:cubicBezTo>
                <a:cubicBezTo>
                  <a:pt x="6219701" y="3717488"/>
                  <a:pt x="6223498" y="3717488"/>
                  <a:pt x="6227294" y="3709979"/>
                </a:cubicBezTo>
                <a:cubicBezTo>
                  <a:pt x="6231091" y="3698715"/>
                  <a:pt x="6231091" y="3687451"/>
                  <a:pt x="6238684" y="3676187"/>
                </a:cubicBezTo>
                <a:cubicBezTo>
                  <a:pt x="6238684" y="3687451"/>
                  <a:pt x="6238684" y="3694960"/>
                  <a:pt x="6238684" y="3702470"/>
                </a:cubicBezTo>
                <a:cubicBezTo>
                  <a:pt x="6238684" y="3709979"/>
                  <a:pt x="6246277" y="3709979"/>
                  <a:pt x="6250073" y="3706224"/>
                </a:cubicBezTo>
                <a:cubicBezTo>
                  <a:pt x="6253870" y="3706224"/>
                  <a:pt x="6253870" y="3698715"/>
                  <a:pt x="6257666" y="3706224"/>
                </a:cubicBezTo>
                <a:cubicBezTo>
                  <a:pt x="6257666" y="3706224"/>
                  <a:pt x="6261462" y="3709979"/>
                  <a:pt x="6257666" y="3709979"/>
                </a:cubicBezTo>
                <a:cubicBezTo>
                  <a:pt x="6250073" y="3721243"/>
                  <a:pt x="6253870" y="3736262"/>
                  <a:pt x="6253870" y="3747526"/>
                </a:cubicBezTo>
                <a:cubicBezTo>
                  <a:pt x="6253870" y="3751281"/>
                  <a:pt x="6253870" y="3755036"/>
                  <a:pt x="6257666" y="3755036"/>
                </a:cubicBezTo>
                <a:cubicBezTo>
                  <a:pt x="6261462" y="3755036"/>
                  <a:pt x="6261462" y="3755036"/>
                  <a:pt x="6265259" y="3751281"/>
                </a:cubicBezTo>
                <a:cubicBezTo>
                  <a:pt x="6272852" y="3743772"/>
                  <a:pt x="6272852" y="3732507"/>
                  <a:pt x="6280445" y="3728753"/>
                </a:cubicBezTo>
                <a:cubicBezTo>
                  <a:pt x="6288038" y="3724998"/>
                  <a:pt x="6291834" y="3717488"/>
                  <a:pt x="6299427" y="3724998"/>
                </a:cubicBezTo>
                <a:cubicBezTo>
                  <a:pt x="6303224" y="3728753"/>
                  <a:pt x="6310816" y="3728753"/>
                  <a:pt x="6310816" y="3732507"/>
                </a:cubicBezTo>
                <a:cubicBezTo>
                  <a:pt x="6310816" y="3740017"/>
                  <a:pt x="6314613" y="3747526"/>
                  <a:pt x="6310816" y="3751281"/>
                </a:cubicBezTo>
                <a:cubicBezTo>
                  <a:pt x="6303224" y="3766300"/>
                  <a:pt x="6299427" y="3781319"/>
                  <a:pt x="6295631" y="3796338"/>
                </a:cubicBezTo>
                <a:cubicBezTo>
                  <a:pt x="6288038" y="3807602"/>
                  <a:pt x="6291834" y="3807602"/>
                  <a:pt x="6303224" y="3815111"/>
                </a:cubicBezTo>
                <a:cubicBezTo>
                  <a:pt x="6310816" y="3815111"/>
                  <a:pt x="6322206" y="3818866"/>
                  <a:pt x="6326002" y="3826375"/>
                </a:cubicBezTo>
                <a:cubicBezTo>
                  <a:pt x="6326002" y="3837640"/>
                  <a:pt x="6333595" y="3845149"/>
                  <a:pt x="6333595" y="3860168"/>
                </a:cubicBezTo>
                <a:cubicBezTo>
                  <a:pt x="6329799" y="3867677"/>
                  <a:pt x="6333595" y="3878942"/>
                  <a:pt x="6329799" y="3890206"/>
                </a:cubicBezTo>
                <a:cubicBezTo>
                  <a:pt x="6329799" y="3897715"/>
                  <a:pt x="6337392" y="3897715"/>
                  <a:pt x="6341188" y="3897715"/>
                </a:cubicBezTo>
                <a:cubicBezTo>
                  <a:pt x="6348781" y="3897715"/>
                  <a:pt x="6352578" y="3893961"/>
                  <a:pt x="6352578" y="3890206"/>
                </a:cubicBezTo>
                <a:cubicBezTo>
                  <a:pt x="6352578" y="3882696"/>
                  <a:pt x="6348781" y="3882696"/>
                  <a:pt x="6348781" y="3878942"/>
                </a:cubicBezTo>
                <a:cubicBezTo>
                  <a:pt x="6341188" y="3860168"/>
                  <a:pt x="6344985" y="3845149"/>
                  <a:pt x="6360171" y="3833885"/>
                </a:cubicBezTo>
                <a:cubicBezTo>
                  <a:pt x="6367763" y="3830130"/>
                  <a:pt x="6375356" y="3837640"/>
                  <a:pt x="6382949" y="3830130"/>
                </a:cubicBezTo>
                <a:cubicBezTo>
                  <a:pt x="6382949" y="3818866"/>
                  <a:pt x="6382949" y="3807602"/>
                  <a:pt x="6382949" y="3796338"/>
                </a:cubicBezTo>
                <a:cubicBezTo>
                  <a:pt x="6386746" y="3788828"/>
                  <a:pt x="6379153" y="3777564"/>
                  <a:pt x="6386746" y="3766300"/>
                </a:cubicBezTo>
                <a:cubicBezTo>
                  <a:pt x="6398135" y="3755036"/>
                  <a:pt x="6382949" y="3751281"/>
                  <a:pt x="6382949" y="3740017"/>
                </a:cubicBezTo>
                <a:cubicBezTo>
                  <a:pt x="6386746" y="3706224"/>
                  <a:pt x="6375356" y="3676187"/>
                  <a:pt x="6379153" y="3646149"/>
                </a:cubicBezTo>
                <a:cubicBezTo>
                  <a:pt x="6379153" y="3631129"/>
                  <a:pt x="6379153" y="3619865"/>
                  <a:pt x="6379153" y="3604846"/>
                </a:cubicBezTo>
                <a:cubicBezTo>
                  <a:pt x="6379153" y="3582318"/>
                  <a:pt x="6379153" y="3563544"/>
                  <a:pt x="6360171" y="3541016"/>
                </a:cubicBezTo>
                <a:cubicBezTo>
                  <a:pt x="6363967" y="3537261"/>
                  <a:pt x="6371560" y="3537261"/>
                  <a:pt x="6371560" y="3533507"/>
                </a:cubicBezTo>
                <a:cubicBezTo>
                  <a:pt x="6390542" y="3518488"/>
                  <a:pt x="6390542" y="3514733"/>
                  <a:pt x="6375356" y="3492205"/>
                </a:cubicBezTo>
                <a:cubicBezTo>
                  <a:pt x="6367763" y="3484695"/>
                  <a:pt x="6360171" y="3473431"/>
                  <a:pt x="6360171" y="3462167"/>
                </a:cubicBezTo>
                <a:cubicBezTo>
                  <a:pt x="6356374" y="3450903"/>
                  <a:pt x="6348781" y="3443393"/>
                  <a:pt x="6352578" y="3435884"/>
                </a:cubicBezTo>
                <a:cubicBezTo>
                  <a:pt x="6360171" y="3417110"/>
                  <a:pt x="6360171" y="3394582"/>
                  <a:pt x="6382949" y="3383318"/>
                </a:cubicBezTo>
                <a:cubicBezTo>
                  <a:pt x="6394339" y="3375808"/>
                  <a:pt x="6401932" y="3364544"/>
                  <a:pt x="6398135" y="3353280"/>
                </a:cubicBezTo>
                <a:cubicBezTo>
                  <a:pt x="6390542" y="3345770"/>
                  <a:pt x="6390542" y="3338261"/>
                  <a:pt x="6390542" y="3330751"/>
                </a:cubicBezTo>
                <a:cubicBezTo>
                  <a:pt x="6390542" y="3319487"/>
                  <a:pt x="6386746" y="3311978"/>
                  <a:pt x="6379153" y="3311978"/>
                </a:cubicBezTo>
                <a:cubicBezTo>
                  <a:pt x="6371560" y="3308223"/>
                  <a:pt x="6367763" y="3304468"/>
                  <a:pt x="6360171" y="3304468"/>
                </a:cubicBezTo>
                <a:cubicBezTo>
                  <a:pt x="6344985" y="3296959"/>
                  <a:pt x="6348781" y="3281940"/>
                  <a:pt x="6360171" y="3274431"/>
                </a:cubicBezTo>
                <a:cubicBezTo>
                  <a:pt x="6367763" y="3270676"/>
                  <a:pt x="6379153" y="3266921"/>
                  <a:pt x="6379153" y="3259412"/>
                </a:cubicBezTo>
                <a:cubicBezTo>
                  <a:pt x="6379153" y="3248148"/>
                  <a:pt x="6379153" y="3240638"/>
                  <a:pt x="6375356" y="3233129"/>
                </a:cubicBezTo>
                <a:cubicBezTo>
                  <a:pt x="6367763" y="3221864"/>
                  <a:pt x="6375356" y="3203091"/>
                  <a:pt x="6363967" y="3191827"/>
                </a:cubicBezTo>
                <a:cubicBezTo>
                  <a:pt x="6363967" y="3188072"/>
                  <a:pt x="6363967" y="3184317"/>
                  <a:pt x="6367763" y="3180562"/>
                </a:cubicBezTo>
                <a:cubicBezTo>
                  <a:pt x="6375356" y="3169298"/>
                  <a:pt x="6382949" y="3165544"/>
                  <a:pt x="6394339" y="3165544"/>
                </a:cubicBezTo>
                <a:cubicBezTo>
                  <a:pt x="6398135" y="3165544"/>
                  <a:pt x="6405728" y="3161789"/>
                  <a:pt x="6401932" y="3154279"/>
                </a:cubicBezTo>
                <a:cubicBezTo>
                  <a:pt x="6386746" y="3139261"/>
                  <a:pt x="6379153" y="3120487"/>
                  <a:pt x="6371560" y="3101713"/>
                </a:cubicBezTo>
                <a:cubicBezTo>
                  <a:pt x="6371560" y="3097959"/>
                  <a:pt x="6367763" y="3094204"/>
                  <a:pt x="6363967" y="3094204"/>
                </a:cubicBezTo>
                <a:cubicBezTo>
                  <a:pt x="6360171" y="3094204"/>
                  <a:pt x="6360171" y="3097959"/>
                  <a:pt x="6356374" y="3101713"/>
                </a:cubicBezTo>
                <a:cubicBezTo>
                  <a:pt x="6356374" y="3116732"/>
                  <a:pt x="6341188" y="3135506"/>
                  <a:pt x="6352578" y="3154279"/>
                </a:cubicBezTo>
                <a:cubicBezTo>
                  <a:pt x="6352578" y="3158034"/>
                  <a:pt x="6352578" y="3165544"/>
                  <a:pt x="6348781" y="3165544"/>
                </a:cubicBezTo>
                <a:cubicBezTo>
                  <a:pt x="6337392" y="3165544"/>
                  <a:pt x="6337392" y="3176808"/>
                  <a:pt x="6337392" y="3184317"/>
                </a:cubicBezTo>
                <a:cubicBezTo>
                  <a:pt x="6337392" y="3191827"/>
                  <a:pt x="6329799" y="3195581"/>
                  <a:pt x="6322206" y="3191827"/>
                </a:cubicBezTo>
                <a:cubicBezTo>
                  <a:pt x="6318409" y="3191827"/>
                  <a:pt x="6314613" y="3184317"/>
                  <a:pt x="6307020" y="3180562"/>
                </a:cubicBezTo>
                <a:cubicBezTo>
                  <a:pt x="6307020" y="3188072"/>
                  <a:pt x="6303224" y="3191827"/>
                  <a:pt x="6307020" y="3195581"/>
                </a:cubicBezTo>
                <a:cubicBezTo>
                  <a:pt x="6314613" y="3203091"/>
                  <a:pt x="6310816" y="3214355"/>
                  <a:pt x="6310816" y="3221864"/>
                </a:cubicBezTo>
                <a:cubicBezTo>
                  <a:pt x="6314613" y="3233129"/>
                  <a:pt x="6303224" y="3240638"/>
                  <a:pt x="6307020" y="3251902"/>
                </a:cubicBezTo>
                <a:cubicBezTo>
                  <a:pt x="6310816" y="3266921"/>
                  <a:pt x="6295631" y="3263166"/>
                  <a:pt x="6288038" y="3270676"/>
                </a:cubicBezTo>
                <a:cubicBezTo>
                  <a:pt x="6284241" y="3274431"/>
                  <a:pt x="6284241" y="3281940"/>
                  <a:pt x="6284241" y="3285695"/>
                </a:cubicBezTo>
                <a:cubicBezTo>
                  <a:pt x="6284241" y="3304468"/>
                  <a:pt x="6284241" y="3323242"/>
                  <a:pt x="6284241" y="3345770"/>
                </a:cubicBezTo>
                <a:cubicBezTo>
                  <a:pt x="6284241" y="3364544"/>
                  <a:pt x="6284241" y="3387072"/>
                  <a:pt x="6284241" y="3409601"/>
                </a:cubicBezTo>
                <a:cubicBezTo>
                  <a:pt x="6284241" y="3409601"/>
                  <a:pt x="6280445" y="3409601"/>
                  <a:pt x="6280445" y="3409601"/>
                </a:cubicBezTo>
                <a:cubicBezTo>
                  <a:pt x="6280445" y="3390827"/>
                  <a:pt x="6280445" y="3368299"/>
                  <a:pt x="6276648" y="3345770"/>
                </a:cubicBezTo>
                <a:cubicBezTo>
                  <a:pt x="6272852" y="3353280"/>
                  <a:pt x="6265259" y="3357035"/>
                  <a:pt x="6265259" y="3360789"/>
                </a:cubicBezTo>
                <a:cubicBezTo>
                  <a:pt x="6261462" y="3398336"/>
                  <a:pt x="6250073" y="3435884"/>
                  <a:pt x="6253870" y="3473431"/>
                </a:cubicBezTo>
                <a:cubicBezTo>
                  <a:pt x="6253870" y="3480940"/>
                  <a:pt x="6253870" y="3488450"/>
                  <a:pt x="6253870" y="3495959"/>
                </a:cubicBezTo>
                <a:cubicBezTo>
                  <a:pt x="6253870" y="3518488"/>
                  <a:pt x="6246277" y="3533507"/>
                  <a:pt x="6231091" y="3544771"/>
                </a:cubicBezTo>
                <a:cubicBezTo>
                  <a:pt x="6231091" y="3556035"/>
                  <a:pt x="6231091" y="3567299"/>
                  <a:pt x="6231091" y="3578563"/>
                </a:cubicBezTo>
                <a:cubicBezTo>
                  <a:pt x="6231091" y="3586073"/>
                  <a:pt x="6227294" y="3586073"/>
                  <a:pt x="6223498" y="3589827"/>
                </a:cubicBezTo>
                <a:cubicBezTo>
                  <a:pt x="6219701" y="3593582"/>
                  <a:pt x="6215905" y="3589827"/>
                  <a:pt x="6212108" y="3586073"/>
                </a:cubicBezTo>
                <a:cubicBezTo>
                  <a:pt x="6196923" y="3574809"/>
                  <a:pt x="6196923" y="3574809"/>
                  <a:pt x="6208312" y="3559790"/>
                </a:cubicBezTo>
                <a:cubicBezTo>
                  <a:pt x="6212108" y="3556035"/>
                  <a:pt x="6223498" y="3544771"/>
                  <a:pt x="6227294" y="3544771"/>
                </a:cubicBezTo>
                <a:cubicBezTo>
                  <a:pt x="6219701" y="3529752"/>
                  <a:pt x="6231091" y="3518488"/>
                  <a:pt x="6231091" y="3507223"/>
                </a:cubicBezTo>
                <a:cubicBezTo>
                  <a:pt x="6223498" y="3492205"/>
                  <a:pt x="6223498" y="3473431"/>
                  <a:pt x="6231091" y="3462167"/>
                </a:cubicBezTo>
                <a:cubicBezTo>
                  <a:pt x="6231091" y="3454657"/>
                  <a:pt x="6234887" y="3450903"/>
                  <a:pt x="6231091" y="3443393"/>
                </a:cubicBezTo>
                <a:cubicBezTo>
                  <a:pt x="6231091" y="3435884"/>
                  <a:pt x="6234887" y="3428374"/>
                  <a:pt x="6227294" y="3417110"/>
                </a:cubicBezTo>
                <a:cubicBezTo>
                  <a:pt x="6223498" y="3409601"/>
                  <a:pt x="6234887" y="3398336"/>
                  <a:pt x="6231091" y="3390827"/>
                </a:cubicBezTo>
                <a:cubicBezTo>
                  <a:pt x="6223498" y="3387072"/>
                  <a:pt x="6227294" y="3379563"/>
                  <a:pt x="6227294" y="3375808"/>
                </a:cubicBezTo>
                <a:cubicBezTo>
                  <a:pt x="6227294" y="3368299"/>
                  <a:pt x="6234887" y="3372053"/>
                  <a:pt x="6238684" y="3368299"/>
                </a:cubicBezTo>
                <a:cubicBezTo>
                  <a:pt x="6238684" y="3364544"/>
                  <a:pt x="6238684" y="3357035"/>
                  <a:pt x="6238684" y="3349525"/>
                </a:cubicBezTo>
                <a:cubicBezTo>
                  <a:pt x="6234887" y="3349525"/>
                  <a:pt x="6231091" y="3345770"/>
                  <a:pt x="6231091" y="3342016"/>
                </a:cubicBezTo>
                <a:cubicBezTo>
                  <a:pt x="6234887" y="3334506"/>
                  <a:pt x="6242480" y="3338261"/>
                  <a:pt x="6246277" y="3338261"/>
                </a:cubicBezTo>
                <a:cubicBezTo>
                  <a:pt x="6246277" y="3330751"/>
                  <a:pt x="6246277" y="3323242"/>
                  <a:pt x="6246277" y="3315733"/>
                </a:cubicBezTo>
                <a:cubicBezTo>
                  <a:pt x="6238684" y="3319487"/>
                  <a:pt x="6238684" y="3311978"/>
                  <a:pt x="6238684" y="3308223"/>
                </a:cubicBezTo>
                <a:cubicBezTo>
                  <a:pt x="6242480" y="3300714"/>
                  <a:pt x="6246277" y="3304468"/>
                  <a:pt x="6253870" y="3304468"/>
                </a:cubicBezTo>
                <a:cubicBezTo>
                  <a:pt x="6253870" y="3285695"/>
                  <a:pt x="6246277" y="3263166"/>
                  <a:pt x="6257666" y="3244393"/>
                </a:cubicBezTo>
                <a:cubicBezTo>
                  <a:pt x="6261462" y="3240638"/>
                  <a:pt x="6261462" y="3236883"/>
                  <a:pt x="6257666" y="3233129"/>
                </a:cubicBezTo>
                <a:cubicBezTo>
                  <a:pt x="6250073" y="3229374"/>
                  <a:pt x="6250073" y="3221864"/>
                  <a:pt x="6253870" y="3218110"/>
                </a:cubicBezTo>
                <a:cubicBezTo>
                  <a:pt x="6253870" y="3206846"/>
                  <a:pt x="6250073" y="3191827"/>
                  <a:pt x="6246277" y="3184317"/>
                </a:cubicBezTo>
                <a:cubicBezTo>
                  <a:pt x="6238684" y="3173053"/>
                  <a:pt x="6238684" y="3161789"/>
                  <a:pt x="6246277" y="3150525"/>
                </a:cubicBezTo>
                <a:cubicBezTo>
                  <a:pt x="6250073" y="3143015"/>
                  <a:pt x="6253870" y="3131751"/>
                  <a:pt x="6253870" y="3116732"/>
                </a:cubicBezTo>
                <a:cubicBezTo>
                  <a:pt x="6250073" y="3109223"/>
                  <a:pt x="6253870" y="3097959"/>
                  <a:pt x="6253870" y="3090449"/>
                </a:cubicBezTo>
                <a:cubicBezTo>
                  <a:pt x="6242480" y="3086694"/>
                  <a:pt x="6246277" y="3079185"/>
                  <a:pt x="6246277" y="3075430"/>
                </a:cubicBezTo>
                <a:cubicBezTo>
                  <a:pt x="6246277" y="3067921"/>
                  <a:pt x="6246277" y="3064166"/>
                  <a:pt x="6246277" y="3056657"/>
                </a:cubicBezTo>
                <a:cubicBezTo>
                  <a:pt x="6234887" y="3045392"/>
                  <a:pt x="6234887" y="3034128"/>
                  <a:pt x="6246277" y="3022864"/>
                </a:cubicBezTo>
                <a:cubicBezTo>
                  <a:pt x="6246277" y="3022864"/>
                  <a:pt x="6246277" y="3019109"/>
                  <a:pt x="6246277" y="3019109"/>
                </a:cubicBezTo>
                <a:cubicBezTo>
                  <a:pt x="6246277" y="2989072"/>
                  <a:pt x="6246277" y="2989072"/>
                  <a:pt x="6269055" y="2977807"/>
                </a:cubicBezTo>
                <a:cubicBezTo>
                  <a:pt x="6272852" y="2977807"/>
                  <a:pt x="6276648" y="2977807"/>
                  <a:pt x="6276648" y="2977807"/>
                </a:cubicBezTo>
                <a:cubicBezTo>
                  <a:pt x="6288038" y="2970298"/>
                  <a:pt x="6299427" y="2974053"/>
                  <a:pt x="6299427" y="2989072"/>
                </a:cubicBezTo>
                <a:cubicBezTo>
                  <a:pt x="6299427" y="2996581"/>
                  <a:pt x="6299427" y="3007845"/>
                  <a:pt x="6299427" y="3019109"/>
                </a:cubicBezTo>
                <a:cubicBezTo>
                  <a:pt x="6299427" y="3026619"/>
                  <a:pt x="6299427" y="3030374"/>
                  <a:pt x="6307020" y="3030374"/>
                </a:cubicBezTo>
                <a:cubicBezTo>
                  <a:pt x="6314613" y="3030374"/>
                  <a:pt x="6310816" y="3026619"/>
                  <a:pt x="6310816" y="3019109"/>
                </a:cubicBezTo>
                <a:cubicBezTo>
                  <a:pt x="6310816" y="3015355"/>
                  <a:pt x="6314613" y="3007845"/>
                  <a:pt x="6307020" y="3004090"/>
                </a:cubicBezTo>
                <a:cubicBezTo>
                  <a:pt x="6303224" y="2996581"/>
                  <a:pt x="6303224" y="2989072"/>
                  <a:pt x="6307020" y="2985317"/>
                </a:cubicBezTo>
                <a:cubicBezTo>
                  <a:pt x="6310816" y="2974053"/>
                  <a:pt x="6310816" y="2962789"/>
                  <a:pt x="6310816" y="2955279"/>
                </a:cubicBezTo>
                <a:cubicBezTo>
                  <a:pt x="6310816" y="2947770"/>
                  <a:pt x="6314613" y="2940260"/>
                  <a:pt x="6318409" y="2936505"/>
                </a:cubicBezTo>
                <a:cubicBezTo>
                  <a:pt x="6333595" y="2917732"/>
                  <a:pt x="6348781" y="2898958"/>
                  <a:pt x="6375356" y="2891449"/>
                </a:cubicBezTo>
                <a:cubicBezTo>
                  <a:pt x="6379153" y="2898958"/>
                  <a:pt x="6379153" y="2902713"/>
                  <a:pt x="6379153" y="2906468"/>
                </a:cubicBezTo>
                <a:cubicBezTo>
                  <a:pt x="6379153" y="2928996"/>
                  <a:pt x="6379153" y="2947770"/>
                  <a:pt x="6379153" y="2966543"/>
                </a:cubicBezTo>
                <a:cubicBezTo>
                  <a:pt x="6375356" y="2974053"/>
                  <a:pt x="6382949" y="2981562"/>
                  <a:pt x="6390542" y="2985317"/>
                </a:cubicBezTo>
                <a:cubicBezTo>
                  <a:pt x="6390542" y="2962789"/>
                  <a:pt x="6390542" y="2940260"/>
                  <a:pt x="6390542" y="2917732"/>
                </a:cubicBezTo>
                <a:cubicBezTo>
                  <a:pt x="6390542" y="2895203"/>
                  <a:pt x="6394339" y="2872675"/>
                  <a:pt x="6390542" y="2850147"/>
                </a:cubicBezTo>
                <a:cubicBezTo>
                  <a:pt x="6386746" y="2827618"/>
                  <a:pt x="6398135" y="2808845"/>
                  <a:pt x="6398135" y="2786317"/>
                </a:cubicBezTo>
                <a:cubicBezTo>
                  <a:pt x="6398135" y="2756279"/>
                  <a:pt x="6398135" y="2726241"/>
                  <a:pt x="6398135" y="2696203"/>
                </a:cubicBezTo>
                <a:cubicBezTo>
                  <a:pt x="6398135" y="2684939"/>
                  <a:pt x="6405728" y="2677430"/>
                  <a:pt x="6401932" y="2669920"/>
                </a:cubicBezTo>
                <a:cubicBezTo>
                  <a:pt x="6394339" y="2643637"/>
                  <a:pt x="6398135" y="2617354"/>
                  <a:pt x="6379153" y="2594826"/>
                </a:cubicBezTo>
                <a:cubicBezTo>
                  <a:pt x="6375356" y="2591071"/>
                  <a:pt x="6379153" y="2587316"/>
                  <a:pt x="6386746" y="2587316"/>
                </a:cubicBezTo>
                <a:cubicBezTo>
                  <a:pt x="6390542" y="2587316"/>
                  <a:pt x="6398135" y="2591071"/>
                  <a:pt x="6405728" y="2583561"/>
                </a:cubicBezTo>
                <a:cubicBezTo>
                  <a:pt x="6405728" y="2546014"/>
                  <a:pt x="6405728" y="2546014"/>
                  <a:pt x="6417118" y="2527241"/>
                </a:cubicBezTo>
                <a:cubicBezTo>
                  <a:pt x="6420914" y="2587316"/>
                  <a:pt x="6413321" y="2643637"/>
                  <a:pt x="6424710" y="2699958"/>
                </a:cubicBezTo>
                <a:lnTo>
                  <a:pt x="6426146" y="2709637"/>
                </a:lnTo>
                <a:lnTo>
                  <a:pt x="6423687" y="2724602"/>
                </a:lnTo>
                <a:cubicBezTo>
                  <a:pt x="6423687" y="2732114"/>
                  <a:pt x="6427389" y="2728358"/>
                  <a:pt x="6427389" y="2732114"/>
                </a:cubicBezTo>
                <a:cubicBezTo>
                  <a:pt x="6427389" y="2735870"/>
                  <a:pt x="6427389" y="2735870"/>
                  <a:pt x="6427389" y="2739626"/>
                </a:cubicBezTo>
                <a:cubicBezTo>
                  <a:pt x="6427389" y="2758405"/>
                  <a:pt x="6428623" y="2780940"/>
                  <a:pt x="6429857" y="2799720"/>
                </a:cubicBezTo>
                <a:cubicBezTo>
                  <a:pt x="6429857" y="2814743"/>
                  <a:pt x="6431091" y="2829766"/>
                  <a:pt x="6432325" y="2844790"/>
                </a:cubicBezTo>
                <a:cubicBezTo>
                  <a:pt x="6433559" y="2867325"/>
                  <a:pt x="6433559" y="2867325"/>
                  <a:pt x="6432325" y="2889860"/>
                </a:cubicBezTo>
                <a:cubicBezTo>
                  <a:pt x="6431091" y="2897372"/>
                  <a:pt x="6429857" y="2904884"/>
                  <a:pt x="6434793" y="2904884"/>
                </a:cubicBezTo>
                <a:cubicBezTo>
                  <a:pt x="6437261" y="2904884"/>
                  <a:pt x="6438495" y="2916151"/>
                  <a:pt x="6437261" y="2923663"/>
                </a:cubicBezTo>
                <a:cubicBezTo>
                  <a:pt x="6433559" y="2938686"/>
                  <a:pt x="6436027" y="2949954"/>
                  <a:pt x="6436027" y="2964977"/>
                </a:cubicBezTo>
                <a:cubicBezTo>
                  <a:pt x="6434793" y="2972489"/>
                  <a:pt x="6439729" y="2987512"/>
                  <a:pt x="6442198" y="2983757"/>
                </a:cubicBezTo>
                <a:cubicBezTo>
                  <a:pt x="6448368" y="2983757"/>
                  <a:pt x="6452070" y="2987512"/>
                  <a:pt x="6452070" y="2998780"/>
                </a:cubicBezTo>
                <a:cubicBezTo>
                  <a:pt x="6452070" y="3013803"/>
                  <a:pt x="6454538" y="3025071"/>
                  <a:pt x="6454538" y="3040094"/>
                </a:cubicBezTo>
                <a:cubicBezTo>
                  <a:pt x="6454538" y="3055118"/>
                  <a:pt x="6453304" y="3070141"/>
                  <a:pt x="6454538" y="3088921"/>
                </a:cubicBezTo>
                <a:cubicBezTo>
                  <a:pt x="6455772" y="3103944"/>
                  <a:pt x="6455772" y="3118967"/>
                  <a:pt x="6454538" y="3133991"/>
                </a:cubicBezTo>
                <a:cubicBezTo>
                  <a:pt x="6453304" y="3145258"/>
                  <a:pt x="6457006" y="3149014"/>
                  <a:pt x="6459474" y="3152770"/>
                </a:cubicBezTo>
                <a:cubicBezTo>
                  <a:pt x="6463176" y="3164038"/>
                  <a:pt x="6465644" y="3160282"/>
                  <a:pt x="6465644" y="3145258"/>
                </a:cubicBezTo>
                <a:cubicBezTo>
                  <a:pt x="6465644" y="3141503"/>
                  <a:pt x="6465644" y="3133991"/>
                  <a:pt x="6465644" y="3126479"/>
                </a:cubicBezTo>
                <a:cubicBezTo>
                  <a:pt x="6466878" y="3118967"/>
                  <a:pt x="6466878" y="3107700"/>
                  <a:pt x="6469346" y="3107700"/>
                </a:cubicBezTo>
                <a:cubicBezTo>
                  <a:pt x="6475516" y="3107700"/>
                  <a:pt x="6475516" y="3096432"/>
                  <a:pt x="6475516" y="3085165"/>
                </a:cubicBezTo>
                <a:cubicBezTo>
                  <a:pt x="6475516" y="3070141"/>
                  <a:pt x="6475516" y="3058874"/>
                  <a:pt x="6479218" y="3051362"/>
                </a:cubicBezTo>
                <a:cubicBezTo>
                  <a:pt x="6481686" y="3043850"/>
                  <a:pt x="6481686" y="3028827"/>
                  <a:pt x="6479218" y="3017559"/>
                </a:cubicBezTo>
                <a:cubicBezTo>
                  <a:pt x="6475516" y="3002536"/>
                  <a:pt x="6477984" y="2983757"/>
                  <a:pt x="6477984" y="2964977"/>
                </a:cubicBezTo>
                <a:cubicBezTo>
                  <a:pt x="6477984" y="2961221"/>
                  <a:pt x="6479218" y="2961221"/>
                  <a:pt x="6479218" y="2957466"/>
                </a:cubicBezTo>
                <a:cubicBezTo>
                  <a:pt x="6481686" y="2953710"/>
                  <a:pt x="6482920" y="2957466"/>
                  <a:pt x="6482920" y="2961221"/>
                </a:cubicBezTo>
                <a:cubicBezTo>
                  <a:pt x="6482920" y="2972489"/>
                  <a:pt x="6482920" y="2980001"/>
                  <a:pt x="6485388" y="2983757"/>
                </a:cubicBezTo>
                <a:cubicBezTo>
                  <a:pt x="6489090" y="2995024"/>
                  <a:pt x="6491558" y="2991268"/>
                  <a:pt x="6494026" y="2991268"/>
                </a:cubicBezTo>
                <a:cubicBezTo>
                  <a:pt x="6494026" y="2980001"/>
                  <a:pt x="6495260" y="2968733"/>
                  <a:pt x="6495260" y="2953710"/>
                </a:cubicBezTo>
                <a:cubicBezTo>
                  <a:pt x="6496494" y="2961221"/>
                  <a:pt x="6496494" y="2964977"/>
                  <a:pt x="6496494" y="2968733"/>
                </a:cubicBezTo>
                <a:cubicBezTo>
                  <a:pt x="6496494" y="2980001"/>
                  <a:pt x="6497728" y="2991268"/>
                  <a:pt x="6496494" y="3002536"/>
                </a:cubicBezTo>
                <a:cubicBezTo>
                  <a:pt x="6495260" y="3017559"/>
                  <a:pt x="6498962" y="3021315"/>
                  <a:pt x="6500196" y="3036339"/>
                </a:cubicBezTo>
                <a:cubicBezTo>
                  <a:pt x="6500813" y="3043850"/>
                  <a:pt x="6501430" y="3047606"/>
                  <a:pt x="6502509" y="3048545"/>
                </a:cubicBezTo>
                <a:lnTo>
                  <a:pt x="6504436" y="3046768"/>
                </a:lnTo>
                <a:lnTo>
                  <a:pt x="6504436" y="3056657"/>
                </a:lnTo>
                <a:cubicBezTo>
                  <a:pt x="6515826" y="3086694"/>
                  <a:pt x="6508233" y="3116732"/>
                  <a:pt x="6512029" y="3146770"/>
                </a:cubicBezTo>
                <a:cubicBezTo>
                  <a:pt x="6512029" y="3165544"/>
                  <a:pt x="6508233" y="3188072"/>
                  <a:pt x="6500640" y="3203091"/>
                </a:cubicBezTo>
                <a:cubicBezTo>
                  <a:pt x="6496843" y="3221864"/>
                  <a:pt x="6493047" y="3240638"/>
                  <a:pt x="6496843" y="3255657"/>
                </a:cubicBezTo>
                <a:cubicBezTo>
                  <a:pt x="6504436" y="3270676"/>
                  <a:pt x="6500640" y="3289449"/>
                  <a:pt x="6508233" y="3304468"/>
                </a:cubicBezTo>
                <a:cubicBezTo>
                  <a:pt x="6531011" y="3345770"/>
                  <a:pt x="6542401" y="3390827"/>
                  <a:pt x="6542401" y="3435884"/>
                </a:cubicBezTo>
                <a:cubicBezTo>
                  <a:pt x="6542401" y="3462167"/>
                  <a:pt x="6542401" y="3484695"/>
                  <a:pt x="6542401" y="3510978"/>
                </a:cubicBezTo>
                <a:cubicBezTo>
                  <a:pt x="6542401" y="3514733"/>
                  <a:pt x="6538604" y="3522242"/>
                  <a:pt x="6546197" y="3525997"/>
                </a:cubicBezTo>
                <a:cubicBezTo>
                  <a:pt x="6553790" y="3529752"/>
                  <a:pt x="6561383" y="3522242"/>
                  <a:pt x="6561383" y="3518488"/>
                </a:cubicBezTo>
                <a:cubicBezTo>
                  <a:pt x="6565180" y="3503469"/>
                  <a:pt x="6572773" y="3492205"/>
                  <a:pt x="6576569" y="3477186"/>
                </a:cubicBezTo>
                <a:cubicBezTo>
                  <a:pt x="6580366" y="3458412"/>
                  <a:pt x="6580366" y="3439638"/>
                  <a:pt x="6591755" y="3420865"/>
                </a:cubicBezTo>
                <a:lnTo>
                  <a:pt x="6593556" y="3422765"/>
                </a:lnTo>
                <a:lnTo>
                  <a:pt x="6593946" y="3435884"/>
                </a:lnTo>
                <a:cubicBezTo>
                  <a:pt x="6590597" y="3450903"/>
                  <a:pt x="6589481" y="3469676"/>
                  <a:pt x="6590597" y="3488450"/>
                </a:cubicBezTo>
                <a:cubicBezTo>
                  <a:pt x="6590597" y="3495959"/>
                  <a:pt x="6590597" y="3507224"/>
                  <a:pt x="6590597" y="3518488"/>
                </a:cubicBezTo>
                <a:cubicBezTo>
                  <a:pt x="6590597" y="3525997"/>
                  <a:pt x="6590597" y="3529752"/>
                  <a:pt x="6591713" y="3533507"/>
                </a:cubicBezTo>
                <a:cubicBezTo>
                  <a:pt x="6595062" y="3544771"/>
                  <a:pt x="6593946" y="3559790"/>
                  <a:pt x="6593946" y="3574809"/>
                </a:cubicBezTo>
                <a:cubicBezTo>
                  <a:pt x="6593946" y="3578563"/>
                  <a:pt x="6592830" y="3586073"/>
                  <a:pt x="6595062" y="3589828"/>
                </a:cubicBezTo>
                <a:cubicBezTo>
                  <a:pt x="6600644" y="3608601"/>
                  <a:pt x="6606225" y="3627375"/>
                  <a:pt x="6614039" y="3631130"/>
                </a:cubicBezTo>
                <a:cubicBezTo>
                  <a:pt x="6619621" y="3634884"/>
                  <a:pt x="6627435" y="3634884"/>
                  <a:pt x="6627435" y="3664922"/>
                </a:cubicBezTo>
                <a:cubicBezTo>
                  <a:pt x="6627435" y="3676186"/>
                  <a:pt x="6630784" y="3687450"/>
                  <a:pt x="6634133" y="3687450"/>
                </a:cubicBezTo>
                <a:cubicBezTo>
                  <a:pt x="6637481" y="3691205"/>
                  <a:pt x="6639714" y="3694960"/>
                  <a:pt x="6643063" y="3702469"/>
                </a:cubicBezTo>
                <a:cubicBezTo>
                  <a:pt x="6644179" y="3702469"/>
                  <a:pt x="6645296" y="3702469"/>
                  <a:pt x="6645296" y="3702469"/>
                </a:cubicBezTo>
                <a:cubicBezTo>
                  <a:pt x="6650877" y="3683696"/>
                  <a:pt x="6656459" y="3668677"/>
                  <a:pt x="6656459" y="3646148"/>
                </a:cubicBezTo>
                <a:cubicBezTo>
                  <a:pt x="6656459" y="3578563"/>
                  <a:pt x="6656459" y="3514733"/>
                  <a:pt x="6656459" y="3450903"/>
                </a:cubicBezTo>
                <a:cubicBezTo>
                  <a:pt x="6656459" y="3447148"/>
                  <a:pt x="6654226" y="3435884"/>
                  <a:pt x="6658691" y="3435884"/>
                </a:cubicBezTo>
                <a:cubicBezTo>
                  <a:pt x="6660924" y="3435884"/>
                  <a:pt x="6659807" y="3447148"/>
                  <a:pt x="6659807" y="3450903"/>
                </a:cubicBezTo>
                <a:cubicBezTo>
                  <a:pt x="6659807" y="3465922"/>
                  <a:pt x="6659807" y="3480940"/>
                  <a:pt x="6663156" y="3495959"/>
                </a:cubicBezTo>
                <a:cubicBezTo>
                  <a:pt x="6673203" y="3529752"/>
                  <a:pt x="6676552" y="3574809"/>
                  <a:pt x="6677668" y="3623620"/>
                </a:cubicBezTo>
                <a:cubicBezTo>
                  <a:pt x="6677668" y="3646148"/>
                  <a:pt x="6676552" y="3672431"/>
                  <a:pt x="6678785" y="3698715"/>
                </a:cubicBezTo>
                <a:cubicBezTo>
                  <a:pt x="6681017" y="3713733"/>
                  <a:pt x="6679901" y="3732507"/>
                  <a:pt x="6678785" y="3747526"/>
                </a:cubicBezTo>
                <a:cubicBezTo>
                  <a:pt x="6678785" y="3762545"/>
                  <a:pt x="6682133" y="3777564"/>
                  <a:pt x="6681017" y="3792583"/>
                </a:cubicBezTo>
                <a:cubicBezTo>
                  <a:pt x="6681017" y="3800092"/>
                  <a:pt x="6678785" y="3815111"/>
                  <a:pt x="6683250" y="3811356"/>
                </a:cubicBezTo>
                <a:cubicBezTo>
                  <a:pt x="6686599" y="3811356"/>
                  <a:pt x="6684366" y="3800092"/>
                  <a:pt x="6685482" y="3792583"/>
                </a:cubicBezTo>
                <a:cubicBezTo>
                  <a:pt x="6686599" y="3747526"/>
                  <a:pt x="6683250" y="3706224"/>
                  <a:pt x="6683250" y="3661167"/>
                </a:cubicBezTo>
                <a:cubicBezTo>
                  <a:pt x="6683250" y="3638639"/>
                  <a:pt x="6688831" y="3627375"/>
                  <a:pt x="6689948" y="3604846"/>
                </a:cubicBezTo>
                <a:cubicBezTo>
                  <a:pt x="6689948" y="3604846"/>
                  <a:pt x="6691064" y="3604846"/>
                  <a:pt x="6692180" y="3604846"/>
                </a:cubicBezTo>
                <a:cubicBezTo>
                  <a:pt x="6693296" y="3604846"/>
                  <a:pt x="6695529" y="3601092"/>
                  <a:pt x="6696645" y="3608601"/>
                </a:cubicBezTo>
                <a:cubicBezTo>
                  <a:pt x="6696645" y="3619865"/>
                  <a:pt x="6696645" y="3631130"/>
                  <a:pt x="6696645" y="3642394"/>
                </a:cubicBezTo>
                <a:cubicBezTo>
                  <a:pt x="6696645" y="3653658"/>
                  <a:pt x="6698878" y="3657413"/>
                  <a:pt x="6698878" y="3664922"/>
                </a:cubicBezTo>
                <a:cubicBezTo>
                  <a:pt x="6698878" y="3668677"/>
                  <a:pt x="6699994" y="3668677"/>
                  <a:pt x="6701110" y="3668677"/>
                </a:cubicBezTo>
                <a:cubicBezTo>
                  <a:pt x="6702227" y="3668677"/>
                  <a:pt x="6702227" y="3664922"/>
                  <a:pt x="6702227" y="3661167"/>
                </a:cubicBezTo>
                <a:cubicBezTo>
                  <a:pt x="6702227" y="3649903"/>
                  <a:pt x="6702227" y="3638639"/>
                  <a:pt x="6702227" y="3627375"/>
                </a:cubicBezTo>
                <a:cubicBezTo>
                  <a:pt x="6702227" y="3623620"/>
                  <a:pt x="6702227" y="3616111"/>
                  <a:pt x="6704459" y="3616111"/>
                </a:cubicBezTo>
                <a:cubicBezTo>
                  <a:pt x="6705576" y="3616111"/>
                  <a:pt x="6705576" y="3623620"/>
                  <a:pt x="6706692" y="3623620"/>
                </a:cubicBezTo>
                <a:cubicBezTo>
                  <a:pt x="6710041" y="3638639"/>
                  <a:pt x="6712273" y="3653658"/>
                  <a:pt x="6712273" y="3668677"/>
                </a:cubicBezTo>
                <a:cubicBezTo>
                  <a:pt x="6712273" y="3694960"/>
                  <a:pt x="6717855" y="3713733"/>
                  <a:pt x="6716739" y="3740017"/>
                </a:cubicBezTo>
                <a:cubicBezTo>
                  <a:pt x="6716739" y="3740017"/>
                  <a:pt x="6717855" y="3740017"/>
                  <a:pt x="6717855" y="3740017"/>
                </a:cubicBezTo>
                <a:cubicBezTo>
                  <a:pt x="6718971" y="3740017"/>
                  <a:pt x="6718971" y="3740017"/>
                  <a:pt x="6720088" y="3740017"/>
                </a:cubicBezTo>
                <a:cubicBezTo>
                  <a:pt x="6720088" y="3736262"/>
                  <a:pt x="6720088" y="3728752"/>
                  <a:pt x="6720088" y="3724998"/>
                </a:cubicBezTo>
                <a:cubicBezTo>
                  <a:pt x="6721204" y="3709979"/>
                  <a:pt x="6722320" y="3709979"/>
                  <a:pt x="6726785" y="3713733"/>
                </a:cubicBezTo>
                <a:cubicBezTo>
                  <a:pt x="6727902" y="3717488"/>
                  <a:pt x="6729018" y="3717488"/>
                  <a:pt x="6730134" y="3709979"/>
                </a:cubicBezTo>
                <a:cubicBezTo>
                  <a:pt x="6731251" y="3698715"/>
                  <a:pt x="6731251" y="3687450"/>
                  <a:pt x="6733483" y="3676186"/>
                </a:cubicBezTo>
                <a:cubicBezTo>
                  <a:pt x="6733483" y="3687450"/>
                  <a:pt x="6733483" y="3694960"/>
                  <a:pt x="6733483" y="3702469"/>
                </a:cubicBezTo>
                <a:cubicBezTo>
                  <a:pt x="6733483" y="3709979"/>
                  <a:pt x="6735716" y="3709979"/>
                  <a:pt x="6736832" y="3706224"/>
                </a:cubicBezTo>
                <a:cubicBezTo>
                  <a:pt x="6737948" y="3706224"/>
                  <a:pt x="6737948" y="3698715"/>
                  <a:pt x="6739065" y="3706224"/>
                </a:cubicBezTo>
                <a:cubicBezTo>
                  <a:pt x="6739065" y="3706224"/>
                  <a:pt x="6740181" y="3709979"/>
                  <a:pt x="6739065" y="3709979"/>
                </a:cubicBezTo>
                <a:cubicBezTo>
                  <a:pt x="6736832" y="3721243"/>
                  <a:pt x="6737948" y="3736262"/>
                  <a:pt x="6737948" y="3747526"/>
                </a:cubicBezTo>
                <a:cubicBezTo>
                  <a:pt x="6737948" y="3751281"/>
                  <a:pt x="6737948" y="3755035"/>
                  <a:pt x="6739065" y="3755035"/>
                </a:cubicBezTo>
                <a:cubicBezTo>
                  <a:pt x="6740181" y="3755035"/>
                  <a:pt x="6740181" y="3755035"/>
                  <a:pt x="6741297" y="3751281"/>
                </a:cubicBezTo>
                <a:cubicBezTo>
                  <a:pt x="6743530" y="3743771"/>
                  <a:pt x="6743530" y="3732507"/>
                  <a:pt x="6745762" y="3728752"/>
                </a:cubicBezTo>
                <a:cubicBezTo>
                  <a:pt x="6747995" y="3724998"/>
                  <a:pt x="6749111" y="3717488"/>
                  <a:pt x="6751344" y="3724998"/>
                </a:cubicBezTo>
                <a:cubicBezTo>
                  <a:pt x="6752460" y="3728752"/>
                  <a:pt x="6754693" y="3728752"/>
                  <a:pt x="6754693" y="3732507"/>
                </a:cubicBezTo>
                <a:cubicBezTo>
                  <a:pt x="6754693" y="3740017"/>
                  <a:pt x="6755809" y="3747526"/>
                  <a:pt x="6754693" y="3751281"/>
                </a:cubicBezTo>
                <a:cubicBezTo>
                  <a:pt x="6752460" y="3766300"/>
                  <a:pt x="6751344" y="3781318"/>
                  <a:pt x="6750228" y="3796337"/>
                </a:cubicBezTo>
                <a:cubicBezTo>
                  <a:pt x="6747995" y="3807602"/>
                  <a:pt x="6749111" y="3807602"/>
                  <a:pt x="6752460" y="3815111"/>
                </a:cubicBezTo>
                <a:cubicBezTo>
                  <a:pt x="6754693" y="3815111"/>
                  <a:pt x="6758042" y="3818866"/>
                  <a:pt x="6759158" y="3826375"/>
                </a:cubicBezTo>
                <a:cubicBezTo>
                  <a:pt x="6759158" y="3837639"/>
                  <a:pt x="6761391" y="3845149"/>
                  <a:pt x="6761391" y="3860168"/>
                </a:cubicBezTo>
                <a:cubicBezTo>
                  <a:pt x="6760274" y="3867677"/>
                  <a:pt x="6761391" y="3878941"/>
                  <a:pt x="6760274" y="3890205"/>
                </a:cubicBezTo>
                <a:cubicBezTo>
                  <a:pt x="6760274" y="3897715"/>
                  <a:pt x="6762507" y="3897715"/>
                  <a:pt x="6763623" y="3897715"/>
                </a:cubicBezTo>
                <a:cubicBezTo>
                  <a:pt x="6765856" y="3897715"/>
                  <a:pt x="6766972" y="3893960"/>
                  <a:pt x="6766972" y="3890205"/>
                </a:cubicBezTo>
                <a:cubicBezTo>
                  <a:pt x="6766972" y="3882696"/>
                  <a:pt x="6765856" y="3882696"/>
                  <a:pt x="6765856" y="3878941"/>
                </a:cubicBezTo>
                <a:cubicBezTo>
                  <a:pt x="6763623" y="3860168"/>
                  <a:pt x="6764740" y="3845149"/>
                  <a:pt x="6769205" y="3833885"/>
                </a:cubicBezTo>
                <a:cubicBezTo>
                  <a:pt x="6771438" y="3830130"/>
                  <a:pt x="6773670" y="3837639"/>
                  <a:pt x="6775903" y="3830130"/>
                </a:cubicBezTo>
                <a:cubicBezTo>
                  <a:pt x="6775903" y="3818866"/>
                  <a:pt x="6775903" y="3807602"/>
                  <a:pt x="6775903" y="3796337"/>
                </a:cubicBezTo>
                <a:cubicBezTo>
                  <a:pt x="6777019" y="3788828"/>
                  <a:pt x="6774786" y="3777564"/>
                  <a:pt x="6777019" y="3766300"/>
                </a:cubicBezTo>
                <a:cubicBezTo>
                  <a:pt x="6780368" y="3755035"/>
                  <a:pt x="6775903" y="3751281"/>
                  <a:pt x="6775903" y="3740017"/>
                </a:cubicBezTo>
                <a:cubicBezTo>
                  <a:pt x="6777019" y="3706224"/>
                  <a:pt x="6773670" y="3676186"/>
                  <a:pt x="6774786" y="3646148"/>
                </a:cubicBezTo>
                <a:cubicBezTo>
                  <a:pt x="6774786" y="3631130"/>
                  <a:pt x="6774786" y="3619865"/>
                  <a:pt x="6774786" y="3604846"/>
                </a:cubicBezTo>
                <a:cubicBezTo>
                  <a:pt x="6774786" y="3582318"/>
                  <a:pt x="6774786" y="3563544"/>
                  <a:pt x="6769205" y="3541016"/>
                </a:cubicBezTo>
                <a:cubicBezTo>
                  <a:pt x="6770321" y="3537261"/>
                  <a:pt x="6772554" y="3537261"/>
                  <a:pt x="6772554" y="3533507"/>
                </a:cubicBezTo>
                <a:cubicBezTo>
                  <a:pt x="6778135" y="3518488"/>
                  <a:pt x="6778135" y="3514733"/>
                  <a:pt x="6773670" y="3492205"/>
                </a:cubicBezTo>
                <a:cubicBezTo>
                  <a:pt x="6771438" y="3484695"/>
                  <a:pt x="6769205" y="3473431"/>
                  <a:pt x="6769205" y="3462167"/>
                </a:cubicBezTo>
                <a:cubicBezTo>
                  <a:pt x="6768089" y="3450903"/>
                  <a:pt x="6765856" y="3443393"/>
                  <a:pt x="6766972" y="3435884"/>
                </a:cubicBezTo>
                <a:cubicBezTo>
                  <a:pt x="6769205" y="3417110"/>
                  <a:pt x="6769205" y="3394582"/>
                  <a:pt x="6775903" y="3383318"/>
                </a:cubicBezTo>
                <a:cubicBezTo>
                  <a:pt x="6779252" y="3375808"/>
                  <a:pt x="6781484" y="3364544"/>
                  <a:pt x="6780368" y="3353280"/>
                </a:cubicBezTo>
                <a:cubicBezTo>
                  <a:pt x="6778135" y="3345770"/>
                  <a:pt x="6778135" y="3338261"/>
                  <a:pt x="6778135" y="3330752"/>
                </a:cubicBezTo>
                <a:cubicBezTo>
                  <a:pt x="6778135" y="3319487"/>
                  <a:pt x="6777019" y="3311978"/>
                  <a:pt x="6774786" y="3311978"/>
                </a:cubicBezTo>
                <a:cubicBezTo>
                  <a:pt x="6772554" y="3308223"/>
                  <a:pt x="6771438" y="3304468"/>
                  <a:pt x="6769205" y="3304468"/>
                </a:cubicBezTo>
                <a:cubicBezTo>
                  <a:pt x="6764740" y="3296959"/>
                  <a:pt x="6765856" y="3281940"/>
                  <a:pt x="6769205" y="3274431"/>
                </a:cubicBezTo>
                <a:cubicBezTo>
                  <a:pt x="6771438" y="3270676"/>
                  <a:pt x="6774786" y="3266921"/>
                  <a:pt x="6774786" y="3259412"/>
                </a:cubicBezTo>
                <a:cubicBezTo>
                  <a:pt x="6774786" y="3248148"/>
                  <a:pt x="6774786" y="3240638"/>
                  <a:pt x="6773670" y="3233129"/>
                </a:cubicBezTo>
                <a:cubicBezTo>
                  <a:pt x="6771438" y="3221865"/>
                  <a:pt x="6773670" y="3203091"/>
                  <a:pt x="6770321" y="3191827"/>
                </a:cubicBezTo>
                <a:cubicBezTo>
                  <a:pt x="6770321" y="3188072"/>
                  <a:pt x="6770321" y="3184318"/>
                  <a:pt x="6771438" y="3180563"/>
                </a:cubicBezTo>
                <a:cubicBezTo>
                  <a:pt x="6773670" y="3169298"/>
                  <a:pt x="6775903" y="3165544"/>
                  <a:pt x="6779252" y="3165544"/>
                </a:cubicBezTo>
                <a:cubicBezTo>
                  <a:pt x="6780368" y="3165544"/>
                  <a:pt x="6782601" y="3161789"/>
                  <a:pt x="6781484" y="3154280"/>
                </a:cubicBezTo>
                <a:cubicBezTo>
                  <a:pt x="6777019" y="3139261"/>
                  <a:pt x="6774786" y="3120487"/>
                  <a:pt x="6772554" y="3101713"/>
                </a:cubicBezTo>
                <a:cubicBezTo>
                  <a:pt x="6772554" y="3097959"/>
                  <a:pt x="6771438" y="3094204"/>
                  <a:pt x="6770321" y="3094204"/>
                </a:cubicBezTo>
                <a:cubicBezTo>
                  <a:pt x="6769205" y="3094204"/>
                  <a:pt x="6769205" y="3097959"/>
                  <a:pt x="6768089" y="3101713"/>
                </a:cubicBezTo>
                <a:cubicBezTo>
                  <a:pt x="6768089" y="3116733"/>
                  <a:pt x="6763623" y="3135506"/>
                  <a:pt x="6766972" y="3154280"/>
                </a:cubicBezTo>
                <a:cubicBezTo>
                  <a:pt x="6766972" y="3158035"/>
                  <a:pt x="6766972" y="3165544"/>
                  <a:pt x="6765856" y="3165544"/>
                </a:cubicBezTo>
                <a:cubicBezTo>
                  <a:pt x="6762507" y="3165544"/>
                  <a:pt x="6762507" y="3176808"/>
                  <a:pt x="6762507" y="3184318"/>
                </a:cubicBezTo>
                <a:cubicBezTo>
                  <a:pt x="6762507" y="3191827"/>
                  <a:pt x="6760274" y="3195581"/>
                  <a:pt x="6758042" y="3191827"/>
                </a:cubicBezTo>
                <a:cubicBezTo>
                  <a:pt x="6756925" y="3191827"/>
                  <a:pt x="6755809" y="3184318"/>
                  <a:pt x="6753577" y="3180563"/>
                </a:cubicBezTo>
                <a:cubicBezTo>
                  <a:pt x="6753577" y="3188072"/>
                  <a:pt x="6752460" y="3191827"/>
                  <a:pt x="6753577" y="3195581"/>
                </a:cubicBezTo>
                <a:cubicBezTo>
                  <a:pt x="6755809" y="3203091"/>
                  <a:pt x="6754693" y="3214355"/>
                  <a:pt x="6754693" y="3221865"/>
                </a:cubicBezTo>
                <a:cubicBezTo>
                  <a:pt x="6755809" y="3233129"/>
                  <a:pt x="6752460" y="3240638"/>
                  <a:pt x="6753577" y="3251903"/>
                </a:cubicBezTo>
                <a:cubicBezTo>
                  <a:pt x="6754693" y="3266921"/>
                  <a:pt x="6750228" y="3263166"/>
                  <a:pt x="6747995" y="3270676"/>
                </a:cubicBezTo>
                <a:cubicBezTo>
                  <a:pt x="6746879" y="3274431"/>
                  <a:pt x="6746879" y="3281940"/>
                  <a:pt x="6746879" y="3285695"/>
                </a:cubicBezTo>
                <a:cubicBezTo>
                  <a:pt x="6746879" y="3304468"/>
                  <a:pt x="6746879" y="3323242"/>
                  <a:pt x="6746879" y="3345770"/>
                </a:cubicBezTo>
                <a:cubicBezTo>
                  <a:pt x="6746879" y="3364544"/>
                  <a:pt x="6746879" y="3387072"/>
                  <a:pt x="6746879" y="3409601"/>
                </a:cubicBezTo>
                <a:cubicBezTo>
                  <a:pt x="6746879" y="3409601"/>
                  <a:pt x="6745762" y="3409601"/>
                  <a:pt x="6745762" y="3409601"/>
                </a:cubicBezTo>
                <a:cubicBezTo>
                  <a:pt x="6745762" y="3390827"/>
                  <a:pt x="6745762" y="3368299"/>
                  <a:pt x="6744646" y="3345770"/>
                </a:cubicBezTo>
                <a:cubicBezTo>
                  <a:pt x="6743530" y="3353280"/>
                  <a:pt x="6741297" y="3357035"/>
                  <a:pt x="6741297" y="3360789"/>
                </a:cubicBezTo>
                <a:cubicBezTo>
                  <a:pt x="6740181" y="3398337"/>
                  <a:pt x="6736832" y="3435884"/>
                  <a:pt x="6737948" y="3473431"/>
                </a:cubicBezTo>
                <a:cubicBezTo>
                  <a:pt x="6737948" y="3480940"/>
                  <a:pt x="6737948" y="3488450"/>
                  <a:pt x="6737948" y="3495959"/>
                </a:cubicBezTo>
                <a:cubicBezTo>
                  <a:pt x="6737948" y="3518488"/>
                  <a:pt x="6735716" y="3533507"/>
                  <a:pt x="6731251" y="3544771"/>
                </a:cubicBezTo>
                <a:cubicBezTo>
                  <a:pt x="6731251" y="3556035"/>
                  <a:pt x="6731251" y="3567299"/>
                  <a:pt x="6731251" y="3578563"/>
                </a:cubicBezTo>
                <a:cubicBezTo>
                  <a:pt x="6731251" y="3586073"/>
                  <a:pt x="6730134" y="3586073"/>
                  <a:pt x="6729018" y="3589828"/>
                </a:cubicBezTo>
                <a:cubicBezTo>
                  <a:pt x="6727902" y="3593582"/>
                  <a:pt x="6726785" y="3589828"/>
                  <a:pt x="6725669" y="3586073"/>
                </a:cubicBezTo>
                <a:cubicBezTo>
                  <a:pt x="6721204" y="3574809"/>
                  <a:pt x="6721204" y="3574809"/>
                  <a:pt x="6724553" y="3559790"/>
                </a:cubicBezTo>
                <a:cubicBezTo>
                  <a:pt x="6725669" y="3556035"/>
                  <a:pt x="6729018" y="3544771"/>
                  <a:pt x="6730134" y="3544771"/>
                </a:cubicBezTo>
                <a:cubicBezTo>
                  <a:pt x="6727902" y="3529752"/>
                  <a:pt x="6731251" y="3518488"/>
                  <a:pt x="6731251" y="3507224"/>
                </a:cubicBezTo>
                <a:cubicBezTo>
                  <a:pt x="6729018" y="3492205"/>
                  <a:pt x="6729018" y="3473431"/>
                  <a:pt x="6731251" y="3462167"/>
                </a:cubicBezTo>
                <a:cubicBezTo>
                  <a:pt x="6731251" y="3454657"/>
                  <a:pt x="6732367" y="3450903"/>
                  <a:pt x="6731251" y="3443393"/>
                </a:cubicBezTo>
                <a:cubicBezTo>
                  <a:pt x="6731251" y="3435884"/>
                  <a:pt x="6732367" y="3428374"/>
                  <a:pt x="6730134" y="3417110"/>
                </a:cubicBezTo>
                <a:cubicBezTo>
                  <a:pt x="6729018" y="3409601"/>
                  <a:pt x="6732367" y="3398337"/>
                  <a:pt x="6731251" y="3390827"/>
                </a:cubicBezTo>
                <a:cubicBezTo>
                  <a:pt x="6729018" y="3387072"/>
                  <a:pt x="6730134" y="3379563"/>
                  <a:pt x="6730134" y="3375808"/>
                </a:cubicBezTo>
                <a:cubicBezTo>
                  <a:pt x="6730134" y="3368299"/>
                  <a:pt x="6732367" y="3372054"/>
                  <a:pt x="6733483" y="3368299"/>
                </a:cubicBezTo>
                <a:cubicBezTo>
                  <a:pt x="6733483" y="3364544"/>
                  <a:pt x="6733483" y="3357035"/>
                  <a:pt x="6733483" y="3349525"/>
                </a:cubicBezTo>
                <a:cubicBezTo>
                  <a:pt x="6732367" y="3349525"/>
                  <a:pt x="6731251" y="3345770"/>
                  <a:pt x="6731251" y="3342016"/>
                </a:cubicBezTo>
                <a:cubicBezTo>
                  <a:pt x="6732367" y="3334506"/>
                  <a:pt x="6734599" y="3338261"/>
                  <a:pt x="6735716" y="3338261"/>
                </a:cubicBezTo>
                <a:cubicBezTo>
                  <a:pt x="6735716" y="3330752"/>
                  <a:pt x="6735716" y="3323242"/>
                  <a:pt x="6735716" y="3315733"/>
                </a:cubicBezTo>
                <a:cubicBezTo>
                  <a:pt x="6733483" y="3319487"/>
                  <a:pt x="6733483" y="3311978"/>
                  <a:pt x="6733483" y="3308223"/>
                </a:cubicBezTo>
                <a:cubicBezTo>
                  <a:pt x="6734599" y="3300714"/>
                  <a:pt x="6735716" y="3304468"/>
                  <a:pt x="6737948" y="3304468"/>
                </a:cubicBezTo>
                <a:cubicBezTo>
                  <a:pt x="6737948" y="3285695"/>
                  <a:pt x="6735716" y="3263166"/>
                  <a:pt x="6739065" y="3244393"/>
                </a:cubicBezTo>
                <a:cubicBezTo>
                  <a:pt x="6740181" y="3240638"/>
                  <a:pt x="6740181" y="3236883"/>
                  <a:pt x="6739065" y="3233129"/>
                </a:cubicBezTo>
                <a:cubicBezTo>
                  <a:pt x="6736832" y="3229374"/>
                  <a:pt x="6736832" y="3221865"/>
                  <a:pt x="6737948" y="3218110"/>
                </a:cubicBezTo>
                <a:cubicBezTo>
                  <a:pt x="6737948" y="3206846"/>
                  <a:pt x="6736832" y="3191827"/>
                  <a:pt x="6735716" y="3184318"/>
                </a:cubicBezTo>
                <a:cubicBezTo>
                  <a:pt x="6733483" y="3173053"/>
                  <a:pt x="6733483" y="3161789"/>
                  <a:pt x="6735716" y="3150525"/>
                </a:cubicBezTo>
                <a:cubicBezTo>
                  <a:pt x="6736832" y="3143015"/>
                  <a:pt x="6737948" y="3131751"/>
                  <a:pt x="6737948" y="3116733"/>
                </a:cubicBezTo>
                <a:cubicBezTo>
                  <a:pt x="6736832" y="3109223"/>
                  <a:pt x="6737948" y="3097959"/>
                  <a:pt x="6737948" y="3090449"/>
                </a:cubicBezTo>
                <a:cubicBezTo>
                  <a:pt x="6734599" y="3086695"/>
                  <a:pt x="6735716" y="3079185"/>
                  <a:pt x="6735716" y="3075430"/>
                </a:cubicBezTo>
                <a:cubicBezTo>
                  <a:pt x="6735716" y="3067921"/>
                  <a:pt x="6735716" y="3064166"/>
                  <a:pt x="6735716" y="3056657"/>
                </a:cubicBezTo>
                <a:cubicBezTo>
                  <a:pt x="6732367" y="3045392"/>
                  <a:pt x="6732367" y="3034128"/>
                  <a:pt x="6735716" y="3022864"/>
                </a:cubicBezTo>
                <a:cubicBezTo>
                  <a:pt x="6735716" y="3022864"/>
                  <a:pt x="6735716" y="3019110"/>
                  <a:pt x="6735716" y="3019110"/>
                </a:cubicBezTo>
                <a:cubicBezTo>
                  <a:pt x="6735716" y="2989072"/>
                  <a:pt x="6735716" y="2989072"/>
                  <a:pt x="6742414" y="2977807"/>
                </a:cubicBezTo>
                <a:cubicBezTo>
                  <a:pt x="6743530" y="2977807"/>
                  <a:pt x="6744646" y="2977807"/>
                  <a:pt x="6744646" y="2977807"/>
                </a:cubicBezTo>
                <a:cubicBezTo>
                  <a:pt x="6747995" y="2970298"/>
                  <a:pt x="6751344" y="2974053"/>
                  <a:pt x="6751344" y="2989072"/>
                </a:cubicBezTo>
                <a:cubicBezTo>
                  <a:pt x="6751344" y="2996581"/>
                  <a:pt x="6751344" y="3007845"/>
                  <a:pt x="6751344" y="3019110"/>
                </a:cubicBezTo>
                <a:cubicBezTo>
                  <a:pt x="6751344" y="3026619"/>
                  <a:pt x="6751344" y="3030374"/>
                  <a:pt x="6753577" y="3030374"/>
                </a:cubicBezTo>
                <a:cubicBezTo>
                  <a:pt x="6755809" y="3030374"/>
                  <a:pt x="6754693" y="3026619"/>
                  <a:pt x="6754693" y="3019110"/>
                </a:cubicBezTo>
                <a:cubicBezTo>
                  <a:pt x="6754693" y="3015355"/>
                  <a:pt x="6755809" y="3007845"/>
                  <a:pt x="6753577" y="3004091"/>
                </a:cubicBezTo>
                <a:cubicBezTo>
                  <a:pt x="6752460" y="2996581"/>
                  <a:pt x="6752460" y="2989072"/>
                  <a:pt x="6753577" y="2985317"/>
                </a:cubicBezTo>
                <a:cubicBezTo>
                  <a:pt x="6754693" y="2974053"/>
                  <a:pt x="6754693" y="2962789"/>
                  <a:pt x="6754693" y="2955279"/>
                </a:cubicBezTo>
                <a:cubicBezTo>
                  <a:pt x="6754693" y="2947769"/>
                  <a:pt x="6755809" y="2940260"/>
                  <a:pt x="6756925" y="2936506"/>
                </a:cubicBezTo>
                <a:cubicBezTo>
                  <a:pt x="6761391" y="2917732"/>
                  <a:pt x="6765856" y="2898958"/>
                  <a:pt x="6773670" y="2891449"/>
                </a:cubicBezTo>
                <a:cubicBezTo>
                  <a:pt x="6774786" y="2898958"/>
                  <a:pt x="6774786" y="2902713"/>
                  <a:pt x="6774786" y="2906468"/>
                </a:cubicBezTo>
                <a:cubicBezTo>
                  <a:pt x="6774786" y="2928996"/>
                  <a:pt x="6774786" y="2947769"/>
                  <a:pt x="6774786" y="2966543"/>
                </a:cubicBezTo>
                <a:cubicBezTo>
                  <a:pt x="6773670" y="2974053"/>
                  <a:pt x="6775903" y="2981562"/>
                  <a:pt x="6778135" y="2985317"/>
                </a:cubicBezTo>
                <a:cubicBezTo>
                  <a:pt x="6778135" y="2962789"/>
                  <a:pt x="6778135" y="2940260"/>
                  <a:pt x="6778135" y="2917732"/>
                </a:cubicBezTo>
                <a:lnTo>
                  <a:pt x="6778135" y="2875684"/>
                </a:lnTo>
                <a:lnTo>
                  <a:pt x="6786583" y="2878326"/>
                </a:lnTo>
                <a:cubicBezTo>
                  <a:pt x="6789859" y="2882482"/>
                  <a:pt x="6791552" y="2889188"/>
                  <a:pt x="6791694" y="2898200"/>
                </a:cubicBezTo>
                <a:cubicBezTo>
                  <a:pt x="6793055" y="2958329"/>
                  <a:pt x="6794416" y="3018458"/>
                  <a:pt x="6795776" y="3078586"/>
                </a:cubicBezTo>
                <a:cubicBezTo>
                  <a:pt x="6795570" y="3100546"/>
                  <a:pt x="6791628" y="3122040"/>
                  <a:pt x="6793912" y="3144309"/>
                </a:cubicBezTo>
                <a:cubicBezTo>
                  <a:pt x="6795931" y="3158551"/>
                  <a:pt x="6798686" y="3166889"/>
                  <a:pt x="6810381" y="3164348"/>
                </a:cubicBezTo>
                <a:lnTo>
                  <a:pt x="6813297" y="3166550"/>
                </a:lnTo>
                <a:lnTo>
                  <a:pt x="6813020" y="3176338"/>
                </a:lnTo>
                <a:cubicBezTo>
                  <a:pt x="6812462" y="3186194"/>
                  <a:pt x="6811624" y="3195581"/>
                  <a:pt x="6810508" y="3203091"/>
                </a:cubicBezTo>
                <a:cubicBezTo>
                  <a:pt x="6809392" y="3221865"/>
                  <a:pt x="6808275" y="3240638"/>
                  <a:pt x="6809392" y="3255657"/>
                </a:cubicBezTo>
                <a:lnTo>
                  <a:pt x="6811023" y="3279433"/>
                </a:lnTo>
                <a:lnTo>
                  <a:pt x="6806162" y="3299731"/>
                </a:lnTo>
                <a:cubicBezTo>
                  <a:pt x="6806426" y="3307758"/>
                  <a:pt x="6808936" y="3318064"/>
                  <a:pt x="6807955" y="3325936"/>
                </a:cubicBezTo>
                <a:cubicBezTo>
                  <a:pt x="6806484" y="3337745"/>
                  <a:pt x="6809729" y="3342146"/>
                  <a:pt x="6815709" y="3344890"/>
                </a:cubicBezTo>
                <a:lnTo>
                  <a:pt x="6815843" y="3345045"/>
                </a:lnTo>
                <a:lnTo>
                  <a:pt x="6818161" y="3375373"/>
                </a:lnTo>
                <a:lnTo>
                  <a:pt x="6799904" y="3410875"/>
                </a:lnTo>
                <a:cubicBezTo>
                  <a:pt x="6801149" y="3411030"/>
                  <a:pt x="6800904" y="3412998"/>
                  <a:pt x="6802149" y="3413153"/>
                </a:cubicBezTo>
                <a:lnTo>
                  <a:pt x="6820171" y="3401660"/>
                </a:lnTo>
                <a:lnTo>
                  <a:pt x="6822787" y="3435884"/>
                </a:lnTo>
                <a:cubicBezTo>
                  <a:pt x="6822787" y="3462167"/>
                  <a:pt x="6822787" y="3484695"/>
                  <a:pt x="6822787" y="3510978"/>
                </a:cubicBezTo>
                <a:cubicBezTo>
                  <a:pt x="6822787" y="3514733"/>
                  <a:pt x="6821671" y="3522243"/>
                  <a:pt x="6823904" y="3525997"/>
                </a:cubicBezTo>
                <a:cubicBezTo>
                  <a:pt x="6826136" y="3529752"/>
                  <a:pt x="6828369" y="3522243"/>
                  <a:pt x="6828369" y="3518488"/>
                </a:cubicBezTo>
                <a:cubicBezTo>
                  <a:pt x="6829485" y="3503469"/>
                  <a:pt x="6831718" y="3492205"/>
                  <a:pt x="6832834" y="3477186"/>
                </a:cubicBezTo>
                <a:cubicBezTo>
                  <a:pt x="6833950" y="3458412"/>
                  <a:pt x="6833950" y="3439639"/>
                  <a:pt x="6837299" y="3420865"/>
                </a:cubicBezTo>
                <a:cubicBezTo>
                  <a:pt x="6838415" y="3428374"/>
                  <a:pt x="6840648" y="3428374"/>
                  <a:pt x="6840648" y="3435884"/>
                </a:cubicBezTo>
                <a:cubicBezTo>
                  <a:pt x="6840648" y="3450903"/>
                  <a:pt x="6843997" y="3462167"/>
                  <a:pt x="6845113" y="3473431"/>
                </a:cubicBezTo>
                <a:cubicBezTo>
                  <a:pt x="6845113" y="3477186"/>
                  <a:pt x="6847346" y="3480940"/>
                  <a:pt x="6848462" y="3480940"/>
                </a:cubicBezTo>
                <a:cubicBezTo>
                  <a:pt x="6850695" y="3477186"/>
                  <a:pt x="6849578" y="3473431"/>
                  <a:pt x="6849578" y="3469676"/>
                </a:cubicBezTo>
                <a:cubicBezTo>
                  <a:pt x="6849578" y="3465922"/>
                  <a:pt x="6849578" y="3462167"/>
                  <a:pt x="6849578" y="3454657"/>
                </a:cubicBezTo>
                <a:lnTo>
                  <a:pt x="6849273" y="3438246"/>
                </a:lnTo>
                <a:lnTo>
                  <a:pt x="6856933" y="3454203"/>
                </a:lnTo>
                <a:cubicBezTo>
                  <a:pt x="6857766" y="3466549"/>
                  <a:pt x="6854433" y="3480624"/>
                  <a:pt x="6847369" y="3496733"/>
                </a:cubicBezTo>
                <a:cubicBezTo>
                  <a:pt x="6838938" y="3513670"/>
                  <a:pt x="6841202" y="3525944"/>
                  <a:pt x="6853407" y="3529463"/>
                </a:cubicBezTo>
                <a:cubicBezTo>
                  <a:pt x="6859387" y="3532206"/>
                  <a:pt x="6865612" y="3532982"/>
                  <a:pt x="6872082" y="3531789"/>
                </a:cubicBezTo>
                <a:cubicBezTo>
                  <a:pt x="6890248" y="3528056"/>
                  <a:pt x="6898415" y="3503091"/>
                  <a:pt x="6889661" y="3482014"/>
                </a:cubicBezTo>
                <a:cubicBezTo>
                  <a:pt x="6882907" y="3465184"/>
                  <a:pt x="6881133" y="3448973"/>
                  <a:pt x="6880849" y="3430950"/>
                </a:cubicBezTo>
                <a:cubicBezTo>
                  <a:pt x="6881811" y="3413082"/>
                  <a:pt x="6880036" y="3396872"/>
                  <a:pt x="6872792" y="3383978"/>
                </a:cubicBezTo>
                <a:cubicBezTo>
                  <a:pt x="6860058" y="3364404"/>
                  <a:pt x="6860039" y="3354409"/>
                  <a:pt x="6875186" y="3334310"/>
                </a:cubicBezTo>
                <a:cubicBezTo>
                  <a:pt x="6884617" y="3319496"/>
                  <a:pt x="6888823" y="3306029"/>
                  <a:pt x="6888784" y="3286038"/>
                </a:cubicBezTo>
                <a:cubicBezTo>
                  <a:pt x="6889462" y="3250147"/>
                  <a:pt x="6883669" y="3215448"/>
                  <a:pt x="6882856" y="3181370"/>
                </a:cubicBezTo>
                <a:cubicBezTo>
                  <a:pt x="6881553" y="3151228"/>
                  <a:pt x="6885230" y="3121707"/>
                  <a:pt x="6899622" y="3097517"/>
                </a:cubicBezTo>
                <a:cubicBezTo>
                  <a:pt x="6908808" y="3084671"/>
                  <a:pt x="6907299" y="3076488"/>
                  <a:pt x="6901300" y="3063749"/>
                </a:cubicBezTo>
                <a:cubicBezTo>
                  <a:pt x="6873303" y="3004300"/>
                  <a:pt x="6863717" y="2939149"/>
                  <a:pt x="6894443" y="2865029"/>
                </a:cubicBezTo>
                <a:cubicBezTo>
                  <a:pt x="6899649" y="2853686"/>
                  <a:pt x="6898384" y="2843535"/>
                  <a:pt x="6897120" y="2833385"/>
                </a:cubicBezTo>
                <a:cubicBezTo>
                  <a:pt x="6895366" y="2827170"/>
                  <a:pt x="6891366" y="2818677"/>
                  <a:pt x="6896082" y="2811270"/>
                </a:cubicBezTo>
                <a:cubicBezTo>
                  <a:pt x="6902042" y="2804018"/>
                  <a:pt x="6906287" y="2810543"/>
                  <a:pt x="6911022" y="2813131"/>
                </a:cubicBezTo>
                <a:lnTo>
                  <a:pt x="6914682" y="2813944"/>
                </a:lnTo>
                <a:lnTo>
                  <a:pt x="6915416" y="2858630"/>
                </a:lnTo>
                <a:cubicBezTo>
                  <a:pt x="6916650" y="2884921"/>
                  <a:pt x="6916650" y="2911212"/>
                  <a:pt x="6916650" y="2937503"/>
                </a:cubicBezTo>
                <a:cubicBezTo>
                  <a:pt x="6916650" y="2937503"/>
                  <a:pt x="6916650" y="2941259"/>
                  <a:pt x="6916650" y="2945015"/>
                </a:cubicBezTo>
                <a:cubicBezTo>
                  <a:pt x="6916650" y="2952527"/>
                  <a:pt x="6915416" y="2963794"/>
                  <a:pt x="6917884" y="2967550"/>
                </a:cubicBezTo>
                <a:cubicBezTo>
                  <a:pt x="6917884" y="2982574"/>
                  <a:pt x="6920352" y="2997597"/>
                  <a:pt x="6920352" y="3012621"/>
                </a:cubicBezTo>
                <a:cubicBezTo>
                  <a:pt x="6920352" y="3020132"/>
                  <a:pt x="6920352" y="3023888"/>
                  <a:pt x="6921587" y="3031400"/>
                </a:cubicBezTo>
                <a:cubicBezTo>
                  <a:pt x="6922821" y="3038912"/>
                  <a:pt x="6921587" y="3046423"/>
                  <a:pt x="6921587" y="3057691"/>
                </a:cubicBezTo>
                <a:cubicBezTo>
                  <a:pt x="6921587" y="3065203"/>
                  <a:pt x="6924054" y="3072714"/>
                  <a:pt x="6924054" y="3083982"/>
                </a:cubicBezTo>
                <a:cubicBezTo>
                  <a:pt x="6924054" y="3087738"/>
                  <a:pt x="6922821" y="3091494"/>
                  <a:pt x="6921587" y="3099005"/>
                </a:cubicBezTo>
                <a:cubicBezTo>
                  <a:pt x="6921587" y="3106517"/>
                  <a:pt x="6925289" y="3102761"/>
                  <a:pt x="6925289" y="3106517"/>
                </a:cubicBezTo>
                <a:cubicBezTo>
                  <a:pt x="6925289" y="3110273"/>
                  <a:pt x="6925289" y="3110273"/>
                  <a:pt x="6925289" y="3114029"/>
                </a:cubicBezTo>
                <a:cubicBezTo>
                  <a:pt x="6925289" y="3132808"/>
                  <a:pt x="6926523" y="3155343"/>
                  <a:pt x="6927757" y="3174123"/>
                </a:cubicBezTo>
                <a:cubicBezTo>
                  <a:pt x="6927757" y="3189146"/>
                  <a:pt x="6928991" y="3204169"/>
                  <a:pt x="6930225" y="3219193"/>
                </a:cubicBezTo>
                <a:cubicBezTo>
                  <a:pt x="6931459" y="3241728"/>
                  <a:pt x="6931459" y="3241728"/>
                  <a:pt x="6930225" y="3264263"/>
                </a:cubicBezTo>
                <a:cubicBezTo>
                  <a:pt x="6928991" y="3271775"/>
                  <a:pt x="6927757" y="3279287"/>
                  <a:pt x="6932693" y="3279287"/>
                </a:cubicBezTo>
                <a:cubicBezTo>
                  <a:pt x="6935161" y="3279287"/>
                  <a:pt x="6936395" y="3290554"/>
                  <a:pt x="6935161" y="3298066"/>
                </a:cubicBezTo>
                <a:cubicBezTo>
                  <a:pt x="6931459" y="3313089"/>
                  <a:pt x="6933927" y="3324357"/>
                  <a:pt x="6933927" y="3339380"/>
                </a:cubicBezTo>
                <a:cubicBezTo>
                  <a:pt x="6932693" y="3346892"/>
                  <a:pt x="6937629" y="3361915"/>
                  <a:pt x="6940097" y="3358160"/>
                </a:cubicBezTo>
                <a:cubicBezTo>
                  <a:pt x="6946267" y="3358160"/>
                  <a:pt x="6949969" y="3361915"/>
                  <a:pt x="6949969" y="3373183"/>
                </a:cubicBezTo>
                <a:cubicBezTo>
                  <a:pt x="6949969" y="3388206"/>
                  <a:pt x="6952437" y="3399474"/>
                  <a:pt x="6952437" y="3414497"/>
                </a:cubicBezTo>
                <a:cubicBezTo>
                  <a:pt x="6952437" y="3429521"/>
                  <a:pt x="6951203" y="3444544"/>
                  <a:pt x="6952437" y="3463324"/>
                </a:cubicBezTo>
                <a:cubicBezTo>
                  <a:pt x="6953671" y="3478347"/>
                  <a:pt x="6953671" y="3493370"/>
                  <a:pt x="6952437" y="3508394"/>
                </a:cubicBezTo>
                <a:cubicBezTo>
                  <a:pt x="6951203" y="3519661"/>
                  <a:pt x="6954905" y="3523417"/>
                  <a:pt x="6957373" y="3527173"/>
                </a:cubicBezTo>
                <a:cubicBezTo>
                  <a:pt x="6961075" y="3538441"/>
                  <a:pt x="6963543" y="3534685"/>
                  <a:pt x="6963543" y="3519661"/>
                </a:cubicBezTo>
                <a:cubicBezTo>
                  <a:pt x="6963543" y="3515906"/>
                  <a:pt x="6963543" y="3508394"/>
                  <a:pt x="6963543" y="3500882"/>
                </a:cubicBezTo>
                <a:cubicBezTo>
                  <a:pt x="6964777" y="3493370"/>
                  <a:pt x="6964777" y="3482103"/>
                  <a:pt x="6967245" y="3482103"/>
                </a:cubicBezTo>
                <a:cubicBezTo>
                  <a:pt x="6973415" y="3482103"/>
                  <a:pt x="6973415" y="3470835"/>
                  <a:pt x="6973415" y="3459568"/>
                </a:cubicBezTo>
                <a:cubicBezTo>
                  <a:pt x="6973415" y="3444544"/>
                  <a:pt x="6973415" y="3433277"/>
                  <a:pt x="6977117" y="3425765"/>
                </a:cubicBezTo>
                <a:cubicBezTo>
                  <a:pt x="6979585" y="3418253"/>
                  <a:pt x="6979585" y="3403230"/>
                  <a:pt x="6977117" y="3391962"/>
                </a:cubicBezTo>
                <a:cubicBezTo>
                  <a:pt x="6973415" y="3376939"/>
                  <a:pt x="6975883" y="3358160"/>
                  <a:pt x="6975883" y="3339380"/>
                </a:cubicBezTo>
                <a:cubicBezTo>
                  <a:pt x="6975883" y="3335624"/>
                  <a:pt x="6977117" y="3335624"/>
                  <a:pt x="6977117" y="3331869"/>
                </a:cubicBezTo>
                <a:cubicBezTo>
                  <a:pt x="6979585" y="3328113"/>
                  <a:pt x="6980819" y="3331869"/>
                  <a:pt x="6980819" y="3335624"/>
                </a:cubicBezTo>
                <a:cubicBezTo>
                  <a:pt x="6980819" y="3346892"/>
                  <a:pt x="6980819" y="3354404"/>
                  <a:pt x="6983287" y="3358160"/>
                </a:cubicBezTo>
                <a:cubicBezTo>
                  <a:pt x="6986989" y="3369427"/>
                  <a:pt x="6989457" y="3365671"/>
                  <a:pt x="6991925" y="3365671"/>
                </a:cubicBezTo>
                <a:cubicBezTo>
                  <a:pt x="6991925" y="3354404"/>
                  <a:pt x="6993159" y="3343136"/>
                  <a:pt x="6993159" y="3328113"/>
                </a:cubicBezTo>
                <a:cubicBezTo>
                  <a:pt x="6994393" y="3335624"/>
                  <a:pt x="6994393" y="3339380"/>
                  <a:pt x="6994393" y="3343136"/>
                </a:cubicBezTo>
                <a:cubicBezTo>
                  <a:pt x="6994393" y="3354404"/>
                  <a:pt x="6995627" y="3365671"/>
                  <a:pt x="6994393" y="3376939"/>
                </a:cubicBezTo>
                <a:cubicBezTo>
                  <a:pt x="6993159" y="3391962"/>
                  <a:pt x="6996861" y="3395718"/>
                  <a:pt x="6998095" y="3410742"/>
                </a:cubicBezTo>
                <a:cubicBezTo>
                  <a:pt x="6999329" y="3425765"/>
                  <a:pt x="7000563" y="3425765"/>
                  <a:pt x="7005499" y="3418253"/>
                </a:cubicBezTo>
                <a:cubicBezTo>
                  <a:pt x="7009201" y="3414497"/>
                  <a:pt x="7010435" y="3406986"/>
                  <a:pt x="7009201" y="3399474"/>
                </a:cubicBezTo>
                <a:cubicBezTo>
                  <a:pt x="7006733" y="3388206"/>
                  <a:pt x="7007967" y="3376939"/>
                  <a:pt x="7007967" y="3369427"/>
                </a:cubicBezTo>
                <a:cubicBezTo>
                  <a:pt x="7006733" y="3346892"/>
                  <a:pt x="7009201" y="3328113"/>
                  <a:pt x="7005499" y="3305578"/>
                </a:cubicBezTo>
                <a:cubicBezTo>
                  <a:pt x="7005499" y="3305578"/>
                  <a:pt x="7005499" y="3301822"/>
                  <a:pt x="7006733" y="3298066"/>
                </a:cubicBezTo>
                <a:cubicBezTo>
                  <a:pt x="7009201" y="3279287"/>
                  <a:pt x="7009201" y="3264263"/>
                  <a:pt x="7009201" y="3245484"/>
                </a:cubicBezTo>
                <a:cubicBezTo>
                  <a:pt x="7010435" y="3219193"/>
                  <a:pt x="7012903" y="3192902"/>
                  <a:pt x="7011669" y="3166611"/>
                </a:cubicBezTo>
                <a:cubicBezTo>
                  <a:pt x="7011669" y="3166611"/>
                  <a:pt x="7011669" y="3162855"/>
                  <a:pt x="7011669" y="3162855"/>
                </a:cubicBezTo>
                <a:cubicBezTo>
                  <a:pt x="7012903" y="3162855"/>
                  <a:pt x="7012903" y="3162855"/>
                  <a:pt x="7012903" y="3162855"/>
                </a:cubicBezTo>
                <a:cubicBezTo>
                  <a:pt x="7014137" y="3162855"/>
                  <a:pt x="7015371" y="3162855"/>
                  <a:pt x="7015371" y="3166611"/>
                </a:cubicBezTo>
                <a:cubicBezTo>
                  <a:pt x="7015371" y="3170367"/>
                  <a:pt x="7015371" y="3174123"/>
                  <a:pt x="7015371" y="3177878"/>
                </a:cubicBezTo>
                <a:cubicBezTo>
                  <a:pt x="7015371" y="3200414"/>
                  <a:pt x="7015371" y="3222949"/>
                  <a:pt x="7015371" y="3245484"/>
                </a:cubicBezTo>
                <a:cubicBezTo>
                  <a:pt x="7015371" y="3249240"/>
                  <a:pt x="7015371" y="3256751"/>
                  <a:pt x="7017839" y="3256751"/>
                </a:cubicBezTo>
                <a:cubicBezTo>
                  <a:pt x="7022775" y="3252996"/>
                  <a:pt x="7022775" y="3268019"/>
                  <a:pt x="7022775" y="3275531"/>
                </a:cubicBezTo>
                <a:cubicBezTo>
                  <a:pt x="7022775" y="3290554"/>
                  <a:pt x="7022775" y="3305578"/>
                  <a:pt x="7022775" y="3320601"/>
                </a:cubicBezTo>
                <a:cubicBezTo>
                  <a:pt x="7022775" y="3331869"/>
                  <a:pt x="7024009" y="3343136"/>
                  <a:pt x="7025243" y="3354404"/>
                </a:cubicBezTo>
                <a:cubicBezTo>
                  <a:pt x="7027711" y="3350648"/>
                  <a:pt x="7028945" y="3343136"/>
                  <a:pt x="7028945" y="3335624"/>
                </a:cubicBezTo>
                <a:cubicBezTo>
                  <a:pt x="7028945" y="3305578"/>
                  <a:pt x="7026477" y="3275531"/>
                  <a:pt x="7030179" y="3245484"/>
                </a:cubicBezTo>
                <a:cubicBezTo>
                  <a:pt x="7030179" y="3196658"/>
                  <a:pt x="7030179" y="3147832"/>
                  <a:pt x="7030179" y="3102761"/>
                </a:cubicBezTo>
                <a:cubicBezTo>
                  <a:pt x="7030179" y="3095249"/>
                  <a:pt x="7026477" y="3091494"/>
                  <a:pt x="7028945" y="3083982"/>
                </a:cubicBezTo>
                <a:cubicBezTo>
                  <a:pt x="7032647" y="3072714"/>
                  <a:pt x="7030179" y="3057691"/>
                  <a:pt x="7030179" y="3046423"/>
                </a:cubicBezTo>
                <a:cubicBezTo>
                  <a:pt x="7030179" y="3035156"/>
                  <a:pt x="7031413" y="3020132"/>
                  <a:pt x="7028945" y="3008865"/>
                </a:cubicBezTo>
                <a:cubicBezTo>
                  <a:pt x="7027711" y="3001353"/>
                  <a:pt x="7028945" y="2990085"/>
                  <a:pt x="7028945" y="2982574"/>
                </a:cubicBezTo>
                <a:cubicBezTo>
                  <a:pt x="7031413" y="2963794"/>
                  <a:pt x="7032647" y="2941259"/>
                  <a:pt x="7032647" y="2918724"/>
                </a:cubicBezTo>
                <a:lnTo>
                  <a:pt x="7030676" y="2906724"/>
                </a:lnTo>
                <a:lnTo>
                  <a:pt x="7034697" y="2916476"/>
                </a:lnTo>
                <a:cubicBezTo>
                  <a:pt x="7041187" y="2925279"/>
                  <a:pt x="7044941" y="2935740"/>
                  <a:pt x="7043470" y="2947548"/>
                </a:cubicBezTo>
                <a:cubicBezTo>
                  <a:pt x="7039567" y="2989033"/>
                  <a:pt x="7044870" y="3027668"/>
                  <a:pt x="7047682" y="3065993"/>
                </a:cubicBezTo>
                <a:cubicBezTo>
                  <a:pt x="7050985" y="3100381"/>
                  <a:pt x="7053043" y="3134614"/>
                  <a:pt x="7044895" y="3169575"/>
                </a:cubicBezTo>
                <a:cubicBezTo>
                  <a:pt x="7041934" y="3183196"/>
                  <a:pt x="7043444" y="3191379"/>
                  <a:pt x="7048933" y="3198059"/>
                </a:cubicBezTo>
                <a:cubicBezTo>
                  <a:pt x="7055423" y="3206862"/>
                  <a:pt x="7062912" y="3217788"/>
                  <a:pt x="7058461" y="3233222"/>
                </a:cubicBezTo>
                <a:cubicBezTo>
                  <a:pt x="7049314" y="3266060"/>
                  <a:pt x="7054597" y="3294699"/>
                  <a:pt x="7066595" y="3320177"/>
                </a:cubicBezTo>
                <a:cubicBezTo>
                  <a:pt x="7083348" y="3358239"/>
                  <a:pt x="7085425" y="3402468"/>
                  <a:pt x="7070827" y="3448617"/>
                </a:cubicBezTo>
                <a:cubicBezTo>
                  <a:pt x="7066130" y="3466020"/>
                  <a:pt x="7067885" y="3472234"/>
                  <a:pt x="7079090" y="3473630"/>
                </a:cubicBezTo>
                <a:cubicBezTo>
                  <a:pt x="7082825" y="3474095"/>
                  <a:pt x="7086560" y="3474561"/>
                  <a:pt x="7088805" y="3476839"/>
                </a:cubicBezTo>
                <a:cubicBezTo>
                  <a:pt x="7111764" y="3505681"/>
                  <a:pt x="7133477" y="3534368"/>
                  <a:pt x="7133083" y="3588282"/>
                </a:cubicBezTo>
                <a:cubicBezTo>
                  <a:pt x="7132858" y="3600246"/>
                  <a:pt x="7136838" y="3598743"/>
                  <a:pt x="7142308" y="3595427"/>
                </a:cubicBezTo>
                <a:cubicBezTo>
                  <a:pt x="7145043" y="3593769"/>
                  <a:pt x="7148024" y="3590143"/>
                  <a:pt x="7151004" y="3586517"/>
                </a:cubicBezTo>
                <a:cubicBezTo>
                  <a:pt x="7156965" y="3579265"/>
                  <a:pt x="7161680" y="3571857"/>
                  <a:pt x="7168170" y="3580660"/>
                </a:cubicBezTo>
                <a:cubicBezTo>
                  <a:pt x="7174904" y="3587495"/>
                  <a:pt x="7168699" y="3596715"/>
                  <a:pt x="7166228" y="3606401"/>
                </a:cubicBezTo>
                <a:cubicBezTo>
                  <a:pt x="7160041" y="3625617"/>
                  <a:pt x="7153610" y="3646801"/>
                  <a:pt x="7159119" y="3663476"/>
                </a:cubicBezTo>
                <a:cubicBezTo>
                  <a:pt x="7165383" y="3684243"/>
                  <a:pt x="7160422" y="3693618"/>
                  <a:pt x="7148746" y="3706154"/>
                </a:cubicBezTo>
                <a:cubicBezTo>
                  <a:pt x="7145765" y="3709780"/>
                  <a:pt x="7142785" y="3713407"/>
                  <a:pt x="7140805" y="3719156"/>
                </a:cubicBezTo>
                <a:cubicBezTo>
                  <a:pt x="7136334" y="3724595"/>
                  <a:pt x="7134354" y="3730344"/>
                  <a:pt x="7138353" y="3738837"/>
                </a:cubicBezTo>
                <a:cubicBezTo>
                  <a:pt x="7141353" y="3745206"/>
                  <a:pt x="7146333" y="3745827"/>
                  <a:pt x="7150804" y="3740388"/>
                </a:cubicBezTo>
                <a:cubicBezTo>
                  <a:pt x="7156519" y="3735104"/>
                  <a:pt x="7161744" y="3733756"/>
                  <a:pt x="7166460" y="3726349"/>
                </a:cubicBezTo>
                <a:cubicBezTo>
                  <a:pt x="7168195" y="3722567"/>
                  <a:pt x="7169930" y="3718786"/>
                  <a:pt x="7173420" y="3721220"/>
                </a:cubicBezTo>
                <a:cubicBezTo>
                  <a:pt x="7175665" y="3723498"/>
                  <a:pt x="7173685" y="3729247"/>
                  <a:pt x="7173194" y="3733183"/>
                </a:cubicBezTo>
                <a:cubicBezTo>
                  <a:pt x="7172459" y="3739088"/>
                  <a:pt x="7171969" y="3743024"/>
                  <a:pt x="7168988" y="3746650"/>
                </a:cubicBezTo>
                <a:cubicBezTo>
                  <a:pt x="7166008" y="3750276"/>
                  <a:pt x="7165518" y="3754212"/>
                  <a:pt x="7167518" y="3758459"/>
                </a:cubicBezTo>
                <a:cubicBezTo>
                  <a:pt x="7178516" y="3781814"/>
                  <a:pt x="7181554" y="3808174"/>
                  <a:pt x="7176632" y="3837541"/>
                </a:cubicBezTo>
                <a:cubicBezTo>
                  <a:pt x="7173671" y="3851163"/>
                  <a:pt x="7171955" y="3864939"/>
                  <a:pt x="7171485" y="3878871"/>
                </a:cubicBezTo>
                <a:cubicBezTo>
                  <a:pt x="7170504" y="3886744"/>
                  <a:pt x="7169033" y="3898552"/>
                  <a:pt x="7174768" y="3903264"/>
                </a:cubicBezTo>
                <a:cubicBezTo>
                  <a:pt x="7179503" y="3905852"/>
                  <a:pt x="7184464" y="3896477"/>
                  <a:pt x="7188934" y="3891038"/>
                </a:cubicBezTo>
                <a:cubicBezTo>
                  <a:pt x="7191914" y="3887412"/>
                  <a:pt x="7193650" y="3883631"/>
                  <a:pt x="7196630" y="3880004"/>
                </a:cubicBezTo>
                <a:cubicBezTo>
                  <a:pt x="7199610" y="3876378"/>
                  <a:pt x="7203326" y="3866848"/>
                  <a:pt x="7207816" y="3871405"/>
                </a:cubicBezTo>
                <a:cubicBezTo>
                  <a:pt x="7212551" y="3873993"/>
                  <a:pt x="7211325" y="3883833"/>
                  <a:pt x="7209099" y="3891551"/>
                </a:cubicBezTo>
                <a:cubicBezTo>
                  <a:pt x="7206893" y="3909264"/>
                  <a:pt x="7207667" y="3923351"/>
                  <a:pt x="7210441" y="3941684"/>
                </a:cubicBezTo>
                <a:cubicBezTo>
                  <a:pt x="7217988" y="3982597"/>
                  <a:pt x="7209067" y="4003471"/>
                  <a:pt x="7182205" y="4016114"/>
                </a:cubicBezTo>
                <a:cubicBezTo>
                  <a:pt x="7171510" y="4020778"/>
                  <a:pt x="7165304" y="4029998"/>
                  <a:pt x="7164588" y="4045898"/>
                </a:cubicBezTo>
                <a:cubicBezTo>
                  <a:pt x="7188243" y="4048844"/>
                  <a:pt x="7210653" y="4051636"/>
                  <a:pt x="7234309" y="4054582"/>
                </a:cubicBezTo>
                <a:cubicBezTo>
                  <a:pt x="7238986" y="4027184"/>
                  <a:pt x="7245946" y="4022055"/>
                  <a:pt x="7256171" y="4031323"/>
                </a:cubicBezTo>
                <a:cubicBezTo>
                  <a:pt x="7259661" y="4033756"/>
                  <a:pt x="7261170" y="4041939"/>
                  <a:pt x="7265395" y="4038468"/>
                </a:cubicBezTo>
                <a:cubicBezTo>
                  <a:pt x="7269866" y="4033029"/>
                  <a:pt x="7269601" y="4025001"/>
                  <a:pt x="7269092" y="4018942"/>
                </a:cubicBezTo>
                <a:cubicBezTo>
                  <a:pt x="7269827" y="4013037"/>
                  <a:pt x="7269072" y="4008946"/>
                  <a:pt x="7268318" y="4004855"/>
                </a:cubicBezTo>
                <a:cubicBezTo>
                  <a:pt x="7267299" y="3992736"/>
                  <a:pt x="7269279" y="3986987"/>
                  <a:pt x="7278239" y="3986104"/>
                </a:cubicBezTo>
                <a:cubicBezTo>
                  <a:pt x="7283464" y="3984756"/>
                  <a:pt x="7291670" y="3979782"/>
                  <a:pt x="7289161" y="3969477"/>
                </a:cubicBezTo>
                <a:cubicBezTo>
                  <a:pt x="7287141" y="3955235"/>
                  <a:pt x="7288857" y="3941458"/>
                  <a:pt x="7289328" y="3927526"/>
                </a:cubicBezTo>
                <a:cubicBezTo>
                  <a:pt x="7289554" y="3915562"/>
                  <a:pt x="7288780" y="3901476"/>
                  <a:pt x="7292986" y="3888009"/>
                </a:cubicBezTo>
                <a:cubicBezTo>
                  <a:pt x="7296947" y="3876510"/>
                  <a:pt x="7301153" y="3863044"/>
                  <a:pt x="7312377" y="3874435"/>
                </a:cubicBezTo>
                <a:cubicBezTo>
                  <a:pt x="7315622" y="3878837"/>
                  <a:pt x="7318603" y="3875210"/>
                  <a:pt x="7320828" y="3867493"/>
                </a:cubicBezTo>
                <a:cubicBezTo>
                  <a:pt x="7324505" y="3837971"/>
                  <a:pt x="7320751" y="3827511"/>
                  <a:pt x="7302321" y="3823216"/>
                </a:cubicBezTo>
                <a:cubicBezTo>
                  <a:pt x="7296096" y="3822441"/>
                  <a:pt x="7291361" y="3819853"/>
                  <a:pt x="7289851" y="3811670"/>
                </a:cubicBezTo>
                <a:cubicBezTo>
                  <a:pt x="7287832" y="3797428"/>
                  <a:pt x="7287058" y="3783341"/>
                  <a:pt x="7291509" y="3767906"/>
                </a:cubicBezTo>
                <a:cubicBezTo>
                  <a:pt x="7292000" y="3763970"/>
                  <a:pt x="7297225" y="3762622"/>
                  <a:pt x="7299470" y="3764901"/>
                </a:cubicBezTo>
                <a:cubicBezTo>
                  <a:pt x="7303205" y="3765366"/>
                  <a:pt x="7308185" y="3765986"/>
                  <a:pt x="7311165" y="3762360"/>
                </a:cubicBezTo>
                <a:cubicBezTo>
                  <a:pt x="7315636" y="3756921"/>
                  <a:pt x="7325331" y="3750134"/>
                  <a:pt x="7318596" y="3743299"/>
                </a:cubicBezTo>
                <a:cubicBezTo>
                  <a:pt x="7306862" y="3725849"/>
                  <a:pt x="7309314" y="3706168"/>
                  <a:pt x="7312010" y="3684518"/>
                </a:cubicBezTo>
                <a:cubicBezTo>
                  <a:pt x="7312236" y="3672555"/>
                  <a:pt x="7312462" y="3660591"/>
                  <a:pt x="7307463" y="3649975"/>
                </a:cubicBezTo>
                <a:cubicBezTo>
                  <a:pt x="7289710" y="3609789"/>
                  <a:pt x="7294632" y="3580423"/>
                  <a:pt x="7325454" y="3556281"/>
                </a:cubicBezTo>
                <a:cubicBezTo>
                  <a:pt x="7333905" y="3549339"/>
                  <a:pt x="7337621" y="3539808"/>
                  <a:pt x="7331376" y="3529037"/>
                </a:cubicBezTo>
                <a:cubicBezTo>
                  <a:pt x="7319378" y="3503559"/>
                  <a:pt x="7318075" y="3473417"/>
                  <a:pt x="7320752" y="3441773"/>
                </a:cubicBezTo>
                <a:cubicBezTo>
                  <a:pt x="7321468" y="3425873"/>
                  <a:pt x="7324674" y="3410283"/>
                  <a:pt x="7325635" y="3392415"/>
                </a:cubicBezTo>
                <a:cubicBezTo>
                  <a:pt x="7326823" y="3362583"/>
                  <a:pt x="7330009" y="3336998"/>
                  <a:pt x="7353890" y="3327980"/>
                </a:cubicBezTo>
                <a:cubicBezTo>
                  <a:pt x="7345175" y="3326895"/>
                  <a:pt x="7338705" y="3328088"/>
                  <a:pt x="7331970" y="3321253"/>
                </a:cubicBezTo>
                <a:cubicBezTo>
                  <a:pt x="7322746" y="3314108"/>
                  <a:pt x="7320727" y="3299866"/>
                  <a:pt x="7322443" y="3286089"/>
                </a:cubicBezTo>
                <a:cubicBezTo>
                  <a:pt x="7325649" y="3270499"/>
                  <a:pt x="7333138" y="3281425"/>
                  <a:pt x="7338363" y="3280078"/>
                </a:cubicBezTo>
                <a:cubicBezTo>
                  <a:pt x="7346079" y="3279040"/>
                  <a:pt x="7352039" y="3271788"/>
                  <a:pt x="7349775" y="3259514"/>
                </a:cubicBezTo>
                <a:cubicBezTo>
                  <a:pt x="7346756" y="3243149"/>
                  <a:pt x="7348472" y="3229372"/>
                  <a:pt x="7351923" y="3211814"/>
                </a:cubicBezTo>
                <a:cubicBezTo>
                  <a:pt x="7358355" y="3190630"/>
                  <a:pt x="7361051" y="3168981"/>
                  <a:pt x="7353543" y="3148059"/>
                </a:cubicBezTo>
                <a:cubicBezTo>
                  <a:pt x="7348788" y="3135475"/>
                  <a:pt x="7351504" y="3123822"/>
                  <a:pt x="7358955" y="3114756"/>
                </a:cubicBezTo>
                <a:cubicBezTo>
                  <a:pt x="7363425" y="3109317"/>
                  <a:pt x="7367896" y="3103878"/>
                  <a:pt x="7370876" y="3100252"/>
                </a:cubicBezTo>
                <a:cubicBezTo>
                  <a:pt x="7377082" y="3091032"/>
                  <a:pt x="7386532" y="3086213"/>
                  <a:pt x="7385513" y="3074094"/>
                </a:cubicBezTo>
                <a:cubicBezTo>
                  <a:pt x="7384494" y="3061976"/>
                  <a:pt x="7375534" y="3062858"/>
                  <a:pt x="7369309" y="3062083"/>
                </a:cubicBezTo>
                <a:cubicBezTo>
                  <a:pt x="7363084" y="3061307"/>
                  <a:pt x="7366554" y="3053745"/>
                  <a:pt x="7366045" y="3047686"/>
                </a:cubicBezTo>
                <a:cubicBezTo>
                  <a:pt x="7366780" y="3041781"/>
                  <a:pt x="7367515" y="3035877"/>
                  <a:pt x="7372250" y="3038465"/>
                </a:cubicBezTo>
                <a:cubicBezTo>
                  <a:pt x="7385455" y="3044108"/>
                  <a:pt x="7390661" y="3032764"/>
                  <a:pt x="7394112" y="3015206"/>
                </a:cubicBezTo>
                <a:lnTo>
                  <a:pt x="7394458" y="3014444"/>
                </a:lnTo>
                <a:lnTo>
                  <a:pt x="7405805" y="3039062"/>
                </a:lnTo>
                <a:cubicBezTo>
                  <a:pt x="7417195" y="3050327"/>
                  <a:pt x="7420991" y="3065346"/>
                  <a:pt x="7409602" y="3076610"/>
                </a:cubicBezTo>
                <a:cubicBezTo>
                  <a:pt x="7398212" y="3091629"/>
                  <a:pt x="7394416" y="3110402"/>
                  <a:pt x="7398212" y="3129176"/>
                </a:cubicBezTo>
                <a:cubicBezTo>
                  <a:pt x="7398212" y="3136685"/>
                  <a:pt x="7398212" y="3147949"/>
                  <a:pt x="7398212" y="3159214"/>
                </a:cubicBezTo>
                <a:cubicBezTo>
                  <a:pt x="7398212" y="3166723"/>
                  <a:pt x="7398212" y="3170478"/>
                  <a:pt x="7402009" y="3174233"/>
                </a:cubicBezTo>
                <a:cubicBezTo>
                  <a:pt x="7413398" y="3185497"/>
                  <a:pt x="7409602" y="3200516"/>
                  <a:pt x="7409602" y="3215535"/>
                </a:cubicBezTo>
                <a:cubicBezTo>
                  <a:pt x="7409602" y="3219289"/>
                  <a:pt x="7405805" y="3226799"/>
                  <a:pt x="7413398" y="3230553"/>
                </a:cubicBezTo>
                <a:lnTo>
                  <a:pt x="7419530" y="3236031"/>
                </a:lnTo>
                <a:lnTo>
                  <a:pt x="7419722" y="3256234"/>
                </a:lnTo>
                <a:cubicBezTo>
                  <a:pt x="7421505" y="3277442"/>
                  <a:pt x="7425279" y="3297898"/>
                  <a:pt x="7432288" y="3317759"/>
                </a:cubicBezTo>
                <a:cubicBezTo>
                  <a:pt x="7440796" y="3340804"/>
                  <a:pt x="7453775" y="3358409"/>
                  <a:pt x="7468245" y="3374202"/>
                </a:cubicBezTo>
                <a:cubicBezTo>
                  <a:pt x="7451588" y="3386118"/>
                  <a:pt x="7449118" y="3395803"/>
                  <a:pt x="7459116" y="3417035"/>
                </a:cubicBezTo>
                <a:cubicBezTo>
                  <a:pt x="7462116" y="3423405"/>
                  <a:pt x="7467851" y="3428116"/>
                  <a:pt x="7474321" y="3426923"/>
                </a:cubicBezTo>
                <a:cubicBezTo>
                  <a:pt x="7485771" y="3426351"/>
                  <a:pt x="7487790" y="3440593"/>
                  <a:pt x="7487319" y="3454525"/>
                </a:cubicBezTo>
                <a:cubicBezTo>
                  <a:pt x="7488093" y="3468612"/>
                  <a:pt x="7481133" y="3473741"/>
                  <a:pt x="7474172" y="3478870"/>
                </a:cubicBezTo>
                <a:cubicBezTo>
                  <a:pt x="7467457" y="3482030"/>
                  <a:pt x="7459987" y="3481100"/>
                  <a:pt x="7451046" y="3491978"/>
                </a:cubicBezTo>
                <a:cubicBezTo>
                  <a:pt x="7466722" y="3487935"/>
                  <a:pt x="7468986" y="3500209"/>
                  <a:pt x="7469515" y="3516264"/>
                </a:cubicBezTo>
                <a:cubicBezTo>
                  <a:pt x="7469044" y="3530196"/>
                  <a:pt x="7473308" y="3546716"/>
                  <a:pt x="7481023" y="3545678"/>
                </a:cubicBezTo>
                <a:cubicBezTo>
                  <a:pt x="7495208" y="3543448"/>
                  <a:pt x="7509149" y="3543185"/>
                  <a:pt x="7522070" y="3530804"/>
                </a:cubicBezTo>
                <a:cubicBezTo>
                  <a:pt x="7529276" y="3523707"/>
                  <a:pt x="7531501" y="3515990"/>
                  <a:pt x="7531972" y="3502058"/>
                </a:cubicBezTo>
                <a:cubicBezTo>
                  <a:pt x="7530708" y="3491907"/>
                  <a:pt x="7528708" y="3487661"/>
                  <a:pt x="7520993" y="3488699"/>
                </a:cubicBezTo>
                <a:cubicBezTo>
                  <a:pt x="7516013" y="3488078"/>
                  <a:pt x="7514258" y="3481864"/>
                  <a:pt x="7514993" y="3475960"/>
                </a:cubicBezTo>
                <a:cubicBezTo>
                  <a:pt x="7519180" y="3452497"/>
                  <a:pt x="7513426" y="3437790"/>
                  <a:pt x="7506427" y="3422928"/>
                </a:cubicBezTo>
                <a:cubicBezTo>
                  <a:pt x="7500673" y="3408221"/>
                  <a:pt x="7500144" y="3392166"/>
                  <a:pt x="7510575" y="3379474"/>
                </a:cubicBezTo>
                <a:cubicBezTo>
                  <a:pt x="7518026" y="3370409"/>
                  <a:pt x="7516026" y="3366163"/>
                  <a:pt x="7508311" y="3367201"/>
                </a:cubicBezTo>
                <a:cubicBezTo>
                  <a:pt x="7503331" y="3366580"/>
                  <a:pt x="7502576" y="3362489"/>
                  <a:pt x="7501067" y="3354306"/>
                </a:cubicBezTo>
                <a:cubicBezTo>
                  <a:pt x="7499415" y="3337112"/>
                  <a:pt x="7499693" y="3319659"/>
                  <a:pt x="7501838" y="3302438"/>
                </a:cubicBezTo>
                <a:lnTo>
                  <a:pt x="7507445" y="3278804"/>
                </a:lnTo>
                <a:lnTo>
                  <a:pt x="7507835" y="3278895"/>
                </a:lnTo>
                <a:cubicBezTo>
                  <a:pt x="7516852" y="3283119"/>
                  <a:pt x="7523496" y="3290629"/>
                  <a:pt x="7523496" y="3305648"/>
                </a:cubicBezTo>
                <a:cubicBezTo>
                  <a:pt x="7523496" y="3316912"/>
                  <a:pt x="7534885" y="3328176"/>
                  <a:pt x="7546275" y="3328176"/>
                </a:cubicBezTo>
                <a:cubicBezTo>
                  <a:pt x="7557664" y="3331931"/>
                  <a:pt x="7565257" y="3335686"/>
                  <a:pt x="7576646" y="3343195"/>
                </a:cubicBezTo>
                <a:cubicBezTo>
                  <a:pt x="7580443" y="3343195"/>
                  <a:pt x="7584239" y="3343195"/>
                  <a:pt x="7584239" y="3343195"/>
                </a:cubicBezTo>
                <a:cubicBezTo>
                  <a:pt x="7603221" y="3324421"/>
                  <a:pt x="7622204" y="3309403"/>
                  <a:pt x="7622204" y="3286874"/>
                </a:cubicBezTo>
                <a:lnTo>
                  <a:pt x="7622204" y="3241914"/>
                </a:lnTo>
                <a:lnTo>
                  <a:pt x="7622704" y="3240545"/>
                </a:lnTo>
                <a:lnTo>
                  <a:pt x="7622204" y="3239910"/>
                </a:lnTo>
                <a:lnTo>
                  <a:pt x="7622204" y="3199499"/>
                </a:lnTo>
                <a:lnTo>
                  <a:pt x="7626201" y="3182020"/>
                </a:lnTo>
                <a:lnTo>
                  <a:pt x="7634895" y="3112220"/>
                </a:lnTo>
                <a:lnTo>
                  <a:pt x="7635017" y="3114157"/>
                </a:lnTo>
                <a:cubicBezTo>
                  <a:pt x="7636441" y="3121666"/>
                  <a:pt x="7639288" y="3129176"/>
                  <a:pt x="7644983" y="3136685"/>
                </a:cubicBezTo>
                <a:cubicBezTo>
                  <a:pt x="7679151" y="3170478"/>
                  <a:pt x="7690540" y="3215535"/>
                  <a:pt x="7694337" y="3264346"/>
                </a:cubicBezTo>
                <a:cubicBezTo>
                  <a:pt x="7694337" y="3286874"/>
                  <a:pt x="7690540" y="3313157"/>
                  <a:pt x="7698133" y="3339440"/>
                </a:cubicBezTo>
                <a:cubicBezTo>
                  <a:pt x="7705726" y="3354459"/>
                  <a:pt x="7701930" y="3373233"/>
                  <a:pt x="7698133" y="3388252"/>
                </a:cubicBezTo>
                <a:cubicBezTo>
                  <a:pt x="7698133" y="3403271"/>
                  <a:pt x="7709523" y="3418290"/>
                  <a:pt x="7705726" y="3433308"/>
                </a:cubicBezTo>
                <a:cubicBezTo>
                  <a:pt x="7705726" y="3440818"/>
                  <a:pt x="7698133" y="3455837"/>
                  <a:pt x="7713319" y="3452082"/>
                </a:cubicBezTo>
                <a:cubicBezTo>
                  <a:pt x="7724708" y="3452082"/>
                  <a:pt x="7717115" y="3440818"/>
                  <a:pt x="7720912" y="3433308"/>
                </a:cubicBezTo>
                <a:cubicBezTo>
                  <a:pt x="7724708" y="3388252"/>
                  <a:pt x="7713319" y="3346950"/>
                  <a:pt x="7713319" y="3301893"/>
                </a:cubicBezTo>
                <a:cubicBezTo>
                  <a:pt x="7713319" y="3279365"/>
                  <a:pt x="7732301" y="3268101"/>
                  <a:pt x="7736098" y="3245572"/>
                </a:cubicBezTo>
                <a:cubicBezTo>
                  <a:pt x="7736098" y="3245572"/>
                  <a:pt x="7739894" y="3245572"/>
                  <a:pt x="7743691" y="3245572"/>
                </a:cubicBezTo>
                <a:cubicBezTo>
                  <a:pt x="7747487" y="3245572"/>
                  <a:pt x="7755080" y="3241818"/>
                  <a:pt x="7758877" y="3249327"/>
                </a:cubicBezTo>
                <a:cubicBezTo>
                  <a:pt x="7758877" y="3260591"/>
                  <a:pt x="7758877" y="3271855"/>
                  <a:pt x="7758877" y="3283120"/>
                </a:cubicBezTo>
                <a:cubicBezTo>
                  <a:pt x="7758877" y="3294384"/>
                  <a:pt x="7766469" y="3298138"/>
                  <a:pt x="7766469" y="3305648"/>
                </a:cubicBezTo>
                <a:cubicBezTo>
                  <a:pt x="7766469" y="3309403"/>
                  <a:pt x="7770266" y="3309403"/>
                  <a:pt x="7774063" y="3309403"/>
                </a:cubicBezTo>
                <a:cubicBezTo>
                  <a:pt x="7777859" y="3309403"/>
                  <a:pt x="7777859" y="3305648"/>
                  <a:pt x="7777859" y="3301893"/>
                </a:cubicBezTo>
                <a:cubicBezTo>
                  <a:pt x="7777859" y="3290629"/>
                  <a:pt x="7777859" y="3279365"/>
                  <a:pt x="7777859" y="3268101"/>
                </a:cubicBezTo>
                <a:cubicBezTo>
                  <a:pt x="7777859" y="3264346"/>
                  <a:pt x="7777859" y="3256836"/>
                  <a:pt x="7785452" y="3256836"/>
                </a:cubicBezTo>
                <a:cubicBezTo>
                  <a:pt x="7789248" y="3256836"/>
                  <a:pt x="7789248" y="3264346"/>
                  <a:pt x="7793045" y="3264346"/>
                </a:cubicBezTo>
                <a:cubicBezTo>
                  <a:pt x="7804434" y="3279365"/>
                  <a:pt x="7812027" y="3294384"/>
                  <a:pt x="7812027" y="3309403"/>
                </a:cubicBezTo>
                <a:cubicBezTo>
                  <a:pt x="7812027" y="3335686"/>
                  <a:pt x="7831010" y="3354459"/>
                  <a:pt x="7827213" y="3380742"/>
                </a:cubicBezTo>
                <a:cubicBezTo>
                  <a:pt x="7827213" y="3380742"/>
                  <a:pt x="7831010" y="3380742"/>
                  <a:pt x="7831010" y="3380742"/>
                </a:cubicBezTo>
                <a:cubicBezTo>
                  <a:pt x="7834806" y="3380742"/>
                  <a:pt x="7834806" y="3380742"/>
                  <a:pt x="7838602" y="3380742"/>
                </a:cubicBezTo>
                <a:cubicBezTo>
                  <a:pt x="7838602" y="3376988"/>
                  <a:pt x="7838602" y="3369478"/>
                  <a:pt x="7838602" y="3365723"/>
                </a:cubicBezTo>
                <a:cubicBezTo>
                  <a:pt x="7840501" y="3358214"/>
                  <a:pt x="7842399" y="3354459"/>
                  <a:pt x="7845721" y="3353051"/>
                </a:cubicBezTo>
                <a:lnTo>
                  <a:pt x="7853977" y="3353793"/>
                </a:lnTo>
                <a:lnTo>
                  <a:pt x="7855592" y="3370484"/>
                </a:lnTo>
                <a:cubicBezTo>
                  <a:pt x="7863501" y="3469402"/>
                  <a:pt x="7863694" y="3569358"/>
                  <a:pt x="7875583" y="3666774"/>
                </a:cubicBezTo>
                <a:cubicBezTo>
                  <a:pt x="7875847" y="3674802"/>
                  <a:pt x="7874376" y="3686610"/>
                  <a:pt x="7880601" y="3687386"/>
                </a:cubicBezTo>
                <a:cubicBezTo>
                  <a:pt x="7886581" y="3690129"/>
                  <a:pt x="7890297" y="3680599"/>
                  <a:pt x="7894767" y="3675160"/>
                </a:cubicBezTo>
                <a:cubicBezTo>
                  <a:pt x="7897993" y="3669566"/>
                  <a:pt x="7901463" y="3662003"/>
                  <a:pt x="7905953" y="3666560"/>
                </a:cubicBezTo>
                <a:cubicBezTo>
                  <a:pt x="7911933" y="3669303"/>
                  <a:pt x="7913443" y="3677486"/>
                  <a:pt x="7913707" y="3685513"/>
                </a:cubicBezTo>
                <a:cubicBezTo>
                  <a:pt x="7912972" y="3691418"/>
                  <a:pt x="7912236" y="3697322"/>
                  <a:pt x="7911501" y="3703226"/>
                </a:cubicBezTo>
                <a:cubicBezTo>
                  <a:pt x="7909314" y="3730935"/>
                  <a:pt x="7917313" y="3747920"/>
                  <a:pt x="7934743" y="3750091"/>
                </a:cubicBezTo>
                <a:cubicBezTo>
                  <a:pt x="7940968" y="3750867"/>
                  <a:pt x="7947193" y="3751642"/>
                  <a:pt x="7953909" y="3748481"/>
                </a:cubicBezTo>
                <a:cubicBezTo>
                  <a:pt x="7961624" y="3747444"/>
                  <a:pt x="7964378" y="3755781"/>
                  <a:pt x="7960417" y="3767280"/>
                </a:cubicBezTo>
                <a:cubicBezTo>
                  <a:pt x="7953986" y="3788464"/>
                  <a:pt x="7942800" y="3797064"/>
                  <a:pt x="7925615" y="3792924"/>
                </a:cubicBezTo>
                <a:cubicBezTo>
                  <a:pt x="7933859" y="3807942"/>
                  <a:pt x="7941349" y="3818868"/>
                  <a:pt x="7950573" y="3826013"/>
                </a:cubicBezTo>
                <a:cubicBezTo>
                  <a:pt x="7959798" y="3833158"/>
                  <a:pt x="7982944" y="3830045"/>
                  <a:pt x="7992130" y="3817198"/>
                </a:cubicBezTo>
                <a:cubicBezTo>
                  <a:pt x="8003051" y="3800571"/>
                  <a:pt x="7999032" y="3782083"/>
                  <a:pt x="7995768" y="3767685"/>
                </a:cubicBezTo>
                <a:cubicBezTo>
                  <a:pt x="7990749" y="3747074"/>
                  <a:pt x="7988466" y="3724805"/>
                  <a:pt x="7991408" y="3701187"/>
                </a:cubicBezTo>
                <a:cubicBezTo>
                  <a:pt x="7993123" y="3687410"/>
                  <a:pt x="7995085" y="3671666"/>
                  <a:pt x="7997046" y="3655921"/>
                </a:cubicBezTo>
                <a:cubicBezTo>
                  <a:pt x="8003113" y="3607209"/>
                  <a:pt x="8005540" y="3559170"/>
                  <a:pt x="7996458" y="3515036"/>
                </a:cubicBezTo>
                <a:lnTo>
                  <a:pt x="7992185" y="3501220"/>
                </a:lnTo>
                <a:lnTo>
                  <a:pt x="7991410" y="3494323"/>
                </a:lnTo>
                <a:cubicBezTo>
                  <a:pt x="7993308" y="3486813"/>
                  <a:pt x="7998054" y="3480242"/>
                  <a:pt x="8005647" y="3474610"/>
                </a:cubicBezTo>
                <a:cubicBezTo>
                  <a:pt x="8013240" y="3470856"/>
                  <a:pt x="8020833" y="3478365"/>
                  <a:pt x="8028426" y="3470856"/>
                </a:cubicBezTo>
                <a:cubicBezTo>
                  <a:pt x="8028426" y="3459592"/>
                  <a:pt x="8028426" y="3448327"/>
                  <a:pt x="8028426" y="3437063"/>
                </a:cubicBezTo>
                <a:cubicBezTo>
                  <a:pt x="8032222" y="3429554"/>
                  <a:pt x="8024629" y="3418290"/>
                  <a:pt x="8032222" y="3407025"/>
                </a:cubicBezTo>
                <a:cubicBezTo>
                  <a:pt x="8043611" y="3395761"/>
                  <a:pt x="8028426" y="3392007"/>
                  <a:pt x="8028426" y="3380742"/>
                </a:cubicBezTo>
                <a:lnTo>
                  <a:pt x="8026831" y="3340139"/>
                </a:lnTo>
                <a:lnTo>
                  <a:pt x="8035494" y="3326936"/>
                </a:lnTo>
                <a:cubicBezTo>
                  <a:pt x="8038474" y="3323310"/>
                  <a:pt x="8041945" y="3315748"/>
                  <a:pt x="8045680" y="3316213"/>
                </a:cubicBezTo>
                <a:cubicBezTo>
                  <a:pt x="8059375" y="3317919"/>
                  <a:pt x="8070374" y="3341274"/>
                  <a:pt x="8065432" y="3360645"/>
                </a:cubicBezTo>
                <a:cubicBezTo>
                  <a:pt x="8055549" y="3399387"/>
                  <a:pt x="8054627" y="3437246"/>
                  <a:pt x="8061174" y="3476035"/>
                </a:cubicBezTo>
                <a:cubicBezTo>
                  <a:pt x="8061948" y="3490122"/>
                  <a:pt x="8062722" y="3504209"/>
                  <a:pt x="8055026" y="3515243"/>
                </a:cubicBezTo>
                <a:cubicBezTo>
                  <a:pt x="8050066" y="3524618"/>
                  <a:pt x="8050821" y="3528709"/>
                  <a:pt x="8058046" y="3531608"/>
                </a:cubicBezTo>
                <a:cubicBezTo>
                  <a:pt x="8067760" y="3534816"/>
                  <a:pt x="8072760" y="3545432"/>
                  <a:pt x="8073289" y="3561487"/>
                </a:cubicBezTo>
                <a:cubicBezTo>
                  <a:pt x="8075062" y="3577697"/>
                  <a:pt x="8076592" y="3595876"/>
                  <a:pt x="8078120" y="3614054"/>
                </a:cubicBezTo>
                <a:cubicBezTo>
                  <a:pt x="8078649" y="3630109"/>
                  <a:pt x="8085384" y="3636944"/>
                  <a:pt x="8095589" y="3636216"/>
                </a:cubicBezTo>
                <a:cubicBezTo>
                  <a:pt x="8096834" y="3636371"/>
                  <a:pt x="8099324" y="3636681"/>
                  <a:pt x="8102059" y="3635023"/>
                </a:cubicBezTo>
                <a:cubicBezTo>
                  <a:pt x="8108284" y="3635799"/>
                  <a:pt x="8112529" y="3642323"/>
                  <a:pt x="8111303" y="3652164"/>
                </a:cubicBezTo>
                <a:cubicBezTo>
                  <a:pt x="8111568" y="3660192"/>
                  <a:pt x="8105343" y="3659416"/>
                  <a:pt x="8100363" y="3658796"/>
                </a:cubicBezTo>
                <a:cubicBezTo>
                  <a:pt x="8095137" y="3660144"/>
                  <a:pt x="8090157" y="3659524"/>
                  <a:pt x="8087441" y="3671177"/>
                </a:cubicBezTo>
                <a:cubicBezTo>
                  <a:pt x="8085235" y="3688890"/>
                  <a:pt x="8095724" y="3706186"/>
                  <a:pt x="8107420" y="3703645"/>
                </a:cubicBezTo>
                <a:cubicBezTo>
                  <a:pt x="8111155" y="3704111"/>
                  <a:pt x="8114135" y="3700484"/>
                  <a:pt x="8117380" y="3704886"/>
                </a:cubicBezTo>
                <a:cubicBezTo>
                  <a:pt x="8116644" y="3710790"/>
                  <a:pt x="8112909" y="3710325"/>
                  <a:pt x="8111174" y="3714106"/>
                </a:cubicBezTo>
                <a:cubicBezTo>
                  <a:pt x="8102478" y="3723016"/>
                  <a:pt x="8101498" y="3730889"/>
                  <a:pt x="8109232" y="3739847"/>
                </a:cubicBezTo>
                <a:cubicBezTo>
                  <a:pt x="8121702" y="3751393"/>
                  <a:pt x="8129701" y="3768378"/>
                  <a:pt x="8136455" y="3785209"/>
                </a:cubicBezTo>
                <a:cubicBezTo>
                  <a:pt x="8145454" y="3804317"/>
                  <a:pt x="8155942" y="3821613"/>
                  <a:pt x="8173128" y="3825752"/>
                </a:cubicBezTo>
                <a:cubicBezTo>
                  <a:pt x="8179108" y="3828496"/>
                  <a:pt x="8186087" y="3833362"/>
                  <a:pt x="8187352" y="3843513"/>
                </a:cubicBezTo>
                <a:cubicBezTo>
                  <a:pt x="8194899" y="3884426"/>
                  <a:pt x="8223309" y="3899956"/>
                  <a:pt x="8233591" y="3939211"/>
                </a:cubicBezTo>
                <a:cubicBezTo>
                  <a:pt x="8237345" y="3949672"/>
                  <a:pt x="8243816" y="3948479"/>
                  <a:pt x="8250531" y="3945318"/>
                </a:cubicBezTo>
                <a:cubicBezTo>
                  <a:pt x="8257491" y="3940189"/>
                  <a:pt x="8254982" y="3929884"/>
                  <a:pt x="8251983" y="3923514"/>
                </a:cubicBezTo>
                <a:cubicBezTo>
                  <a:pt x="8247228" y="3910930"/>
                  <a:pt x="8249944" y="3899277"/>
                  <a:pt x="8256395" y="3888088"/>
                </a:cubicBezTo>
                <a:cubicBezTo>
                  <a:pt x="8264336" y="3875087"/>
                  <a:pt x="8268787" y="3859652"/>
                  <a:pt x="8270994" y="3841939"/>
                </a:cubicBezTo>
                <a:cubicBezTo>
                  <a:pt x="8273425" y="3812262"/>
                  <a:pt x="8261691" y="3794812"/>
                  <a:pt x="8243281" y="3800513"/>
                </a:cubicBezTo>
                <a:cubicBezTo>
                  <a:pt x="8239301" y="3802016"/>
                  <a:pt x="8234075" y="3803364"/>
                  <a:pt x="8230340" y="3802899"/>
                </a:cubicBezTo>
                <a:cubicBezTo>
                  <a:pt x="8229095" y="3802744"/>
                  <a:pt x="8227605" y="3804557"/>
                  <a:pt x="8227605" y="3804557"/>
                </a:cubicBezTo>
                <a:cubicBezTo>
                  <a:pt x="8227850" y="3802589"/>
                  <a:pt x="8227850" y="3802589"/>
                  <a:pt x="8229340" y="3800775"/>
                </a:cubicBezTo>
                <a:cubicBezTo>
                  <a:pt x="8230321" y="3792903"/>
                  <a:pt x="8231056" y="3786999"/>
                  <a:pt x="8230792" y="3778971"/>
                </a:cubicBezTo>
                <a:cubicBezTo>
                  <a:pt x="8229224" y="3740802"/>
                  <a:pt x="8234430" y="3729458"/>
                  <a:pt x="8259557" y="3720596"/>
                </a:cubicBezTo>
                <a:cubicBezTo>
                  <a:pt x="8271252" y="3718056"/>
                  <a:pt x="8275213" y="3706557"/>
                  <a:pt x="8274929" y="3688534"/>
                </a:cubicBezTo>
                <a:cubicBezTo>
                  <a:pt x="8275400" y="3674602"/>
                  <a:pt x="8271400" y="3666109"/>
                  <a:pt x="8263666" y="3657151"/>
                </a:cubicBezTo>
                <a:cubicBezTo>
                  <a:pt x="8241462" y="3632400"/>
                  <a:pt x="8229444" y="3596927"/>
                  <a:pt x="8228857" y="3550885"/>
                </a:cubicBezTo>
                <a:cubicBezTo>
                  <a:pt x="8226045" y="3512560"/>
                  <a:pt x="8226045" y="3512560"/>
                  <a:pt x="8249965" y="3523534"/>
                </a:cubicBezTo>
                <a:cubicBezTo>
                  <a:pt x="8263170" y="3529176"/>
                  <a:pt x="8269885" y="3526015"/>
                  <a:pt x="8277071" y="3508923"/>
                </a:cubicBezTo>
                <a:cubicBezTo>
                  <a:pt x="8259131" y="3500692"/>
                  <a:pt x="8256132" y="3494323"/>
                  <a:pt x="8258564" y="3464646"/>
                </a:cubicBezTo>
                <a:lnTo>
                  <a:pt x="8260292" y="3451859"/>
                </a:lnTo>
                <a:lnTo>
                  <a:pt x="8266046" y="3452081"/>
                </a:lnTo>
                <a:cubicBezTo>
                  <a:pt x="8277436" y="3452081"/>
                  <a:pt x="8269843" y="3440817"/>
                  <a:pt x="8273639" y="3433307"/>
                </a:cubicBezTo>
                <a:lnTo>
                  <a:pt x="8271674" y="3378894"/>
                </a:lnTo>
                <a:lnTo>
                  <a:pt x="8292986" y="3371000"/>
                </a:lnTo>
                <a:cubicBezTo>
                  <a:pt x="8301701" y="3372085"/>
                  <a:pt x="8310416" y="3373171"/>
                  <a:pt x="8316112" y="3357891"/>
                </a:cubicBezTo>
                <a:cubicBezTo>
                  <a:pt x="8317602" y="3356078"/>
                  <a:pt x="8320828" y="3350484"/>
                  <a:pt x="8317093" y="3350019"/>
                </a:cubicBezTo>
                <a:cubicBezTo>
                  <a:pt x="8307378" y="3346810"/>
                  <a:pt x="8307849" y="3332878"/>
                  <a:pt x="8305585" y="3320604"/>
                </a:cubicBezTo>
                <a:cubicBezTo>
                  <a:pt x="8303566" y="3306363"/>
                  <a:pt x="8298321" y="3297715"/>
                  <a:pt x="8288116" y="3298442"/>
                </a:cubicBezTo>
                <a:cubicBezTo>
                  <a:pt x="8282391" y="3298728"/>
                  <a:pt x="8277594" y="3296632"/>
                  <a:pt x="8273852" y="3292418"/>
                </a:cubicBezTo>
                <a:lnTo>
                  <a:pt x="8271425" y="3286694"/>
                </a:lnTo>
                <a:lnTo>
                  <a:pt x="8276012" y="3273732"/>
                </a:lnTo>
                <a:cubicBezTo>
                  <a:pt x="8281232" y="3265283"/>
                  <a:pt x="8286927" y="3256835"/>
                  <a:pt x="8288825" y="3245571"/>
                </a:cubicBezTo>
                <a:cubicBezTo>
                  <a:pt x="8288825" y="3245571"/>
                  <a:pt x="8292622" y="3245571"/>
                  <a:pt x="8296418" y="3245571"/>
                </a:cubicBezTo>
                <a:cubicBezTo>
                  <a:pt x="8300214" y="3245571"/>
                  <a:pt x="8307807" y="3241817"/>
                  <a:pt x="8311604" y="3249326"/>
                </a:cubicBezTo>
                <a:cubicBezTo>
                  <a:pt x="8311604" y="3260590"/>
                  <a:pt x="8311604" y="3271854"/>
                  <a:pt x="8311604" y="3283119"/>
                </a:cubicBezTo>
                <a:cubicBezTo>
                  <a:pt x="8311604" y="3294383"/>
                  <a:pt x="8319197" y="3298137"/>
                  <a:pt x="8319197" y="3305647"/>
                </a:cubicBezTo>
                <a:cubicBezTo>
                  <a:pt x="8319197" y="3309402"/>
                  <a:pt x="8322993" y="3309402"/>
                  <a:pt x="8326790" y="3309402"/>
                </a:cubicBezTo>
                <a:cubicBezTo>
                  <a:pt x="8330586" y="3309402"/>
                  <a:pt x="8330586" y="3305647"/>
                  <a:pt x="8330586" y="3301892"/>
                </a:cubicBezTo>
                <a:cubicBezTo>
                  <a:pt x="8330586" y="3290628"/>
                  <a:pt x="8330586" y="3279364"/>
                  <a:pt x="8330586" y="3268100"/>
                </a:cubicBezTo>
                <a:cubicBezTo>
                  <a:pt x="8330586" y="3264345"/>
                  <a:pt x="8330586" y="3256835"/>
                  <a:pt x="8338179" y="3256835"/>
                </a:cubicBezTo>
                <a:cubicBezTo>
                  <a:pt x="8341976" y="3256835"/>
                  <a:pt x="8341976" y="3264345"/>
                  <a:pt x="8345772" y="3264345"/>
                </a:cubicBezTo>
                <a:cubicBezTo>
                  <a:pt x="8357162" y="3279364"/>
                  <a:pt x="8364754" y="3294383"/>
                  <a:pt x="8364754" y="3309402"/>
                </a:cubicBezTo>
                <a:cubicBezTo>
                  <a:pt x="8364754" y="3335685"/>
                  <a:pt x="8383737" y="3354458"/>
                  <a:pt x="8379940" y="3380741"/>
                </a:cubicBezTo>
                <a:cubicBezTo>
                  <a:pt x="8379940" y="3380741"/>
                  <a:pt x="8383737" y="3380741"/>
                  <a:pt x="8383737" y="3380741"/>
                </a:cubicBezTo>
                <a:cubicBezTo>
                  <a:pt x="8387533" y="3380741"/>
                  <a:pt x="8387533" y="3380741"/>
                  <a:pt x="8391329" y="3380741"/>
                </a:cubicBezTo>
                <a:cubicBezTo>
                  <a:pt x="8391329" y="3376987"/>
                  <a:pt x="8391329" y="3369477"/>
                  <a:pt x="8391329" y="3365722"/>
                </a:cubicBezTo>
                <a:cubicBezTo>
                  <a:pt x="8395125" y="3350704"/>
                  <a:pt x="8398921" y="3350704"/>
                  <a:pt x="8414107" y="3354458"/>
                </a:cubicBezTo>
                <a:cubicBezTo>
                  <a:pt x="8417905" y="3358213"/>
                  <a:pt x="8421701" y="3358213"/>
                  <a:pt x="8425497" y="3350704"/>
                </a:cubicBezTo>
                <a:cubicBezTo>
                  <a:pt x="8429293" y="3339439"/>
                  <a:pt x="8429293" y="3328175"/>
                  <a:pt x="8436887" y="3316911"/>
                </a:cubicBezTo>
                <a:cubicBezTo>
                  <a:pt x="8436887" y="3328175"/>
                  <a:pt x="8436887" y="3335685"/>
                  <a:pt x="8436887" y="3343194"/>
                </a:cubicBezTo>
                <a:cubicBezTo>
                  <a:pt x="8436887" y="3350704"/>
                  <a:pt x="8444479" y="3350704"/>
                  <a:pt x="8448277" y="3346949"/>
                </a:cubicBezTo>
                <a:cubicBezTo>
                  <a:pt x="8452073" y="3346949"/>
                  <a:pt x="8452073" y="3339439"/>
                  <a:pt x="8455869" y="3346949"/>
                </a:cubicBezTo>
                <a:cubicBezTo>
                  <a:pt x="8455869" y="3346949"/>
                  <a:pt x="8459665" y="3350704"/>
                  <a:pt x="8455869" y="3350704"/>
                </a:cubicBezTo>
                <a:cubicBezTo>
                  <a:pt x="8448277" y="3361968"/>
                  <a:pt x="8452073" y="3376987"/>
                  <a:pt x="8452073" y="3388251"/>
                </a:cubicBezTo>
                <a:cubicBezTo>
                  <a:pt x="8452073" y="3392006"/>
                  <a:pt x="8452073" y="3395760"/>
                  <a:pt x="8455869" y="3395760"/>
                </a:cubicBezTo>
                <a:cubicBezTo>
                  <a:pt x="8459665" y="3395760"/>
                  <a:pt x="8459665" y="3395760"/>
                  <a:pt x="8463463" y="3392006"/>
                </a:cubicBezTo>
                <a:cubicBezTo>
                  <a:pt x="8471055" y="3384496"/>
                  <a:pt x="8471055" y="3373232"/>
                  <a:pt x="8478647" y="3369477"/>
                </a:cubicBezTo>
                <a:cubicBezTo>
                  <a:pt x="8486241" y="3365722"/>
                  <a:pt x="8490037" y="3358213"/>
                  <a:pt x="8497631" y="3365722"/>
                </a:cubicBezTo>
                <a:cubicBezTo>
                  <a:pt x="8501427" y="3369477"/>
                  <a:pt x="8509019" y="3369477"/>
                  <a:pt x="8509019" y="3373232"/>
                </a:cubicBezTo>
                <a:cubicBezTo>
                  <a:pt x="8509019" y="3380741"/>
                  <a:pt x="8512817" y="3388251"/>
                  <a:pt x="8509019" y="3392006"/>
                </a:cubicBezTo>
                <a:cubicBezTo>
                  <a:pt x="8501427" y="3407024"/>
                  <a:pt x="8497631" y="3422043"/>
                  <a:pt x="8493833" y="3437062"/>
                </a:cubicBezTo>
                <a:cubicBezTo>
                  <a:pt x="8486241" y="3448326"/>
                  <a:pt x="8490037" y="3448326"/>
                  <a:pt x="8501427" y="3455836"/>
                </a:cubicBezTo>
                <a:cubicBezTo>
                  <a:pt x="8509019" y="3455836"/>
                  <a:pt x="8520409" y="3459591"/>
                  <a:pt x="8524205" y="3467100"/>
                </a:cubicBezTo>
                <a:cubicBezTo>
                  <a:pt x="8524205" y="3478364"/>
                  <a:pt x="8531799" y="3485874"/>
                  <a:pt x="8531799" y="3500893"/>
                </a:cubicBezTo>
                <a:cubicBezTo>
                  <a:pt x="8528001" y="3508402"/>
                  <a:pt x="8531799" y="3519666"/>
                  <a:pt x="8528001" y="3530930"/>
                </a:cubicBezTo>
                <a:cubicBezTo>
                  <a:pt x="8528001" y="3538440"/>
                  <a:pt x="8535595" y="3538440"/>
                  <a:pt x="8539391" y="3538440"/>
                </a:cubicBezTo>
                <a:cubicBezTo>
                  <a:pt x="8546985" y="3538440"/>
                  <a:pt x="8550781" y="3534685"/>
                  <a:pt x="8550781" y="3530930"/>
                </a:cubicBezTo>
                <a:cubicBezTo>
                  <a:pt x="8550781" y="3523421"/>
                  <a:pt x="8546985" y="3523421"/>
                  <a:pt x="8546985" y="3519666"/>
                </a:cubicBezTo>
                <a:cubicBezTo>
                  <a:pt x="8539391" y="3500893"/>
                  <a:pt x="8543187" y="3485874"/>
                  <a:pt x="8558373" y="3474609"/>
                </a:cubicBezTo>
                <a:cubicBezTo>
                  <a:pt x="8565967" y="3470855"/>
                  <a:pt x="8573559" y="3478364"/>
                  <a:pt x="8581153" y="3470855"/>
                </a:cubicBezTo>
                <a:cubicBezTo>
                  <a:pt x="8581153" y="3459591"/>
                  <a:pt x="8581153" y="3448326"/>
                  <a:pt x="8581153" y="3437062"/>
                </a:cubicBezTo>
                <a:cubicBezTo>
                  <a:pt x="8584949" y="3429553"/>
                  <a:pt x="8577355" y="3418289"/>
                  <a:pt x="8584949" y="3407024"/>
                </a:cubicBezTo>
                <a:cubicBezTo>
                  <a:pt x="8596339" y="3395760"/>
                  <a:pt x="8581153" y="3392006"/>
                  <a:pt x="8581153" y="3380741"/>
                </a:cubicBezTo>
                <a:cubicBezTo>
                  <a:pt x="8584949" y="3346949"/>
                  <a:pt x="8573559" y="3316911"/>
                  <a:pt x="8577355" y="3286873"/>
                </a:cubicBezTo>
                <a:cubicBezTo>
                  <a:pt x="8577355" y="3271854"/>
                  <a:pt x="8577355" y="3260590"/>
                  <a:pt x="8577355" y="3245571"/>
                </a:cubicBezTo>
                <a:cubicBezTo>
                  <a:pt x="8577355" y="3223043"/>
                  <a:pt x="8577355" y="3204269"/>
                  <a:pt x="8558373" y="3181741"/>
                </a:cubicBezTo>
                <a:cubicBezTo>
                  <a:pt x="8562169" y="3177986"/>
                  <a:pt x="8569763" y="3177986"/>
                  <a:pt x="8569763" y="3174232"/>
                </a:cubicBezTo>
                <a:cubicBezTo>
                  <a:pt x="8588745" y="3159213"/>
                  <a:pt x="8588745" y="3155458"/>
                  <a:pt x="8573559" y="3132930"/>
                </a:cubicBezTo>
                <a:cubicBezTo>
                  <a:pt x="8565967" y="3125420"/>
                  <a:pt x="8558373" y="3114156"/>
                  <a:pt x="8558373" y="3102892"/>
                </a:cubicBezTo>
                <a:cubicBezTo>
                  <a:pt x="8554577" y="3091628"/>
                  <a:pt x="8546985" y="3084118"/>
                  <a:pt x="8550781" y="3076609"/>
                </a:cubicBezTo>
                <a:lnTo>
                  <a:pt x="8551219" y="3075262"/>
                </a:lnTo>
                <a:lnTo>
                  <a:pt x="8552873" y="3075807"/>
                </a:lnTo>
                <a:cubicBezTo>
                  <a:pt x="8555245" y="3075337"/>
                  <a:pt x="8557143" y="3073460"/>
                  <a:pt x="8557143" y="3069705"/>
                </a:cubicBezTo>
                <a:lnTo>
                  <a:pt x="8557143" y="3057101"/>
                </a:lnTo>
                <a:lnTo>
                  <a:pt x="8559659" y="3049391"/>
                </a:lnTo>
                <a:lnTo>
                  <a:pt x="8564261" y="3060318"/>
                </a:lnTo>
                <a:cubicBezTo>
                  <a:pt x="8565685" y="3065950"/>
                  <a:pt x="8566635" y="3071582"/>
                  <a:pt x="8568533" y="3077215"/>
                </a:cubicBezTo>
                <a:cubicBezTo>
                  <a:pt x="8572329" y="3084724"/>
                  <a:pt x="8576125" y="3084724"/>
                  <a:pt x="8579921" y="3080969"/>
                </a:cubicBezTo>
                <a:lnTo>
                  <a:pt x="8589123" y="3080142"/>
                </a:lnTo>
                <a:lnTo>
                  <a:pt x="8589775" y="3121846"/>
                </a:lnTo>
                <a:cubicBezTo>
                  <a:pt x="8589775" y="3121846"/>
                  <a:pt x="8589775" y="3125602"/>
                  <a:pt x="8589775" y="3129358"/>
                </a:cubicBezTo>
                <a:cubicBezTo>
                  <a:pt x="8589775" y="3136870"/>
                  <a:pt x="8588541" y="3148137"/>
                  <a:pt x="8591009" y="3151893"/>
                </a:cubicBezTo>
                <a:cubicBezTo>
                  <a:pt x="8591009" y="3166917"/>
                  <a:pt x="8593477" y="3181940"/>
                  <a:pt x="8593477" y="3196964"/>
                </a:cubicBezTo>
                <a:cubicBezTo>
                  <a:pt x="8593477" y="3204475"/>
                  <a:pt x="8593477" y="3208231"/>
                  <a:pt x="8594711" y="3215743"/>
                </a:cubicBezTo>
                <a:cubicBezTo>
                  <a:pt x="8595945" y="3223255"/>
                  <a:pt x="8594711" y="3230766"/>
                  <a:pt x="8594711" y="3242034"/>
                </a:cubicBezTo>
                <a:cubicBezTo>
                  <a:pt x="8594711" y="3249546"/>
                  <a:pt x="8597179" y="3257057"/>
                  <a:pt x="8597179" y="3268325"/>
                </a:cubicBezTo>
                <a:cubicBezTo>
                  <a:pt x="8597179" y="3272081"/>
                  <a:pt x="8595945" y="3275837"/>
                  <a:pt x="8594711" y="3283348"/>
                </a:cubicBezTo>
                <a:cubicBezTo>
                  <a:pt x="8594711" y="3290860"/>
                  <a:pt x="8598413" y="3287104"/>
                  <a:pt x="8598413" y="3290860"/>
                </a:cubicBezTo>
                <a:cubicBezTo>
                  <a:pt x="8598413" y="3294616"/>
                  <a:pt x="8598413" y="3294616"/>
                  <a:pt x="8598413" y="3298372"/>
                </a:cubicBezTo>
                <a:cubicBezTo>
                  <a:pt x="8598413" y="3317151"/>
                  <a:pt x="8599647" y="3339686"/>
                  <a:pt x="8600881" y="3358466"/>
                </a:cubicBezTo>
                <a:cubicBezTo>
                  <a:pt x="8600881" y="3373489"/>
                  <a:pt x="8602115" y="3388512"/>
                  <a:pt x="8603349" y="3403536"/>
                </a:cubicBezTo>
                <a:cubicBezTo>
                  <a:pt x="8604583" y="3426071"/>
                  <a:pt x="8604583" y="3426071"/>
                  <a:pt x="8603349" y="3448606"/>
                </a:cubicBezTo>
                <a:cubicBezTo>
                  <a:pt x="8602115" y="3456118"/>
                  <a:pt x="8600881" y="3463630"/>
                  <a:pt x="8605817" y="3463630"/>
                </a:cubicBezTo>
                <a:cubicBezTo>
                  <a:pt x="8608285" y="3463630"/>
                  <a:pt x="8609519" y="3474897"/>
                  <a:pt x="8608285" y="3482409"/>
                </a:cubicBezTo>
                <a:cubicBezTo>
                  <a:pt x="8604583" y="3497432"/>
                  <a:pt x="8607051" y="3508700"/>
                  <a:pt x="8607051" y="3523723"/>
                </a:cubicBezTo>
                <a:cubicBezTo>
                  <a:pt x="8605817" y="3531235"/>
                  <a:pt x="8610753" y="3546258"/>
                  <a:pt x="8613221" y="3542503"/>
                </a:cubicBezTo>
                <a:cubicBezTo>
                  <a:pt x="8619391" y="3542503"/>
                  <a:pt x="8623093" y="3546258"/>
                  <a:pt x="8623093" y="3557526"/>
                </a:cubicBezTo>
                <a:cubicBezTo>
                  <a:pt x="8623093" y="3572549"/>
                  <a:pt x="8625561" y="3583817"/>
                  <a:pt x="8625561" y="3598840"/>
                </a:cubicBezTo>
                <a:cubicBezTo>
                  <a:pt x="8625561" y="3613864"/>
                  <a:pt x="8624327" y="3628887"/>
                  <a:pt x="8625561" y="3647667"/>
                </a:cubicBezTo>
                <a:cubicBezTo>
                  <a:pt x="8626795" y="3662691"/>
                  <a:pt x="8626795" y="3677714"/>
                  <a:pt x="8625561" y="3692737"/>
                </a:cubicBezTo>
                <a:cubicBezTo>
                  <a:pt x="8624327" y="3704005"/>
                  <a:pt x="8628029" y="3707761"/>
                  <a:pt x="8630497" y="3711517"/>
                </a:cubicBezTo>
                <a:cubicBezTo>
                  <a:pt x="8634199" y="3722784"/>
                  <a:pt x="8636667" y="3719028"/>
                  <a:pt x="8636667" y="3704005"/>
                </a:cubicBezTo>
                <a:cubicBezTo>
                  <a:pt x="8636667" y="3700249"/>
                  <a:pt x="8636667" y="3692737"/>
                  <a:pt x="8636667" y="3685226"/>
                </a:cubicBezTo>
                <a:cubicBezTo>
                  <a:pt x="8637901" y="3677714"/>
                  <a:pt x="8637901" y="3666446"/>
                  <a:pt x="8640369" y="3666446"/>
                </a:cubicBezTo>
                <a:cubicBezTo>
                  <a:pt x="8646539" y="3666446"/>
                  <a:pt x="8646539" y="3655179"/>
                  <a:pt x="8646539" y="3643911"/>
                </a:cubicBezTo>
                <a:cubicBezTo>
                  <a:pt x="8646539" y="3628887"/>
                  <a:pt x="8646539" y="3617620"/>
                  <a:pt x="8650241" y="3610108"/>
                </a:cubicBezTo>
                <a:cubicBezTo>
                  <a:pt x="8652709" y="3602596"/>
                  <a:pt x="8652709" y="3587573"/>
                  <a:pt x="8650241" y="3576305"/>
                </a:cubicBezTo>
                <a:cubicBezTo>
                  <a:pt x="8646539" y="3561282"/>
                  <a:pt x="8649007" y="3542503"/>
                  <a:pt x="8649007" y="3523723"/>
                </a:cubicBezTo>
                <a:cubicBezTo>
                  <a:pt x="8649007" y="3519967"/>
                  <a:pt x="8650241" y="3519967"/>
                  <a:pt x="8650241" y="3516212"/>
                </a:cubicBezTo>
                <a:cubicBezTo>
                  <a:pt x="8652709" y="3512456"/>
                  <a:pt x="8653943" y="3516212"/>
                  <a:pt x="8653943" y="3519967"/>
                </a:cubicBezTo>
                <a:cubicBezTo>
                  <a:pt x="8653943" y="3531235"/>
                  <a:pt x="8653943" y="3538747"/>
                  <a:pt x="8656411" y="3542503"/>
                </a:cubicBezTo>
                <a:cubicBezTo>
                  <a:pt x="8660113" y="3553770"/>
                  <a:pt x="8662581" y="3550014"/>
                  <a:pt x="8665049" y="3550014"/>
                </a:cubicBezTo>
                <a:cubicBezTo>
                  <a:pt x="8665049" y="3538747"/>
                  <a:pt x="8666283" y="3527479"/>
                  <a:pt x="8666283" y="3512456"/>
                </a:cubicBezTo>
                <a:cubicBezTo>
                  <a:pt x="8667517" y="3519967"/>
                  <a:pt x="8667517" y="3523723"/>
                  <a:pt x="8667517" y="3527479"/>
                </a:cubicBezTo>
                <a:cubicBezTo>
                  <a:pt x="8667517" y="3538747"/>
                  <a:pt x="8668751" y="3550014"/>
                  <a:pt x="8667517" y="3561282"/>
                </a:cubicBezTo>
                <a:cubicBezTo>
                  <a:pt x="8666283" y="3576305"/>
                  <a:pt x="8669985" y="3580061"/>
                  <a:pt x="8671219" y="3595085"/>
                </a:cubicBezTo>
                <a:cubicBezTo>
                  <a:pt x="8672453" y="3610108"/>
                  <a:pt x="8673687" y="3610108"/>
                  <a:pt x="8678623" y="3602596"/>
                </a:cubicBezTo>
                <a:cubicBezTo>
                  <a:pt x="8682325" y="3598840"/>
                  <a:pt x="8683559" y="3591329"/>
                  <a:pt x="8682325" y="3583817"/>
                </a:cubicBezTo>
                <a:cubicBezTo>
                  <a:pt x="8679857" y="3572549"/>
                  <a:pt x="8681091" y="3561282"/>
                  <a:pt x="8681091" y="3553770"/>
                </a:cubicBezTo>
                <a:cubicBezTo>
                  <a:pt x="8679857" y="3531235"/>
                  <a:pt x="8682325" y="3512456"/>
                  <a:pt x="8678623" y="3489921"/>
                </a:cubicBezTo>
                <a:cubicBezTo>
                  <a:pt x="8678623" y="3489921"/>
                  <a:pt x="8678623" y="3486165"/>
                  <a:pt x="8679857" y="3482409"/>
                </a:cubicBezTo>
                <a:cubicBezTo>
                  <a:pt x="8682325" y="3463630"/>
                  <a:pt x="8682325" y="3448606"/>
                  <a:pt x="8682325" y="3429827"/>
                </a:cubicBezTo>
                <a:cubicBezTo>
                  <a:pt x="8683559" y="3403536"/>
                  <a:pt x="8686027" y="3377245"/>
                  <a:pt x="8684793" y="3350954"/>
                </a:cubicBezTo>
                <a:cubicBezTo>
                  <a:pt x="8684793" y="3350954"/>
                  <a:pt x="8684793" y="3347198"/>
                  <a:pt x="8684793" y="3347198"/>
                </a:cubicBezTo>
                <a:cubicBezTo>
                  <a:pt x="8686027" y="3347198"/>
                  <a:pt x="8686027" y="3347198"/>
                  <a:pt x="8686027" y="3347198"/>
                </a:cubicBezTo>
                <a:cubicBezTo>
                  <a:pt x="8687261" y="3347198"/>
                  <a:pt x="8688495" y="3347198"/>
                  <a:pt x="8688495" y="3350954"/>
                </a:cubicBezTo>
                <a:cubicBezTo>
                  <a:pt x="8688495" y="3354710"/>
                  <a:pt x="8688495" y="3358466"/>
                  <a:pt x="8688495" y="3362221"/>
                </a:cubicBezTo>
                <a:cubicBezTo>
                  <a:pt x="8688495" y="3384757"/>
                  <a:pt x="8688495" y="3407292"/>
                  <a:pt x="8688495" y="3429827"/>
                </a:cubicBezTo>
                <a:cubicBezTo>
                  <a:pt x="8688495" y="3433583"/>
                  <a:pt x="8688495" y="3441094"/>
                  <a:pt x="8690963" y="3441094"/>
                </a:cubicBezTo>
                <a:cubicBezTo>
                  <a:pt x="8695899" y="3437339"/>
                  <a:pt x="8695899" y="3452362"/>
                  <a:pt x="8695899" y="3459874"/>
                </a:cubicBezTo>
                <a:cubicBezTo>
                  <a:pt x="8695899" y="3474897"/>
                  <a:pt x="8695899" y="3489921"/>
                  <a:pt x="8695899" y="3504944"/>
                </a:cubicBezTo>
                <a:cubicBezTo>
                  <a:pt x="8695899" y="3516212"/>
                  <a:pt x="8697133" y="3527479"/>
                  <a:pt x="8698367" y="3538747"/>
                </a:cubicBezTo>
                <a:cubicBezTo>
                  <a:pt x="8700835" y="3534991"/>
                  <a:pt x="8702069" y="3527479"/>
                  <a:pt x="8702069" y="3519967"/>
                </a:cubicBezTo>
                <a:cubicBezTo>
                  <a:pt x="8702069" y="3489921"/>
                  <a:pt x="8699601" y="3459874"/>
                  <a:pt x="8703303" y="3429827"/>
                </a:cubicBezTo>
                <a:cubicBezTo>
                  <a:pt x="8703303" y="3381001"/>
                  <a:pt x="8703303" y="3332175"/>
                  <a:pt x="8703303" y="3287104"/>
                </a:cubicBezTo>
                <a:cubicBezTo>
                  <a:pt x="8703303" y="3279592"/>
                  <a:pt x="8699601" y="3275837"/>
                  <a:pt x="8702069" y="3268325"/>
                </a:cubicBezTo>
                <a:lnTo>
                  <a:pt x="8703205" y="3257694"/>
                </a:lnTo>
                <a:lnTo>
                  <a:pt x="8705407" y="3266404"/>
                </a:lnTo>
                <a:cubicBezTo>
                  <a:pt x="8716795" y="3277668"/>
                  <a:pt x="8712999" y="3292687"/>
                  <a:pt x="8712999" y="3307706"/>
                </a:cubicBezTo>
                <a:cubicBezTo>
                  <a:pt x="8712999" y="3311460"/>
                  <a:pt x="8709203" y="3318970"/>
                  <a:pt x="8716795" y="3322724"/>
                </a:cubicBezTo>
                <a:cubicBezTo>
                  <a:pt x="8735779" y="3341498"/>
                  <a:pt x="8754761" y="3360272"/>
                  <a:pt x="8781335" y="3364026"/>
                </a:cubicBezTo>
                <a:cubicBezTo>
                  <a:pt x="8800317" y="3367781"/>
                  <a:pt x="8826893" y="3367781"/>
                  <a:pt x="8826893" y="3397819"/>
                </a:cubicBezTo>
                <a:cubicBezTo>
                  <a:pt x="8826893" y="3409083"/>
                  <a:pt x="8838283" y="3420347"/>
                  <a:pt x="8849673" y="3420347"/>
                </a:cubicBezTo>
                <a:cubicBezTo>
                  <a:pt x="8861061" y="3424102"/>
                  <a:pt x="8868655" y="3427857"/>
                  <a:pt x="8880043" y="3435366"/>
                </a:cubicBezTo>
                <a:cubicBezTo>
                  <a:pt x="8883841" y="3435366"/>
                  <a:pt x="8887637" y="3435366"/>
                  <a:pt x="8887637" y="3435366"/>
                </a:cubicBezTo>
                <a:cubicBezTo>
                  <a:pt x="8906619" y="3416592"/>
                  <a:pt x="8925601" y="3401574"/>
                  <a:pt x="8925601" y="3379045"/>
                </a:cubicBezTo>
                <a:lnTo>
                  <a:pt x="8925601" y="3232598"/>
                </a:lnTo>
                <a:lnTo>
                  <a:pt x="8934967" y="3223333"/>
                </a:lnTo>
                <a:lnTo>
                  <a:pt x="8939377" y="3208504"/>
                </a:lnTo>
                <a:lnTo>
                  <a:pt x="8943509" y="3217846"/>
                </a:lnTo>
                <a:lnTo>
                  <a:pt x="8943509" y="3278716"/>
                </a:lnTo>
                <a:cubicBezTo>
                  <a:pt x="8943509" y="3286226"/>
                  <a:pt x="8951103" y="3289980"/>
                  <a:pt x="8954899" y="3289980"/>
                </a:cubicBezTo>
                <a:cubicBezTo>
                  <a:pt x="8962493" y="3289980"/>
                  <a:pt x="8966289" y="3286226"/>
                  <a:pt x="8966289" y="3278716"/>
                </a:cubicBezTo>
                <a:cubicBezTo>
                  <a:pt x="8966289" y="3273084"/>
                  <a:pt x="8965339" y="3266513"/>
                  <a:pt x="8964865" y="3260411"/>
                </a:cubicBezTo>
                <a:lnTo>
                  <a:pt x="8965743" y="3250842"/>
                </a:lnTo>
                <a:lnTo>
                  <a:pt x="8969973" y="3256195"/>
                </a:lnTo>
                <a:cubicBezTo>
                  <a:pt x="8975905" y="3265934"/>
                  <a:pt x="8980651" y="3276260"/>
                  <a:pt x="8984445" y="3287054"/>
                </a:cubicBezTo>
                <a:lnTo>
                  <a:pt x="8985271" y="3291364"/>
                </a:lnTo>
                <a:lnTo>
                  <a:pt x="8985271" y="3293735"/>
                </a:lnTo>
                <a:cubicBezTo>
                  <a:pt x="8985271" y="3297490"/>
                  <a:pt x="8984321" y="3301244"/>
                  <a:pt x="8984321" y="3304060"/>
                </a:cubicBezTo>
                <a:lnTo>
                  <a:pt x="8988487" y="3308181"/>
                </a:lnTo>
                <a:lnTo>
                  <a:pt x="8997733" y="3356517"/>
                </a:lnTo>
                <a:cubicBezTo>
                  <a:pt x="8997733" y="3379045"/>
                  <a:pt x="8993937" y="3405328"/>
                  <a:pt x="9001531" y="3431611"/>
                </a:cubicBezTo>
                <a:cubicBezTo>
                  <a:pt x="9009123" y="3446630"/>
                  <a:pt x="9005327" y="3465404"/>
                  <a:pt x="9001531" y="3480423"/>
                </a:cubicBezTo>
                <a:cubicBezTo>
                  <a:pt x="9001531" y="3495442"/>
                  <a:pt x="9012919" y="3510461"/>
                  <a:pt x="9009123" y="3525479"/>
                </a:cubicBezTo>
                <a:cubicBezTo>
                  <a:pt x="9009123" y="3532989"/>
                  <a:pt x="9001531" y="3548008"/>
                  <a:pt x="9016715" y="3544253"/>
                </a:cubicBezTo>
                <a:cubicBezTo>
                  <a:pt x="9028105" y="3544253"/>
                  <a:pt x="9020513" y="3532989"/>
                  <a:pt x="9024309" y="3525479"/>
                </a:cubicBezTo>
                <a:cubicBezTo>
                  <a:pt x="9028105" y="3480423"/>
                  <a:pt x="9016715" y="3439121"/>
                  <a:pt x="9016715" y="3394064"/>
                </a:cubicBezTo>
                <a:cubicBezTo>
                  <a:pt x="9016715" y="3371536"/>
                  <a:pt x="9035699" y="3360272"/>
                  <a:pt x="9039495" y="3337743"/>
                </a:cubicBezTo>
                <a:cubicBezTo>
                  <a:pt x="9039495" y="3337743"/>
                  <a:pt x="9043291" y="3337743"/>
                  <a:pt x="9047087" y="3337743"/>
                </a:cubicBezTo>
                <a:cubicBezTo>
                  <a:pt x="9050885" y="3337743"/>
                  <a:pt x="9058477" y="3333989"/>
                  <a:pt x="9062273" y="3341498"/>
                </a:cubicBezTo>
                <a:cubicBezTo>
                  <a:pt x="9062273" y="3352762"/>
                  <a:pt x="9062273" y="3364026"/>
                  <a:pt x="9062273" y="3375291"/>
                </a:cubicBezTo>
                <a:cubicBezTo>
                  <a:pt x="9062273" y="3386555"/>
                  <a:pt x="9069867" y="3390309"/>
                  <a:pt x="9069867" y="3397819"/>
                </a:cubicBezTo>
                <a:cubicBezTo>
                  <a:pt x="9069867" y="3401574"/>
                  <a:pt x="9073663" y="3401574"/>
                  <a:pt x="9077459" y="3401574"/>
                </a:cubicBezTo>
                <a:cubicBezTo>
                  <a:pt x="9081255" y="3401574"/>
                  <a:pt x="9081255" y="3397819"/>
                  <a:pt x="9081255" y="3394064"/>
                </a:cubicBezTo>
                <a:cubicBezTo>
                  <a:pt x="9081255" y="3382800"/>
                  <a:pt x="9081255" y="3371536"/>
                  <a:pt x="9081255" y="3360272"/>
                </a:cubicBezTo>
                <a:cubicBezTo>
                  <a:pt x="9081255" y="3356517"/>
                  <a:pt x="9081255" y="3349007"/>
                  <a:pt x="9088849" y="3349007"/>
                </a:cubicBezTo>
                <a:cubicBezTo>
                  <a:pt x="9092645" y="3349007"/>
                  <a:pt x="9092645" y="3356517"/>
                  <a:pt x="9096441" y="3356517"/>
                </a:cubicBezTo>
                <a:cubicBezTo>
                  <a:pt x="9107831" y="3371536"/>
                  <a:pt x="9115425" y="3386555"/>
                  <a:pt x="9115425" y="3401574"/>
                </a:cubicBezTo>
                <a:cubicBezTo>
                  <a:pt x="9115425" y="3427857"/>
                  <a:pt x="9134407" y="3446630"/>
                  <a:pt x="9130611" y="3472913"/>
                </a:cubicBezTo>
                <a:cubicBezTo>
                  <a:pt x="9130611" y="3472913"/>
                  <a:pt x="9134407" y="3472913"/>
                  <a:pt x="9134407" y="3472913"/>
                </a:cubicBezTo>
                <a:cubicBezTo>
                  <a:pt x="9138203" y="3472913"/>
                  <a:pt x="9138203" y="3472913"/>
                  <a:pt x="9141999" y="3472913"/>
                </a:cubicBezTo>
                <a:cubicBezTo>
                  <a:pt x="9141999" y="3469159"/>
                  <a:pt x="9141999" y="3461649"/>
                  <a:pt x="9141999" y="3457894"/>
                </a:cubicBezTo>
                <a:cubicBezTo>
                  <a:pt x="9145797" y="3442876"/>
                  <a:pt x="9149593" y="3442876"/>
                  <a:pt x="9164779" y="3446630"/>
                </a:cubicBezTo>
                <a:cubicBezTo>
                  <a:pt x="9168575" y="3450385"/>
                  <a:pt x="9172371" y="3450385"/>
                  <a:pt x="9176169" y="3442876"/>
                </a:cubicBezTo>
                <a:cubicBezTo>
                  <a:pt x="9179965" y="3431611"/>
                  <a:pt x="9179965" y="3420347"/>
                  <a:pt x="9187557" y="3409083"/>
                </a:cubicBezTo>
                <a:cubicBezTo>
                  <a:pt x="9187557" y="3420347"/>
                  <a:pt x="9187557" y="3427857"/>
                  <a:pt x="9187557" y="3435366"/>
                </a:cubicBezTo>
                <a:cubicBezTo>
                  <a:pt x="9187557" y="3442876"/>
                  <a:pt x="9195151" y="3442876"/>
                  <a:pt x="9198947" y="3439121"/>
                </a:cubicBezTo>
                <a:cubicBezTo>
                  <a:pt x="9202743" y="3439121"/>
                  <a:pt x="9202743" y="3431611"/>
                  <a:pt x="9206541" y="3439121"/>
                </a:cubicBezTo>
                <a:cubicBezTo>
                  <a:pt x="9206541" y="3439121"/>
                  <a:pt x="9210337" y="3442876"/>
                  <a:pt x="9206541" y="3442876"/>
                </a:cubicBezTo>
                <a:cubicBezTo>
                  <a:pt x="9198947" y="3454140"/>
                  <a:pt x="9202743" y="3469159"/>
                  <a:pt x="9202743" y="3480423"/>
                </a:cubicBezTo>
                <a:cubicBezTo>
                  <a:pt x="9202743" y="3484178"/>
                  <a:pt x="9202743" y="3487932"/>
                  <a:pt x="9206541" y="3487932"/>
                </a:cubicBezTo>
                <a:cubicBezTo>
                  <a:pt x="9210337" y="3487932"/>
                  <a:pt x="9210337" y="3487932"/>
                  <a:pt x="9214133" y="3484178"/>
                </a:cubicBezTo>
                <a:cubicBezTo>
                  <a:pt x="9221725" y="3476668"/>
                  <a:pt x="9221725" y="3465404"/>
                  <a:pt x="9229319" y="3461649"/>
                </a:cubicBezTo>
                <a:cubicBezTo>
                  <a:pt x="9236911" y="3457894"/>
                  <a:pt x="9240709" y="3450385"/>
                  <a:pt x="9248301" y="3457894"/>
                </a:cubicBezTo>
                <a:cubicBezTo>
                  <a:pt x="9252097" y="3461649"/>
                  <a:pt x="9259691" y="3461649"/>
                  <a:pt x="9259691" y="3465404"/>
                </a:cubicBezTo>
                <a:cubicBezTo>
                  <a:pt x="9259691" y="3472913"/>
                  <a:pt x="9263487" y="3480423"/>
                  <a:pt x="9259691" y="3484178"/>
                </a:cubicBezTo>
                <a:cubicBezTo>
                  <a:pt x="9252097" y="3499196"/>
                  <a:pt x="9248301" y="3514215"/>
                  <a:pt x="9244505" y="3529234"/>
                </a:cubicBezTo>
                <a:cubicBezTo>
                  <a:pt x="9236911" y="3540498"/>
                  <a:pt x="9240709" y="3540498"/>
                  <a:pt x="9252097" y="3548008"/>
                </a:cubicBezTo>
                <a:cubicBezTo>
                  <a:pt x="9259691" y="3548008"/>
                  <a:pt x="9271079" y="3551763"/>
                  <a:pt x="9274875" y="3559272"/>
                </a:cubicBezTo>
                <a:cubicBezTo>
                  <a:pt x="9274875" y="3570536"/>
                  <a:pt x="9282469" y="3578046"/>
                  <a:pt x="9282469" y="3593065"/>
                </a:cubicBezTo>
                <a:cubicBezTo>
                  <a:pt x="9278673" y="3600574"/>
                  <a:pt x="9282469" y="3611838"/>
                  <a:pt x="9278673" y="3623102"/>
                </a:cubicBezTo>
                <a:cubicBezTo>
                  <a:pt x="9278673" y="3630612"/>
                  <a:pt x="9286265" y="3630612"/>
                  <a:pt x="9290061" y="3630612"/>
                </a:cubicBezTo>
                <a:cubicBezTo>
                  <a:pt x="9297655" y="3630612"/>
                  <a:pt x="9301451" y="3626857"/>
                  <a:pt x="9301451" y="3623102"/>
                </a:cubicBezTo>
                <a:cubicBezTo>
                  <a:pt x="9301451" y="3615593"/>
                  <a:pt x="9297655" y="3615593"/>
                  <a:pt x="9297655" y="3611838"/>
                </a:cubicBezTo>
                <a:cubicBezTo>
                  <a:pt x="9290061" y="3593065"/>
                  <a:pt x="9293859" y="3578046"/>
                  <a:pt x="9309045" y="3566781"/>
                </a:cubicBezTo>
                <a:cubicBezTo>
                  <a:pt x="9316637" y="3563027"/>
                  <a:pt x="9324231" y="3570536"/>
                  <a:pt x="9331823" y="3563027"/>
                </a:cubicBezTo>
                <a:cubicBezTo>
                  <a:pt x="9331823" y="3551763"/>
                  <a:pt x="9331823" y="3540498"/>
                  <a:pt x="9331823" y="3529234"/>
                </a:cubicBezTo>
                <a:cubicBezTo>
                  <a:pt x="9335619" y="3521725"/>
                  <a:pt x="9328027" y="3510461"/>
                  <a:pt x="9335619" y="3499196"/>
                </a:cubicBezTo>
                <a:cubicBezTo>
                  <a:pt x="9347009" y="3487932"/>
                  <a:pt x="9331823" y="3484178"/>
                  <a:pt x="9331823" y="3472913"/>
                </a:cubicBezTo>
                <a:cubicBezTo>
                  <a:pt x="9335619" y="3439121"/>
                  <a:pt x="9324231" y="3409083"/>
                  <a:pt x="9328027" y="3379045"/>
                </a:cubicBezTo>
                <a:cubicBezTo>
                  <a:pt x="9328027" y="3364026"/>
                  <a:pt x="9328027" y="3352762"/>
                  <a:pt x="9328027" y="3337743"/>
                </a:cubicBezTo>
                <a:cubicBezTo>
                  <a:pt x="9328027" y="3315215"/>
                  <a:pt x="9328027" y="3296441"/>
                  <a:pt x="9309045" y="3273913"/>
                </a:cubicBezTo>
                <a:cubicBezTo>
                  <a:pt x="9312841" y="3270158"/>
                  <a:pt x="9320433" y="3270158"/>
                  <a:pt x="9320433" y="3266404"/>
                </a:cubicBezTo>
                <a:cubicBezTo>
                  <a:pt x="9339417" y="3251385"/>
                  <a:pt x="9339417" y="3247630"/>
                  <a:pt x="9324231" y="3225102"/>
                </a:cubicBezTo>
                <a:lnTo>
                  <a:pt x="9317239" y="3215988"/>
                </a:lnTo>
                <a:lnTo>
                  <a:pt x="9334547" y="3188603"/>
                </a:lnTo>
                <a:cubicBezTo>
                  <a:pt x="9334547" y="3184848"/>
                  <a:pt x="9334547" y="3177339"/>
                  <a:pt x="9334547" y="3169829"/>
                </a:cubicBezTo>
                <a:cubicBezTo>
                  <a:pt x="9334547" y="3158565"/>
                  <a:pt x="9334547" y="3143546"/>
                  <a:pt x="9334547" y="3132282"/>
                </a:cubicBezTo>
                <a:lnTo>
                  <a:pt x="9334547" y="3113425"/>
                </a:lnTo>
                <a:lnTo>
                  <a:pt x="9345111" y="3102603"/>
                </a:lnTo>
                <a:lnTo>
                  <a:pt x="9345969" y="3095182"/>
                </a:lnTo>
                <a:lnTo>
                  <a:pt x="9347359" y="3113508"/>
                </a:lnTo>
                <a:cubicBezTo>
                  <a:pt x="9346883" y="3120079"/>
                  <a:pt x="9345935" y="3126650"/>
                  <a:pt x="9345935" y="3132282"/>
                </a:cubicBezTo>
                <a:cubicBezTo>
                  <a:pt x="9349731" y="3136037"/>
                  <a:pt x="9345935" y="3139791"/>
                  <a:pt x="9349731" y="3143546"/>
                </a:cubicBezTo>
                <a:cubicBezTo>
                  <a:pt x="9353527" y="3143546"/>
                  <a:pt x="9357325" y="3143546"/>
                  <a:pt x="9357325" y="3143546"/>
                </a:cubicBezTo>
                <a:cubicBezTo>
                  <a:pt x="9361121" y="3124773"/>
                  <a:pt x="9376307" y="3132282"/>
                  <a:pt x="9387695" y="3132282"/>
                </a:cubicBezTo>
                <a:lnTo>
                  <a:pt x="9387695" y="3127973"/>
                </a:lnTo>
                <a:lnTo>
                  <a:pt x="9391041" y="3135252"/>
                </a:lnTo>
                <a:cubicBezTo>
                  <a:pt x="9395313" y="3139476"/>
                  <a:pt x="9401007" y="3142292"/>
                  <a:pt x="9406701" y="3142292"/>
                </a:cubicBezTo>
                <a:lnTo>
                  <a:pt x="9408627" y="3143244"/>
                </a:lnTo>
                <a:lnTo>
                  <a:pt x="9406679" y="3154810"/>
                </a:lnTo>
                <a:cubicBezTo>
                  <a:pt x="9406679" y="3158565"/>
                  <a:pt x="9406679" y="3162320"/>
                  <a:pt x="9414271" y="3166074"/>
                </a:cubicBezTo>
                <a:cubicBezTo>
                  <a:pt x="9418067" y="3166074"/>
                  <a:pt x="9418067" y="3158565"/>
                  <a:pt x="9421865" y="3158565"/>
                </a:cubicBezTo>
                <a:lnTo>
                  <a:pt x="9424905" y="3151294"/>
                </a:lnTo>
                <a:lnTo>
                  <a:pt x="9433253" y="3155422"/>
                </a:lnTo>
                <a:lnTo>
                  <a:pt x="9433253" y="3159312"/>
                </a:lnTo>
                <a:lnTo>
                  <a:pt x="9430349" y="3177076"/>
                </a:lnTo>
                <a:cubicBezTo>
                  <a:pt x="9428969" y="3182494"/>
                  <a:pt x="9426659" y="3186779"/>
                  <a:pt x="9421801" y="3188384"/>
                </a:cubicBezTo>
                <a:cubicBezTo>
                  <a:pt x="9418067" y="3188849"/>
                  <a:pt x="9421293" y="3194443"/>
                  <a:pt x="9422781" y="3196256"/>
                </a:cubicBezTo>
                <a:cubicBezTo>
                  <a:pt x="9425631" y="3203896"/>
                  <a:pt x="9429233" y="3207444"/>
                  <a:pt x="9433213" y="3208947"/>
                </a:cubicBezTo>
                <a:lnTo>
                  <a:pt x="9435629" y="3209027"/>
                </a:lnTo>
                <a:lnTo>
                  <a:pt x="9440847" y="3237414"/>
                </a:lnTo>
                <a:cubicBezTo>
                  <a:pt x="9440847" y="3244924"/>
                  <a:pt x="9448439" y="3248678"/>
                  <a:pt x="9456031" y="3248678"/>
                </a:cubicBezTo>
                <a:cubicBezTo>
                  <a:pt x="9463625" y="3248678"/>
                  <a:pt x="9467421" y="3241169"/>
                  <a:pt x="9467421" y="3229905"/>
                </a:cubicBezTo>
                <a:lnTo>
                  <a:pt x="9466521" y="3217000"/>
                </a:lnTo>
                <a:lnTo>
                  <a:pt x="9467613" y="3217404"/>
                </a:lnTo>
                <a:cubicBezTo>
                  <a:pt x="9473825" y="3222876"/>
                  <a:pt x="9478975" y="3231229"/>
                  <a:pt x="9482935" y="3242727"/>
                </a:cubicBezTo>
                <a:cubicBezTo>
                  <a:pt x="9483181" y="3244695"/>
                  <a:pt x="9483427" y="3246663"/>
                  <a:pt x="9482181" y="3246818"/>
                </a:cubicBezTo>
                <a:cubicBezTo>
                  <a:pt x="9471447" y="3262146"/>
                  <a:pt x="9477879" y="3283330"/>
                  <a:pt x="9480331" y="3303011"/>
                </a:cubicBezTo>
                <a:cubicBezTo>
                  <a:pt x="9482763" y="3332688"/>
                  <a:pt x="9479763" y="3339057"/>
                  <a:pt x="9461823" y="3347288"/>
                </a:cubicBezTo>
                <a:cubicBezTo>
                  <a:pt x="9469009" y="3364380"/>
                  <a:pt x="9475725" y="3367541"/>
                  <a:pt x="9488929" y="3361899"/>
                </a:cubicBezTo>
                <a:cubicBezTo>
                  <a:pt x="9512849" y="3350925"/>
                  <a:pt x="9512849" y="3350925"/>
                  <a:pt x="9510037" y="3389250"/>
                </a:cubicBezTo>
                <a:cubicBezTo>
                  <a:pt x="9509451" y="3435292"/>
                  <a:pt x="9497433" y="3470765"/>
                  <a:pt x="9475229" y="3495516"/>
                </a:cubicBezTo>
                <a:cubicBezTo>
                  <a:pt x="9467495" y="3504474"/>
                  <a:pt x="9463495" y="3512967"/>
                  <a:pt x="9463965" y="3526898"/>
                </a:cubicBezTo>
                <a:cubicBezTo>
                  <a:pt x="9463681" y="3544922"/>
                  <a:pt x="9467643" y="3556420"/>
                  <a:pt x="9479337" y="3558961"/>
                </a:cubicBezTo>
                <a:cubicBezTo>
                  <a:pt x="9504463" y="3567823"/>
                  <a:pt x="9509669" y="3579166"/>
                  <a:pt x="9508101" y="3617336"/>
                </a:cubicBezTo>
                <a:cubicBezTo>
                  <a:pt x="9507837" y="3625363"/>
                  <a:pt x="9508573" y="3631268"/>
                  <a:pt x="9509553" y="3639140"/>
                </a:cubicBezTo>
                <a:cubicBezTo>
                  <a:pt x="9511043" y="3640953"/>
                  <a:pt x="9511043" y="3640953"/>
                  <a:pt x="9511289" y="3642921"/>
                </a:cubicBezTo>
                <a:cubicBezTo>
                  <a:pt x="9511289" y="3642921"/>
                  <a:pt x="9509799" y="3641108"/>
                  <a:pt x="9508553" y="3641263"/>
                </a:cubicBezTo>
                <a:cubicBezTo>
                  <a:pt x="9504819" y="3641728"/>
                  <a:pt x="9499593" y="3640381"/>
                  <a:pt x="9495613" y="3638878"/>
                </a:cubicBezTo>
                <a:cubicBezTo>
                  <a:pt x="9477203" y="3633176"/>
                  <a:pt x="9465469" y="3650627"/>
                  <a:pt x="9467901" y="3680304"/>
                </a:cubicBezTo>
                <a:cubicBezTo>
                  <a:pt x="9470107" y="3698017"/>
                  <a:pt x="9474557" y="3713452"/>
                  <a:pt x="9482499" y="3726453"/>
                </a:cubicBezTo>
                <a:cubicBezTo>
                  <a:pt x="9488951" y="3737642"/>
                  <a:pt x="9491665" y="3749295"/>
                  <a:pt x="9486911" y="3761879"/>
                </a:cubicBezTo>
                <a:cubicBezTo>
                  <a:pt x="9483911" y="3768249"/>
                  <a:pt x="9481403" y="3778554"/>
                  <a:pt x="9488363" y="3783683"/>
                </a:cubicBezTo>
                <a:cubicBezTo>
                  <a:pt x="9495079" y="3786844"/>
                  <a:pt x="9501547" y="3788037"/>
                  <a:pt x="9505303" y="3777576"/>
                </a:cubicBezTo>
                <a:cubicBezTo>
                  <a:pt x="9515585" y="3738321"/>
                  <a:pt x="9543995" y="3722791"/>
                  <a:pt x="9551543" y="3681878"/>
                </a:cubicBezTo>
                <a:cubicBezTo>
                  <a:pt x="9552807" y="3671727"/>
                  <a:pt x="9559787" y="3666861"/>
                  <a:pt x="9565767" y="3664117"/>
                </a:cubicBezTo>
                <a:cubicBezTo>
                  <a:pt x="9582951" y="3659978"/>
                  <a:pt x="9593441" y="3642682"/>
                  <a:pt x="9602439" y="3623573"/>
                </a:cubicBezTo>
                <a:cubicBezTo>
                  <a:pt x="9609193" y="3606743"/>
                  <a:pt x="9617193" y="3589757"/>
                  <a:pt x="9629661" y="3578211"/>
                </a:cubicBezTo>
                <a:cubicBezTo>
                  <a:pt x="9637397" y="3569253"/>
                  <a:pt x="9636415" y="3561381"/>
                  <a:pt x="9627719" y="3552471"/>
                </a:cubicBezTo>
                <a:cubicBezTo>
                  <a:pt x="9625985" y="3548689"/>
                  <a:pt x="9622249" y="3549155"/>
                  <a:pt x="9621515" y="3543250"/>
                </a:cubicBezTo>
                <a:cubicBezTo>
                  <a:pt x="9624759" y="3538849"/>
                  <a:pt x="9627739" y="3542475"/>
                  <a:pt x="9631475" y="3542010"/>
                </a:cubicBezTo>
                <a:cubicBezTo>
                  <a:pt x="9643169" y="3544550"/>
                  <a:pt x="9653659" y="3527255"/>
                  <a:pt x="9651453" y="3509542"/>
                </a:cubicBezTo>
                <a:cubicBezTo>
                  <a:pt x="9648737" y="3497888"/>
                  <a:pt x="9643757" y="3498509"/>
                  <a:pt x="9638531" y="3497161"/>
                </a:cubicBezTo>
                <a:cubicBezTo>
                  <a:pt x="9633551" y="3497781"/>
                  <a:pt x="9627327" y="3498556"/>
                  <a:pt x="9627591" y="3490529"/>
                </a:cubicBezTo>
                <a:cubicBezTo>
                  <a:pt x="9626365" y="3480688"/>
                  <a:pt x="9630609" y="3474164"/>
                  <a:pt x="9636835" y="3473388"/>
                </a:cubicBezTo>
                <a:cubicBezTo>
                  <a:pt x="9639569" y="3475046"/>
                  <a:pt x="9642061" y="3474736"/>
                  <a:pt x="9643305" y="3474581"/>
                </a:cubicBezTo>
                <a:cubicBezTo>
                  <a:pt x="9653511" y="3475309"/>
                  <a:pt x="9660245" y="3468474"/>
                  <a:pt x="9660773" y="3452419"/>
                </a:cubicBezTo>
                <a:cubicBezTo>
                  <a:pt x="9662303" y="3434241"/>
                  <a:pt x="9663831" y="3416062"/>
                  <a:pt x="9665605" y="3399852"/>
                </a:cubicBezTo>
                <a:cubicBezTo>
                  <a:pt x="9666135" y="3383797"/>
                  <a:pt x="9671133" y="3373181"/>
                  <a:pt x="9680849" y="3369973"/>
                </a:cubicBezTo>
                <a:cubicBezTo>
                  <a:pt x="9688073" y="3367074"/>
                  <a:pt x="9688829" y="3362983"/>
                  <a:pt x="9683867" y="3353608"/>
                </a:cubicBezTo>
                <a:cubicBezTo>
                  <a:pt x="9676171" y="3342574"/>
                  <a:pt x="9676945" y="3328487"/>
                  <a:pt x="9677719" y="3314400"/>
                </a:cubicBezTo>
                <a:cubicBezTo>
                  <a:pt x="9684267" y="3275611"/>
                  <a:pt x="9683345" y="3237752"/>
                  <a:pt x="9673463" y="3199010"/>
                </a:cubicBezTo>
                <a:cubicBezTo>
                  <a:pt x="9670991" y="3189324"/>
                  <a:pt x="9672505" y="3178643"/>
                  <a:pt x="9676349" y="3170169"/>
                </a:cubicBezTo>
                <a:lnTo>
                  <a:pt x="9682995" y="3164025"/>
                </a:lnTo>
                <a:lnTo>
                  <a:pt x="9686869" y="3176319"/>
                </a:lnTo>
                <a:cubicBezTo>
                  <a:pt x="9688115" y="3182186"/>
                  <a:pt x="9688589" y="3188287"/>
                  <a:pt x="9687639" y="3194858"/>
                </a:cubicBezTo>
                <a:cubicBezTo>
                  <a:pt x="9687639" y="3194858"/>
                  <a:pt x="9691437" y="3194858"/>
                  <a:pt x="9691437" y="3194858"/>
                </a:cubicBezTo>
                <a:cubicBezTo>
                  <a:pt x="9695233" y="3194858"/>
                  <a:pt x="9695233" y="3194858"/>
                  <a:pt x="9699029" y="3194858"/>
                </a:cubicBezTo>
                <a:cubicBezTo>
                  <a:pt x="9699029" y="3191104"/>
                  <a:pt x="9699029" y="3183594"/>
                  <a:pt x="9699029" y="3179839"/>
                </a:cubicBezTo>
                <a:lnTo>
                  <a:pt x="9705445" y="3168418"/>
                </a:lnTo>
                <a:lnTo>
                  <a:pt x="9720371" y="3191168"/>
                </a:lnTo>
                <a:cubicBezTo>
                  <a:pt x="9723683" y="3201249"/>
                  <a:pt x="9724469" y="3212643"/>
                  <a:pt x="9722205" y="3224917"/>
                </a:cubicBezTo>
                <a:cubicBezTo>
                  <a:pt x="9720449" y="3231131"/>
                  <a:pt x="9720941" y="3235067"/>
                  <a:pt x="9725165" y="3238538"/>
                </a:cubicBezTo>
                <a:cubicBezTo>
                  <a:pt x="9728145" y="3242165"/>
                  <a:pt x="9731635" y="3239731"/>
                  <a:pt x="9733635" y="3235485"/>
                </a:cubicBezTo>
                <a:cubicBezTo>
                  <a:pt x="9734881" y="3235330"/>
                  <a:pt x="9734635" y="3233362"/>
                  <a:pt x="9735881" y="3233207"/>
                </a:cubicBezTo>
                <a:cubicBezTo>
                  <a:pt x="9739125" y="3228805"/>
                  <a:pt x="9738409" y="3212905"/>
                  <a:pt x="9746105" y="3223938"/>
                </a:cubicBezTo>
                <a:cubicBezTo>
                  <a:pt x="9753555" y="3233004"/>
                  <a:pt x="9749557" y="3241496"/>
                  <a:pt x="9744067" y="3248176"/>
                </a:cubicBezTo>
                <a:cubicBezTo>
                  <a:pt x="9743067" y="3250299"/>
                  <a:pt x="9740823" y="3252578"/>
                  <a:pt x="9738577" y="3254856"/>
                </a:cubicBezTo>
                <a:cubicBezTo>
                  <a:pt x="9736331" y="3257134"/>
                  <a:pt x="9734333" y="3261380"/>
                  <a:pt x="9735067" y="3267285"/>
                </a:cubicBezTo>
                <a:cubicBezTo>
                  <a:pt x="9737049" y="3273034"/>
                  <a:pt x="9740293" y="3268632"/>
                  <a:pt x="9743029" y="3270290"/>
                </a:cubicBezTo>
                <a:cubicBezTo>
                  <a:pt x="9759193" y="3278270"/>
                  <a:pt x="9764399" y="3289614"/>
                  <a:pt x="9755647" y="3310690"/>
                </a:cubicBezTo>
                <a:cubicBezTo>
                  <a:pt x="9732139" y="3365583"/>
                  <a:pt x="9733759" y="3429338"/>
                  <a:pt x="9741849" y="3494285"/>
                </a:cubicBezTo>
                <a:cubicBezTo>
                  <a:pt x="9743809" y="3510030"/>
                  <a:pt x="9745771" y="3525775"/>
                  <a:pt x="9747487" y="3539552"/>
                </a:cubicBezTo>
                <a:cubicBezTo>
                  <a:pt x="9750427" y="3563169"/>
                  <a:pt x="9748145" y="3585438"/>
                  <a:pt x="9743125" y="3606050"/>
                </a:cubicBezTo>
                <a:cubicBezTo>
                  <a:pt x="9739861" y="3620447"/>
                  <a:pt x="9735843" y="3638935"/>
                  <a:pt x="9746765" y="3655563"/>
                </a:cubicBezTo>
                <a:cubicBezTo>
                  <a:pt x="9755951" y="3668410"/>
                  <a:pt x="9779095" y="3671523"/>
                  <a:pt x="9788321" y="3664378"/>
                </a:cubicBezTo>
                <a:cubicBezTo>
                  <a:pt x="9797545" y="3657233"/>
                  <a:pt x="9805035" y="3646307"/>
                  <a:pt x="9813279" y="3631289"/>
                </a:cubicBezTo>
                <a:cubicBezTo>
                  <a:pt x="9796093" y="3635428"/>
                  <a:pt x="9784909" y="3626828"/>
                  <a:pt x="9778477" y="3605644"/>
                </a:cubicBezTo>
                <a:cubicBezTo>
                  <a:pt x="9774515" y="3594146"/>
                  <a:pt x="9777271" y="3585808"/>
                  <a:pt x="9784985" y="3586846"/>
                </a:cubicBezTo>
                <a:cubicBezTo>
                  <a:pt x="9791701" y="3590007"/>
                  <a:pt x="9797925" y="3589231"/>
                  <a:pt x="9804151" y="3588456"/>
                </a:cubicBezTo>
                <a:cubicBezTo>
                  <a:pt x="9821581" y="3586285"/>
                  <a:pt x="9829581" y="3569299"/>
                  <a:pt x="9827393" y="3541591"/>
                </a:cubicBezTo>
                <a:cubicBezTo>
                  <a:pt x="9826657" y="3535686"/>
                  <a:pt x="9825923" y="3529782"/>
                  <a:pt x="9825187" y="3523878"/>
                </a:cubicBezTo>
                <a:cubicBezTo>
                  <a:pt x="9825451" y="3515850"/>
                  <a:pt x="9826961" y="3507668"/>
                  <a:pt x="9832941" y="3504924"/>
                </a:cubicBezTo>
                <a:cubicBezTo>
                  <a:pt x="9837431" y="3500368"/>
                  <a:pt x="9840901" y="3507930"/>
                  <a:pt x="9844127" y="3513524"/>
                </a:cubicBezTo>
                <a:cubicBezTo>
                  <a:pt x="9848597" y="3518963"/>
                  <a:pt x="9852313" y="3528494"/>
                  <a:pt x="9858293" y="3525750"/>
                </a:cubicBezTo>
                <a:cubicBezTo>
                  <a:pt x="9864517" y="3524975"/>
                  <a:pt x="9863047" y="3513166"/>
                  <a:pt x="9863311" y="3505139"/>
                </a:cubicBezTo>
                <a:lnTo>
                  <a:pt x="9868145" y="3443033"/>
                </a:lnTo>
                <a:lnTo>
                  <a:pt x="9874775" y="3446375"/>
                </a:lnTo>
                <a:cubicBezTo>
                  <a:pt x="9879123" y="3448253"/>
                  <a:pt x="9883469" y="3449192"/>
                  <a:pt x="9887815" y="3447314"/>
                </a:cubicBezTo>
                <a:cubicBezTo>
                  <a:pt x="9887815" y="3447314"/>
                  <a:pt x="9890713" y="3447314"/>
                  <a:pt x="9893611" y="3451070"/>
                </a:cubicBezTo>
                <a:cubicBezTo>
                  <a:pt x="9879121" y="3466093"/>
                  <a:pt x="9884917" y="3484872"/>
                  <a:pt x="9884917" y="3503652"/>
                </a:cubicBezTo>
                <a:cubicBezTo>
                  <a:pt x="9882019" y="3511163"/>
                  <a:pt x="9884917" y="3518675"/>
                  <a:pt x="9884917" y="3529942"/>
                </a:cubicBezTo>
                <a:cubicBezTo>
                  <a:pt x="9887815" y="3529942"/>
                  <a:pt x="9887815" y="3533698"/>
                  <a:pt x="9887815" y="3533698"/>
                </a:cubicBezTo>
                <a:cubicBezTo>
                  <a:pt x="9882019" y="3541210"/>
                  <a:pt x="9884917" y="3552478"/>
                  <a:pt x="9879121" y="3559990"/>
                </a:cubicBezTo>
                <a:cubicBezTo>
                  <a:pt x="9876223" y="3575013"/>
                  <a:pt x="9882019" y="3590036"/>
                  <a:pt x="9893611" y="3593792"/>
                </a:cubicBezTo>
                <a:cubicBezTo>
                  <a:pt x="9896509" y="3593792"/>
                  <a:pt x="9899407" y="3597548"/>
                  <a:pt x="9899407" y="3601304"/>
                </a:cubicBezTo>
                <a:cubicBezTo>
                  <a:pt x="9902305" y="3605060"/>
                  <a:pt x="9902305" y="3608816"/>
                  <a:pt x="9896509" y="3608816"/>
                </a:cubicBezTo>
                <a:cubicBezTo>
                  <a:pt x="9896509" y="3623839"/>
                  <a:pt x="9905203" y="3631350"/>
                  <a:pt x="9908101" y="3642618"/>
                </a:cubicBezTo>
                <a:cubicBezTo>
                  <a:pt x="9913895" y="3642618"/>
                  <a:pt x="9916793" y="3646374"/>
                  <a:pt x="9913895" y="3653886"/>
                </a:cubicBezTo>
                <a:cubicBezTo>
                  <a:pt x="9913895" y="3668910"/>
                  <a:pt x="9922589" y="3683932"/>
                  <a:pt x="9919691" y="3698956"/>
                </a:cubicBezTo>
                <a:cubicBezTo>
                  <a:pt x="9919691" y="3702712"/>
                  <a:pt x="9922589" y="3702712"/>
                  <a:pt x="9925487" y="3702712"/>
                </a:cubicBezTo>
                <a:cubicBezTo>
                  <a:pt x="9925487" y="3702712"/>
                  <a:pt x="9928383" y="3702712"/>
                  <a:pt x="9928383" y="3698956"/>
                </a:cubicBezTo>
                <a:cubicBezTo>
                  <a:pt x="9928383" y="3691444"/>
                  <a:pt x="9928383" y="3687688"/>
                  <a:pt x="9928383" y="3683932"/>
                </a:cubicBezTo>
                <a:cubicBezTo>
                  <a:pt x="9928383" y="3680177"/>
                  <a:pt x="9928383" y="3676421"/>
                  <a:pt x="9931283" y="3672665"/>
                </a:cubicBezTo>
                <a:cubicBezTo>
                  <a:pt x="9939977" y="3668910"/>
                  <a:pt x="9942875" y="3657642"/>
                  <a:pt x="9942875" y="3646374"/>
                </a:cubicBezTo>
                <a:cubicBezTo>
                  <a:pt x="9942875" y="3638862"/>
                  <a:pt x="9942875" y="3631350"/>
                  <a:pt x="9942875" y="3620083"/>
                </a:cubicBezTo>
                <a:cubicBezTo>
                  <a:pt x="9934181" y="3620083"/>
                  <a:pt x="9939977" y="3608816"/>
                  <a:pt x="9937079" y="3605060"/>
                </a:cubicBezTo>
                <a:cubicBezTo>
                  <a:pt x="9937079" y="3582524"/>
                  <a:pt x="9937079" y="3556234"/>
                  <a:pt x="9937079" y="3533698"/>
                </a:cubicBezTo>
                <a:cubicBezTo>
                  <a:pt x="9934181" y="3533698"/>
                  <a:pt x="9931283" y="3529942"/>
                  <a:pt x="9934181" y="3526186"/>
                </a:cubicBezTo>
                <a:cubicBezTo>
                  <a:pt x="9934181" y="3522431"/>
                  <a:pt x="9934181" y="3522431"/>
                  <a:pt x="9937079" y="3522431"/>
                </a:cubicBezTo>
                <a:cubicBezTo>
                  <a:pt x="9939977" y="3522431"/>
                  <a:pt x="9942875" y="3522431"/>
                  <a:pt x="9945773" y="3522431"/>
                </a:cubicBezTo>
                <a:cubicBezTo>
                  <a:pt x="9942875" y="3492384"/>
                  <a:pt x="9951567" y="3466093"/>
                  <a:pt x="9951567" y="3436046"/>
                </a:cubicBezTo>
                <a:cubicBezTo>
                  <a:pt x="9945773" y="3428534"/>
                  <a:pt x="9945773" y="3421022"/>
                  <a:pt x="9951567" y="3413511"/>
                </a:cubicBezTo>
                <a:cubicBezTo>
                  <a:pt x="9951567" y="3383464"/>
                  <a:pt x="9951567" y="3349662"/>
                  <a:pt x="9951567" y="3319614"/>
                </a:cubicBezTo>
                <a:cubicBezTo>
                  <a:pt x="9948669" y="3319614"/>
                  <a:pt x="9945773" y="3319614"/>
                  <a:pt x="9945773" y="3319614"/>
                </a:cubicBezTo>
                <a:cubicBezTo>
                  <a:pt x="9945773" y="3300835"/>
                  <a:pt x="9945773" y="3285812"/>
                  <a:pt x="9945773" y="3270788"/>
                </a:cubicBezTo>
                <a:cubicBezTo>
                  <a:pt x="9945773" y="3270788"/>
                  <a:pt x="9948669" y="3267032"/>
                  <a:pt x="9951567" y="3267032"/>
                </a:cubicBezTo>
                <a:cubicBezTo>
                  <a:pt x="9951567" y="3263276"/>
                  <a:pt x="9948669" y="3252009"/>
                  <a:pt x="9951567" y="3252009"/>
                </a:cubicBezTo>
                <a:cubicBezTo>
                  <a:pt x="9960261" y="3248253"/>
                  <a:pt x="9960261" y="3240742"/>
                  <a:pt x="9960261" y="3236986"/>
                </a:cubicBezTo>
                <a:cubicBezTo>
                  <a:pt x="9954465" y="3221962"/>
                  <a:pt x="9954465" y="3210694"/>
                  <a:pt x="9957363" y="3195671"/>
                </a:cubicBezTo>
                <a:cubicBezTo>
                  <a:pt x="9960261" y="3191916"/>
                  <a:pt x="9960261" y="3184404"/>
                  <a:pt x="9957363" y="3180648"/>
                </a:cubicBezTo>
                <a:cubicBezTo>
                  <a:pt x="9951567" y="3169380"/>
                  <a:pt x="9954465" y="3158112"/>
                  <a:pt x="9957363" y="3146845"/>
                </a:cubicBezTo>
                <a:cubicBezTo>
                  <a:pt x="9968955" y="3143089"/>
                  <a:pt x="9963161" y="3131822"/>
                  <a:pt x="9963161" y="3124310"/>
                </a:cubicBezTo>
                <a:cubicBezTo>
                  <a:pt x="9966057" y="3105530"/>
                  <a:pt x="9963161" y="3090507"/>
                  <a:pt x="9963161" y="3075484"/>
                </a:cubicBezTo>
                <a:lnTo>
                  <a:pt x="9963161" y="3052832"/>
                </a:lnTo>
                <a:lnTo>
                  <a:pt x="9970427" y="3053356"/>
                </a:lnTo>
                <a:cubicBezTo>
                  <a:pt x="9970427" y="3053356"/>
                  <a:pt x="9973325" y="3053356"/>
                  <a:pt x="9976223" y="3057112"/>
                </a:cubicBezTo>
                <a:cubicBezTo>
                  <a:pt x="9961733" y="3072135"/>
                  <a:pt x="9967529" y="3090914"/>
                  <a:pt x="9967529" y="3109694"/>
                </a:cubicBezTo>
                <a:cubicBezTo>
                  <a:pt x="9964631" y="3117205"/>
                  <a:pt x="9967529" y="3124717"/>
                  <a:pt x="9967529" y="3135984"/>
                </a:cubicBezTo>
                <a:cubicBezTo>
                  <a:pt x="9970427" y="3135984"/>
                  <a:pt x="9970427" y="3139740"/>
                  <a:pt x="9970427" y="3139740"/>
                </a:cubicBezTo>
                <a:cubicBezTo>
                  <a:pt x="9964631" y="3147252"/>
                  <a:pt x="9967529" y="3158520"/>
                  <a:pt x="9961733" y="3166032"/>
                </a:cubicBezTo>
                <a:cubicBezTo>
                  <a:pt x="9958835" y="3181055"/>
                  <a:pt x="9964631" y="3196078"/>
                  <a:pt x="9976223" y="3199834"/>
                </a:cubicBezTo>
                <a:cubicBezTo>
                  <a:pt x="9979121" y="3199834"/>
                  <a:pt x="9982019" y="3203590"/>
                  <a:pt x="9982019" y="3207346"/>
                </a:cubicBezTo>
                <a:cubicBezTo>
                  <a:pt x="9984917" y="3211102"/>
                  <a:pt x="9984917" y="3214858"/>
                  <a:pt x="9979121" y="3214858"/>
                </a:cubicBezTo>
                <a:cubicBezTo>
                  <a:pt x="9979121" y="3229881"/>
                  <a:pt x="9987813" y="3237392"/>
                  <a:pt x="9990711" y="3248660"/>
                </a:cubicBezTo>
                <a:cubicBezTo>
                  <a:pt x="9996507" y="3248660"/>
                  <a:pt x="9999405" y="3252416"/>
                  <a:pt x="9996507" y="3259928"/>
                </a:cubicBezTo>
                <a:cubicBezTo>
                  <a:pt x="9996507" y="3274952"/>
                  <a:pt x="10005203" y="3289974"/>
                  <a:pt x="10002303" y="3304998"/>
                </a:cubicBezTo>
                <a:cubicBezTo>
                  <a:pt x="10002303" y="3308754"/>
                  <a:pt x="10005203" y="3308754"/>
                  <a:pt x="10008099" y="3308754"/>
                </a:cubicBezTo>
                <a:cubicBezTo>
                  <a:pt x="10008099" y="3308754"/>
                  <a:pt x="10010997" y="3308754"/>
                  <a:pt x="10010997" y="3304998"/>
                </a:cubicBezTo>
                <a:cubicBezTo>
                  <a:pt x="10010997" y="3297486"/>
                  <a:pt x="10010997" y="3293730"/>
                  <a:pt x="10010997" y="3289974"/>
                </a:cubicBezTo>
                <a:cubicBezTo>
                  <a:pt x="10010997" y="3286219"/>
                  <a:pt x="10010997" y="3282463"/>
                  <a:pt x="10013895" y="3278707"/>
                </a:cubicBezTo>
                <a:cubicBezTo>
                  <a:pt x="10022589" y="3274952"/>
                  <a:pt x="10025485" y="3263684"/>
                  <a:pt x="10025485" y="3252416"/>
                </a:cubicBezTo>
                <a:cubicBezTo>
                  <a:pt x="10025485" y="3244904"/>
                  <a:pt x="10025485" y="3237392"/>
                  <a:pt x="10025485" y="3226125"/>
                </a:cubicBezTo>
                <a:cubicBezTo>
                  <a:pt x="10016793" y="3226125"/>
                  <a:pt x="10022589" y="3214858"/>
                  <a:pt x="10019691" y="3211102"/>
                </a:cubicBezTo>
                <a:cubicBezTo>
                  <a:pt x="10019691" y="3188566"/>
                  <a:pt x="10019691" y="3162276"/>
                  <a:pt x="10019691" y="3139740"/>
                </a:cubicBezTo>
                <a:cubicBezTo>
                  <a:pt x="10016793" y="3139740"/>
                  <a:pt x="10013895" y="3135984"/>
                  <a:pt x="10016793" y="3132228"/>
                </a:cubicBezTo>
                <a:cubicBezTo>
                  <a:pt x="10016793" y="3128473"/>
                  <a:pt x="10016793" y="3128473"/>
                  <a:pt x="10019691" y="3128473"/>
                </a:cubicBezTo>
                <a:cubicBezTo>
                  <a:pt x="10022589" y="3128473"/>
                  <a:pt x="10025485" y="3128473"/>
                  <a:pt x="10028385" y="3128473"/>
                </a:cubicBezTo>
                <a:cubicBezTo>
                  <a:pt x="10025485" y="3098426"/>
                  <a:pt x="10034179" y="3072135"/>
                  <a:pt x="10034179" y="3042088"/>
                </a:cubicBezTo>
                <a:cubicBezTo>
                  <a:pt x="10028385" y="3034576"/>
                  <a:pt x="10028385" y="3027064"/>
                  <a:pt x="10034179" y="3019553"/>
                </a:cubicBezTo>
                <a:cubicBezTo>
                  <a:pt x="10034179" y="2989506"/>
                  <a:pt x="10034179" y="2955704"/>
                  <a:pt x="10034179" y="2925656"/>
                </a:cubicBezTo>
                <a:cubicBezTo>
                  <a:pt x="10031281" y="2925656"/>
                  <a:pt x="10028385" y="2925656"/>
                  <a:pt x="10028385" y="2925656"/>
                </a:cubicBezTo>
                <a:cubicBezTo>
                  <a:pt x="10028385" y="2906877"/>
                  <a:pt x="10028385" y="2891854"/>
                  <a:pt x="10028385" y="2876830"/>
                </a:cubicBezTo>
                <a:cubicBezTo>
                  <a:pt x="10028385" y="2876830"/>
                  <a:pt x="10031281" y="2873074"/>
                  <a:pt x="10034179" y="2873074"/>
                </a:cubicBezTo>
                <a:cubicBezTo>
                  <a:pt x="10034179" y="2871196"/>
                  <a:pt x="10033455" y="2867440"/>
                  <a:pt x="10033093" y="2864154"/>
                </a:cubicBezTo>
                <a:lnTo>
                  <a:pt x="10033701" y="2860739"/>
                </a:lnTo>
                <a:lnTo>
                  <a:pt x="10035135" y="2877384"/>
                </a:lnTo>
                <a:cubicBezTo>
                  <a:pt x="10038989" y="2899920"/>
                  <a:pt x="10035135" y="2926210"/>
                  <a:pt x="10035135" y="2952502"/>
                </a:cubicBezTo>
                <a:cubicBezTo>
                  <a:pt x="10035135" y="2978793"/>
                  <a:pt x="10035135" y="3001327"/>
                  <a:pt x="10038989" y="3027618"/>
                </a:cubicBezTo>
                <a:cubicBezTo>
                  <a:pt x="10042841" y="3053910"/>
                  <a:pt x="10042841" y="3080201"/>
                  <a:pt x="10042841" y="3106492"/>
                </a:cubicBezTo>
                <a:cubicBezTo>
                  <a:pt x="10042841" y="3106492"/>
                  <a:pt x="10042841" y="3110248"/>
                  <a:pt x="10042841" y="3114004"/>
                </a:cubicBezTo>
                <a:cubicBezTo>
                  <a:pt x="10042841" y="3121515"/>
                  <a:pt x="10038989" y="3132783"/>
                  <a:pt x="10046695" y="3136539"/>
                </a:cubicBezTo>
                <a:cubicBezTo>
                  <a:pt x="10046695" y="3151562"/>
                  <a:pt x="10054403" y="3166586"/>
                  <a:pt x="10054403" y="3181609"/>
                </a:cubicBezTo>
                <a:cubicBezTo>
                  <a:pt x="10054403" y="3189121"/>
                  <a:pt x="10054403" y="3192877"/>
                  <a:pt x="10058255" y="3200388"/>
                </a:cubicBezTo>
                <a:cubicBezTo>
                  <a:pt x="10062109" y="3207900"/>
                  <a:pt x="10058255" y="3215412"/>
                  <a:pt x="10058255" y="3226679"/>
                </a:cubicBezTo>
                <a:cubicBezTo>
                  <a:pt x="10058255" y="3234191"/>
                  <a:pt x="10065963" y="3241702"/>
                  <a:pt x="10065963" y="3252970"/>
                </a:cubicBezTo>
                <a:cubicBezTo>
                  <a:pt x="10065963" y="3256726"/>
                  <a:pt x="10062109" y="3260482"/>
                  <a:pt x="10058255" y="3267994"/>
                </a:cubicBezTo>
                <a:cubicBezTo>
                  <a:pt x="10058255" y="3275505"/>
                  <a:pt x="10069817" y="3271750"/>
                  <a:pt x="10069817" y="3275505"/>
                </a:cubicBezTo>
                <a:cubicBezTo>
                  <a:pt x="10069817" y="3279261"/>
                  <a:pt x="10069817" y="3279261"/>
                  <a:pt x="10069817" y="3283017"/>
                </a:cubicBezTo>
                <a:cubicBezTo>
                  <a:pt x="10069817" y="3301796"/>
                  <a:pt x="10073669" y="3324331"/>
                  <a:pt x="10077521" y="3343111"/>
                </a:cubicBezTo>
                <a:cubicBezTo>
                  <a:pt x="10077521" y="3358134"/>
                  <a:pt x="10081377" y="3373158"/>
                  <a:pt x="10085229" y="3388181"/>
                </a:cubicBezTo>
                <a:cubicBezTo>
                  <a:pt x="10089083" y="3410716"/>
                  <a:pt x="10089083" y="3410716"/>
                  <a:pt x="10085229" y="3433251"/>
                </a:cubicBezTo>
                <a:cubicBezTo>
                  <a:pt x="10081377" y="3440763"/>
                  <a:pt x="10077521" y="3448275"/>
                  <a:pt x="10092937" y="3448275"/>
                </a:cubicBezTo>
                <a:cubicBezTo>
                  <a:pt x="10100643" y="3448275"/>
                  <a:pt x="10104497" y="3459542"/>
                  <a:pt x="10100643" y="3467054"/>
                </a:cubicBezTo>
                <a:cubicBezTo>
                  <a:pt x="10089083" y="3482077"/>
                  <a:pt x="10096789" y="3493345"/>
                  <a:pt x="10096789" y="3508369"/>
                </a:cubicBezTo>
                <a:cubicBezTo>
                  <a:pt x="10092937" y="3515880"/>
                  <a:pt x="10108351" y="3530904"/>
                  <a:pt x="10116057" y="3527148"/>
                </a:cubicBezTo>
                <a:cubicBezTo>
                  <a:pt x="10135323" y="3527148"/>
                  <a:pt x="10146883" y="3530904"/>
                  <a:pt x="10146883" y="3542171"/>
                </a:cubicBezTo>
                <a:cubicBezTo>
                  <a:pt x="10146883" y="3557195"/>
                  <a:pt x="10154591" y="3568462"/>
                  <a:pt x="10154591" y="3583486"/>
                </a:cubicBezTo>
                <a:cubicBezTo>
                  <a:pt x="10154591" y="3598509"/>
                  <a:pt x="10150737" y="3613533"/>
                  <a:pt x="10154591" y="3632312"/>
                </a:cubicBezTo>
                <a:cubicBezTo>
                  <a:pt x="10158445" y="3647335"/>
                  <a:pt x="10158445" y="3662359"/>
                  <a:pt x="10154591" y="3677382"/>
                </a:cubicBezTo>
                <a:cubicBezTo>
                  <a:pt x="10150737" y="3688650"/>
                  <a:pt x="10162299" y="3692406"/>
                  <a:pt x="10170003" y="3696161"/>
                </a:cubicBezTo>
                <a:cubicBezTo>
                  <a:pt x="10181565" y="3707429"/>
                  <a:pt x="10189271" y="3703673"/>
                  <a:pt x="10189271" y="3688650"/>
                </a:cubicBezTo>
                <a:cubicBezTo>
                  <a:pt x="10189271" y="3684894"/>
                  <a:pt x="10189271" y="3677382"/>
                  <a:pt x="10189271" y="3669871"/>
                </a:cubicBezTo>
                <a:cubicBezTo>
                  <a:pt x="10193125" y="3662359"/>
                  <a:pt x="10193125" y="3651091"/>
                  <a:pt x="10200831" y="3651091"/>
                </a:cubicBezTo>
                <a:cubicBezTo>
                  <a:pt x="10220099" y="3651091"/>
                  <a:pt x="10220099" y="3639823"/>
                  <a:pt x="10220099" y="3628556"/>
                </a:cubicBezTo>
                <a:cubicBezTo>
                  <a:pt x="10220099" y="3613533"/>
                  <a:pt x="10220099" y="3602265"/>
                  <a:pt x="10231659" y="3594753"/>
                </a:cubicBezTo>
                <a:cubicBezTo>
                  <a:pt x="10239365" y="3587242"/>
                  <a:pt x="10239365" y="3572218"/>
                  <a:pt x="10231659" y="3560950"/>
                </a:cubicBezTo>
                <a:cubicBezTo>
                  <a:pt x="10220099" y="3545927"/>
                  <a:pt x="10227805" y="3527148"/>
                  <a:pt x="10227805" y="3508369"/>
                </a:cubicBezTo>
                <a:cubicBezTo>
                  <a:pt x="10227805" y="3504613"/>
                  <a:pt x="10231659" y="3504613"/>
                  <a:pt x="10231659" y="3500857"/>
                </a:cubicBezTo>
                <a:cubicBezTo>
                  <a:pt x="10239365" y="3497101"/>
                  <a:pt x="10243219" y="3500857"/>
                  <a:pt x="10243219" y="3504613"/>
                </a:cubicBezTo>
                <a:cubicBezTo>
                  <a:pt x="10243219" y="3515880"/>
                  <a:pt x="10243219" y="3523392"/>
                  <a:pt x="10250925" y="3527148"/>
                </a:cubicBezTo>
                <a:cubicBezTo>
                  <a:pt x="10262487" y="3538415"/>
                  <a:pt x="10270193" y="3534659"/>
                  <a:pt x="10277899" y="3534659"/>
                </a:cubicBezTo>
                <a:cubicBezTo>
                  <a:pt x="10277899" y="3523392"/>
                  <a:pt x="10281753" y="3512125"/>
                  <a:pt x="10281753" y="3497101"/>
                </a:cubicBezTo>
                <a:cubicBezTo>
                  <a:pt x="10285607" y="3504613"/>
                  <a:pt x="10285607" y="3508369"/>
                  <a:pt x="10285607" y="3512125"/>
                </a:cubicBezTo>
                <a:cubicBezTo>
                  <a:pt x="10285607" y="3523392"/>
                  <a:pt x="10289461" y="3534659"/>
                  <a:pt x="10285607" y="3545927"/>
                </a:cubicBezTo>
                <a:cubicBezTo>
                  <a:pt x="10281753" y="3560950"/>
                  <a:pt x="10293313" y="3564707"/>
                  <a:pt x="10297167" y="3579730"/>
                </a:cubicBezTo>
                <a:cubicBezTo>
                  <a:pt x="10301021" y="3594753"/>
                  <a:pt x="10304873" y="3594753"/>
                  <a:pt x="10320287" y="3587242"/>
                </a:cubicBezTo>
                <a:cubicBezTo>
                  <a:pt x="10331847" y="3583486"/>
                  <a:pt x="10335701" y="3575974"/>
                  <a:pt x="10331847" y="3568462"/>
                </a:cubicBezTo>
                <a:cubicBezTo>
                  <a:pt x="10324141" y="3557195"/>
                  <a:pt x="10327995" y="3545927"/>
                  <a:pt x="10327995" y="3538415"/>
                </a:cubicBezTo>
                <a:cubicBezTo>
                  <a:pt x="10324141" y="3515880"/>
                  <a:pt x="10331847" y="3497101"/>
                  <a:pt x="10320287" y="3474566"/>
                </a:cubicBezTo>
                <a:cubicBezTo>
                  <a:pt x="10320287" y="3474566"/>
                  <a:pt x="10320287" y="3470810"/>
                  <a:pt x="10324141" y="3467054"/>
                </a:cubicBezTo>
                <a:cubicBezTo>
                  <a:pt x="10331847" y="3448275"/>
                  <a:pt x="10331847" y="3433251"/>
                  <a:pt x="10331847" y="3414472"/>
                </a:cubicBezTo>
                <a:cubicBezTo>
                  <a:pt x="10335701" y="3388181"/>
                  <a:pt x="10343407" y="3361890"/>
                  <a:pt x="10339555" y="3335599"/>
                </a:cubicBezTo>
                <a:cubicBezTo>
                  <a:pt x="10339555" y="3335599"/>
                  <a:pt x="10339555" y="3331843"/>
                  <a:pt x="10339555" y="3331843"/>
                </a:cubicBezTo>
                <a:cubicBezTo>
                  <a:pt x="10343407" y="3331843"/>
                  <a:pt x="10343407" y="3331843"/>
                  <a:pt x="10343407" y="3331843"/>
                </a:cubicBezTo>
                <a:cubicBezTo>
                  <a:pt x="10347261" y="3331843"/>
                  <a:pt x="10351115" y="3331843"/>
                  <a:pt x="10351115" y="3335599"/>
                </a:cubicBezTo>
                <a:cubicBezTo>
                  <a:pt x="10351115" y="3339355"/>
                  <a:pt x="10351115" y="3343111"/>
                  <a:pt x="10351115" y="3346867"/>
                </a:cubicBezTo>
                <a:cubicBezTo>
                  <a:pt x="10351115" y="3369402"/>
                  <a:pt x="10351115" y="3391937"/>
                  <a:pt x="10351115" y="3414472"/>
                </a:cubicBezTo>
                <a:cubicBezTo>
                  <a:pt x="10351115" y="3418228"/>
                  <a:pt x="10351115" y="3425740"/>
                  <a:pt x="10358821" y="3425740"/>
                </a:cubicBezTo>
                <a:cubicBezTo>
                  <a:pt x="10374235" y="3421984"/>
                  <a:pt x="10374235" y="3437007"/>
                  <a:pt x="10374235" y="3444519"/>
                </a:cubicBezTo>
                <a:cubicBezTo>
                  <a:pt x="10374235" y="3459542"/>
                  <a:pt x="10374235" y="3474566"/>
                  <a:pt x="10374235" y="3489589"/>
                </a:cubicBezTo>
                <a:cubicBezTo>
                  <a:pt x="10374235" y="3500857"/>
                  <a:pt x="10378089" y="3512125"/>
                  <a:pt x="10381943" y="3523392"/>
                </a:cubicBezTo>
                <a:cubicBezTo>
                  <a:pt x="10389649" y="3519636"/>
                  <a:pt x="10393503" y="3512125"/>
                  <a:pt x="10393503" y="3504613"/>
                </a:cubicBezTo>
                <a:cubicBezTo>
                  <a:pt x="10393503" y="3474566"/>
                  <a:pt x="10385795" y="3444519"/>
                  <a:pt x="10397355" y="3414472"/>
                </a:cubicBezTo>
                <a:cubicBezTo>
                  <a:pt x="10397355" y="3365646"/>
                  <a:pt x="10397355" y="3316820"/>
                  <a:pt x="10397355" y="3271750"/>
                </a:cubicBezTo>
                <a:cubicBezTo>
                  <a:pt x="10397355" y="3264238"/>
                  <a:pt x="10385795" y="3260482"/>
                  <a:pt x="10393503" y="3252970"/>
                </a:cubicBezTo>
                <a:cubicBezTo>
                  <a:pt x="10405063" y="3241702"/>
                  <a:pt x="10397355" y="3226679"/>
                  <a:pt x="10397355" y="3215412"/>
                </a:cubicBezTo>
                <a:lnTo>
                  <a:pt x="10397665" y="3209371"/>
                </a:lnTo>
                <a:lnTo>
                  <a:pt x="10398597" y="3215584"/>
                </a:lnTo>
                <a:cubicBezTo>
                  <a:pt x="10400257" y="3220101"/>
                  <a:pt x="10403105" y="3224325"/>
                  <a:pt x="10407849" y="3228080"/>
                </a:cubicBezTo>
                <a:lnTo>
                  <a:pt x="10411681" y="3219552"/>
                </a:lnTo>
                <a:lnTo>
                  <a:pt x="10413257" y="3230780"/>
                </a:lnTo>
                <a:cubicBezTo>
                  <a:pt x="10414219" y="3248648"/>
                  <a:pt x="10417425" y="3264238"/>
                  <a:pt x="10418141" y="3280138"/>
                </a:cubicBezTo>
                <a:cubicBezTo>
                  <a:pt x="10420819" y="3311782"/>
                  <a:pt x="10419515" y="3341924"/>
                  <a:pt x="10407517" y="3367402"/>
                </a:cubicBezTo>
                <a:cubicBezTo>
                  <a:pt x="10401273" y="3378173"/>
                  <a:pt x="10404989" y="3387704"/>
                  <a:pt x="10413439" y="3394646"/>
                </a:cubicBezTo>
                <a:cubicBezTo>
                  <a:pt x="10444261" y="3418788"/>
                  <a:pt x="10449183" y="3448154"/>
                  <a:pt x="10431431" y="3488340"/>
                </a:cubicBezTo>
                <a:cubicBezTo>
                  <a:pt x="10426431" y="3498955"/>
                  <a:pt x="10426657" y="3510919"/>
                  <a:pt x="10426883" y="3522883"/>
                </a:cubicBezTo>
                <a:cubicBezTo>
                  <a:pt x="10429579" y="3544532"/>
                  <a:pt x="10432031" y="3564213"/>
                  <a:pt x="10420297" y="3581664"/>
                </a:cubicBezTo>
                <a:cubicBezTo>
                  <a:pt x="10413561" y="3588499"/>
                  <a:pt x="10423257" y="3595286"/>
                  <a:pt x="10427729" y="3600725"/>
                </a:cubicBezTo>
                <a:cubicBezTo>
                  <a:pt x="10430709" y="3604351"/>
                  <a:pt x="10435689" y="3603730"/>
                  <a:pt x="10439423" y="3603265"/>
                </a:cubicBezTo>
                <a:cubicBezTo>
                  <a:pt x="10441669" y="3600987"/>
                  <a:pt x="10446893" y="3602335"/>
                  <a:pt x="10447383" y="3606271"/>
                </a:cubicBezTo>
                <a:cubicBezTo>
                  <a:pt x="10451835" y="3621706"/>
                  <a:pt x="10451061" y="3635793"/>
                  <a:pt x="10449041" y="3650035"/>
                </a:cubicBezTo>
                <a:cubicBezTo>
                  <a:pt x="10447533" y="3658218"/>
                  <a:pt x="10442797" y="3660806"/>
                  <a:pt x="10436573" y="3661581"/>
                </a:cubicBezTo>
                <a:cubicBezTo>
                  <a:pt x="10418143" y="3665876"/>
                  <a:pt x="10414387" y="3676336"/>
                  <a:pt x="10418065" y="3705858"/>
                </a:cubicBezTo>
                <a:cubicBezTo>
                  <a:pt x="10420291" y="3713575"/>
                  <a:pt x="10423271" y="3717202"/>
                  <a:pt x="10426515" y="3712800"/>
                </a:cubicBezTo>
                <a:cubicBezTo>
                  <a:pt x="10437741" y="3701409"/>
                  <a:pt x="10441947" y="3714875"/>
                  <a:pt x="10445907" y="3726374"/>
                </a:cubicBezTo>
                <a:cubicBezTo>
                  <a:pt x="10450113" y="3739841"/>
                  <a:pt x="10449339" y="3753927"/>
                  <a:pt x="10449565" y="3765891"/>
                </a:cubicBezTo>
                <a:cubicBezTo>
                  <a:pt x="10450035" y="3779823"/>
                  <a:pt x="10451751" y="3793600"/>
                  <a:pt x="10449733" y="3807842"/>
                </a:cubicBezTo>
                <a:cubicBezTo>
                  <a:pt x="10447223" y="3818147"/>
                  <a:pt x="10455429" y="3823121"/>
                  <a:pt x="10460653" y="3824469"/>
                </a:cubicBezTo>
                <a:cubicBezTo>
                  <a:pt x="10469615" y="3825352"/>
                  <a:pt x="10471595" y="3831101"/>
                  <a:pt x="10470575" y="3843220"/>
                </a:cubicBezTo>
                <a:cubicBezTo>
                  <a:pt x="10469821" y="3847311"/>
                  <a:pt x="10469065" y="3851402"/>
                  <a:pt x="10469801" y="3857307"/>
                </a:cubicBezTo>
                <a:cubicBezTo>
                  <a:pt x="10469291" y="3863366"/>
                  <a:pt x="10469027" y="3871394"/>
                  <a:pt x="10473497" y="3876833"/>
                </a:cubicBezTo>
                <a:cubicBezTo>
                  <a:pt x="10477723" y="3880304"/>
                  <a:pt x="10479233" y="3872121"/>
                  <a:pt x="10482723" y="3869688"/>
                </a:cubicBezTo>
                <a:cubicBezTo>
                  <a:pt x="10492947" y="3860420"/>
                  <a:pt x="10499907" y="3865549"/>
                  <a:pt x="10504585" y="3892947"/>
                </a:cubicBezTo>
                <a:cubicBezTo>
                  <a:pt x="10528239" y="3890001"/>
                  <a:pt x="10550649" y="3887209"/>
                  <a:pt x="10574305" y="3884263"/>
                </a:cubicBezTo>
                <a:cubicBezTo>
                  <a:pt x="10573589" y="3868363"/>
                  <a:pt x="10567383" y="3859143"/>
                  <a:pt x="10556687" y="3854479"/>
                </a:cubicBezTo>
                <a:cubicBezTo>
                  <a:pt x="10529827" y="3841836"/>
                  <a:pt x="10520905" y="3820962"/>
                  <a:pt x="10528453" y="3780049"/>
                </a:cubicBezTo>
                <a:cubicBezTo>
                  <a:pt x="10531227" y="3761716"/>
                  <a:pt x="10532001" y="3747629"/>
                  <a:pt x="10529793" y="3729916"/>
                </a:cubicBezTo>
                <a:cubicBezTo>
                  <a:pt x="10527569" y="3722198"/>
                  <a:pt x="10526343" y="3712358"/>
                  <a:pt x="10531077" y="3709770"/>
                </a:cubicBezTo>
                <a:cubicBezTo>
                  <a:pt x="10535567" y="3705213"/>
                  <a:pt x="10539283" y="3714743"/>
                  <a:pt x="10542263" y="3718369"/>
                </a:cubicBezTo>
                <a:cubicBezTo>
                  <a:pt x="10545243" y="3721996"/>
                  <a:pt x="10546979" y="3725777"/>
                  <a:pt x="10549959" y="3729403"/>
                </a:cubicBezTo>
                <a:cubicBezTo>
                  <a:pt x="10554429" y="3734842"/>
                  <a:pt x="10559391" y="3744217"/>
                  <a:pt x="10564125" y="3741629"/>
                </a:cubicBezTo>
                <a:cubicBezTo>
                  <a:pt x="10569861" y="3736917"/>
                  <a:pt x="10568389" y="3725109"/>
                  <a:pt x="10567409" y="3717236"/>
                </a:cubicBezTo>
                <a:cubicBezTo>
                  <a:pt x="10566937" y="3703304"/>
                  <a:pt x="10565221" y="3689528"/>
                  <a:pt x="10562261" y="3675906"/>
                </a:cubicBezTo>
                <a:cubicBezTo>
                  <a:pt x="10557339" y="3646539"/>
                  <a:pt x="10560377" y="3620178"/>
                  <a:pt x="10571375" y="3596823"/>
                </a:cubicBezTo>
                <a:cubicBezTo>
                  <a:pt x="10573375" y="3592577"/>
                  <a:pt x="10572885" y="3588640"/>
                  <a:pt x="10569905" y="3585014"/>
                </a:cubicBezTo>
                <a:cubicBezTo>
                  <a:pt x="10566925" y="3581388"/>
                  <a:pt x="10566435" y="3577452"/>
                  <a:pt x="10565699" y="3571548"/>
                </a:cubicBezTo>
                <a:cubicBezTo>
                  <a:pt x="10565209" y="3567612"/>
                  <a:pt x="10563229" y="3561862"/>
                  <a:pt x="10565473" y="3559584"/>
                </a:cubicBezTo>
                <a:cubicBezTo>
                  <a:pt x="10568963" y="3557151"/>
                  <a:pt x="10570699" y="3560932"/>
                  <a:pt x="10572433" y="3564713"/>
                </a:cubicBezTo>
                <a:cubicBezTo>
                  <a:pt x="10577149" y="3572120"/>
                  <a:pt x="10582375" y="3573468"/>
                  <a:pt x="10588089" y="3578752"/>
                </a:cubicBezTo>
                <a:cubicBezTo>
                  <a:pt x="10592561" y="3584191"/>
                  <a:pt x="10597541" y="3583571"/>
                  <a:pt x="10600539" y="3577201"/>
                </a:cubicBezTo>
                <a:cubicBezTo>
                  <a:pt x="10604539" y="3568709"/>
                  <a:pt x="10602559" y="3562959"/>
                  <a:pt x="10598089" y="3557520"/>
                </a:cubicBezTo>
                <a:cubicBezTo>
                  <a:pt x="10596107" y="3551771"/>
                  <a:pt x="10593127" y="3548145"/>
                  <a:pt x="10590147" y="3544519"/>
                </a:cubicBezTo>
                <a:cubicBezTo>
                  <a:pt x="10578471" y="3531983"/>
                  <a:pt x="10573511" y="3522607"/>
                  <a:pt x="10579775" y="3501841"/>
                </a:cubicBezTo>
                <a:cubicBezTo>
                  <a:pt x="10585283" y="3485166"/>
                  <a:pt x="10578851" y="3463982"/>
                  <a:pt x="10572665" y="3444766"/>
                </a:cubicBezTo>
                <a:cubicBezTo>
                  <a:pt x="10570195" y="3435080"/>
                  <a:pt x="10563989" y="3425860"/>
                  <a:pt x="10570723" y="3419025"/>
                </a:cubicBezTo>
                <a:cubicBezTo>
                  <a:pt x="10577213" y="3410222"/>
                  <a:pt x="10581929" y="3417630"/>
                  <a:pt x="10587889" y="3424882"/>
                </a:cubicBezTo>
                <a:cubicBezTo>
                  <a:pt x="10590869" y="3428508"/>
                  <a:pt x="10593849" y="3432134"/>
                  <a:pt x="10596585" y="3433792"/>
                </a:cubicBezTo>
                <a:cubicBezTo>
                  <a:pt x="10602055" y="3437108"/>
                  <a:pt x="10606035" y="3438611"/>
                  <a:pt x="10605809" y="3426647"/>
                </a:cubicBezTo>
                <a:cubicBezTo>
                  <a:pt x="10605417" y="3372733"/>
                  <a:pt x="10627129" y="3344046"/>
                  <a:pt x="10650087" y="3315204"/>
                </a:cubicBezTo>
                <a:cubicBezTo>
                  <a:pt x="10652333" y="3312926"/>
                  <a:pt x="10656067" y="3312460"/>
                  <a:pt x="10659803" y="3311995"/>
                </a:cubicBezTo>
                <a:cubicBezTo>
                  <a:pt x="10671009" y="3310599"/>
                  <a:pt x="10672763" y="3304385"/>
                  <a:pt x="10668067" y="3286982"/>
                </a:cubicBezTo>
                <a:lnTo>
                  <a:pt x="10661131" y="3238600"/>
                </a:lnTo>
                <a:lnTo>
                  <a:pt x="10662213" y="3224326"/>
                </a:lnTo>
                <a:cubicBezTo>
                  <a:pt x="10662213" y="3224326"/>
                  <a:pt x="10666009" y="3220571"/>
                  <a:pt x="10669807" y="3220571"/>
                </a:cubicBezTo>
                <a:cubicBezTo>
                  <a:pt x="10669807" y="3224326"/>
                  <a:pt x="10673603" y="3224326"/>
                  <a:pt x="10673603" y="3224326"/>
                </a:cubicBezTo>
                <a:cubicBezTo>
                  <a:pt x="10673603" y="3235590"/>
                  <a:pt x="10673603" y="3250609"/>
                  <a:pt x="10673603" y="3261873"/>
                </a:cubicBezTo>
                <a:cubicBezTo>
                  <a:pt x="10673603" y="3273137"/>
                  <a:pt x="10673603" y="3288156"/>
                  <a:pt x="10673603" y="3299420"/>
                </a:cubicBezTo>
                <a:cubicBezTo>
                  <a:pt x="10673603" y="3306930"/>
                  <a:pt x="10673603" y="3314439"/>
                  <a:pt x="10673603" y="3318194"/>
                </a:cubicBezTo>
                <a:cubicBezTo>
                  <a:pt x="10681195" y="3329458"/>
                  <a:pt x="10688789" y="3336967"/>
                  <a:pt x="10692585" y="3348232"/>
                </a:cubicBezTo>
                <a:cubicBezTo>
                  <a:pt x="10696381" y="3363251"/>
                  <a:pt x="10703975" y="3378269"/>
                  <a:pt x="10707771" y="3393288"/>
                </a:cubicBezTo>
                <a:cubicBezTo>
                  <a:pt x="10707771" y="3404552"/>
                  <a:pt x="10711567" y="3404552"/>
                  <a:pt x="10719161" y="3404552"/>
                </a:cubicBezTo>
                <a:cubicBezTo>
                  <a:pt x="10726753" y="3404552"/>
                  <a:pt x="10726753" y="3400798"/>
                  <a:pt x="10726753" y="3393288"/>
                </a:cubicBezTo>
                <a:cubicBezTo>
                  <a:pt x="10730549" y="3382024"/>
                  <a:pt x="10730549" y="3382024"/>
                  <a:pt x="10738143" y="3389534"/>
                </a:cubicBezTo>
                <a:cubicBezTo>
                  <a:pt x="10745735" y="3393288"/>
                  <a:pt x="10749531" y="3404552"/>
                  <a:pt x="10753329" y="3385779"/>
                </a:cubicBezTo>
                <a:cubicBezTo>
                  <a:pt x="10753329" y="3382024"/>
                  <a:pt x="10760921" y="3385779"/>
                  <a:pt x="10764717" y="3385779"/>
                </a:cubicBezTo>
                <a:cubicBezTo>
                  <a:pt x="10764717" y="3385779"/>
                  <a:pt x="10764717" y="3385779"/>
                  <a:pt x="10764717" y="3389534"/>
                </a:cubicBezTo>
                <a:cubicBezTo>
                  <a:pt x="10779903" y="3400798"/>
                  <a:pt x="10779903" y="3400798"/>
                  <a:pt x="10791293" y="3389534"/>
                </a:cubicBezTo>
                <a:cubicBezTo>
                  <a:pt x="10798885" y="3382024"/>
                  <a:pt x="10802683" y="3367005"/>
                  <a:pt x="10817869" y="3359496"/>
                </a:cubicBezTo>
                <a:cubicBezTo>
                  <a:pt x="10821665" y="3370760"/>
                  <a:pt x="10817869" y="3389534"/>
                  <a:pt x="10829257" y="3397043"/>
                </a:cubicBezTo>
                <a:cubicBezTo>
                  <a:pt x="10829257" y="3397043"/>
                  <a:pt x="10833055" y="3397043"/>
                  <a:pt x="10833055" y="3393288"/>
                </a:cubicBezTo>
                <a:cubicBezTo>
                  <a:pt x="10833055" y="3344477"/>
                  <a:pt x="10833055" y="3295665"/>
                  <a:pt x="10833055" y="3243099"/>
                </a:cubicBezTo>
                <a:cubicBezTo>
                  <a:pt x="10836851" y="3239345"/>
                  <a:pt x="10836851" y="3246854"/>
                  <a:pt x="10836851" y="3239345"/>
                </a:cubicBezTo>
                <a:cubicBezTo>
                  <a:pt x="10836851" y="3246854"/>
                  <a:pt x="10836851" y="3254364"/>
                  <a:pt x="10840647" y="3258118"/>
                </a:cubicBezTo>
                <a:cubicBezTo>
                  <a:pt x="10840647" y="3263750"/>
                  <a:pt x="10841597" y="3270320"/>
                  <a:pt x="10844443" y="3275952"/>
                </a:cubicBezTo>
                <a:lnTo>
                  <a:pt x="10855381" y="3284742"/>
                </a:lnTo>
                <a:lnTo>
                  <a:pt x="10849233" y="3320379"/>
                </a:lnTo>
                <a:cubicBezTo>
                  <a:pt x="10840479" y="3341456"/>
                  <a:pt x="10848645" y="3366421"/>
                  <a:pt x="10866811" y="3370154"/>
                </a:cubicBezTo>
                <a:cubicBezTo>
                  <a:pt x="10873281" y="3371347"/>
                  <a:pt x="10879507" y="3370571"/>
                  <a:pt x="10885487" y="3367828"/>
                </a:cubicBezTo>
                <a:cubicBezTo>
                  <a:pt x="10897691" y="3364309"/>
                  <a:pt x="10899955" y="3352035"/>
                  <a:pt x="10891525" y="3335098"/>
                </a:cubicBezTo>
                <a:lnTo>
                  <a:pt x="10890001" y="3328325"/>
                </a:lnTo>
                <a:lnTo>
                  <a:pt x="10890001" y="3275817"/>
                </a:lnTo>
                <a:lnTo>
                  <a:pt x="10897395" y="3260417"/>
                </a:lnTo>
                <a:cubicBezTo>
                  <a:pt x="10898393" y="3258294"/>
                  <a:pt x="10900639" y="3256015"/>
                  <a:pt x="10902883" y="3253737"/>
                </a:cubicBezTo>
                <a:lnTo>
                  <a:pt x="10912837" y="3245117"/>
                </a:lnTo>
                <a:lnTo>
                  <a:pt x="10916577" y="3254364"/>
                </a:lnTo>
                <a:cubicBezTo>
                  <a:pt x="10916577" y="3269382"/>
                  <a:pt x="10927965" y="3280647"/>
                  <a:pt x="10924169" y="3295665"/>
                </a:cubicBezTo>
                <a:cubicBezTo>
                  <a:pt x="10939355" y="3306930"/>
                  <a:pt x="10924169" y="3325703"/>
                  <a:pt x="10939355" y="3336967"/>
                </a:cubicBezTo>
                <a:cubicBezTo>
                  <a:pt x="10939355" y="3351986"/>
                  <a:pt x="10939355" y="3367005"/>
                  <a:pt x="10939355" y="3382024"/>
                </a:cubicBezTo>
                <a:cubicBezTo>
                  <a:pt x="10939355" y="3393288"/>
                  <a:pt x="10939355" y="3404552"/>
                  <a:pt x="10935559" y="3415817"/>
                </a:cubicBezTo>
                <a:cubicBezTo>
                  <a:pt x="10935559" y="3423326"/>
                  <a:pt x="10943151" y="3427081"/>
                  <a:pt x="10946947" y="3430836"/>
                </a:cubicBezTo>
                <a:cubicBezTo>
                  <a:pt x="10950745" y="3430836"/>
                  <a:pt x="10954541" y="3430836"/>
                  <a:pt x="10958337" y="3427081"/>
                </a:cubicBezTo>
                <a:cubicBezTo>
                  <a:pt x="10958337" y="3419571"/>
                  <a:pt x="10958337" y="3415817"/>
                  <a:pt x="10958337" y="3408307"/>
                </a:cubicBezTo>
                <a:cubicBezTo>
                  <a:pt x="10958337" y="3393288"/>
                  <a:pt x="10962133" y="3374515"/>
                  <a:pt x="10954541" y="3359496"/>
                </a:cubicBezTo>
                <a:cubicBezTo>
                  <a:pt x="10946947" y="3340722"/>
                  <a:pt x="10962133" y="3325703"/>
                  <a:pt x="10958337" y="3310684"/>
                </a:cubicBezTo>
                <a:cubicBezTo>
                  <a:pt x="10954541" y="3306930"/>
                  <a:pt x="10954541" y="3299420"/>
                  <a:pt x="10962133" y="3295665"/>
                </a:cubicBezTo>
                <a:cubicBezTo>
                  <a:pt x="10965931" y="3325703"/>
                  <a:pt x="10973523" y="3359496"/>
                  <a:pt x="10969727" y="3393288"/>
                </a:cubicBezTo>
                <a:cubicBezTo>
                  <a:pt x="10969727" y="3397043"/>
                  <a:pt x="10973523" y="3404552"/>
                  <a:pt x="10969727" y="3408307"/>
                </a:cubicBezTo>
                <a:cubicBezTo>
                  <a:pt x="10965931" y="3415817"/>
                  <a:pt x="10981117" y="3419571"/>
                  <a:pt x="10977319" y="3427081"/>
                </a:cubicBezTo>
                <a:cubicBezTo>
                  <a:pt x="10977319" y="3430836"/>
                  <a:pt x="10984913" y="3430836"/>
                  <a:pt x="10988709" y="3430836"/>
                </a:cubicBezTo>
                <a:cubicBezTo>
                  <a:pt x="10996301" y="3430836"/>
                  <a:pt x="10996301" y="3427081"/>
                  <a:pt x="10996301" y="3423326"/>
                </a:cubicBezTo>
                <a:cubicBezTo>
                  <a:pt x="10996301" y="3404552"/>
                  <a:pt x="10996301" y="3385779"/>
                  <a:pt x="10996301" y="3367005"/>
                </a:cubicBezTo>
                <a:cubicBezTo>
                  <a:pt x="11000099" y="3385779"/>
                  <a:pt x="11011487" y="3404552"/>
                  <a:pt x="11011487" y="3427081"/>
                </a:cubicBezTo>
                <a:cubicBezTo>
                  <a:pt x="11007691" y="3430836"/>
                  <a:pt x="11007691" y="3438345"/>
                  <a:pt x="11019081" y="3438345"/>
                </a:cubicBezTo>
                <a:cubicBezTo>
                  <a:pt x="11026673" y="3438345"/>
                  <a:pt x="11022877" y="3430836"/>
                  <a:pt x="11022877" y="3423326"/>
                </a:cubicBezTo>
                <a:cubicBezTo>
                  <a:pt x="11022877" y="3393288"/>
                  <a:pt x="11022877" y="3363251"/>
                  <a:pt x="11022877" y="3329458"/>
                </a:cubicBezTo>
                <a:cubicBezTo>
                  <a:pt x="11022877" y="3325703"/>
                  <a:pt x="11019081" y="3318194"/>
                  <a:pt x="11030471" y="3314439"/>
                </a:cubicBezTo>
                <a:cubicBezTo>
                  <a:pt x="11030471" y="3321949"/>
                  <a:pt x="11026673" y="3336967"/>
                  <a:pt x="11030471" y="3340722"/>
                </a:cubicBezTo>
                <a:cubicBezTo>
                  <a:pt x="11041859" y="3351986"/>
                  <a:pt x="11034267" y="3363251"/>
                  <a:pt x="11041859" y="3374515"/>
                </a:cubicBezTo>
                <a:cubicBezTo>
                  <a:pt x="11045655" y="3382024"/>
                  <a:pt x="11041859" y="3397043"/>
                  <a:pt x="11041859" y="3408307"/>
                </a:cubicBezTo>
                <a:cubicBezTo>
                  <a:pt x="11041859" y="3415817"/>
                  <a:pt x="11045655" y="3419571"/>
                  <a:pt x="11053249" y="3419571"/>
                </a:cubicBezTo>
                <a:cubicBezTo>
                  <a:pt x="11057045" y="3419571"/>
                  <a:pt x="11064639" y="3415817"/>
                  <a:pt x="11064639" y="3408307"/>
                </a:cubicBezTo>
                <a:cubicBezTo>
                  <a:pt x="11060841" y="3382024"/>
                  <a:pt x="11060841" y="3355741"/>
                  <a:pt x="11064639" y="3329458"/>
                </a:cubicBezTo>
                <a:cubicBezTo>
                  <a:pt x="11064639" y="3318194"/>
                  <a:pt x="11060841" y="3310684"/>
                  <a:pt x="11068435" y="3295665"/>
                </a:cubicBezTo>
                <a:cubicBezTo>
                  <a:pt x="11068435" y="3314439"/>
                  <a:pt x="11072231" y="3325703"/>
                  <a:pt x="11068435" y="3336967"/>
                </a:cubicBezTo>
                <a:cubicBezTo>
                  <a:pt x="11068435" y="3351986"/>
                  <a:pt x="11076027" y="3355741"/>
                  <a:pt x="11083621" y="3363251"/>
                </a:cubicBezTo>
                <a:cubicBezTo>
                  <a:pt x="11087417" y="3367005"/>
                  <a:pt x="11091213" y="3367005"/>
                  <a:pt x="11095011" y="3363251"/>
                </a:cubicBezTo>
                <a:cubicBezTo>
                  <a:pt x="11098807" y="3359496"/>
                  <a:pt x="11102603" y="3355741"/>
                  <a:pt x="11102603" y="3348232"/>
                </a:cubicBezTo>
                <a:cubicBezTo>
                  <a:pt x="11098807" y="3329458"/>
                  <a:pt x="11102603" y="3314439"/>
                  <a:pt x="11110195" y="3299420"/>
                </a:cubicBezTo>
                <a:cubicBezTo>
                  <a:pt x="11117789" y="3276892"/>
                  <a:pt x="11113993" y="3258118"/>
                  <a:pt x="11113993" y="3235590"/>
                </a:cubicBezTo>
                <a:cubicBezTo>
                  <a:pt x="11113993" y="3201797"/>
                  <a:pt x="11113993" y="3168005"/>
                  <a:pt x="11113993" y="3130458"/>
                </a:cubicBezTo>
                <a:cubicBezTo>
                  <a:pt x="11117789" y="3126703"/>
                  <a:pt x="11110195" y="3115439"/>
                  <a:pt x="11117789" y="3111684"/>
                </a:cubicBezTo>
                <a:cubicBezTo>
                  <a:pt x="11121585" y="3115439"/>
                  <a:pt x="11125381" y="3122948"/>
                  <a:pt x="11132975" y="3122948"/>
                </a:cubicBezTo>
                <a:cubicBezTo>
                  <a:pt x="11148161" y="3126703"/>
                  <a:pt x="11148161" y="3137967"/>
                  <a:pt x="11148161" y="3152986"/>
                </a:cubicBezTo>
                <a:cubicBezTo>
                  <a:pt x="11148161" y="3160495"/>
                  <a:pt x="11144365" y="3171760"/>
                  <a:pt x="11155753" y="3183024"/>
                </a:cubicBezTo>
                <a:cubicBezTo>
                  <a:pt x="11151957" y="3201797"/>
                  <a:pt x="11159549" y="3224326"/>
                  <a:pt x="11151957" y="3243099"/>
                </a:cubicBezTo>
                <a:cubicBezTo>
                  <a:pt x="11144365" y="3254364"/>
                  <a:pt x="11148161" y="3265628"/>
                  <a:pt x="11148161" y="3276892"/>
                </a:cubicBezTo>
                <a:cubicBezTo>
                  <a:pt x="11148161" y="3280647"/>
                  <a:pt x="11155753" y="3288156"/>
                  <a:pt x="11163347" y="3288156"/>
                </a:cubicBezTo>
                <a:cubicBezTo>
                  <a:pt x="11170939" y="3284401"/>
                  <a:pt x="11167143" y="3280647"/>
                  <a:pt x="11167143" y="3273137"/>
                </a:cubicBezTo>
                <a:cubicBezTo>
                  <a:pt x="11170939" y="3228080"/>
                  <a:pt x="11167143" y="3183024"/>
                  <a:pt x="11174735" y="3137967"/>
                </a:cubicBezTo>
                <a:lnTo>
                  <a:pt x="11175749" y="3092567"/>
                </a:lnTo>
                <a:lnTo>
                  <a:pt x="11176789" y="3085190"/>
                </a:lnTo>
                <a:cubicBezTo>
                  <a:pt x="11191975" y="3092699"/>
                  <a:pt x="11195773" y="3107718"/>
                  <a:pt x="11203365" y="3115228"/>
                </a:cubicBezTo>
                <a:lnTo>
                  <a:pt x="11206133" y="3117198"/>
                </a:lnTo>
                <a:lnTo>
                  <a:pt x="11206159" y="3117688"/>
                </a:lnTo>
                <a:cubicBezTo>
                  <a:pt x="11206159" y="3125199"/>
                  <a:pt x="11206159" y="3128955"/>
                  <a:pt x="11207393" y="3136467"/>
                </a:cubicBezTo>
                <a:cubicBezTo>
                  <a:pt x="11208627" y="3143979"/>
                  <a:pt x="11207393" y="3151490"/>
                  <a:pt x="11207393" y="3162758"/>
                </a:cubicBezTo>
                <a:cubicBezTo>
                  <a:pt x="11207393" y="3170270"/>
                  <a:pt x="11209861" y="3177781"/>
                  <a:pt x="11209861" y="3189049"/>
                </a:cubicBezTo>
                <a:cubicBezTo>
                  <a:pt x="11209861" y="3192805"/>
                  <a:pt x="11208627" y="3196561"/>
                  <a:pt x="11207393" y="3204072"/>
                </a:cubicBezTo>
                <a:cubicBezTo>
                  <a:pt x="11207393" y="3211584"/>
                  <a:pt x="11211095" y="3207828"/>
                  <a:pt x="11211095" y="3211584"/>
                </a:cubicBezTo>
                <a:cubicBezTo>
                  <a:pt x="11211095" y="3215340"/>
                  <a:pt x="11211095" y="3215340"/>
                  <a:pt x="11211095" y="3219096"/>
                </a:cubicBezTo>
                <a:cubicBezTo>
                  <a:pt x="11211095" y="3237875"/>
                  <a:pt x="11212329" y="3260410"/>
                  <a:pt x="11213563" y="3279190"/>
                </a:cubicBezTo>
                <a:cubicBezTo>
                  <a:pt x="11213563" y="3294213"/>
                  <a:pt x="11214797" y="3309236"/>
                  <a:pt x="11216031" y="3324260"/>
                </a:cubicBezTo>
                <a:cubicBezTo>
                  <a:pt x="11217265" y="3346795"/>
                  <a:pt x="11217265" y="3346795"/>
                  <a:pt x="11216031" y="3369330"/>
                </a:cubicBezTo>
                <a:cubicBezTo>
                  <a:pt x="11214797" y="3376842"/>
                  <a:pt x="11213563" y="3384354"/>
                  <a:pt x="11218499" y="3384354"/>
                </a:cubicBezTo>
                <a:cubicBezTo>
                  <a:pt x="11220967" y="3384354"/>
                  <a:pt x="11222201" y="3395621"/>
                  <a:pt x="11220967" y="3403133"/>
                </a:cubicBezTo>
                <a:cubicBezTo>
                  <a:pt x="11217265" y="3418156"/>
                  <a:pt x="11219733" y="3429424"/>
                  <a:pt x="11219733" y="3444447"/>
                </a:cubicBezTo>
                <a:cubicBezTo>
                  <a:pt x="11218499" y="3451959"/>
                  <a:pt x="11223435" y="3466982"/>
                  <a:pt x="11225905" y="3463227"/>
                </a:cubicBezTo>
                <a:cubicBezTo>
                  <a:pt x="11232075" y="3463227"/>
                  <a:pt x="11235777" y="3466982"/>
                  <a:pt x="11235777" y="3478250"/>
                </a:cubicBezTo>
                <a:cubicBezTo>
                  <a:pt x="11235777" y="3493273"/>
                  <a:pt x="11238245" y="3504541"/>
                  <a:pt x="11238245" y="3519564"/>
                </a:cubicBezTo>
                <a:cubicBezTo>
                  <a:pt x="11238245" y="3534588"/>
                  <a:pt x="11237011" y="3549611"/>
                  <a:pt x="11238245" y="3568391"/>
                </a:cubicBezTo>
                <a:cubicBezTo>
                  <a:pt x="11239479" y="3583414"/>
                  <a:pt x="11239479" y="3598437"/>
                  <a:pt x="11238245" y="3613461"/>
                </a:cubicBezTo>
                <a:cubicBezTo>
                  <a:pt x="11237011" y="3624728"/>
                  <a:pt x="11240713" y="3628484"/>
                  <a:pt x="11243181" y="3632240"/>
                </a:cubicBezTo>
                <a:cubicBezTo>
                  <a:pt x="11246883" y="3643508"/>
                  <a:pt x="11249351" y="3639752"/>
                  <a:pt x="11249351" y="3624728"/>
                </a:cubicBezTo>
                <a:cubicBezTo>
                  <a:pt x="11249351" y="3620973"/>
                  <a:pt x="11249351" y="3613461"/>
                  <a:pt x="11249351" y="3605949"/>
                </a:cubicBezTo>
                <a:cubicBezTo>
                  <a:pt x="11250585" y="3598437"/>
                  <a:pt x="11250585" y="3587170"/>
                  <a:pt x="11253053" y="3587170"/>
                </a:cubicBezTo>
                <a:cubicBezTo>
                  <a:pt x="11259223" y="3587170"/>
                  <a:pt x="11259223" y="3575902"/>
                  <a:pt x="11259223" y="3564635"/>
                </a:cubicBezTo>
                <a:cubicBezTo>
                  <a:pt x="11259223" y="3549611"/>
                  <a:pt x="11259223" y="3538344"/>
                  <a:pt x="11262925" y="3530832"/>
                </a:cubicBezTo>
                <a:cubicBezTo>
                  <a:pt x="11265393" y="3523320"/>
                  <a:pt x="11265393" y="3508297"/>
                  <a:pt x="11262925" y="3497029"/>
                </a:cubicBezTo>
                <a:cubicBezTo>
                  <a:pt x="11259223" y="3482006"/>
                  <a:pt x="11261691" y="3463227"/>
                  <a:pt x="11261691" y="3444447"/>
                </a:cubicBezTo>
                <a:cubicBezTo>
                  <a:pt x="11261691" y="3440691"/>
                  <a:pt x="11262925" y="3440691"/>
                  <a:pt x="11262925" y="3436936"/>
                </a:cubicBezTo>
                <a:cubicBezTo>
                  <a:pt x="11265393" y="3433180"/>
                  <a:pt x="11266627" y="3436936"/>
                  <a:pt x="11266627" y="3440691"/>
                </a:cubicBezTo>
                <a:cubicBezTo>
                  <a:pt x="11266627" y="3451959"/>
                  <a:pt x="11266627" y="3459471"/>
                  <a:pt x="11269095" y="3463227"/>
                </a:cubicBezTo>
                <a:cubicBezTo>
                  <a:pt x="11272797" y="3474494"/>
                  <a:pt x="11275265" y="3470738"/>
                  <a:pt x="11277733" y="3470738"/>
                </a:cubicBezTo>
                <a:cubicBezTo>
                  <a:pt x="11277733" y="3459471"/>
                  <a:pt x="11278967" y="3448203"/>
                  <a:pt x="11278967" y="3433180"/>
                </a:cubicBezTo>
                <a:cubicBezTo>
                  <a:pt x="11280201" y="3440691"/>
                  <a:pt x="11280201" y="3444447"/>
                  <a:pt x="11280201" y="3448203"/>
                </a:cubicBezTo>
                <a:cubicBezTo>
                  <a:pt x="11280201" y="3459471"/>
                  <a:pt x="11281435" y="3470738"/>
                  <a:pt x="11280201" y="3482006"/>
                </a:cubicBezTo>
                <a:cubicBezTo>
                  <a:pt x="11278967" y="3497029"/>
                  <a:pt x="11282669" y="3500785"/>
                  <a:pt x="11283903" y="3515809"/>
                </a:cubicBezTo>
                <a:cubicBezTo>
                  <a:pt x="11285137" y="3530832"/>
                  <a:pt x="11286371" y="3530832"/>
                  <a:pt x="11291307" y="3523320"/>
                </a:cubicBezTo>
                <a:cubicBezTo>
                  <a:pt x="11295009" y="3519564"/>
                  <a:pt x="11296243" y="3512053"/>
                  <a:pt x="11295009" y="3504541"/>
                </a:cubicBezTo>
                <a:cubicBezTo>
                  <a:pt x="11292541" y="3493273"/>
                  <a:pt x="11293775" y="3482006"/>
                  <a:pt x="11293775" y="3474494"/>
                </a:cubicBezTo>
                <a:cubicBezTo>
                  <a:pt x="11292541" y="3451959"/>
                  <a:pt x="11295009" y="3433180"/>
                  <a:pt x="11291307" y="3410645"/>
                </a:cubicBezTo>
                <a:cubicBezTo>
                  <a:pt x="11291307" y="3410645"/>
                  <a:pt x="11291307" y="3406889"/>
                  <a:pt x="11292541" y="3403133"/>
                </a:cubicBezTo>
                <a:cubicBezTo>
                  <a:pt x="11295009" y="3384354"/>
                  <a:pt x="11295009" y="3369330"/>
                  <a:pt x="11295009" y="3350551"/>
                </a:cubicBezTo>
                <a:cubicBezTo>
                  <a:pt x="11296243" y="3324260"/>
                  <a:pt x="11298711" y="3297969"/>
                  <a:pt x="11297477" y="3271678"/>
                </a:cubicBezTo>
                <a:cubicBezTo>
                  <a:pt x="11297477" y="3271678"/>
                  <a:pt x="11297477" y="3267922"/>
                  <a:pt x="11297477" y="3267922"/>
                </a:cubicBezTo>
                <a:cubicBezTo>
                  <a:pt x="11298711" y="3267922"/>
                  <a:pt x="11298711" y="3267922"/>
                  <a:pt x="11298711" y="3267922"/>
                </a:cubicBezTo>
                <a:cubicBezTo>
                  <a:pt x="11299945" y="3267922"/>
                  <a:pt x="11301179" y="3267922"/>
                  <a:pt x="11301179" y="3271678"/>
                </a:cubicBezTo>
                <a:cubicBezTo>
                  <a:pt x="11301179" y="3275434"/>
                  <a:pt x="11301179" y="3279190"/>
                  <a:pt x="11301179" y="3282945"/>
                </a:cubicBezTo>
                <a:cubicBezTo>
                  <a:pt x="11301179" y="3305481"/>
                  <a:pt x="11301179" y="3328016"/>
                  <a:pt x="11301179" y="3350551"/>
                </a:cubicBezTo>
                <a:cubicBezTo>
                  <a:pt x="11301179" y="3354307"/>
                  <a:pt x="11301179" y="3361818"/>
                  <a:pt x="11303647" y="3361818"/>
                </a:cubicBezTo>
                <a:cubicBezTo>
                  <a:pt x="11308583" y="3358063"/>
                  <a:pt x="11308583" y="3373086"/>
                  <a:pt x="11308583" y="3380598"/>
                </a:cubicBezTo>
                <a:cubicBezTo>
                  <a:pt x="11308583" y="3395621"/>
                  <a:pt x="11308583" y="3410645"/>
                  <a:pt x="11308583" y="3425668"/>
                </a:cubicBezTo>
                <a:cubicBezTo>
                  <a:pt x="11308583" y="3436936"/>
                  <a:pt x="11309817" y="3448203"/>
                  <a:pt x="11311051" y="3459471"/>
                </a:cubicBezTo>
                <a:cubicBezTo>
                  <a:pt x="11313519" y="3455715"/>
                  <a:pt x="11314753" y="3448203"/>
                  <a:pt x="11314753" y="3440691"/>
                </a:cubicBezTo>
                <a:cubicBezTo>
                  <a:pt x="11314753" y="3410645"/>
                  <a:pt x="11312285" y="3380598"/>
                  <a:pt x="11315987" y="3350551"/>
                </a:cubicBezTo>
                <a:cubicBezTo>
                  <a:pt x="11315987" y="3301725"/>
                  <a:pt x="11315987" y="3252899"/>
                  <a:pt x="11315987" y="3207828"/>
                </a:cubicBezTo>
                <a:cubicBezTo>
                  <a:pt x="11315987" y="3200316"/>
                  <a:pt x="11312285" y="3196561"/>
                  <a:pt x="11314753" y="3189049"/>
                </a:cubicBezTo>
                <a:cubicBezTo>
                  <a:pt x="11318455" y="3177781"/>
                  <a:pt x="11315987" y="3162758"/>
                  <a:pt x="11315987" y="3151490"/>
                </a:cubicBezTo>
                <a:cubicBezTo>
                  <a:pt x="11315987" y="3140223"/>
                  <a:pt x="11317221" y="3125199"/>
                  <a:pt x="11314753" y="3113932"/>
                </a:cubicBezTo>
                <a:cubicBezTo>
                  <a:pt x="11313519" y="3106420"/>
                  <a:pt x="11314753" y="3095152"/>
                  <a:pt x="11314753" y="3087641"/>
                </a:cubicBezTo>
                <a:lnTo>
                  <a:pt x="11316909" y="3050449"/>
                </a:lnTo>
                <a:lnTo>
                  <a:pt x="11321055" y="3043888"/>
                </a:lnTo>
                <a:cubicBezTo>
                  <a:pt x="11321055" y="3040133"/>
                  <a:pt x="11321055" y="3032624"/>
                  <a:pt x="11321055" y="3025114"/>
                </a:cubicBezTo>
                <a:cubicBezTo>
                  <a:pt x="11321055" y="3013850"/>
                  <a:pt x="11321055" y="2998831"/>
                  <a:pt x="11321055" y="2987567"/>
                </a:cubicBezTo>
                <a:cubicBezTo>
                  <a:pt x="11321055" y="2976303"/>
                  <a:pt x="11321055" y="2961284"/>
                  <a:pt x="11321055" y="2950020"/>
                </a:cubicBezTo>
                <a:cubicBezTo>
                  <a:pt x="11321055" y="2950020"/>
                  <a:pt x="11324853" y="2950020"/>
                  <a:pt x="11324853" y="2946265"/>
                </a:cubicBezTo>
                <a:cubicBezTo>
                  <a:pt x="11328649" y="2946265"/>
                  <a:pt x="11332445" y="2950020"/>
                  <a:pt x="11332445" y="2950020"/>
                </a:cubicBezTo>
                <a:cubicBezTo>
                  <a:pt x="11336241" y="2961284"/>
                  <a:pt x="11332445" y="2976303"/>
                  <a:pt x="11332445" y="2987567"/>
                </a:cubicBezTo>
                <a:cubicBezTo>
                  <a:pt x="11336241" y="2991322"/>
                  <a:pt x="11332445" y="2995076"/>
                  <a:pt x="11336241" y="2998831"/>
                </a:cubicBezTo>
                <a:cubicBezTo>
                  <a:pt x="11340037" y="2998831"/>
                  <a:pt x="11343835" y="2998831"/>
                  <a:pt x="11343835" y="2998831"/>
                </a:cubicBezTo>
                <a:cubicBezTo>
                  <a:pt x="11345733" y="2989444"/>
                  <a:pt x="11350479" y="2986628"/>
                  <a:pt x="11356173" y="2986159"/>
                </a:cubicBezTo>
                <a:lnTo>
                  <a:pt x="11362739" y="2986671"/>
                </a:lnTo>
                <a:lnTo>
                  <a:pt x="11362739" y="3000337"/>
                </a:lnTo>
                <a:cubicBezTo>
                  <a:pt x="11358941" y="3015356"/>
                  <a:pt x="11370331" y="3026620"/>
                  <a:pt x="11370331" y="3045393"/>
                </a:cubicBezTo>
                <a:cubicBezTo>
                  <a:pt x="11366535" y="3056658"/>
                  <a:pt x="11370331" y="3071677"/>
                  <a:pt x="11370331" y="3086695"/>
                </a:cubicBezTo>
                <a:cubicBezTo>
                  <a:pt x="11370331" y="3090450"/>
                  <a:pt x="11370331" y="3090450"/>
                  <a:pt x="11370331" y="3094205"/>
                </a:cubicBezTo>
                <a:cubicBezTo>
                  <a:pt x="11389313" y="3109224"/>
                  <a:pt x="11385517" y="3127997"/>
                  <a:pt x="11377923" y="3146771"/>
                </a:cubicBezTo>
                <a:cubicBezTo>
                  <a:pt x="11370331" y="3161790"/>
                  <a:pt x="11374127" y="3176809"/>
                  <a:pt x="11362739" y="3191828"/>
                </a:cubicBezTo>
                <a:cubicBezTo>
                  <a:pt x="11362739" y="3191828"/>
                  <a:pt x="11362739" y="3195582"/>
                  <a:pt x="11366535" y="3199337"/>
                </a:cubicBezTo>
                <a:cubicBezTo>
                  <a:pt x="11370331" y="3203092"/>
                  <a:pt x="11370331" y="3206847"/>
                  <a:pt x="11370331" y="3210601"/>
                </a:cubicBezTo>
                <a:cubicBezTo>
                  <a:pt x="11366535" y="3248149"/>
                  <a:pt x="11381721" y="3285696"/>
                  <a:pt x="11374127" y="3323243"/>
                </a:cubicBezTo>
                <a:cubicBezTo>
                  <a:pt x="11374127" y="3338262"/>
                  <a:pt x="11385517" y="3345771"/>
                  <a:pt x="11381721" y="3357036"/>
                </a:cubicBezTo>
                <a:cubicBezTo>
                  <a:pt x="11381721" y="3368300"/>
                  <a:pt x="11381721" y="3383319"/>
                  <a:pt x="11381721" y="3394583"/>
                </a:cubicBezTo>
                <a:cubicBezTo>
                  <a:pt x="11385517" y="3417111"/>
                  <a:pt x="11370331" y="3435885"/>
                  <a:pt x="11377923" y="3454658"/>
                </a:cubicBezTo>
                <a:cubicBezTo>
                  <a:pt x="11377923" y="3462168"/>
                  <a:pt x="11377923" y="3465923"/>
                  <a:pt x="11377923" y="3469677"/>
                </a:cubicBezTo>
                <a:cubicBezTo>
                  <a:pt x="11377923" y="3473432"/>
                  <a:pt x="11374127" y="3477187"/>
                  <a:pt x="11381721" y="3480941"/>
                </a:cubicBezTo>
                <a:cubicBezTo>
                  <a:pt x="11385517" y="3480941"/>
                  <a:pt x="11393109" y="3477187"/>
                  <a:pt x="11393109" y="3473432"/>
                </a:cubicBezTo>
                <a:cubicBezTo>
                  <a:pt x="11396907" y="3462168"/>
                  <a:pt x="11408295" y="3450904"/>
                  <a:pt x="11408295" y="3435885"/>
                </a:cubicBezTo>
                <a:cubicBezTo>
                  <a:pt x="11408295" y="3428375"/>
                  <a:pt x="11415889" y="3428375"/>
                  <a:pt x="11419685" y="3420866"/>
                </a:cubicBezTo>
                <a:cubicBezTo>
                  <a:pt x="11431075" y="3439639"/>
                  <a:pt x="11431075" y="3458413"/>
                  <a:pt x="11434871" y="3477187"/>
                </a:cubicBezTo>
                <a:cubicBezTo>
                  <a:pt x="11438667" y="3492206"/>
                  <a:pt x="11446261" y="3503470"/>
                  <a:pt x="11450057" y="3518489"/>
                </a:cubicBezTo>
                <a:cubicBezTo>
                  <a:pt x="11450057" y="3522243"/>
                  <a:pt x="11457649" y="3529753"/>
                  <a:pt x="11465243" y="3525998"/>
                </a:cubicBezTo>
                <a:cubicBezTo>
                  <a:pt x="11472835" y="3522243"/>
                  <a:pt x="11469039" y="3514734"/>
                  <a:pt x="11469039" y="3510979"/>
                </a:cubicBezTo>
                <a:cubicBezTo>
                  <a:pt x="11469039" y="3484696"/>
                  <a:pt x="11469039" y="3462168"/>
                  <a:pt x="11469039" y="3435885"/>
                </a:cubicBezTo>
                <a:cubicBezTo>
                  <a:pt x="11469039" y="3390828"/>
                  <a:pt x="11480429" y="3345771"/>
                  <a:pt x="11503207" y="3304469"/>
                </a:cubicBezTo>
                <a:cubicBezTo>
                  <a:pt x="11510801" y="3289450"/>
                  <a:pt x="11507003" y="3270677"/>
                  <a:pt x="11514597" y="3255658"/>
                </a:cubicBezTo>
                <a:cubicBezTo>
                  <a:pt x="11518393" y="3240639"/>
                  <a:pt x="11514597" y="3221865"/>
                  <a:pt x="11510801" y="3203092"/>
                </a:cubicBezTo>
                <a:cubicBezTo>
                  <a:pt x="11503207" y="3188073"/>
                  <a:pt x="11499411" y="3165545"/>
                  <a:pt x="11499411" y="3146771"/>
                </a:cubicBezTo>
                <a:cubicBezTo>
                  <a:pt x="11503207" y="3116733"/>
                  <a:pt x="11495615" y="3086695"/>
                  <a:pt x="11507003" y="3056658"/>
                </a:cubicBezTo>
                <a:cubicBezTo>
                  <a:pt x="11510801" y="3052903"/>
                  <a:pt x="11510801" y="3049148"/>
                  <a:pt x="11507003" y="3045393"/>
                </a:cubicBezTo>
                <a:lnTo>
                  <a:pt x="11501673" y="3006454"/>
                </a:lnTo>
                <a:lnTo>
                  <a:pt x="11508507" y="3006810"/>
                </a:lnTo>
                <a:cubicBezTo>
                  <a:pt x="11510879" y="3005402"/>
                  <a:pt x="11512777" y="3002586"/>
                  <a:pt x="11514675" y="2998831"/>
                </a:cubicBezTo>
                <a:cubicBezTo>
                  <a:pt x="11518471" y="2991322"/>
                  <a:pt x="11518471" y="2991322"/>
                  <a:pt x="11526065" y="2998831"/>
                </a:cubicBezTo>
                <a:cubicBezTo>
                  <a:pt x="11529861" y="3004463"/>
                  <a:pt x="11531759" y="3007279"/>
                  <a:pt x="11533183" y="3007279"/>
                </a:cubicBezTo>
                <a:lnTo>
                  <a:pt x="11533509" y="3006635"/>
                </a:lnTo>
                <a:lnTo>
                  <a:pt x="11533509" y="3013933"/>
                </a:lnTo>
                <a:cubicBezTo>
                  <a:pt x="11533509" y="3032712"/>
                  <a:pt x="11534743" y="3055247"/>
                  <a:pt x="11535977" y="3074027"/>
                </a:cubicBezTo>
                <a:cubicBezTo>
                  <a:pt x="11535977" y="3089050"/>
                  <a:pt x="11537211" y="3104073"/>
                  <a:pt x="11538445" y="3119097"/>
                </a:cubicBezTo>
                <a:cubicBezTo>
                  <a:pt x="11539679" y="3141632"/>
                  <a:pt x="11539679" y="3141632"/>
                  <a:pt x="11538445" y="3164167"/>
                </a:cubicBezTo>
                <a:cubicBezTo>
                  <a:pt x="11537211" y="3171679"/>
                  <a:pt x="11535977" y="3179191"/>
                  <a:pt x="11540913" y="3179191"/>
                </a:cubicBezTo>
                <a:cubicBezTo>
                  <a:pt x="11543381" y="3179191"/>
                  <a:pt x="11544615" y="3190458"/>
                  <a:pt x="11543381" y="3197970"/>
                </a:cubicBezTo>
                <a:cubicBezTo>
                  <a:pt x="11539679" y="3212993"/>
                  <a:pt x="11542147" y="3224261"/>
                  <a:pt x="11542147" y="3239284"/>
                </a:cubicBezTo>
                <a:cubicBezTo>
                  <a:pt x="11540913" y="3246796"/>
                  <a:pt x="11545849" y="3261819"/>
                  <a:pt x="11548317" y="3258064"/>
                </a:cubicBezTo>
                <a:cubicBezTo>
                  <a:pt x="11554487" y="3258064"/>
                  <a:pt x="11558189" y="3261819"/>
                  <a:pt x="11558189" y="3273087"/>
                </a:cubicBezTo>
                <a:cubicBezTo>
                  <a:pt x="11558189" y="3288110"/>
                  <a:pt x="11560657" y="3299378"/>
                  <a:pt x="11560657" y="3314401"/>
                </a:cubicBezTo>
                <a:cubicBezTo>
                  <a:pt x="11560657" y="3329425"/>
                  <a:pt x="11559423" y="3344448"/>
                  <a:pt x="11560657" y="3363228"/>
                </a:cubicBezTo>
                <a:cubicBezTo>
                  <a:pt x="11561891" y="3378251"/>
                  <a:pt x="11561891" y="3393274"/>
                  <a:pt x="11560657" y="3408298"/>
                </a:cubicBezTo>
                <a:cubicBezTo>
                  <a:pt x="11559423" y="3419565"/>
                  <a:pt x="11563125" y="3423321"/>
                  <a:pt x="11565593" y="3427077"/>
                </a:cubicBezTo>
                <a:cubicBezTo>
                  <a:pt x="11569295" y="3438345"/>
                  <a:pt x="11571763" y="3434589"/>
                  <a:pt x="11571763" y="3419565"/>
                </a:cubicBezTo>
                <a:cubicBezTo>
                  <a:pt x="11571763" y="3415810"/>
                  <a:pt x="11571763" y="3408298"/>
                  <a:pt x="11571763" y="3400786"/>
                </a:cubicBezTo>
                <a:cubicBezTo>
                  <a:pt x="11572997" y="3393274"/>
                  <a:pt x="11572997" y="3382007"/>
                  <a:pt x="11575465" y="3382007"/>
                </a:cubicBezTo>
                <a:cubicBezTo>
                  <a:pt x="11581635" y="3382007"/>
                  <a:pt x="11581635" y="3370739"/>
                  <a:pt x="11581635" y="3359472"/>
                </a:cubicBezTo>
                <a:cubicBezTo>
                  <a:pt x="11581635" y="3344448"/>
                  <a:pt x="11581635" y="3333181"/>
                  <a:pt x="11585337" y="3325669"/>
                </a:cubicBezTo>
                <a:cubicBezTo>
                  <a:pt x="11587805" y="3318157"/>
                  <a:pt x="11587805" y="3303134"/>
                  <a:pt x="11585337" y="3291866"/>
                </a:cubicBezTo>
                <a:cubicBezTo>
                  <a:pt x="11581635" y="3276843"/>
                  <a:pt x="11584103" y="3258064"/>
                  <a:pt x="11584103" y="3239284"/>
                </a:cubicBezTo>
                <a:cubicBezTo>
                  <a:pt x="11584103" y="3235528"/>
                  <a:pt x="11585337" y="3235528"/>
                  <a:pt x="11585337" y="3231773"/>
                </a:cubicBezTo>
                <a:cubicBezTo>
                  <a:pt x="11587805" y="3228017"/>
                  <a:pt x="11589039" y="3231773"/>
                  <a:pt x="11589039" y="3235528"/>
                </a:cubicBezTo>
                <a:cubicBezTo>
                  <a:pt x="11589039" y="3246796"/>
                  <a:pt x="11589039" y="3254308"/>
                  <a:pt x="11591507" y="3258064"/>
                </a:cubicBezTo>
                <a:cubicBezTo>
                  <a:pt x="11595209" y="3269331"/>
                  <a:pt x="11597677" y="3265575"/>
                  <a:pt x="11600145" y="3265575"/>
                </a:cubicBezTo>
                <a:cubicBezTo>
                  <a:pt x="11600145" y="3254308"/>
                  <a:pt x="11601379" y="3243040"/>
                  <a:pt x="11601379" y="3228017"/>
                </a:cubicBezTo>
                <a:cubicBezTo>
                  <a:pt x="11602613" y="3235528"/>
                  <a:pt x="11602613" y="3239284"/>
                  <a:pt x="11602613" y="3243040"/>
                </a:cubicBezTo>
                <a:cubicBezTo>
                  <a:pt x="11602613" y="3254308"/>
                  <a:pt x="11603847" y="3265575"/>
                  <a:pt x="11602613" y="3276843"/>
                </a:cubicBezTo>
                <a:cubicBezTo>
                  <a:pt x="11601379" y="3291866"/>
                  <a:pt x="11605081" y="3295622"/>
                  <a:pt x="11606315" y="3310646"/>
                </a:cubicBezTo>
                <a:cubicBezTo>
                  <a:pt x="11607549" y="3325669"/>
                  <a:pt x="11608783" y="3325669"/>
                  <a:pt x="11613719" y="3318157"/>
                </a:cubicBezTo>
                <a:cubicBezTo>
                  <a:pt x="11617421" y="3314401"/>
                  <a:pt x="11618655" y="3306890"/>
                  <a:pt x="11617421" y="3299378"/>
                </a:cubicBezTo>
                <a:cubicBezTo>
                  <a:pt x="11614953" y="3288110"/>
                  <a:pt x="11616187" y="3276843"/>
                  <a:pt x="11616187" y="3269331"/>
                </a:cubicBezTo>
                <a:cubicBezTo>
                  <a:pt x="11614953" y="3246796"/>
                  <a:pt x="11617421" y="3228017"/>
                  <a:pt x="11613719" y="3205482"/>
                </a:cubicBezTo>
                <a:cubicBezTo>
                  <a:pt x="11613719" y="3205482"/>
                  <a:pt x="11613719" y="3201726"/>
                  <a:pt x="11614953" y="3197970"/>
                </a:cubicBezTo>
                <a:lnTo>
                  <a:pt x="11616487" y="3165284"/>
                </a:lnTo>
                <a:lnTo>
                  <a:pt x="11617101" y="3165545"/>
                </a:lnTo>
                <a:lnTo>
                  <a:pt x="11630901" y="3173343"/>
                </a:lnTo>
                <a:lnTo>
                  <a:pt x="11630995" y="3175435"/>
                </a:lnTo>
                <a:cubicBezTo>
                  <a:pt x="11630995" y="3190458"/>
                  <a:pt x="11630995" y="3205482"/>
                  <a:pt x="11630995" y="3220505"/>
                </a:cubicBezTo>
                <a:lnTo>
                  <a:pt x="11633317" y="3252288"/>
                </a:lnTo>
                <a:lnTo>
                  <a:pt x="11632287" y="3259413"/>
                </a:lnTo>
                <a:cubicBezTo>
                  <a:pt x="11632287" y="3266922"/>
                  <a:pt x="11643677" y="3270677"/>
                  <a:pt x="11651269" y="3274432"/>
                </a:cubicBezTo>
                <a:cubicBezTo>
                  <a:pt x="11662659" y="3281941"/>
                  <a:pt x="11666455" y="3296960"/>
                  <a:pt x="11651269" y="3304469"/>
                </a:cubicBezTo>
                <a:cubicBezTo>
                  <a:pt x="11643677" y="3304469"/>
                  <a:pt x="11639879" y="3308224"/>
                  <a:pt x="11632287" y="3311979"/>
                </a:cubicBezTo>
                <a:cubicBezTo>
                  <a:pt x="11624695" y="3311979"/>
                  <a:pt x="11620897" y="3319488"/>
                  <a:pt x="11620897" y="3330752"/>
                </a:cubicBezTo>
                <a:cubicBezTo>
                  <a:pt x="11620897" y="3338262"/>
                  <a:pt x="11620897" y="3345771"/>
                  <a:pt x="11613305" y="3353281"/>
                </a:cubicBezTo>
                <a:cubicBezTo>
                  <a:pt x="11609509" y="3364545"/>
                  <a:pt x="11617101" y="3375809"/>
                  <a:pt x="11628491" y="3383319"/>
                </a:cubicBezTo>
                <a:cubicBezTo>
                  <a:pt x="11651269" y="3394583"/>
                  <a:pt x="11651269" y="3417111"/>
                  <a:pt x="11658863" y="3435885"/>
                </a:cubicBezTo>
                <a:cubicBezTo>
                  <a:pt x="11662659" y="3443394"/>
                  <a:pt x="11655065" y="3450904"/>
                  <a:pt x="11651269" y="3462168"/>
                </a:cubicBezTo>
                <a:cubicBezTo>
                  <a:pt x="11651269" y="3473432"/>
                  <a:pt x="11643677" y="3484696"/>
                  <a:pt x="11636083" y="3492206"/>
                </a:cubicBezTo>
                <a:cubicBezTo>
                  <a:pt x="11620897" y="3514734"/>
                  <a:pt x="11620897" y="3518489"/>
                  <a:pt x="11639879" y="3533508"/>
                </a:cubicBezTo>
                <a:cubicBezTo>
                  <a:pt x="11639879" y="3537262"/>
                  <a:pt x="11647473" y="3537262"/>
                  <a:pt x="11651269" y="3541017"/>
                </a:cubicBezTo>
                <a:cubicBezTo>
                  <a:pt x="11632287" y="3563545"/>
                  <a:pt x="11632287" y="3582319"/>
                  <a:pt x="11632287" y="3604847"/>
                </a:cubicBezTo>
                <a:cubicBezTo>
                  <a:pt x="11632287" y="3619866"/>
                  <a:pt x="11632287" y="3631130"/>
                  <a:pt x="11632287" y="3646150"/>
                </a:cubicBezTo>
                <a:cubicBezTo>
                  <a:pt x="11636083" y="3676188"/>
                  <a:pt x="11624695" y="3706225"/>
                  <a:pt x="11628491" y="3740018"/>
                </a:cubicBezTo>
                <a:cubicBezTo>
                  <a:pt x="11628491" y="3751282"/>
                  <a:pt x="11613305" y="3755037"/>
                  <a:pt x="11624695" y="3766301"/>
                </a:cubicBezTo>
                <a:cubicBezTo>
                  <a:pt x="11632287" y="3777565"/>
                  <a:pt x="11624695" y="3788829"/>
                  <a:pt x="11628491" y="3796339"/>
                </a:cubicBezTo>
                <a:cubicBezTo>
                  <a:pt x="11628491" y="3807603"/>
                  <a:pt x="11628491" y="3818867"/>
                  <a:pt x="11628491" y="3830131"/>
                </a:cubicBezTo>
                <a:cubicBezTo>
                  <a:pt x="11636083" y="3837641"/>
                  <a:pt x="11643677" y="3830131"/>
                  <a:pt x="11651269" y="3833886"/>
                </a:cubicBezTo>
                <a:cubicBezTo>
                  <a:pt x="11666455" y="3845150"/>
                  <a:pt x="11670251" y="3860169"/>
                  <a:pt x="11662659" y="3878943"/>
                </a:cubicBezTo>
                <a:cubicBezTo>
                  <a:pt x="11662659" y="3882697"/>
                  <a:pt x="11658863" y="3882697"/>
                  <a:pt x="11658863" y="3890207"/>
                </a:cubicBezTo>
                <a:cubicBezTo>
                  <a:pt x="11658863" y="3893962"/>
                  <a:pt x="11662659" y="3897716"/>
                  <a:pt x="11670251" y="3897716"/>
                </a:cubicBezTo>
                <a:cubicBezTo>
                  <a:pt x="11674049" y="3897716"/>
                  <a:pt x="11681641" y="3897716"/>
                  <a:pt x="11681641" y="3890207"/>
                </a:cubicBezTo>
                <a:cubicBezTo>
                  <a:pt x="11677845" y="3878943"/>
                  <a:pt x="11681641" y="3867678"/>
                  <a:pt x="11677845" y="3860169"/>
                </a:cubicBezTo>
                <a:cubicBezTo>
                  <a:pt x="11677845" y="3845150"/>
                  <a:pt x="11685437" y="3837641"/>
                  <a:pt x="11685437" y="3826376"/>
                </a:cubicBezTo>
                <a:cubicBezTo>
                  <a:pt x="11689235" y="3818867"/>
                  <a:pt x="11700623" y="3815112"/>
                  <a:pt x="11708217" y="3815112"/>
                </a:cubicBezTo>
                <a:cubicBezTo>
                  <a:pt x="11719605" y="3807603"/>
                  <a:pt x="11723403" y="3807603"/>
                  <a:pt x="11715809" y="3796339"/>
                </a:cubicBezTo>
                <a:cubicBezTo>
                  <a:pt x="11712013" y="3781320"/>
                  <a:pt x="11708217" y="3766301"/>
                  <a:pt x="11700623" y="3751282"/>
                </a:cubicBezTo>
                <a:cubicBezTo>
                  <a:pt x="11696827" y="3747527"/>
                  <a:pt x="11700623" y="3740018"/>
                  <a:pt x="11700623" y="3732508"/>
                </a:cubicBezTo>
                <a:cubicBezTo>
                  <a:pt x="11700623" y="3728754"/>
                  <a:pt x="11708217" y="3728754"/>
                  <a:pt x="11712013" y="3724999"/>
                </a:cubicBezTo>
                <a:cubicBezTo>
                  <a:pt x="11719605" y="3717489"/>
                  <a:pt x="11723403" y="3724999"/>
                  <a:pt x="11730995" y="3728754"/>
                </a:cubicBezTo>
                <a:cubicBezTo>
                  <a:pt x="11738589" y="3732508"/>
                  <a:pt x="11738589" y="3743773"/>
                  <a:pt x="11746181" y="3751282"/>
                </a:cubicBezTo>
                <a:cubicBezTo>
                  <a:pt x="11749977" y="3755037"/>
                  <a:pt x="11749977" y="3755037"/>
                  <a:pt x="11753773" y="3755037"/>
                </a:cubicBezTo>
                <a:cubicBezTo>
                  <a:pt x="11757571" y="3755037"/>
                  <a:pt x="11757571" y="3751282"/>
                  <a:pt x="11757571" y="3747527"/>
                </a:cubicBezTo>
                <a:cubicBezTo>
                  <a:pt x="11757571" y="3736263"/>
                  <a:pt x="11761367" y="3721244"/>
                  <a:pt x="11753773" y="3709980"/>
                </a:cubicBezTo>
                <a:cubicBezTo>
                  <a:pt x="11749977" y="3709980"/>
                  <a:pt x="11753773" y="3706225"/>
                  <a:pt x="11753773" y="3706225"/>
                </a:cubicBezTo>
                <a:cubicBezTo>
                  <a:pt x="11757571" y="3698716"/>
                  <a:pt x="11757571" y="3706225"/>
                  <a:pt x="11761367" y="3706225"/>
                </a:cubicBezTo>
                <a:cubicBezTo>
                  <a:pt x="11765163" y="3709980"/>
                  <a:pt x="11772757" y="3709980"/>
                  <a:pt x="11772757" y="3702471"/>
                </a:cubicBezTo>
                <a:cubicBezTo>
                  <a:pt x="11772757" y="3694961"/>
                  <a:pt x="11772757" y="3687452"/>
                  <a:pt x="11772757" y="3676188"/>
                </a:cubicBezTo>
                <a:cubicBezTo>
                  <a:pt x="11780349" y="3687452"/>
                  <a:pt x="11780349" y="3698716"/>
                  <a:pt x="11784145" y="3709980"/>
                </a:cubicBezTo>
                <a:cubicBezTo>
                  <a:pt x="11787943" y="3717489"/>
                  <a:pt x="11791739" y="3717489"/>
                  <a:pt x="11795535" y="3713735"/>
                </a:cubicBezTo>
                <a:cubicBezTo>
                  <a:pt x="11810721" y="3709980"/>
                  <a:pt x="11814517" y="3709980"/>
                  <a:pt x="11818313" y="3724999"/>
                </a:cubicBezTo>
                <a:cubicBezTo>
                  <a:pt x="11818313" y="3728754"/>
                  <a:pt x="11818313" y="3736263"/>
                  <a:pt x="11818313" y="3740018"/>
                </a:cubicBezTo>
                <a:cubicBezTo>
                  <a:pt x="11822111" y="3740018"/>
                  <a:pt x="11822111" y="3740018"/>
                  <a:pt x="11825907" y="3740018"/>
                </a:cubicBezTo>
                <a:cubicBezTo>
                  <a:pt x="11825907" y="3740018"/>
                  <a:pt x="11829703" y="3740018"/>
                  <a:pt x="11829703" y="3740018"/>
                </a:cubicBezTo>
                <a:cubicBezTo>
                  <a:pt x="11825907" y="3713735"/>
                  <a:pt x="11844889" y="3694961"/>
                  <a:pt x="11844889" y="3668678"/>
                </a:cubicBezTo>
                <a:cubicBezTo>
                  <a:pt x="11844889" y="3653659"/>
                  <a:pt x="11852483" y="3638640"/>
                  <a:pt x="11863871" y="3623621"/>
                </a:cubicBezTo>
                <a:cubicBezTo>
                  <a:pt x="11867667" y="3623621"/>
                  <a:pt x="11867667" y="3616111"/>
                  <a:pt x="11871465" y="3616111"/>
                </a:cubicBezTo>
                <a:cubicBezTo>
                  <a:pt x="11879057" y="3616111"/>
                  <a:pt x="11879057" y="3623621"/>
                  <a:pt x="11879057" y="3627376"/>
                </a:cubicBezTo>
                <a:cubicBezTo>
                  <a:pt x="11879057" y="3638640"/>
                  <a:pt x="11879057" y="3649904"/>
                  <a:pt x="11879057" y="3661169"/>
                </a:cubicBezTo>
                <a:cubicBezTo>
                  <a:pt x="11879057" y="3664923"/>
                  <a:pt x="11879057" y="3668678"/>
                  <a:pt x="11882853" y="3668678"/>
                </a:cubicBezTo>
                <a:cubicBezTo>
                  <a:pt x="11886651" y="3668678"/>
                  <a:pt x="11890447" y="3668678"/>
                  <a:pt x="11890447" y="3664923"/>
                </a:cubicBezTo>
                <a:cubicBezTo>
                  <a:pt x="11890447" y="3657414"/>
                  <a:pt x="11898039" y="3653659"/>
                  <a:pt x="11898039" y="3642395"/>
                </a:cubicBezTo>
                <a:cubicBezTo>
                  <a:pt x="11898039" y="3631130"/>
                  <a:pt x="11898039" y="3619866"/>
                  <a:pt x="11898039" y="3608602"/>
                </a:cubicBezTo>
                <a:cubicBezTo>
                  <a:pt x="11901837" y="3601093"/>
                  <a:pt x="11909429" y="3604847"/>
                  <a:pt x="11913225" y="3604847"/>
                </a:cubicBezTo>
                <a:cubicBezTo>
                  <a:pt x="11917021" y="3604847"/>
                  <a:pt x="11920819" y="3604847"/>
                  <a:pt x="11920819" y="3604847"/>
                </a:cubicBezTo>
                <a:cubicBezTo>
                  <a:pt x="11924615" y="3627376"/>
                  <a:pt x="11943597" y="3638640"/>
                  <a:pt x="11943597" y="3661169"/>
                </a:cubicBezTo>
                <a:cubicBezTo>
                  <a:pt x="11943597" y="3706225"/>
                  <a:pt x="11932207" y="3747527"/>
                  <a:pt x="11936005" y="3792584"/>
                </a:cubicBezTo>
                <a:cubicBezTo>
                  <a:pt x="11939801" y="3800093"/>
                  <a:pt x="11932207" y="3811358"/>
                  <a:pt x="11943597" y="3811358"/>
                </a:cubicBezTo>
                <a:cubicBezTo>
                  <a:pt x="11958783" y="3815112"/>
                  <a:pt x="11951191" y="3800093"/>
                  <a:pt x="11951191" y="3792584"/>
                </a:cubicBezTo>
                <a:cubicBezTo>
                  <a:pt x="11947393" y="3777565"/>
                  <a:pt x="11958783" y="3762546"/>
                  <a:pt x="11958783" y="3747527"/>
                </a:cubicBezTo>
                <a:cubicBezTo>
                  <a:pt x="11954987" y="3732508"/>
                  <a:pt x="11951191" y="3713735"/>
                  <a:pt x="11958783" y="3698716"/>
                </a:cubicBezTo>
                <a:cubicBezTo>
                  <a:pt x="11966377" y="3672433"/>
                  <a:pt x="11962579" y="3646150"/>
                  <a:pt x="11962579" y="3623621"/>
                </a:cubicBezTo>
                <a:cubicBezTo>
                  <a:pt x="11966377" y="3574810"/>
                  <a:pt x="11977765" y="3529753"/>
                  <a:pt x="12011933" y="3495960"/>
                </a:cubicBezTo>
                <a:cubicBezTo>
                  <a:pt x="12023323" y="3480941"/>
                  <a:pt x="12023323" y="3465923"/>
                  <a:pt x="12023323" y="3450904"/>
                </a:cubicBezTo>
                <a:cubicBezTo>
                  <a:pt x="12023323" y="3447149"/>
                  <a:pt x="12019527" y="3435885"/>
                  <a:pt x="12027119" y="3435885"/>
                </a:cubicBezTo>
                <a:cubicBezTo>
                  <a:pt x="12042305" y="3435885"/>
                  <a:pt x="12034713" y="3447149"/>
                  <a:pt x="12034713" y="3450904"/>
                </a:cubicBezTo>
                <a:cubicBezTo>
                  <a:pt x="12034713" y="3514734"/>
                  <a:pt x="12034713" y="3578564"/>
                  <a:pt x="12034713" y="3646150"/>
                </a:cubicBezTo>
                <a:cubicBezTo>
                  <a:pt x="12034713" y="3668678"/>
                  <a:pt x="12053695" y="3683697"/>
                  <a:pt x="12072677" y="3702471"/>
                </a:cubicBezTo>
                <a:cubicBezTo>
                  <a:pt x="12072677" y="3702471"/>
                  <a:pt x="12076473" y="3702471"/>
                  <a:pt x="12080269" y="3702471"/>
                </a:cubicBezTo>
                <a:cubicBezTo>
                  <a:pt x="12091659" y="3694961"/>
                  <a:pt x="12099253" y="3691206"/>
                  <a:pt x="12110641" y="3687452"/>
                </a:cubicBezTo>
                <a:cubicBezTo>
                  <a:pt x="12122031" y="3687452"/>
                  <a:pt x="12133421" y="3676188"/>
                  <a:pt x="12133421" y="3664923"/>
                </a:cubicBezTo>
                <a:cubicBezTo>
                  <a:pt x="12133421" y="3634885"/>
                  <a:pt x="12159995" y="3634885"/>
                  <a:pt x="12178979" y="3631130"/>
                </a:cubicBezTo>
                <a:lnTo>
                  <a:pt x="12192001" y="362556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7618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2679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85275921-1E6D-41E3-AE7C-68DF859FCC4C}"/>
              </a:ext>
            </a:extLst>
          </p:cNvPr>
          <p:cNvSpPr/>
          <p:nvPr userDrawn="1"/>
        </p:nvSpPr>
        <p:spPr>
          <a:xfrm>
            <a:off x="9739306" y="5780910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0E66A9-91F6-4830-BB65-EEFDC3747239}"/>
              </a:ext>
            </a:extLst>
          </p:cNvPr>
          <p:cNvGrpSpPr/>
          <p:nvPr userDrawn="1"/>
        </p:nvGrpSpPr>
        <p:grpSpPr>
          <a:xfrm>
            <a:off x="9150364" y="1155759"/>
            <a:ext cx="3041636" cy="4780454"/>
            <a:chOff x="9508727" y="2147107"/>
            <a:chExt cx="2683273" cy="42172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DD02B9-705C-441F-9F44-3A4D8B0AB27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CEADF0-90D1-4EAC-B084-BE76E2D565F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AE0FA7-651F-41D3-A466-576DBE74B37E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45F040-58F7-4D83-BE71-78840F67DC0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B96364-EF52-4F95-B366-3127C9E144B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AC49B-8C7E-42FB-AF72-D459407EEC11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53137A-5EA9-4BF0-9F47-B5EBB3CFD976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33627FF-A6E8-40CC-AEAD-CBFFCE91FF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268081" y="1292594"/>
            <a:ext cx="2923920" cy="337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347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2385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3406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4386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5">
            <a:extLst>
              <a:ext uri="{FF2B5EF4-FFF2-40B4-BE49-F238E27FC236}">
                <a16:creationId xmlns:a16="http://schemas.microsoft.com/office/drawing/2014/main" id="{51E668D0-535A-4990-8E06-BB82F380A41A}"/>
              </a:ext>
            </a:extLst>
          </p:cNvPr>
          <p:cNvSpPr/>
          <p:nvPr userDrawn="1"/>
        </p:nvSpPr>
        <p:spPr>
          <a:xfrm>
            <a:off x="-307855" y="5652477"/>
            <a:ext cx="8090901" cy="807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53D67-7525-4276-8EB6-3E9A3694C933}"/>
              </a:ext>
            </a:extLst>
          </p:cNvPr>
          <p:cNvGrpSpPr/>
          <p:nvPr userDrawn="1"/>
        </p:nvGrpSpPr>
        <p:grpSpPr>
          <a:xfrm>
            <a:off x="994636" y="2926084"/>
            <a:ext cx="5395343" cy="3128207"/>
            <a:chOff x="-548507" y="477868"/>
            <a:chExt cx="11570449" cy="635717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51A292-65E4-4D8A-94E3-7A65FC7F70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1F2D2A-8652-402B-9EDA-D7240495B55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00252-CCD0-4C58-93D8-116634A213C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B8113BF-8BC1-4CCA-9159-9178FC0D3CF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4A4A368-5DB5-4021-B777-AFBA3EC624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69E2CE-5E2D-4650-A253-385B16712F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AF15E41-2018-45FA-83AE-B6C13175A02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CC2C955-5A78-4D6C-8CF9-E22D0DD13F2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D74779D-FE73-45F9-AFD9-D1F68E80FD1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76D687E-D97C-4498-B792-EA186144C9C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DA3960BD-FA1D-4271-9AE8-F261DD6BED3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C699106-98AC-46DA-9D6E-B969A15282A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C75CF35-F516-4726-9F9F-341EAA6BA56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699641" y="3059771"/>
            <a:ext cx="3985541" cy="25766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8067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2962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A441FF6A-3E7D-47A1-B8C1-5D555E74D492}"/>
              </a:ext>
            </a:extLst>
          </p:cNvPr>
          <p:cNvSpPr/>
          <p:nvPr userDrawn="1"/>
        </p:nvSpPr>
        <p:spPr>
          <a:xfrm flipH="1">
            <a:off x="639418" y="-1"/>
            <a:ext cx="10913165" cy="6858001"/>
          </a:xfrm>
          <a:prstGeom prst="parallelogram">
            <a:avLst>
              <a:gd name="adj" fmla="val 940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7574EA2-67C7-44C7-807B-81FA440CF14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929808" y="3419062"/>
            <a:ext cx="7262192" cy="3438939"/>
          </a:xfrm>
          <a:custGeom>
            <a:avLst/>
            <a:gdLst>
              <a:gd name="connsiteX0" fmla="*/ 0 w 7262192"/>
              <a:gd name="connsiteY0" fmla="*/ 0 h 3438939"/>
              <a:gd name="connsiteX1" fmla="*/ 4648683 w 7262192"/>
              <a:gd name="connsiteY1" fmla="*/ 0 h 3438939"/>
              <a:gd name="connsiteX2" fmla="*/ 7262192 w 7262192"/>
              <a:gd name="connsiteY2" fmla="*/ 2779944 h 3438939"/>
              <a:gd name="connsiteX3" fmla="*/ 7262192 w 7262192"/>
              <a:gd name="connsiteY3" fmla="*/ 3438939 h 3438939"/>
              <a:gd name="connsiteX4" fmla="*/ 3233050 w 7262192"/>
              <a:gd name="connsiteY4" fmla="*/ 3438939 h 343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2" h="3438939">
                <a:moveTo>
                  <a:pt x="0" y="0"/>
                </a:moveTo>
                <a:lnTo>
                  <a:pt x="4648683" y="0"/>
                </a:lnTo>
                <a:lnTo>
                  <a:pt x="7262192" y="2779944"/>
                </a:lnTo>
                <a:lnTo>
                  <a:pt x="7262192" y="3438939"/>
                </a:lnTo>
                <a:lnTo>
                  <a:pt x="3233050" y="34389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520FF5-8DAC-4EAB-92BD-6C99F0F33BD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1"/>
            <a:ext cx="7262195" cy="3419061"/>
          </a:xfrm>
          <a:custGeom>
            <a:avLst/>
            <a:gdLst>
              <a:gd name="connsiteX0" fmla="*/ 0 w 7262195"/>
              <a:gd name="connsiteY0" fmla="*/ 0 h 3419061"/>
              <a:gd name="connsiteX1" fmla="*/ 4047833 w 7262195"/>
              <a:gd name="connsiteY1" fmla="*/ 0 h 3419061"/>
              <a:gd name="connsiteX2" fmla="*/ 7262195 w 7262195"/>
              <a:gd name="connsiteY2" fmla="*/ 3419061 h 3419061"/>
              <a:gd name="connsiteX3" fmla="*/ 2594824 w 7262195"/>
              <a:gd name="connsiteY3" fmla="*/ 3419061 h 3419061"/>
              <a:gd name="connsiteX4" fmla="*/ 0 w 7262195"/>
              <a:gd name="connsiteY4" fmla="*/ 658992 h 3419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2195" h="3419061">
                <a:moveTo>
                  <a:pt x="0" y="0"/>
                </a:moveTo>
                <a:lnTo>
                  <a:pt x="4047833" y="0"/>
                </a:lnTo>
                <a:lnTo>
                  <a:pt x="7262195" y="3419061"/>
                </a:lnTo>
                <a:lnTo>
                  <a:pt x="2594824" y="3419061"/>
                </a:lnTo>
                <a:lnTo>
                  <a:pt x="0" y="65899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408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7DD712-92B1-477B-8080-5AF38C7E3E01}"/>
              </a:ext>
            </a:extLst>
          </p:cNvPr>
          <p:cNvSpPr/>
          <p:nvPr userDrawn="1"/>
        </p:nvSpPr>
        <p:spPr>
          <a:xfrm>
            <a:off x="0" y="4902095"/>
            <a:ext cx="12192000" cy="152516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E02773-B45E-4ACB-97AC-CF37612D3B5C}"/>
              </a:ext>
            </a:extLst>
          </p:cNvPr>
          <p:cNvGrpSpPr/>
          <p:nvPr userDrawn="1"/>
        </p:nvGrpSpPr>
        <p:grpSpPr>
          <a:xfrm>
            <a:off x="416723" y="332381"/>
            <a:ext cx="11369246" cy="6270450"/>
            <a:chOff x="416723" y="332381"/>
            <a:chExt cx="11369246" cy="62704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235D95-DDEC-4A92-9665-ABC7BFC0E091}"/>
                </a:ext>
              </a:extLst>
            </p:cNvPr>
            <p:cNvSpPr/>
            <p:nvPr/>
          </p:nvSpPr>
          <p:spPr>
            <a:xfrm>
              <a:off x="416723" y="332381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985880-179A-4DAC-A2DA-24978594ACCB}"/>
                </a:ext>
              </a:extLst>
            </p:cNvPr>
            <p:cNvSpPr/>
            <p:nvPr/>
          </p:nvSpPr>
          <p:spPr>
            <a:xfrm>
              <a:off x="11694805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384FEA-926E-4AB9-85B5-A3DEC1B34C5D}"/>
                </a:ext>
              </a:extLst>
            </p:cNvPr>
            <p:cNvSpPr/>
            <p:nvPr/>
          </p:nvSpPr>
          <p:spPr>
            <a:xfrm>
              <a:off x="416723" y="6513610"/>
              <a:ext cx="11338560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59C22A-775A-41E7-B980-597443A96A85}"/>
                </a:ext>
              </a:extLst>
            </p:cNvPr>
            <p:cNvSpPr/>
            <p:nvPr/>
          </p:nvSpPr>
          <p:spPr>
            <a:xfrm>
              <a:off x="416723" y="332381"/>
              <a:ext cx="91164" cy="6270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634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FE03131-EA90-4BFC-BA94-63B5F31A7C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9858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2AE6E1-85E1-49AE-9EB4-1E31104ED1EA}"/>
              </a:ext>
            </a:extLst>
          </p:cNvPr>
          <p:cNvGrpSpPr/>
          <p:nvPr userDrawn="1"/>
        </p:nvGrpSpPr>
        <p:grpSpPr>
          <a:xfrm>
            <a:off x="410360" y="1165242"/>
            <a:ext cx="11375609" cy="5427861"/>
            <a:chOff x="-2670393" y="6563600"/>
            <a:chExt cx="21679140" cy="10344176"/>
          </a:xfrm>
          <a:solidFill>
            <a:schemeClr val="bg1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2BDC20-C173-4211-A657-5420ED397365}"/>
                </a:ext>
              </a:extLst>
            </p:cNvPr>
            <p:cNvSpPr/>
            <p:nvPr/>
          </p:nvSpPr>
          <p:spPr>
            <a:xfrm>
              <a:off x="-2664821" y="6563600"/>
              <a:ext cx="7144757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6BB9AC-6652-4E67-84CA-54DC2A12CDCC}"/>
                </a:ext>
              </a:extLst>
            </p:cNvPr>
            <p:cNvSpPr/>
            <p:nvPr/>
          </p:nvSpPr>
          <p:spPr>
            <a:xfrm>
              <a:off x="-2670393" y="6626301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BDF663-243A-44A2-A674-DE65D49CEE39}"/>
                </a:ext>
              </a:extLst>
            </p:cNvPr>
            <p:cNvSpPr/>
            <p:nvPr/>
          </p:nvSpPr>
          <p:spPr>
            <a:xfrm>
              <a:off x="-2670393" y="16737743"/>
              <a:ext cx="21670890" cy="1700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987111-6EE9-4005-BE2E-0ED2354DA9FF}"/>
                </a:ext>
              </a:extLst>
            </p:cNvPr>
            <p:cNvSpPr/>
            <p:nvPr/>
          </p:nvSpPr>
          <p:spPr>
            <a:xfrm>
              <a:off x="18835011" y="6563600"/>
              <a:ext cx="173736" cy="102814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99072A-DF1D-4F3E-A195-60C1FC5175DD}"/>
              </a:ext>
            </a:extLst>
          </p:cNvPr>
          <p:cNvGrpSpPr/>
          <p:nvPr userDrawn="1"/>
        </p:nvGrpSpPr>
        <p:grpSpPr>
          <a:xfrm>
            <a:off x="3295050" y="-10133"/>
            <a:ext cx="8482260" cy="1263766"/>
            <a:chOff x="-975581" y="1311211"/>
            <a:chExt cx="8482260" cy="1263766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357236-3E77-4A4D-8071-B70F66FC56A0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A3C6E2-FD92-48C7-A045-985358A23D15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8AAD23-361F-4EA8-877A-7C07BAC70A21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508EB4-69C6-4DB0-9718-0F28779A77BB}"/>
                </a:ext>
              </a:extLst>
            </p:cNvPr>
            <p:cNvSpPr/>
            <p:nvPr/>
          </p:nvSpPr>
          <p:spPr>
            <a:xfrm>
              <a:off x="1608799" y="2481724"/>
              <a:ext cx="5897880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0EC68EE-6AAF-4867-B4BD-6D9B74EF075A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300630-4459-470F-BDB6-64C6FA72CF7E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A4B9FF-F90F-4C33-8C2B-4845CD6D64A4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3FEACBC-D765-4FF9-8912-FA96330AAFA9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B4CF523-4170-4B3B-9ECF-996CE5EBF4A2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48813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2076115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www.freeppt7.com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34352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9018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8046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86819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7473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2401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231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13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3386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5839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466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8021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672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326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787486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4372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4416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402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36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751127-52F7-4F18-8706-C83EA27AF6D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1" y="0"/>
            <a:ext cx="12192001" cy="6858000"/>
          </a:xfrm>
          <a:custGeom>
            <a:avLst/>
            <a:gdLst>
              <a:gd name="connsiteX0" fmla="*/ 9190279 w 12192001"/>
              <a:gd name="connsiteY0" fmla="*/ 3229905 h 6858000"/>
              <a:gd name="connsiteX1" fmla="*/ 9200621 w 12192001"/>
              <a:gd name="connsiteY1" fmla="*/ 3239530 h 6858000"/>
              <a:gd name="connsiteX2" fmla="*/ 9197049 w 12192001"/>
              <a:gd name="connsiteY2" fmla="*/ 3257486 h 6858000"/>
              <a:gd name="connsiteX3" fmla="*/ 9179965 w 12192001"/>
              <a:gd name="connsiteY3" fmla="*/ 3277668 h 6858000"/>
              <a:gd name="connsiteX4" fmla="*/ 9179965 w 12192001"/>
              <a:gd name="connsiteY4" fmla="*/ 3311460 h 6858000"/>
              <a:gd name="connsiteX5" fmla="*/ 9172371 w 12192001"/>
              <a:gd name="connsiteY5" fmla="*/ 3322724 h 6858000"/>
              <a:gd name="connsiteX6" fmla="*/ 9160983 w 12192001"/>
              <a:gd name="connsiteY6" fmla="*/ 3318970 h 6858000"/>
              <a:gd name="connsiteX7" fmla="*/ 9149117 w 12192001"/>
              <a:gd name="connsiteY7" fmla="*/ 3307236 h 6858000"/>
              <a:gd name="connsiteX8" fmla="*/ 9157185 w 12192001"/>
              <a:gd name="connsiteY8" fmla="*/ 3292687 h 6858000"/>
              <a:gd name="connsiteX9" fmla="*/ 9176169 w 12192001"/>
              <a:gd name="connsiteY9" fmla="*/ 3277668 h 6858000"/>
              <a:gd name="connsiteX10" fmla="*/ 9175531 w 12192001"/>
              <a:gd name="connsiteY10" fmla="*/ 3264129 h 6858000"/>
              <a:gd name="connsiteX11" fmla="*/ 9178889 w 12192001"/>
              <a:gd name="connsiteY11" fmla="*/ 3267452 h 6858000"/>
              <a:gd name="connsiteX12" fmla="*/ 9190279 w 12192001"/>
              <a:gd name="connsiteY12" fmla="*/ 3229905 h 6858000"/>
              <a:gd name="connsiteX13" fmla="*/ 2427530 w 12192001"/>
              <a:gd name="connsiteY13" fmla="*/ 3229904 h 6858000"/>
              <a:gd name="connsiteX14" fmla="*/ 2437871 w 12192001"/>
              <a:gd name="connsiteY14" fmla="*/ 3239529 h 6858000"/>
              <a:gd name="connsiteX15" fmla="*/ 2434299 w 12192001"/>
              <a:gd name="connsiteY15" fmla="*/ 3257485 h 6858000"/>
              <a:gd name="connsiteX16" fmla="*/ 2417215 w 12192001"/>
              <a:gd name="connsiteY16" fmla="*/ 3277667 h 6858000"/>
              <a:gd name="connsiteX17" fmla="*/ 2417215 w 12192001"/>
              <a:gd name="connsiteY17" fmla="*/ 3311459 h 6858000"/>
              <a:gd name="connsiteX18" fmla="*/ 2409622 w 12192001"/>
              <a:gd name="connsiteY18" fmla="*/ 3322723 h 6858000"/>
              <a:gd name="connsiteX19" fmla="*/ 2398233 w 12192001"/>
              <a:gd name="connsiteY19" fmla="*/ 3318969 h 6858000"/>
              <a:gd name="connsiteX20" fmla="*/ 2386368 w 12192001"/>
              <a:gd name="connsiteY20" fmla="*/ 3307235 h 6858000"/>
              <a:gd name="connsiteX21" fmla="*/ 2394436 w 12192001"/>
              <a:gd name="connsiteY21" fmla="*/ 3292686 h 6858000"/>
              <a:gd name="connsiteX22" fmla="*/ 2413419 w 12192001"/>
              <a:gd name="connsiteY22" fmla="*/ 3277667 h 6858000"/>
              <a:gd name="connsiteX23" fmla="*/ 2412782 w 12192001"/>
              <a:gd name="connsiteY23" fmla="*/ 3264128 h 6858000"/>
              <a:gd name="connsiteX24" fmla="*/ 2416140 w 12192001"/>
              <a:gd name="connsiteY24" fmla="*/ 3267451 h 6858000"/>
              <a:gd name="connsiteX25" fmla="*/ 2427530 w 12192001"/>
              <a:gd name="connsiteY25" fmla="*/ 3229904 h 6858000"/>
              <a:gd name="connsiteX26" fmla="*/ 9175093 w 12192001"/>
              <a:gd name="connsiteY26" fmla="*/ 3213128 h 6858000"/>
              <a:gd name="connsiteX27" fmla="*/ 9175093 w 12192001"/>
              <a:gd name="connsiteY27" fmla="*/ 3219648 h 6858000"/>
              <a:gd name="connsiteX28" fmla="*/ 9174269 w 12192001"/>
              <a:gd name="connsiteY28" fmla="*/ 3216184 h 6858000"/>
              <a:gd name="connsiteX29" fmla="*/ 2412344 w 12192001"/>
              <a:gd name="connsiteY29" fmla="*/ 3213127 h 6858000"/>
              <a:gd name="connsiteX30" fmla="*/ 2412344 w 12192001"/>
              <a:gd name="connsiteY30" fmla="*/ 3219647 h 6858000"/>
              <a:gd name="connsiteX31" fmla="*/ 2411520 w 12192001"/>
              <a:gd name="connsiteY31" fmla="*/ 3216183 h 6858000"/>
              <a:gd name="connsiteX32" fmla="*/ 7852245 w 12192001"/>
              <a:gd name="connsiteY32" fmla="*/ 3203298 h 6858000"/>
              <a:gd name="connsiteX33" fmla="*/ 7858997 w 12192001"/>
              <a:gd name="connsiteY33" fmla="*/ 3216262 h 6858000"/>
              <a:gd name="connsiteX34" fmla="*/ 7855917 w 12192001"/>
              <a:gd name="connsiteY34" fmla="*/ 3225149 h 6858000"/>
              <a:gd name="connsiteX35" fmla="*/ 7845721 w 12192001"/>
              <a:gd name="connsiteY35" fmla="*/ 3215065 h 6858000"/>
              <a:gd name="connsiteX36" fmla="*/ 1089495 w 12192001"/>
              <a:gd name="connsiteY36" fmla="*/ 3203297 h 6858000"/>
              <a:gd name="connsiteX37" fmla="*/ 1096247 w 12192001"/>
              <a:gd name="connsiteY37" fmla="*/ 3216261 h 6858000"/>
              <a:gd name="connsiteX38" fmla="*/ 1093167 w 12192001"/>
              <a:gd name="connsiteY38" fmla="*/ 3225148 h 6858000"/>
              <a:gd name="connsiteX39" fmla="*/ 1082971 w 12192001"/>
              <a:gd name="connsiteY39" fmla="*/ 3215064 h 6858000"/>
              <a:gd name="connsiteX40" fmla="*/ 8412877 w 12192001"/>
              <a:gd name="connsiteY40" fmla="*/ 3194537 h 6858000"/>
              <a:gd name="connsiteX41" fmla="*/ 8412877 w 12192001"/>
              <a:gd name="connsiteY41" fmla="*/ 3197366 h 6858000"/>
              <a:gd name="connsiteX42" fmla="*/ 8424267 w 12192001"/>
              <a:gd name="connsiteY42" fmla="*/ 3200651 h 6858000"/>
              <a:gd name="connsiteX43" fmla="*/ 8429293 w 12192001"/>
              <a:gd name="connsiteY43" fmla="*/ 3200858 h 6858000"/>
              <a:gd name="connsiteX44" fmla="*/ 8429293 w 12192001"/>
              <a:gd name="connsiteY44" fmla="*/ 3219288 h 6858000"/>
              <a:gd name="connsiteX45" fmla="*/ 8421701 w 12192001"/>
              <a:gd name="connsiteY45" fmla="*/ 3230552 h 6858000"/>
              <a:gd name="connsiteX46" fmla="*/ 8410311 w 12192001"/>
              <a:gd name="connsiteY46" fmla="*/ 3226798 h 6858000"/>
              <a:gd name="connsiteX47" fmla="*/ 8398447 w 12192001"/>
              <a:gd name="connsiteY47" fmla="*/ 3215064 h 6858000"/>
              <a:gd name="connsiteX48" fmla="*/ 8406515 w 12192001"/>
              <a:gd name="connsiteY48" fmla="*/ 3200515 h 6858000"/>
              <a:gd name="connsiteX49" fmla="*/ 1650128 w 12192001"/>
              <a:gd name="connsiteY49" fmla="*/ 3194536 h 6858000"/>
              <a:gd name="connsiteX50" fmla="*/ 1650128 w 12192001"/>
              <a:gd name="connsiteY50" fmla="*/ 3197365 h 6858000"/>
              <a:gd name="connsiteX51" fmla="*/ 1661517 w 12192001"/>
              <a:gd name="connsiteY51" fmla="*/ 3200650 h 6858000"/>
              <a:gd name="connsiteX52" fmla="*/ 1666544 w 12192001"/>
              <a:gd name="connsiteY52" fmla="*/ 3200857 h 6858000"/>
              <a:gd name="connsiteX53" fmla="*/ 1666544 w 12192001"/>
              <a:gd name="connsiteY53" fmla="*/ 3219287 h 6858000"/>
              <a:gd name="connsiteX54" fmla="*/ 1658951 w 12192001"/>
              <a:gd name="connsiteY54" fmla="*/ 3230551 h 6858000"/>
              <a:gd name="connsiteX55" fmla="*/ 1647562 w 12192001"/>
              <a:gd name="connsiteY55" fmla="*/ 3226797 h 6858000"/>
              <a:gd name="connsiteX56" fmla="*/ 1635698 w 12192001"/>
              <a:gd name="connsiteY56" fmla="*/ 3215063 h 6858000"/>
              <a:gd name="connsiteX57" fmla="*/ 1643765 w 12192001"/>
              <a:gd name="connsiteY57" fmla="*/ 3200514 h 6858000"/>
              <a:gd name="connsiteX58" fmla="*/ 5750363 w 12192001"/>
              <a:gd name="connsiteY58" fmla="*/ 3186884 h 6858000"/>
              <a:gd name="connsiteX59" fmla="*/ 5752736 w 12192001"/>
              <a:gd name="connsiteY59" fmla="*/ 3195581 h 6858000"/>
              <a:gd name="connsiteX60" fmla="*/ 5760329 w 12192001"/>
              <a:gd name="connsiteY60" fmla="*/ 3199336 h 6858000"/>
              <a:gd name="connsiteX61" fmla="*/ 5775515 w 12192001"/>
              <a:gd name="connsiteY61" fmla="*/ 3233129 h 6858000"/>
              <a:gd name="connsiteX62" fmla="*/ 5756533 w 12192001"/>
              <a:gd name="connsiteY62" fmla="*/ 3266921 h 6858000"/>
              <a:gd name="connsiteX63" fmla="*/ 5750838 w 12192001"/>
              <a:gd name="connsiteY63" fmla="*/ 3276953 h 6858000"/>
              <a:gd name="connsiteX64" fmla="*/ 5744252 w 12192001"/>
              <a:gd name="connsiteY64" fmla="*/ 3294186 h 6858000"/>
              <a:gd name="connsiteX65" fmla="*/ 5750363 w 12192001"/>
              <a:gd name="connsiteY65" fmla="*/ 3250199 h 6858000"/>
              <a:gd name="connsiteX66" fmla="*/ 11637003 w 12192001"/>
              <a:gd name="connsiteY66" fmla="*/ 3176791 h 6858000"/>
              <a:gd name="connsiteX67" fmla="*/ 11643677 w 12192001"/>
              <a:gd name="connsiteY67" fmla="*/ 3180563 h 6858000"/>
              <a:gd name="connsiteX68" fmla="*/ 11647473 w 12192001"/>
              <a:gd name="connsiteY68" fmla="*/ 3191828 h 6858000"/>
              <a:gd name="connsiteX69" fmla="*/ 11640355 w 12192001"/>
              <a:gd name="connsiteY69" fmla="*/ 3212478 h 6858000"/>
              <a:gd name="connsiteX70" fmla="*/ 11637045 w 12192001"/>
              <a:gd name="connsiteY70" fmla="*/ 3228481 h 6858000"/>
              <a:gd name="connsiteX71" fmla="*/ 11636395 w 12192001"/>
              <a:gd name="connsiteY71" fmla="*/ 3190458 h 6858000"/>
              <a:gd name="connsiteX72" fmla="*/ 4874254 w 12192001"/>
              <a:gd name="connsiteY72" fmla="*/ 3176790 h 6858000"/>
              <a:gd name="connsiteX73" fmla="*/ 4880927 w 12192001"/>
              <a:gd name="connsiteY73" fmla="*/ 3180562 h 6858000"/>
              <a:gd name="connsiteX74" fmla="*/ 4884723 w 12192001"/>
              <a:gd name="connsiteY74" fmla="*/ 3191827 h 6858000"/>
              <a:gd name="connsiteX75" fmla="*/ 4877605 w 12192001"/>
              <a:gd name="connsiteY75" fmla="*/ 3212477 h 6858000"/>
              <a:gd name="connsiteX76" fmla="*/ 4874296 w 12192001"/>
              <a:gd name="connsiteY76" fmla="*/ 3228480 h 6858000"/>
              <a:gd name="connsiteX77" fmla="*/ 4873645 w 12192001"/>
              <a:gd name="connsiteY77" fmla="*/ 3190457 h 6858000"/>
              <a:gd name="connsiteX78" fmla="*/ 10392817 w 12192001"/>
              <a:gd name="connsiteY78" fmla="*/ 3171625 h 6858000"/>
              <a:gd name="connsiteX79" fmla="*/ 10396461 w 12192001"/>
              <a:gd name="connsiteY79" fmla="*/ 3174087 h 6858000"/>
              <a:gd name="connsiteX80" fmla="*/ 10396461 w 12192001"/>
              <a:gd name="connsiteY80" fmla="*/ 3189386 h 6858000"/>
              <a:gd name="connsiteX81" fmla="*/ 10393503 w 12192001"/>
              <a:gd name="connsiteY81" fmla="*/ 3177853 h 6858000"/>
              <a:gd name="connsiteX82" fmla="*/ 3630068 w 12192001"/>
              <a:gd name="connsiteY82" fmla="*/ 3171624 h 6858000"/>
              <a:gd name="connsiteX83" fmla="*/ 3633711 w 12192001"/>
              <a:gd name="connsiteY83" fmla="*/ 3174086 h 6858000"/>
              <a:gd name="connsiteX84" fmla="*/ 3633711 w 12192001"/>
              <a:gd name="connsiteY84" fmla="*/ 3189385 h 6858000"/>
              <a:gd name="connsiteX85" fmla="*/ 3630753 w 12192001"/>
              <a:gd name="connsiteY85" fmla="*/ 3177852 h 6858000"/>
              <a:gd name="connsiteX86" fmla="*/ 7874279 w 12192001"/>
              <a:gd name="connsiteY86" fmla="*/ 3156322 h 6858000"/>
              <a:gd name="connsiteX87" fmla="*/ 7883925 w 12192001"/>
              <a:gd name="connsiteY87" fmla="*/ 3176805 h 6858000"/>
              <a:gd name="connsiteX88" fmla="*/ 7876567 w 12192001"/>
              <a:gd name="connsiteY88" fmla="*/ 3185497 h 6858000"/>
              <a:gd name="connsiteX89" fmla="*/ 7876567 w 12192001"/>
              <a:gd name="connsiteY89" fmla="*/ 3191004 h 6858000"/>
              <a:gd name="connsiteX90" fmla="*/ 7868940 w 12192001"/>
              <a:gd name="connsiteY90" fmla="*/ 3192268 h 6858000"/>
              <a:gd name="connsiteX91" fmla="*/ 7861201 w 12192001"/>
              <a:gd name="connsiteY91" fmla="*/ 3193551 h 6858000"/>
              <a:gd name="connsiteX92" fmla="*/ 7863280 w 12192001"/>
              <a:gd name="connsiteY92" fmla="*/ 3191598 h 6858000"/>
              <a:gd name="connsiteX93" fmla="*/ 7872771 w 12192001"/>
              <a:gd name="connsiteY93" fmla="*/ 3185497 h 6858000"/>
              <a:gd name="connsiteX94" fmla="*/ 7871821 w 12192001"/>
              <a:gd name="connsiteY94" fmla="*/ 3165315 h 6858000"/>
              <a:gd name="connsiteX95" fmla="*/ 1111529 w 12192001"/>
              <a:gd name="connsiteY95" fmla="*/ 3156321 h 6858000"/>
              <a:gd name="connsiteX96" fmla="*/ 1121175 w 12192001"/>
              <a:gd name="connsiteY96" fmla="*/ 3176804 h 6858000"/>
              <a:gd name="connsiteX97" fmla="*/ 1113817 w 12192001"/>
              <a:gd name="connsiteY97" fmla="*/ 3185496 h 6858000"/>
              <a:gd name="connsiteX98" fmla="*/ 1113817 w 12192001"/>
              <a:gd name="connsiteY98" fmla="*/ 3191003 h 6858000"/>
              <a:gd name="connsiteX99" fmla="*/ 1106190 w 12192001"/>
              <a:gd name="connsiteY99" fmla="*/ 3192267 h 6858000"/>
              <a:gd name="connsiteX100" fmla="*/ 1098451 w 12192001"/>
              <a:gd name="connsiteY100" fmla="*/ 3193550 h 6858000"/>
              <a:gd name="connsiteX101" fmla="*/ 1100530 w 12192001"/>
              <a:gd name="connsiteY101" fmla="*/ 3191597 h 6858000"/>
              <a:gd name="connsiteX102" fmla="*/ 1110021 w 12192001"/>
              <a:gd name="connsiteY102" fmla="*/ 3185496 h 6858000"/>
              <a:gd name="connsiteX103" fmla="*/ 1109071 w 12192001"/>
              <a:gd name="connsiteY103" fmla="*/ 3165314 h 6858000"/>
              <a:gd name="connsiteX104" fmla="*/ 8704705 w 12192001"/>
              <a:gd name="connsiteY104" fmla="*/ 3121474 h 6858000"/>
              <a:gd name="connsiteX105" fmla="*/ 8709203 w 12192001"/>
              <a:gd name="connsiteY105" fmla="*/ 3131233 h 6858000"/>
              <a:gd name="connsiteX106" fmla="*/ 8712999 w 12192001"/>
              <a:gd name="connsiteY106" fmla="*/ 3168781 h 6858000"/>
              <a:gd name="connsiteX107" fmla="*/ 8702069 w 12192001"/>
              <a:gd name="connsiteY107" fmla="*/ 3192652 h 6858000"/>
              <a:gd name="connsiteX108" fmla="*/ 8702069 w 12192001"/>
              <a:gd name="connsiteY108" fmla="*/ 3166917 h 6858000"/>
              <a:gd name="connsiteX109" fmla="*/ 1941955 w 12192001"/>
              <a:gd name="connsiteY109" fmla="*/ 3121473 h 6858000"/>
              <a:gd name="connsiteX110" fmla="*/ 1946453 w 12192001"/>
              <a:gd name="connsiteY110" fmla="*/ 3131232 h 6858000"/>
              <a:gd name="connsiteX111" fmla="*/ 1950250 w 12192001"/>
              <a:gd name="connsiteY111" fmla="*/ 3168780 h 6858000"/>
              <a:gd name="connsiteX112" fmla="*/ 1939320 w 12192001"/>
              <a:gd name="connsiteY112" fmla="*/ 3192651 h 6858000"/>
              <a:gd name="connsiteX113" fmla="*/ 1939320 w 12192001"/>
              <a:gd name="connsiteY113" fmla="*/ 3166916 h 6858000"/>
              <a:gd name="connsiteX114" fmla="*/ 11619889 w 12192001"/>
              <a:gd name="connsiteY114" fmla="*/ 3062759 h 6858000"/>
              <a:gd name="connsiteX115" fmla="*/ 11621123 w 12192001"/>
              <a:gd name="connsiteY115" fmla="*/ 3062759 h 6858000"/>
              <a:gd name="connsiteX116" fmla="*/ 11623591 w 12192001"/>
              <a:gd name="connsiteY116" fmla="*/ 3066515 h 6858000"/>
              <a:gd name="connsiteX117" fmla="*/ 11623591 w 12192001"/>
              <a:gd name="connsiteY117" fmla="*/ 3077782 h 6858000"/>
              <a:gd name="connsiteX118" fmla="*/ 11623591 w 12192001"/>
              <a:gd name="connsiteY118" fmla="*/ 3134854 h 6858000"/>
              <a:gd name="connsiteX119" fmla="*/ 11617487 w 12192001"/>
              <a:gd name="connsiteY119" fmla="*/ 3143274 h 6858000"/>
              <a:gd name="connsiteX120" fmla="*/ 11619889 w 12192001"/>
              <a:gd name="connsiteY120" fmla="*/ 3066515 h 6858000"/>
              <a:gd name="connsiteX121" fmla="*/ 11619889 w 12192001"/>
              <a:gd name="connsiteY121" fmla="*/ 3062759 h 6858000"/>
              <a:gd name="connsiteX122" fmla="*/ 4857140 w 12192001"/>
              <a:gd name="connsiteY122" fmla="*/ 3062758 h 6858000"/>
              <a:gd name="connsiteX123" fmla="*/ 4858374 w 12192001"/>
              <a:gd name="connsiteY123" fmla="*/ 3062758 h 6858000"/>
              <a:gd name="connsiteX124" fmla="*/ 4860842 w 12192001"/>
              <a:gd name="connsiteY124" fmla="*/ 3066514 h 6858000"/>
              <a:gd name="connsiteX125" fmla="*/ 4860842 w 12192001"/>
              <a:gd name="connsiteY125" fmla="*/ 3077781 h 6858000"/>
              <a:gd name="connsiteX126" fmla="*/ 4860842 w 12192001"/>
              <a:gd name="connsiteY126" fmla="*/ 3134853 h 6858000"/>
              <a:gd name="connsiteX127" fmla="*/ 4854738 w 12192001"/>
              <a:gd name="connsiteY127" fmla="*/ 3143273 h 6858000"/>
              <a:gd name="connsiteX128" fmla="*/ 4857140 w 12192001"/>
              <a:gd name="connsiteY128" fmla="*/ 3066514 h 6858000"/>
              <a:gd name="connsiteX129" fmla="*/ 4857140 w 12192001"/>
              <a:gd name="connsiteY129" fmla="*/ 3062758 h 6858000"/>
              <a:gd name="connsiteX130" fmla="*/ 11421763 w 12192001"/>
              <a:gd name="connsiteY130" fmla="*/ 3062275 h 6858000"/>
              <a:gd name="connsiteX131" fmla="*/ 11427357 w 12192001"/>
              <a:gd name="connsiteY131" fmla="*/ 3092699 h 6858000"/>
              <a:gd name="connsiteX132" fmla="*/ 11442543 w 12192001"/>
              <a:gd name="connsiteY132" fmla="*/ 3103963 h 6858000"/>
              <a:gd name="connsiteX133" fmla="*/ 11444773 w 12192001"/>
              <a:gd name="connsiteY133" fmla="*/ 3102615 h 6858000"/>
              <a:gd name="connsiteX134" fmla="*/ 11442463 w 12192001"/>
              <a:gd name="connsiteY134" fmla="*/ 3116733 h 6858000"/>
              <a:gd name="connsiteX135" fmla="*/ 11442463 w 12192001"/>
              <a:gd name="connsiteY135" fmla="*/ 3323243 h 6858000"/>
              <a:gd name="connsiteX136" fmla="*/ 11419685 w 12192001"/>
              <a:gd name="connsiteY136" fmla="*/ 3375809 h 6858000"/>
              <a:gd name="connsiteX137" fmla="*/ 11408295 w 12192001"/>
              <a:gd name="connsiteY137" fmla="*/ 3360790 h 6858000"/>
              <a:gd name="connsiteX138" fmla="*/ 11404499 w 12192001"/>
              <a:gd name="connsiteY138" fmla="*/ 3336384 h 6858000"/>
              <a:gd name="connsiteX139" fmla="*/ 11423481 w 12192001"/>
              <a:gd name="connsiteY139" fmla="*/ 3323243 h 6858000"/>
              <a:gd name="connsiteX140" fmla="*/ 11427277 w 12192001"/>
              <a:gd name="connsiteY140" fmla="*/ 3311979 h 6858000"/>
              <a:gd name="connsiteX141" fmla="*/ 11423481 w 12192001"/>
              <a:gd name="connsiteY141" fmla="*/ 3274432 h 6858000"/>
              <a:gd name="connsiteX142" fmla="*/ 11412093 w 12192001"/>
              <a:gd name="connsiteY142" fmla="*/ 3210601 h 6858000"/>
              <a:gd name="connsiteX143" fmla="*/ 11408295 w 12192001"/>
              <a:gd name="connsiteY143" fmla="*/ 3184318 h 6858000"/>
              <a:gd name="connsiteX144" fmla="*/ 11419685 w 12192001"/>
              <a:gd name="connsiteY144" fmla="*/ 3139262 h 6858000"/>
              <a:gd name="connsiteX145" fmla="*/ 11419685 w 12192001"/>
              <a:gd name="connsiteY145" fmla="*/ 3116733 h 6858000"/>
              <a:gd name="connsiteX146" fmla="*/ 11419685 w 12192001"/>
              <a:gd name="connsiteY146" fmla="*/ 3075431 h 6858000"/>
              <a:gd name="connsiteX147" fmla="*/ 4659014 w 12192001"/>
              <a:gd name="connsiteY147" fmla="*/ 3062274 h 6858000"/>
              <a:gd name="connsiteX148" fmla="*/ 4664607 w 12192001"/>
              <a:gd name="connsiteY148" fmla="*/ 3092698 h 6858000"/>
              <a:gd name="connsiteX149" fmla="*/ 4679793 w 12192001"/>
              <a:gd name="connsiteY149" fmla="*/ 3103962 h 6858000"/>
              <a:gd name="connsiteX150" fmla="*/ 4682023 w 12192001"/>
              <a:gd name="connsiteY150" fmla="*/ 3102614 h 6858000"/>
              <a:gd name="connsiteX151" fmla="*/ 4679714 w 12192001"/>
              <a:gd name="connsiteY151" fmla="*/ 3116732 h 6858000"/>
              <a:gd name="connsiteX152" fmla="*/ 4679714 w 12192001"/>
              <a:gd name="connsiteY152" fmla="*/ 3323242 h 6858000"/>
              <a:gd name="connsiteX153" fmla="*/ 4656936 w 12192001"/>
              <a:gd name="connsiteY153" fmla="*/ 3375808 h 6858000"/>
              <a:gd name="connsiteX154" fmla="*/ 4645546 w 12192001"/>
              <a:gd name="connsiteY154" fmla="*/ 3360789 h 6858000"/>
              <a:gd name="connsiteX155" fmla="*/ 4641750 w 12192001"/>
              <a:gd name="connsiteY155" fmla="*/ 3336383 h 6858000"/>
              <a:gd name="connsiteX156" fmla="*/ 4660732 w 12192001"/>
              <a:gd name="connsiteY156" fmla="*/ 3323242 h 6858000"/>
              <a:gd name="connsiteX157" fmla="*/ 4664528 w 12192001"/>
              <a:gd name="connsiteY157" fmla="*/ 3311978 h 6858000"/>
              <a:gd name="connsiteX158" fmla="*/ 4660732 w 12192001"/>
              <a:gd name="connsiteY158" fmla="*/ 3274431 h 6858000"/>
              <a:gd name="connsiteX159" fmla="*/ 4649344 w 12192001"/>
              <a:gd name="connsiteY159" fmla="*/ 3210600 h 6858000"/>
              <a:gd name="connsiteX160" fmla="*/ 4645546 w 12192001"/>
              <a:gd name="connsiteY160" fmla="*/ 3184317 h 6858000"/>
              <a:gd name="connsiteX161" fmla="*/ 4656936 w 12192001"/>
              <a:gd name="connsiteY161" fmla="*/ 3139261 h 6858000"/>
              <a:gd name="connsiteX162" fmla="*/ 4656936 w 12192001"/>
              <a:gd name="connsiteY162" fmla="*/ 3116732 h 6858000"/>
              <a:gd name="connsiteX163" fmla="*/ 4656936 w 12192001"/>
              <a:gd name="connsiteY163" fmla="*/ 3075430 h 6858000"/>
              <a:gd name="connsiteX164" fmla="*/ 6510010 w 12192001"/>
              <a:gd name="connsiteY164" fmla="*/ 2989021 h 6858000"/>
              <a:gd name="connsiteX165" fmla="*/ 6510606 w 12192001"/>
              <a:gd name="connsiteY165" fmla="*/ 3000336 h 6858000"/>
              <a:gd name="connsiteX166" fmla="*/ 6510360 w 12192001"/>
              <a:gd name="connsiteY166" fmla="*/ 3002132 h 6858000"/>
              <a:gd name="connsiteX167" fmla="*/ 6510068 w 12192001"/>
              <a:gd name="connsiteY167" fmla="*/ 2995024 h 6858000"/>
              <a:gd name="connsiteX168" fmla="*/ 11419763 w 12192001"/>
              <a:gd name="connsiteY168" fmla="*/ 2983812 h 6858000"/>
              <a:gd name="connsiteX169" fmla="*/ 11419763 w 12192001"/>
              <a:gd name="connsiteY169" fmla="*/ 3051397 h 6858000"/>
              <a:gd name="connsiteX170" fmla="*/ 11420905 w 12192001"/>
              <a:gd name="connsiteY170" fmla="*/ 3057605 h 6858000"/>
              <a:gd name="connsiteX171" fmla="*/ 11415889 w 12192001"/>
              <a:gd name="connsiteY171" fmla="*/ 3045393 h 6858000"/>
              <a:gd name="connsiteX172" fmla="*/ 11402023 w 12192001"/>
              <a:gd name="connsiteY172" fmla="*/ 3020131 h 6858000"/>
              <a:gd name="connsiteX173" fmla="*/ 11404577 w 12192001"/>
              <a:gd name="connsiteY173" fmla="*/ 3017604 h 6858000"/>
              <a:gd name="connsiteX174" fmla="*/ 11408375 w 12192001"/>
              <a:gd name="connsiteY174" fmla="*/ 3013850 h 6858000"/>
              <a:gd name="connsiteX175" fmla="*/ 11419763 w 12192001"/>
              <a:gd name="connsiteY175" fmla="*/ 2983812 h 6858000"/>
              <a:gd name="connsiteX176" fmla="*/ 4657014 w 12192001"/>
              <a:gd name="connsiteY176" fmla="*/ 2983811 h 6858000"/>
              <a:gd name="connsiteX177" fmla="*/ 4657014 w 12192001"/>
              <a:gd name="connsiteY177" fmla="*/ 3051396 h 6858000"/>
              <a:gd name="connsiteX178" fmla="*/ 4658156 w 12192001"/>
              <a:gd name="connsiteY178" fmla="*/ 3057604 h 6858000"/>
              <a:gd name="connsiteX179" fmla="*/ 4653139 w 12192001"/>
              <a:gd name="connsiteY179" fmla="*/ 3045392 h 6858000"/>
              <a:gd name="connsiteX180" fmla="*/ 4639273 w 12192001"/>
              <a:gd name="connsiteY180" fmla="*/ 3020130 h 6858000"/>
              <a:gd name="connsiteX181" fmla="*/ 4641828 w 12192001"/>
              <a:gd name="connsiteY181" fmla="*/ 3017603 h 6858000"/>
              <a:gd name="connsiteX182" fmla="*/ 4645625 w 12192001"/>
              <a:gd name="connsiteY182" fmla="*/ 3013849 h 6858000"/>
              <a:gd name="connsiteX183" fmla="*/ 4657014 w 12192001"/>
              <a:gd name="connsiteY183" fmla="*/ 2983811 h 6858000"/>
              <a:gd name="connsiteX184" fmla="*/ 5748564 w 12192001"/>
              <a:gd name="connsiteY184" fmla="*/ 2975947 h 6858000"/>
              <a:gd name="connsiteX185" fmla="*/ 5752736 w 12192001"/>
              <a:gd name="connsiteY185" fmla="*/ 2996581 h 6858000"/>
              <a:gd name="connsiteX186" fmla="*/ 5760329 w 12192001"/>
              <a:gd name="connsiteY186" fmla="*/ 3000336 h 6858000"/>
              <a:gd name="connsiteX187" fmla="*/ 5771718 w 12192001"/>
              <a:gd name="connsiteY187" fmla="*/ 3015355 h 6858000"/>
              <a:gd name="connsiteX188" fmla="*/ 5775515 w 12192001"/>
              <a:gd name="connsiteY188" fmla="*/ 3064166 h 6858000"/>
              <a:gd name="connsiteX189" fmla="*/ 5764126 w 12192001"/>
              <a:gd name="connsiteY189" fmla="*/ 3075430 h 6858000"/>
              <a:gd name="connsiteX190" fmla="*/ 5747991 w 12192001"/>
              <a:gd name="connsiteY190" fmla="*/ 3094204 h 6858000"/>
              <a:gd name="connsiteX191" fmla="*/ 5745683 w 12192001"/>
              <a:gd name="connsiteY191" fmla="*/ 3098353 h 6858000"/>
              <a:gd name="connsiteX192" fmla="*/ 5745547 w 12192001"/>
              <a:gd name="connsiteY192" fmla="*/ 3098087 h 6858000"/>
              <a:gd name="connsiteX193" fmla="*/ 5746510 w 12192001"/>
              <a:gd name="connsiteY193" fmla="*/ 3088697 h 6858000"/>
              <a:gd name="connsiteX194" fmla="*/ 5750363 w 12192001"/>
              <a:gd name="connsiteY194" fmla="*/ 3051139 h 6858000"/>
              <a:gd name="connsiteX195" fmla="*/ 5746510 w 12192001"/>
              <a:gd name="connsiteY195" fmla="*/ 3013580 h 6858000"/>
              <a:gd name="connsiteX196" fmla="*/ 5745065 w 12192001"/>
              <a:gd name="connsiteY196" fmla="*/ 3000434 h 6858000"/>
              <a:gd name="connsiteX197" fmla="*/ 5746510 w 12192001"/>
              <a:gd name="connsiteY197" fmla="*/ 2987289 h 6858000"/>
              <a:gd name="connsiteX198" fmla="*/ 8705771 w 12192001"/>
              <a:gd name="connsiteY198" fmla="*/ 2973327 h 6858000"/>
              <a:gd name="connsiteX199" fmla="*/ 8713889 w 12192001"/>
              <a:gd name="connsiteY199" fmla="*/ 2991167 h 6858000"/>
              <a:gd name="connsiteX200" fmla="*/ 8705771 w 12192001"/>
              <a:gd name="connsiteY200" fmla="*/ 2999445 h 6858000"/>
              <a:gd name="connsiteX201" fmla="*/ 1943022 w 12192001"/>
              <a:gd name="connsiteY201" fmla="*/ 2973326 h 6858000"/>
              <a:gd name="connsiteX202" fmla="*/ 1951139 w 12192001"/>
              <a:gd name="connsiteY202" fmla="*/ 2991166 h 6858000"/>
              <a:gd name="connsiteX203" fmla="*/ 1943022 w 12192001"/>
              <a:gd name="connsiteY203" fmla="*/ 2999444 h 6858000"/>
              <a:gd name="connsiteX204" fmla="*/ 11161603 w 12192001"/>
              <a:gd name="connsiteY204" fmla="*/ 2969522 h 6858000"/>
              <a:gd name="connsiteX205" fmla="*/ 11161603 w 12192001"/>
              <a:gd name="connsiteY205" fmla="*/ 3009424 h 6858000"/>
              <a:gd name="connsiteX206" fmla="*/ 11151957 w 12192001"/>
              <a:gd name="connsiteY206" fmla="*/ 3025325 h 6858000"/>
              <a:gd name="connsiteX207" fmla="*/ 11144365 w 12192001"/>
              <a:gd name="connsiteY207" fmla="*/ 3025325 h 6858000"/>
              <a:gd name="connsiteX208" fmla="*/ 11139145 w 12192001"/>
              <a:gd name="connsiteY208" fmla="*/ 3012653 h 6858000"/>
              <a:gd name="connsiteX209" fmla="*/ 11138719 w 12192001"/>
              <a:gd name="connsiteY209" fmla="*/ 3010884 h 6858000"/>
              <a:gd name="connsiteX210" fmla="*/ 11150215 w 12192001"/>
              <a:gd name="connsiteY210" fmla="*/ 3001646 h 6858000"/>
              <a:gd name="connsiteX211" fmla="*/ 11154011 w 12192001"/>
              <a:gd name="connsiteY211" fmla="*/ 2983812 h 6858000"/>
              <a:gd name="connsiteX212" fmla="*/ 11155413 w 12192001"/>
              <a:gd name="connsiteY212" fmla="*/ 2976880 h 6858000"/>
              <a:gd name="connsiteX213" fmla="*/ 11155753 w 12192001"/>
              <a:gd name="connsiteY213" fmla="*/ 2976514 h 6858000"/>
              <a:gd name="connsiteX214" fmla="*/ 4398854 w 12192001"/>
              <a:gd name="connsiteY214" fmla="*/ 2969521 h 6858000"/>
              <a:gd name="connsiteX215" fmla="*/ 4398854 w 12192001"/>
              <a:gd name="connsiteY215" fmla="*/ 3009423 h 6858000"/>
              <a:gd name="connsiteX216" fmla="*/ 4389207 w 12192001"/>
              <a:gd name="connsiteY216" fmla="*/ 3025324 h 6858000"/>
              <a:gd name="connsiteX217" fmla="*/ 4381615 w 12192001"/>
              <a:gd name="connsiteY217" fmla="*/ 3025324 h 6858000"/>
              <a:gd name="connsiteX218" fmla="*/ 4376395 w 12192001"/>
              <a:gd name="connsiteY218" fmla="*/ 3012652 h 6858000"/>
              <a:gd name="connsiteX219" fmla="*/ 4375969 w 12192001"/>
              <a:gd name="connsiteY219" fmla="*/ 3010883 h 6858000"/>
              <a:gd name="connsiteX220" fmla="*/ 4387465 w 12192001"/>
              <a:gd name="connsiteY220" fmla="*/ 3001645 h 6858000"/>
              <a:gd name="connsiteX221" fmla="*/ 4391261 w 12192001"/>
              <a:gd name="connsiteY221" fmla="*/ 2983811 h 6858000"/>
              <a:gd name="connsiteX222" fmla="*/ 4392663 w 12192001"/>
              <a:gd name="connsiteY222" fmla="*/ 2976879 h 6858000"/>
              <a:gd name="connsiteX223" fmla="*/ 4393004 w 12192001"/>
              <a:gd name="connsiteY223" fmla="*/ 2976513 h 6858000"/>
              <a:gd name="connsiteX224" fmla="*/ 11400809 w 12192001"/>
              <a:gd name="connsiteY224" fmla="*/ 2964402 h 6858000"/>
              <a:gd name="connsiteX225" fmla="*/ 11400781 w 12192001"/>
              <a:gd name="connsiteY225" fmla="*/ 2965039 h 6858000"/>
              <a:gd name="connsiteX226" fmla="*/ 11397207 w 12192001"/>
              <a:gd name="connsiteY226" fmla="*/ 2986248 h 6858000"/>
              <a:gd name="connsiteX227" fmla="*/ 11396907 w 12192001"/>
              <a:gd name="connsiteY227" fmla="*/ 2974054 h 6858000"/>
              <a:gd name="connsiteX228" fmla="*/ 4638060 w 12192001"/>
              <a:gd name="connsiteY228" fmla="*/ 2964401 h 6858000"/>
              <a:gd name="connsiteX229" fmla="*/ 4638032 w 12192001"/>
              <a:gd name="connsiteY229" fmla="*/ 2965038 h 6858000"/>
              <a:gd name="connsiteX230" fmla="*/ 4634457 w 12192001"/>
              <a:gd name="connsiteY230" fmla="*/ 2986247 h 6858000"/>
              <a:gd name="connsiteX231" fmla="*/ 4634157 w 12192001"/>
              <a:gd name="connsiteY231" fmla="*/ 2974053 h 6858000"/>
              <a:gd name="connsiteX232" fmla="*/ 11472915 w 12192001"/>
              <a:gd name="connsiteY232" fmla="*/ 2946265 h 6858000"/>
              <a:gd name="connsiteX233" fmla="*/ 11473823 w 12192001"/>
              <a:gd name="connsiteY233" fmla="*/ 2947163 h 6858000"/>
              <a:gd name="connsiteX234" fmla="*/ 11475683 w 12192001"/>
              <a:gd name="connsiteY234" fmla="*/ 2970299 h 6858000"/>
              <a:gd name="connsiteX235" fmla="*/ 11476631 w 12192001"/>
              <a:gd name="connsiteY235" fmla="*/ 3052903 h 6858000"/>
              <a:gd name="connsiteX236" fmla="*/ 11472835 w 12192001"/>
              <a:gd name="connsiteY236" fmla="*/ 3056658 h 6858000"/>
              <a:gd name="connsiteX237" fmla="*/ 11469039 w 12192001"/>
              <a:gd name="connsiteY237" fmla="*/ 3041639 h 6858000"/>
              <a:gd name="connsiteX238" fmla="*/ 11465243 w 12192001"/>
              <a:gd name="connsiteY238" fmla="*/ 3037884 h 6858000"/>
              <a:gd name="connsiteX239" fmla="*/ 11457649 w 12192001"/>
              <a:gd name="connsiteY239" fmla="*/ 3041639 h 6858000"/>
              <a:gd name="connsiteX240" fmla="*/ 11450057 w 12192001"/>
              <a:gd name="connsiteY240" fmla="*/ 3052903 h 6858000"/>
              <a:gd name="connsiteX241" fmla="*/ 11449339 w 12192001"/>
              <a:gd name="connsiteY241" fmla="*/ 3062567 h 6858000"/>
              <a:gd name="connsiteX242" fmla="*/ 11446339 w 12192001"/>
              <a:gd name="connsiteY242" fmla="*/ 3055152 h 6858000"/>
              <a:gd name="connsiteX243" fmla="*/ 11444915 w 12192001"/>
              <a:gd name="connsiteY243" fmla="*/ 3045765 h 6858000"/>
              <a:gd name="connsiteX244" fmla="*/ 11446339 w 12192001"/>
              <a:gd name="connsiteY244" fmla="*/ 3036378 h 6858000"/>
              <a:gd name="connsiteX245" fmla="*/ 11465321 w 12192001"/>
              <a:gd name="connsiteY245" fmla="*/ 2953774 h 6858000"/>
              <a:gd name="connsiteX246" fmla="*/ 11472915 w 12192001"/>
              <a:gd name="connsiteY246" fmla="*/ 2946265 h 6858000"/>
              <a:gd name="connsiteX247" fmla="*/ 4710165 w 12192001"/>
              <a:gd name="connsiteY247" fmla="*/ 2946264 h 6858000"/>
              <a:gd name="connsiteX248" fmla="*/ 4711073 w 12192001"/>
              <a:gd name="connsiteY248" fmla="*/ 2947162 h 6858000"/>
              <a:gd name="connsiteX249" fmla="*/ 4712934 w 12192001"/>
              <a:gd name="connsiteY249" fmla="*/ 2970298 h 6858000"/>
              <a:gd name="connsiteX250" fmla="*/ 4713882 w 12192001"/>
              <a:gd name="connsiteY250" fmla="*/ 3052902 h 6858000"/>
              <a:gd name="connsiteX251" fmla="*/ 4710086 w 12192001"/>
              <a:gd name="connsiteY251" fmla="*/ 3056657 h 6858000"/>
              <a:gd name="connsiteX252" fmla="*/ 4706290 w 12192001"/>
              <a:gd name="connsiteY252" fmla="*/ 3041638 h 6858000"/>
              <a:gd name="connsiteX253" fmla="*/ 4702493 w 12192001"/>
              <a:gd name="connsiteY253" fmla="*/ 3037883 h 6858000"/>
              <a:gd name="connsiteX254" fmla="*/ 4694900 w 12192001"/>
              <a:gd name="connsiteY254" fmla="*/ 3041638 h 6858000"/>
              <a:gd name="connsiteX255" fmla="*/ 4687307 w 12192001"/>
              <a:gd name="connsiteY255" fmla="*/ 3052902 h 6858000"/>
              <a:gd name="connsiteX256" fmla="*/ 4686589 w 12192001"/>
              <a:gd name="connsiteY256" fmla="*/ 3062566 h 6858000"/>
              <a:gd name="connsiteX257" fmla="*/ 4683589 w 12192001"/>
              <a:gd name="connsiteY257" fmla="*/ 3055151 h 6858000"/>
              <a:gd name="connsiteX258" fmla="*/ 4682166 w 12192001"/>
              <a:gd name="connsiteY258" fmla="*/ 3045764 h 6858000"/>
              <a:gd name="connsiteX259" fmla="*/ 4683589 w 12192001"/>
              <a:gd name="connsiteY259" fmla="*/ 3036377 h 6858000"/>
              <a:gd name="connsiteX260" fmla="*/ 4702572 w 12192001"/>
              <a:gd name="connsiteY260" fmla="*/ 2953773 h 6858000"/>
              <a:gd name="connsiteX261" fmla="*/ 4710165 w 12192001"/>
              <a:gd name="connsiteY261" fmla="*/ 2946264 h 6858000"/>
              <a:gd name="connsiteX262" fmla="*/ 9904805 w 12192001"/>
              <a:gd name="connsiteY262" fmla="*/ 2925015 h 6858000"/>
              <a:gd name="connsiteX263" fmla="*/ 9905203 w 12192001"/>
              <a:gd name="connsiteY263" fmla="*/ 2932761 h 6858000"/>
              <a:gd name="connsiteX264" fmla="*/ 9913895 w 12192001"/>
              <a:gd name="connsiteY264" fmla="*/ 2944028 h 6858000"/>
              <a:gd name="connsiteX265" fmla="*/ 9922589 w 12192001"/>
              <a:gd name="connsiteY265" fmla="*/ 2947784 h 6858000"/>
              <a:gd name="connsiteX266" fmla="*/ 9934181 w 12192001"/>
              <a:gd name="connsiteY266" fmla="*/ 2989099 h 6858000"/>
              <a:gd name="connsiteX267" fmla="*/ 9928383 w 12192001"/>
              <a:gd name="connsiteY267" fmla="*/ 3019146 h 6858000"/>
              <a:gd name="connsiteX268" fmla="*/ 9928383 w 12192001"/>
              <a:gd name="connsiteY268" fmla="*/ 3022902 h 6858000"/>
              <a:gd name="connsiteX269" fmla="*/ 9934181 w 12192001"/>
              <a:gd name="connsiteY269" fmla="*/ 3049192 h 6858000"/>
              <a:gd name="connsiteX270" fmla="*/ 9928383 w 12192001"/>
              <a:gd name="connsiteY270" fmla="*/ 3090507 h 6858000"/>
              <a:gd name="connsiteX271" fmla="*/ 9928383 w 12192001"/>
              <a:gd name="connsiteY271" fmla="*/ 3098019 h 6858000"/>
              <a:gd name="connsiteX272" fmla="*/ 9934181 w 12192001"/>
              <a:gd name="connsiteY272" fmla="*/ 3124310 h 6858000"/>
              <a:gd name="connsiteX273" fmla="*/ 9928383 w 12192001"/>
              <a:gd name="connsiteY273" fmla="*/ 3135578 h 6858000"/>
              <a:gd name="connsiteX274" fmla="*/ 9922589 w 12192001"/>
              <a:gd name="connsiteY274" fmla="*/ 3124310 h 6858000"/>
              <a:gd name="connsiteX275" fmla="*/ 9913895 w 12192001"/>
              <a:gd name="connsiteY275" fmla="*/ 3098019 h 6858000"/>
              <a:gd name="connsiteX276" fmla="*/ 9910997 w 12192001"/>
              <a:gd name="connsiteY276" fmla="*/ 3109286 h 6858000"/>
              <a:gd name="connsiteX277" fmla="*/ 9905203 w 12192001"/>
              <a:gd name="connsiteY277" fmla="*/ 3101774 h 6858000"/>
              <a:gd name="connsiteX278" fmla="*/ 9899407 w 12192001"/>
              <a:gd name="connsiteY278" fmla="*/ 3090507 h 6858000"/>
              <a:gd name="connsiteX279" fmla="*/ 9896509 w 12192001"/>
              <a:gd name="connsiteY279" fmla="*/ 3090507 h 6858000"/>
              <a:gd name="connsiteX280" fmla="*/ 9896509 w 12192001"/>
              <a:gd name="connsiteY280" fmla="*/ 3094263 h 6858000"/>
              <a:gd name="connsiteX281" fmla="*/ 9896509 w 12192001"/>
              <a:gd name="connsiteY281" fmla="*/ 3139334 h 6858000"/>
              <a:gd name="connsiteX282" fmla="*/ 9893611 w 12192001"/>
              <a:gd name="connsiteY282" fmla="*/ 3176892 h 6858000"/>
              <a:gd name="connsiteX283" fmla="*/ 9899407 w 12192001"/>
              <a:gd name="connsiteY283" fmla="*/ 3214450 h 6858000"/>
              <a:gd name="connsiteX284" fmla="*/ 9893611 w 12192001"/>
              <a:gd name="connsiteY284" fmla="*/ 3248253 h 6858000"/>
              <a:gd name="connsiteX285" fmla="*/ 9893611 w 12192001"/>
              <a:gd name="connsiteY285" fmla="*/ 3252009 h 6858000"/>
              <a:gd name="connsiteX286" fmla="*/ 9902305 w 12192001"/>
              <a:gd name="connsiteY286" fmla="*/ 3255765 h 6858000"/>
              <a:gd name="connsiteX287" fmla="*/ 9896509 w 12192001"/>
              <a:gd name="connsiteY287" fmla="*/ 3263276 h 6858000"/>
              <a:gd name="connsiteX288" fmla="*/ 9896509 w 12192001"/>
              <a:gd name="connsiteY288" fmla="*/ 3278300 h 6858000"/>
              <a:gd name="connsiteX289" fmla="*/ 9893611 w 12192001"/>
              <a:gd name="connsiteY289" fmla="*/ 3285812 h 6858000"/>
              <a:gd name="connsiteX290" fmla="*/ 9902305 w 12192001"/>
              <a:gd name="connsiteY290" fmla="*/ 3315858 h 6858000"/>
              <a:gd name="connsiteX291" fmla="*/ 9910997 w 12192001"/>
              <a:gd name="connsiteY291" fmla="*/ 3319614 h 6858000"/>
              <a:gd name="connsiteX292" fmla="*/ 9910997 w 12192001"/>
              <a:gd name="connsiteY292" fmla="*/ 3334638 h 6858000"/>
              <a:gd name="connsiteX293" fmla="*/ 9893611 w 12192001"/>
              <a:gd name="connsiteY293" fmla="*/ 3338394 h 6858000"/>
              <a:gd name="connsiteX294" fmla="*/ 9887815 w 12192001"/>
              <a:gd name="connsiteY294" fmla="*/ 3345906 h 6858000"/>
              <a:gd name="connsiteX295" fmla="*/ 9887815 w 12192001"/>
              <a:gd name="connsiteY295" fmla="*/ 3360929 h 6858000"/>
              <a:gd name="connsiteX296" fmla="*/ 9887815 w 12192001"/>
              <a:gd name="connsiteY296" fmla="*/ 3375952 h 6858000"/>
              <a:gd name="connsiteX297" fmla="*/ 9884917 w 12192001"/>
              <a:gd name="connsiteY297" fmla="*/ 3383464 h 6858000"/>
              <a:gd name="connsiteX298" fmla="*/ 9873325 w 12192001"/>
              <a:gd name="connsiteY298" fmla="*/ 3405999 h 6858000"/>
              <a:gd name="connsiteX299" fmla="*/ 9871877 w 12192001"/>
              <a:gd name="connsiteY299" fmla="*/ 3418205 h 6858000"/>
              <a:gd name="connsiteX300" fmla="*/ 9870141 w 12192001"/>
              <a:gd name="connsiteY300" fmla="*/ 3417401 h 6858000"/>
              <a:gd name="connsiteX301" fmla="*/ 9874799 w 12192001"/>
              <a:gd name="connsiteY301" fmla="*/ 3357557 h 6858000"/>
              <a:gd name="connsiteX302" fmla="*/ 9878783 w 12192001"/>
              <a:gd name="connsiteY302" fmla="*/ 3287876 h 6858000"/>
              <a:gd name="connsiteX303" fmla="*/ 9888853 w 12192001"/>
              <a:gd name="connsiteY303" fmla="*/ 3284972 h 6858000"/>
              <a:gd name="connsiteX304" fmla="*/ 9888853 w 12192001"/>
              <a:gd name="connsiteY304" fmla="*/ 3251179 h 6858000"/>
              <a:gd name="connsiteX305" fmla="*/ 9892649 w 12192001"/>
              <a:gd name="connsiteY305" fmla="*/ 3221141 h 6858000"/>
              <a:gd name="connsiteX306" fmla="*/ 9888853 w 12192001"/>
              <a:gd name="connsiteY306" fmla="*/ 3194858 h 6858000"/>
              <a:gd name="connsiteX307" fmla="*/ 9887641 w 12192001"/>
              <a:gd name="connsiteY307" fmla="*/ 3164011 h 6858000"/>
              <a:gd name="connsiteX308" fmla="*/ 9892701 w 12192001"/>
              <a:gd name="connsiteY308" fmla="*/ 3111743 h 6858000"/>
              <a:gd name="connsiteX309" fmla="*/ 9888779 w 12192001"/>
              <a:gd name="connsiteY309" fmla="*/ 3080253 h 6858000"/>
              <a:gd name="connsiteX310" fmla="*/ 9885055 w 12192001"/>
              <a:gd name="connsiteY310" fmla="*/ 3069513 h 6858000"/>
              <a:gd name="connsiteX311" fmla="*/ 9885055 w 12192001"/>
              <a:gd name="connsiteY311" fmla="*/ 3059688 h 6858000"/>
              <a:gd name="connsiteX312" fmla="*/ 9884081 w 12192001"/>
              <a:gd name="connsiteY312" fmla="*/ 3046591 h 6858000"/>
              <a:gd name="connsiteX313" fmla="*/ 9890609 w 12192001"/>
              <a:gd name="connsiteY313" fmla="*/ 3034056 h 6858000"/>
              <a:gd name="connsiteX314" fmla="*/ 9883057 w 12192001"/>
              <a:gd name="connsiteY314" fmla="*/ 3032805 h 6858000"/>
              <a:gd name="connsiteX315" fmla="*/ 9882683 w 12192001"/>
              <a:gd name="connsiteY315" fmla="*/ 3027773 h 6858000"/>
              <a:gd name="connsiteX316" fmla="*/ 9866073 w 12192001"/>
              <a:gd name="connsiteY316" fmla="*/ 2995858 h 6858000"/>
              <a:gd name="connsiteX317" fmla="*/ 9877463 w 12192001"/>
              <a:gd name="connsiteY317" fmla="*/ 2988349 h 6858000"/>
              <a:gd name="connsiteX318" fmla="*/ 9892175 w 12192001"/>
              <a:gd name="connsiteY318" fmla="*/ 2970513 h 6858000"/>
              <a:gd name="connsiteX319" fmla="*/ 9885627 w 12192001"/>
              <a:gd name="connsiteY319" fmla="*/ 2956434 h 6858000"/>
              <a:gd name="connsiteX320" fmla="*/ 9894273 w 12192001"/>
              <a:gd name="connsiteY320" fmla="*/ 2941663 h 6858000"/>
              <a:gd name="connsiteX321" fmla="*/ 3142055 w 12192001"/>
              <a:gd name="connsiteY321" fmla="*/ 2925014 h 6858000"/>
              <a:gd name="connsiteX322" fmla="*/ 3142453 w 12192001"/>
              <a:gd name="connsiteY322" fmla="*/ 2932760 h 6858000"/>
              <a:gd name="connsiteX323" fmla="*/ 3151146 w 12192001"/>
              <a:gd name="connsiteY323" fmla="*/ 2944027 h 6858000"/>
              <a:gd name="connsiteX324" fmla="*/ 3159840 w 12192001"/>
              <a:gd name="connsiteY324" fmla="*/ 2947783 h 6858000"/>
              <a:gd name="connsiteX325" fmla="*/ 3171432 w 12192001"/>
              <a:gd name="connsiteY325" fmla="*/ 2989098 h 6858000"/>
              <a:gd name="connsiteX326" fmla="*/ 3165634 w 12192001"/>
              <a:gd name="connsiteY326" fmla="*/ 3019145 h 6858000"/>
              <a:gd name="connsiteX327" fmla="*/ 3165634 w 12192001"/>
              <a:gd name="connsiteY327" fmla="*/ 3022901 h 6858000"/>
              <a:gd name="connsiteX328" fmla="*/ 3171432 w 12192001"/>
              <a:gd name="connsiteY328" fmla="*/ 3049191 h 6858000"/>
              <a:gd name="connsiteX329" fmla="*/ 3165634 w 12192001"/>
              <a:gd name="connsiteY329" fmla="*/ 3090506 h 6858000"/>
              <a:gd name="connsiteX330" fmla="*/ 3165634 w 12192001"/>
              <a:gd name="connsiteY330" fmla="*/ 3098018 h 6858000"/>
              <a:gd name="connsiteX331" fmla="*/ 3171432 w 12192001"/>
              <a:gd name="connsiteY331" fmla="*/ 3124309 h 6858000"/>
              <a:gd name="connsiteX332" fmla="*/ 3165634 w 12192001"/>
              <a:gd name="connsiteY332" fmla="*/ 3135577 h 6858000"/>
              <a:gd name="connsiteX333" fmla="*/ 3159840 w 12192001"/>
              <a:gd name="connsiteY333" fmla="*/ 3124309 h 6858000"/>
              <a:gd name="connsiteX334" fmla="*/ 3151146 w 12192001"/>
              <a:gd name="connsiteY334" fmla="*/ 3098018 h 6858000"/>
              <a:gd name="connsiteX335" fmla="*/ 3148248 w 12192001"/>
              <a:gd name="connsiteY335" fmla="*/ 3109285 h 6858000"/>
              <a:gd name="connsiteX336" fmla="*/ 3142453 w 12192001"/>
              <a:gd name="connsiteY336" fmla="*/ 3101773 h 6858000"/>
              <a:gd name="connsiteX337" fmla="*/ 3136657 w 12192001"/>
              <a:gd name="connsiteY337" fmla="*/ 3090506 h 6858000"/>
              <a:gd name="connsiteX338" fmla="*/ 3133759 w 12192001"/>
              <a:gd name="connsiteY338" fmla="*/ 3090506 h 6858000"/>
              <a:gd name="connsiteX339" fmla="*/ 3133759 w 12192001"/>
              <a:gd name="connsiteY339" fmla="*/ 3094262 h 6858000"/>
              <a:gd name="connsiteX340" fmla="*/ 3133759 w 12192001"/>
              <a:gd name="connsiteY340" fmla="*/ 3139333 h 6858000"/>
              <a:gd name="connsiteX341" fmla="*/ 3130861 w 12192001"/>
              <a:gd name="connsiteY341" fmla="*/ 3176891 h 6858000"/>
              <a:gd name="connsiteX342" fmla="*/ 3136657 w 12192001"/>
              <a:gd name="connsiteY342" fmla="*/ 3214449 h 6858000"/>
              <a:gd name="connsiteX343" fmla="*/ 3130861 w 12192001"/>
              <a:gd name="connsiteY343" fmla="*/ 3248252 h 6858000"/>
              <a:gd name="connsiteX344" fmla="*/ 3130861 w 12192001"/>
              <a:gd name="connsiteY344" fmla="*/ 3252008 h 6858000"/>
              <a:gd name="connsiteX345" fmla="*/ 3139555 w 12192001"/>
              <a:gd name="connsiteY345" fmla="*/ 3255764 h 6858000"/>
              <a:gd name="connsiteX346" fmla="*/ 3133759 w 12192001"/>
              <a:gd name="connsiteY346" fmla="*/ 3263275 h 6858000"/>
              <a:gd name="connsiteX347" fmla="*/ 3133759 w 12192001"/>
              <a:gd name="connsiteY347" fmla="*/ 3278299 h 6858000"/>
              <a:gd name="connsiteX348" fmla="*/ 3130861 w 12192001"/>
              <a:gd name="connsiteY348" fmla="*/ 3285811 h 6858000"/>
              <a:gd name="connsiteX349" fmla="*/ 3139555 w 12192001"/>
              <a:gd name="connsiteY349" fmla="*/ 3315857 h 6858000"/>
              <a:gd name="connsiteX350" fmla="*/ 3148248 w 12192001"/>
              <a:gd name="connsiteY350" fmla="*/ 3319613 h 6858000"/>
              <a:gd name="connsiteX351" fmla="*/ 3148248 w 12192001"/>
              <a:gd name="connsiteY351" fmla="*/ 3334637 h 6858000"/>
              <a:gd name="connsiteX352" fmla="*/ 3130861 w 12192001"/>
              <a:gd name="connsiteY352" fmla="*/ 3338393 h 6858000"/>
              <a:gd name="connsiteX353" fmla="*/ 3125066 w 12192001"/>
              <a:gd name="connsiteY353" fmla="*/ 3345905 h 6858000"/>
              <a:gd name="connsiteX354" fmla="*/ 3125066 w 12192001"/>
              <a:gd name="connsiteY354" fmla="*/ 3360928 h 6858000"/>
              <a:gd name="connsiteX355" fmla="*/ 3125066 w 12192001"/>
              <a:gd name="connsiteY355" fmla="*/ 3375951 h 6858000"/>
              <a:gd name="connsiteX356" fmla="*/ 3122168 w 12192001"/>
              <a:gd name="connsiteY356" fmla="*/ 3383463 h 6858000"/>
              <a:gd name="connsiteX357" fmla="*/ 3110576 w 12192001"/>
              <a:gd name="connsiteY357" fmla="*/ 3405998 h 6858000"/>
              <a:gd name="connsiteX358" fmla="*/ 3109127 w 12192001"/>
              <a:gd name="connsiteY358" fmla="*/ 3418204 h 6858000"/>
              <a:gd name="connsiteX359" fmla="*/ 3107392 w 12192001"/>
              <a:gd name="connsiteY359" fmla="*/ 3417400 h 6858000"/>
              <a:gd name="connsiteX360" fmla="*/ 3112050 w 12192001"/>
              <a:gd name="connsiteY360" fmla="*/ 3357556 h 6858000"/>
              <a:gd name="connsiteX361" fmla="*/ 3116034 w 12192001"/>
              <a:gd name="connsiteY361" fmla="*/ 3287875 h 6858000"/>
              <a:gd name="connsiteX362" fmla="*/ 3126103 w 12192001"/>
              <a:gd name="connsiteY362" fmla="*/ 3284971 h 6858000"/>
              <a:gd name="connsiteX363" fmla="*/ 3126103 w 12192001"/>
              <a:gd name="connsiteY363" fmla="*/ 3251178 h 6858000"/>
              <a:gd name="connsiteX364" fmla="*/ 3129900 w 12192001"/>
              <a:gd name="connsiteY364" fmla="*/ 3221140 h 6858000"/>
              <a:gd name="connsiteX365" fmla="*/ 3126103 w 12192001"/>
              <a:gd name="connsiteY365" fmla="*/ 3194857 h 6858000"/>
              <a:gd name="connsiteX366" fmla="*/ 3124892 w 12192001"/>
              <a:gd name="connsiteY366" fmla="*/ 3164010 h 6858000"/>
              <a:gd name="connsiteX367" fmla="*/ 3129951 w 12192001"/>
              <a:gd name="connsiteY367" fmla="*/ 3111742 h 6858000"/>
              <a:gd name="connsiteX368" fmla="*/ 3126029 w 12192001"/>
              <a:gd name="connsiteY368" fmla="*/ 3080252 h 6858000"/>
              <a:gd name="connsiteX369" fmla="*/ 3122306 w 12192001"/>
              <a:gd name="connsiteY369" fmla="*/ 3069512 h 6858000"/>
              <a:gd name="connsiteX370" fmla="*/ 3122306 w 12192001"/>
              <a:gd name="connsiteY370" fmla="*/ 3059687 h 6858000"/>
              <a:gd name="connsiteX371" fmla="*/ 3121332 w 12192001"/>
              <a:gd name="connsiteY371" fmla="*/ 3046590 h 6858000"/>
              <a:gd name="connsiteX372" fmla="*/ 3127860 w 12192001"/>
              <a:gd name="connsiteY372" fmla="*/ 3034055 h 6858000"/>
              <a:gd name="connsiteX373" fmla="*/ 3120307 w 12192001"/>
              <a:gd name="connsiteY373" fmla="*/ 3032804 h 6858000"/>
              <a:gd name="connsiteX374" fmla="*/ 3119933 w 12192001"/>
              <a:gd name="connsiteY374" fmla="*/ 3027772 h 6858000"/>
              <a:gd name="connsiteX375" fmla="*/ 3103324 w 12192001"/>
              <a:gd name="connsiteY375" fmla="*/ 2995857 h 6858000"/>
              <a:gd name="connsiteX376" fmla="*/ 3114714 w 12192001"/>
              <a:gd name="connsiteY376" fmla="*/ 2988348 h 6858000"/>
              <a:gd name="connsiteX377" fmla="*/ 3129425 w 12192001"/>
              <a:gd name="connsiteY377" fmla="*/ 2970512 h 6858000"/>
              <a:gd name="connsiteX378" fmla="*/ 3122877 w 12192001"/>
              <a:gd name="connsiteY378" fmla="*/ 2956433 h 6858000"/>
              <a:gd name="connsiteX379" fmla="*/ 3131524 w 12192001"/>
              <a:gd name="connsiteY379" fmla="*/ 2941662 h 6858000"/>
              <a:gd name="connsiteX380" fmla="*/ 8568623 w 12192001"/>
              <a:gd name="connsiteY380" fmla="*/ 2910087 h 6858000"/>
              <a:gd name="connsiteX381" fmla="*/ 8568533 w 12192001"/>
              <a:gd name="connsiteY381" fmla="*/ 2912007 h 6858000"/>
              <a:gd name="connsiteX382" fmla="*/ 8578023 w 12192001"/>
              <a:gd name="connsiteY382" fmla="*/ 2918108 h 6858000"/>
              <a:gd name="connsiteX383" fmla="*/ 8587307 w 12192001"/>
              <a:gd name="connsiteY383" fmla="*/ 2926830 h 6858000"/>
              <a:gd name="connsiteX384" fmla="*/ 8587307 w 12192001"/>
              <a:gd name="connsiteY384" fmla="*/ 2949759 h 6858000"/>
              <a:gd name="connsiteX385" fmla="*/ 8583719 w 12192001"/>
              <a:gd name="connsiteY385" fmla="*/ 2953309 h 6858000"/>
              <a:gd name="connsiteX386" fmla="*/ 8578723 w 12192001"/>
              <a:gd name="connsiteY386" fmla="*/ 2954955 h 6858000"/>
              <a:gd name="connsiteX387" fmla="*/ 8577355 w 12192001"/>
              <a:gd name="connsiteY387" fmla="*/ 2952703 h 6858000"/>
              <a:gd name="connsiteX388" fmla="*/ 8566493 w 12192001"/>
              <a:gd name="connsiteY388" fmla="*/ 2948405 h 6858000"/>
              <a:gd name="connsiteX389" fmla="*/ 8564737 w 12192001"/>
              <a:gd name="connsiteY389" fmla="*/ 2945799 h 6858000"/>
              <a:gd name="connsiteX390" fmla="*/ 8564737 w 12192001"/>
              <a:gd name="connsiteY390" fmla="*/ 2912009 h 6858000"/>
              <a:gd name="connsiteX391" fmla="*/ 1805873 w 12192001"/>
              <a:gd name="connsiteY391" fmla="*/ 2910086 h 6858000"/>
              <a:gd name="connsiteX392" fmla="*/ 1805783 w 12192001"/>
              <a:gd name="connsiteY392" fmla="*/ 2912006 h 6858000"/>
              <a:gd name="connsiteX393" fmla="*/ 1815274 w 12192001"/>
              <a:gd name="connsiteY393" fmla="*/ 2918107 h 6858000"/>
              <a:gd name="connsiteX394" fmla="*/ 1824557 w 12192001"/>
              <a:gd name="connsiteY394" fmla="*/ 2926829 h 6858000"/>
              <a:gd name="connsiteX395" fmla="*/ 1824557 w 12192001"/>
              <a:gd name="connsiteY395" fmla="*/ 2949758 h 6858000"/>
              <a:gd name="connsiteX396" fmla="*/ 1820969 w 12192001"/>
              <a:gd name="connsiteY396" fmla="*/ 2953308 h 6858000"/>
              <a:gd name="connsiteX397" fmla="*/ 1815973 w 12192001"/>
              <a:gd name="connsiteY397" fmla="*/ 2954954 h 6858000"/>
              <a:gd name="connsiteX398" fmla="*/ 1814606 w 12192001"/>
              <a:gd name="connsiteY398" fmla="*/ 2952702 h 6858000"/>
              <a:gd name="connsiteX399" fmla="*/ 1803743 w 12192001"/>
              <a:gd name="connsiteY399" fmla="*/ 2948404 h 6858000"/>
              <a:gd name="connsiteX400" fmla="*/ 1801987 w 12192001"/>
              <a:gd name="connsiteY400" fmla="*/ 2945798 h 6858000"/>
              <a:gd name="connsiteX401" fmla="*/ 1801987 w 12192001"/>
              <a:gd name="connsiteY401" fmla="*/ 2912008 h 6858000"/>
              <a:gd name="connsiteX402" fmla="*/ 11637165 w 12192001"/>
              <a:gd name="connsiteY402" fmla="*/ 2892054 h 6858000"/>
              <a:gd name="connsiteX403" fmla="*/ 11668829 w 12192001"/>
              <a:gd name="connsiteY403" fmla="*/ 2909754 h 6858000"/>
              <a:gd name="connsiteX404" fmla="*/ 11693031 w 12192001"/>
              <a:gd name="connsiteY404" fmla="*/ 2936506 h 6858000"/>
              <a:gd name="connsiteX405" fmla="*/ 11700623 w 12192001"/>
              <a:gd name="connsiteY405" fmla="*/ 2955280 h 6858000"/>
              <a:gd name="connsiteX406" fmla="*/ 11704419 w 12192001"/>
              <a:gd name="connsiteY406" fmla="*/ 2985318 h 6858000"/>
              <a:gd name="connsiteX407" fmla="*/ 11704419 w 12192001"/>
              <a:gd name="connsiteY407" fmla="*/ 3004091 h 6858000"/>
              <a:gd name="connsiteX408" fmla="*/ 11700623 w 12192001"/>
              <a:gd name="connsiteY408" fmla="*/ 3019110 h 6858000"/>
              <a:gd name="connsiteX409" fmla="*/ 11704419 w 12192001"/>
              <a:gd name="connsiteY409" fmla="*/ 3030375 h 6858000"/>
              <a:gd name="connsiteX410" fmla="*/ 11712013 w 12192001"/>
              <a:gd name="connsiteY410" fmla="*/ 3019110 h 6858000"/>
              <a:gd name="connsiteX411" fmla="*/ 11712013 w 12192001"/>
              <a:gd name="connsiteY411" fmla="*/ 2989073 h 6858000"/>
              <a:gd name="connsiteX412" fmla="*/ 11734791 w 12192001"/>
              <a:gd name="connsiteY412" fmla="*/ 2977808 h 6858000"/>
              <a:gd name="connsiteX413" fmla="*/ 11742385 w 12192001"/>
              <a:gd name="connsiteY413" fmla="*/ 2977808 h 6858000"/>
              <a:gd name="connsiteX414" fmla="*/ 11765163 w 12192001"/>
              <a:gd name="connsiteY414" fmla="*/ 3019110 h 6858000"/>
              <a:gd name="connsiteX415" fmla="*/ 11765163 w 12192001"/>
              <a:gd name="connsiteY415" fmla="*/ 3022865 h 6858000"/>
              <a:gd name="connsiteX416" fmla="*/ 11765163 w 12192001"/>
              <a:gd name="connsiteY416" fmla="*/ 3056658 h 6858000"/>
              <a:gd name="connsiteX417" fmla="*/ 11765163 w 12192001"/>
              <a:gd name="connsiteY417" fmla="*/ 3075431 h 6858000"/>
              <a:gd name="connsiteX418" fmla="*/ 11757571 w 12192001"/>
              <a:gd name="connsiteY418" fmla="*/ 3090450 h 6858000"/>
              <a:gd name="connsiteX419" fmla="*/ 11757571 w 12192001"/>
              <a:gd name="connsiteY419" fmla="*/ 3116733 h 6858000"/>
              <a:gd name="connsiteX420" fmla="*/ 11765163 w 12192001"/>
              <a:gd name="connsiteY420" fmla="*/ 3150526 h 6858000"/>
              <a:gd name="connsiteX421" fmla="*/ 11765163 w 12192001"/>
              <a:gd name="connsiteY421" fmla="*/ 3184318 h 6858000"/>
              <a:gd name="connsiteX422" fmla="*/ 11757571 w 12192001"/>
              <a:gd name="connsiteY422" fmla="*/ 3218111 h 6858000"/>
              <a:gd name="connsiteX423" fmla="*/ 11753773 w 12192001"/>
              <a:gd name="connsiteY423" fmla="*/ 3233130 h 6858000"/>
              <a:gd name="connsiteX424" fmla="*/ 11753773 w 12192001"/>
              <a:gd name="connsiteY424" fmla="*/ 3244394 h 6858000"/>
              <a:gd name="connsiteX425" fmla="*/ 11757571 w 12192001"/>
              <a:gd name="connsiteY425" fmla="*/ 3304469 h 6858000"/>
              <a:gd name="connsiteX426" fmla="*/ 11772757 w 12192001"/>
              <a:gd name="connsiteY426" fmla="*/ 3308224 h 6858000"/>
              <a:gd name="connsiteX427" fmla="*/ 11765163 w 12192001"/>
              <a:gd name="connsiteY427" fmla="*/ 3315734 h 6858000"/>
              <a:gd name="connsiteX428" fmla="*/ 11765163 w 12192001"/>
              <a:gd name="connsiteY428" fmla="*/ 3338262 h 6858000"/>
              <a:gd name="connsiteX429" fmla="*/ 11780349 w 12192001"/>
              <a:gd name="connsiteY429" fmla="*/ 3342017 h 6858000"/>
              <a:gd name="connsiteX430" fmla="*/ 11772757 w 12192001"/>
              <a:gd name="connsiteY430" fmla="*/ 3349526 h 6858000"/>
              <a:gd name="connsiteX431" fmla="*/ 11772757 w 12192001"/>
              <a:gd name="connsiteY431" fmla="*/ 3368300 h 6858000"/>
              <a:gd name="connsiteX432" fmla="*/ 11784145 w 12192001"/>
              <a:gd name="connsiteY432" fmla="*/ 3375809 h 6858000"/>
              <a:gd name="connsiteX433" fmla="*/ 11780349 w 12192001"/>
              <a:gd name="connsiteY433" fmla="*/ 3390828 h 6858000"/>
              <a:gd name="connsiteX434" fmla="*/ 11784145 w 12192001"/>
              <a:gd name="connsiteY434" fmla="*/ 3417111 h 6858000"/>
              <a:gd name="connsiteX435" fmla="*/ 11780349 w 12192001"/>
              <a:gd name="connsiteY435" fmla="*/ 3443394 h 6858000"/>
              <a:gd name="connsiteX436" fmla="*/ 11780349 w 12192001"/>
              <a:gd name="connsiteY436" fmla="*/ 3462168 h 6858000"/>
              <a:gd name="connsiteX437" fmla="*/ 11780349 w 12192001"/>
              <a:gd name="connsiteY437" fmla="*/ 3507224 h 6858000"/>
              <a:gd name="connsiteX438" fmla="*/ 11784145 w 12192001"/>
              <a:gd name="connsiteY438" fmla="*/ 3544772 h 6858000"/>
              <a:gd name="connsiteX439" fmla="*/ 11803129 w 12192001"/>
              <a:gd name="connsiteY439" fmla="*/ 3559791 h 6858000"/>
              <a:gd name="connsiteX440" fmla="*/ 11799331 w 12192001"/>
              <a:gd name="connsiteY440" fmla="*/ 3586074 h 6858000"/>
              <a:gd name="connsiteX441" fmla="*/ 11787943 w 12192001"/>
              <a:gd name="connsiteY441" fmla="*/ 3589828 h 6858000"/>
              <a:gd name="connsiteX442" fmla="*/ 11780349 w 12192001"/>
              <a:gd name="connsiteY442" fmla="*/ 3578564 h 6858000"/>
              <a:gd name="connsiteX443" fmla="*/ 11780349 w 12192001"/>
              <a:gd name="connsiteY443" fmla="*/ 3544772 h 6858000"/>
              <a:gd name="connsiteX444" fmla="*/ 11757571 w 12192001"/>
              <a:gd name="connsiteY444" fmla="*/ 3495960 h 6858000"/>
              <a:gd name="connsiteX445" fmla="*/ 11757571 w 12192001"/>
              <a:gd name="connsiteY445" fmla="*/ 3473432 h 6858000"/>
              <a:gd name="connsiteX446" fmla="*/ 11746181 w 12192001"/>
              <a:gd name="connsiteY446" fmla="*/ 3360790 h 6858000"/>
              <a:gd name="connsiteX447" fmla="*/ 11734791 w 12192001"/>
              <a:gd name="connsiteY447" fmla="*/ 3345771 h 6858000"/>
              <a:gd name="connsiteX448" fmla="*/ 11730995 w 12192001"/>
              <a:gd name="connsiteY448" fmla="*/ 3409602 h 6858000"/>
              <a:gd name="connsiteX449" fmla="*/ 11727199 w 12192001"/>
              <a:gd name="connsiteY449" fmla="*/ 3409602 h 6858000"/>
              <a:gd name="connsiteX450" fmla="*/ 11727199 w 12192001"/>
              <a:gd name="connsiteY450" fmla="*/ 3345771 h 6858000"/>
              <a:gd name="connsiteX451" fmla="*/ 11727199 w 12192001"/>
              <a:gd name="connsiteY451" fmla="*/ 3285696 h 6858000"/>
              <a:gd name="connsiteX452" fmla="*/ 11723403 w 12192001"/>
              <a:gd name="connsiteY452" fmla="*/ 3270677 h 6858000"/>
              <a:gd name="connsiteX453" fmla="*/ 11704419 w 12192001"/>
              <a:gd name="connsiteY453" fmla="*/ 3251903 h 6858000"/>
              <a:gd name="connsiteX454" fmla="*/ 11700623 w 12192001"/>
              <a:gd name="connsiteY454" fmla="*/ 3221865 h 6858000"/>
              <a:gd name="connsiteX455" fmla="*/ 11704419 w 12192001"/>
              <a:gd name="connsiteY455" fmla="*/ 3195582 h 6858000"/>
              <a:gd name="connsiteX456" fmla="*/ 11704419 w 12192001"/>
              <a:gd name="connsiteY456" fmla="*/ 3180563 h 6858000"/>
              <a:gd name="connsiteX457" fmla="*/ 11689235 w 12192001"/>
              <a:gd name="connsiteY457" fmla="*/ 3191828 h 6858000"/>
              <a:gd name="connsiteX458" fmla="*/ 11674049 w 12192001"/>
              <a:gd name="connsiteY458" fmla="*/ 3184318 h 6858000"/>
              <a:gd name="connsiteX459" fmla="*/ 11662659 w 12192001"/>
              <a:gd name="connsiteY459" fmla="*/ 3165545 h 6858000"/>
              <a:gd name="connsiteX460" fmla="*/ 11658863 w 12192001"/>
              <a:gd name="connsiteY460" fmla="*/ 3154280 h 6858000"/>
              <a:gd name="connsiteX461" fmla="*/ 11655065 w 12192001"/>
              <a:gd name="connsiteY461" fmla="*/ 3101714 h 6858000"/>
              <a:gd name="connsiteX462" fmla="*/ 11647473 w 12192001"/>
              <a:gd name="connsiteY462" fmla="*/ 3094205 h 6858000"/>
              <a:gd name="connsiteX463" fmla="*/ 11639879 w 12192001"/>
              <a:gd name="connsiteY463" fmla="*/ 3101714 h 6858000"/>
              <a:gd name="connsiteX464" fmla="*/ 11638399 w 12192001"/>
              <a:gd name="connsiteY464" fmla="*/ 3105036 h 6858000"/>
              <a:gd name="connsiteX465" fmla="*/ 11638399 w 12192001"/>
              <a:gd name="connsiteY465" fmla="*/ 3002665 h 6858000"/>
              <a:gd name="connsiteX466" fmla="*/ 11636857 w 12192001"/>
              <a:gd name="connsiteY466" fmla="*/ 2993275 h 6858000"/>
              <a:gd name="connsiteX467" fmla="*/ 11637165 w 12192001"/>
              <a:gd name="connsiteY467" fmla="*/ 2983886 h 6858000"/>
              <a:gd name="connsiteX468" fmla="*/ 11638399 w 12192001"/>
              <a:gd name="connsiteY468" fmla="*/ 2946327 h 6858000"/>
              <a:gd name="connsiteX469" fmla="*/ 11637165 w 12192001"/>
              <a:gd name="connsiteY469" fmla="*/ 2908769 h 6858000"/>
              <a:gd name="connsiteX470" fmla="*/ 4874416 w 12192001"/>
              <a:gd name="connsiteY470" fmla="*/ 2892053 h 6858000"/>
              <a:gd name="connsiteX471" fmla="*/ 4906079 w 12192001"/>
              <a:gd name="connsiteY471" fmla="*/ 2909753 h 6858000"/>
              <a:gd name="connsiteX472" fmla="*/ 4930281 w 12192001"/>
              <a:gd name="connsiteY472" fmla="*/ 2936505 h 6858000"/>
              <a:gd name="connsiteX473" fmla="*/ 4937874 w 12192001"/>
              <a:gd name="connsiteY473" fmla="*/ 2955279 h 6858000"/>
              <a:gd name="connsiteX474" fmla="*/ 4941670 w 12192001"/>
              <a:gd name="connsiteY474" fmla="*/ 2985317 h 6858000"/>
              <a:gd name="connsiteX475" fmla="*/ 4941670 w 12192001"/>
              <a:gd name="connsiteY475" fmla="*/ 3004090 h 6858000"/>
              <a:gd name="connsiteX476" fmla="*/ 4937874 w 12192001"/>
              <a:gd name="connsiteY476" fmla="*/ 3019109 h 6858000"/>
              <a:gd name="connsiteX477" fmla="*/ 4941670 w 12192001"/>
              <a:gd name="connsiteY477" fmla="*/ 3030374 h 6858000"/>
              <a:gd name="connsiteX478" fmla="*/ 4949263 w 12192001"/>
              <a:gd name="connsiteY478" fmla="*/ 3019109 h 6858000"/>
              <a:gd name="connsiteX479" fmla="*/ 4949263 w 12192001"/>
              <a:gd name="connsiteY479" fmla="*/ 2989072 h 6858000"/>
              <a:gd name="connsiteX480" fmla="*/ 4972042 w 12192001"/>
              <a:gd name="connsiteY480" fmla="*/ 2977807 h 6858000"/>
              <a:gd name="connsiteX481" fmla="*/ 4979635 w 12192001"/>
              <a:gd name="connsiteY481" fmla="*/ 2977807 h 6858000"/>
              <a:gd name="connsiteX482" fmla="*/ 5002414 w 12192001"/>
              <a:gd name="connsiteY482" fmla="*/ 3019109 h 6858000"/>
              <a:gd name="connsiteX483" fmla="*/ 5002414 w 12192001"/>
              <a:gd name="connsiteY483" fmla="*/ 3022864 h 6858000"/>
              <a:gd name="connsiteX484" fmla="*/ 5002414 w 12192001"/>
              <a:gd name="connsiteY484" fmla="*/ 3056657 h 6858000"/>
              <a:gd name="connsiteX485" fmla="*/ 5002414 w 12192001"/>
              <a:gd name="connsiteY485" fmla="*/ 3075430 h 6858000"/>
              <a:gd name="connsiteX486" fmla="*/ 4994821 w 12192001"/>
              <a:gd name="connsiteY486" fmla="*/ 3090449 h 6858000"/>
              <a:gd name="connsiteX487" fmla="*/ 4994821 w 12192001"/>
              <a:gd name="connsiteY487" fmla="*/ 3116732 h 6858000"/>
              <a:gd name="connsiteX488" fmla="*/ 5002414 w 12192001"/>
              <a:gd name="connsiteY488" fmla="*/ 3150525 h 6858000"/>
              <a:gd name="connsiteX489" fmla="*/ 5002414 w 12192001"/>
              <a:gd name="connsiteY489" fmla="*/ 3184317 h 6858000"/>
              <a:gd name="connsiteX490" fmla="*/ 4994821 w 12192001"/>
              <a:gd name="connsiteY490" fmla="*/ 3218110 h 6858000"/>
              <a:gd name="connsiteX491" fmla="*/ 4991024 w 12192001"/>
              <a:gd name="connsiteY491" fmla="*/ 3233129 h 6858000"/>
              <a:gd name="connsiteX492" fmla="*/ 4991024 w 12192001"/>
              <a:gd name="connsiteY492" fmla="*/ 3244393 h 6858000"/>
              <a:gd name="connsiteX493" fmla="*/ 4994821 w 12192001"/>
              <a:gd name="connsiteY493" fmla="*/ 3304468 h 6858000"/>
              <a:gd name="connsiteX494" fmla="*/ 5010007 w 12192001"/>
              <a:gd name="connsiteY494" fmla="*/ 3308223 h 6858000"/>
              <a:gd name="connsiteX495" fmla="*/ 5002414 w 12192001"/>
              <a:gd name="connsiteY495" fmla="*/ 3315733 h 6858000"/>
              <a:gd name="connsiteX496" fmla="*/ 5002414 w 12192001"/>
              <a:gd name="connsiteY496" fmla="*/ 3338261 h 6858000"/>
              <a:gd name="connsiteX497" fmla="*/ 5017600 w 12192001"/>
              <a:gd name="connsiteY497" fmla="*/ 3342016 h 6858000"/>
              <a:gd name="connsiteX498" fmla="*/ 5010007 w 12192001"/>
              <a:gd name="connsiteY498" fmla="*/ 3349525 h 6858000"/>
              <a:gd name="connsiteX499" fmla="*/ 5010007 w 12192001"/>
              <a:gd name="connsiteY499" fmla="*/ 3368299 h 6858000"/>
              <a:gd name="connsiteX500" fmla="*/ 5021396 w 12192001"/>
              <a:gd name="connsiteY500" fmla="*/ 3375808 h 6858000"/>
              <a:gd name="connsiteX501" fmla="*/ 5017600 w 12192001"/>
              <a:gd name="connsiteY501" fmla="*/ 3390827 h 6858000"/>
              <a:gd name="connsiteX502" fmla="*/ 5021396 w 12192001"/>
              <a:gd name="connsiteY502" fmla="*/ 3417110 h 6858000"/>
              <a:gd name="connsiteX503" fmla="*/ 5017600 w 12192001"/>
              <a:gd name="connsiteY503" fmla="*/ 3443393 h 6858000"/>
              <a:gd name="connsiteX504" fmla="*/ 5017600 w 12192001"/>
              <a:gd name="connsiteY504" fmla="*/ 3462167 h 6858000"/>
              <a:gd name="connsiteX505" fmla="*/ 5017600 w 12192001"/>
              <a:gd name="connsiteY505" fmla="*/ 3507223 h 6858000"/>
              <a:gd name="connsiteX506" fmla="*/ 5021396 w 12192001"/>
              <a:gd name="connsiteY506" fmla="*/ 3544771 h 6858000"/>
              <a:gd name="connsiteX507" fmla="*/ 5040379 w 12192001"/>
              <a:gd name="connsiteY507" fmla="*/ 3559790 h 6858000"/>
              <a:gd name="connsiteX508" fmla="*/ 5036582 w 12192001"/>
              <a:gd name="connsiteY508" fmla="*/ 3586073 h 6858000"/>
              <a:gd name="connsiteX509" fmla="*/ 5025193 w 12192001"/>
              <a:gd name="connsiteY509" fmla="*/ 3589827 h 6858000"/>
              <a:gd name="connsiteX510" fmla="*/ 5017600 w 12192001"/>
              <a:gd name="connsiteY510" fmla="*/ 3578563 h 6858000"/>
              <a:gd name="connsiteX511" fmla="*/ 5017600 w 12192001"/>
              <a:gd name="connsiteY511" fmla="*/ 3544771 h 6858000"/>
              <a:gd name="connsiteX512" fmla="*/ 4994821 w 12192001"/>
              <a:gd name="connsiteY512" fmla="*/ 3495959 h 6858000"/>
              <a:gd name="connsiteX513" fmla="*/ 4994821 w 12192001"/>
              <a:gd name="connsiteY513" fmla="*/ 3473431 h 6858000"/>
              <a:gd name="connsiteX514" fmla="*/ 4983432 w 12192001"/>
              <a:gd name="connsiteY514" fmla="*/ 3360789 h 6858000"/>
              <a:gd name="connsiteX515" fmla="*/ 4972042 w 12192001"/>
              <a:gd name="connsiteY515" fmla="*/ 3345770 h 6858000"/>
              <a:gd name="connsiteX516" fmla="*/ 4968246 w 12192001"/>
              <a:gd name="connsiteY516" fmla="*/ 3409601 h 6858000"/>
              <a:gd name="connsiteX517" fmla="*/ 4964449 w 12192001"/>
              <a:gd name="connsiteY517" fmla="*/ 3409601 h 6858000"/>
              <a:gd name="connsiteX518" fmla="*/ 4964449 w 12192001"/>
              <a:gd name="connsiteY518" fmla="*/ 3345770 h 6858000"/>
              <a:gd name="connsiteX519" fmla="*/ 4964449 w 12192001"/>
              <a:gd name="connsiteY519" fmla="*/ 3285695 h 6858000"/>
              <a:gd name="connsiteX520" fmla="*/ 4960653 w 12192001"/>
              <a:gd name="connsiteY520" fmla="*/ 3270676 h 6858000"/>
              <a:gd name="connsiteX521" fmla="*/ 4941670 w 12192001"/>
              <a:gd name="connsiteY521" fmla="*/ 3251902 h 6858000"/>
              <a:gd name="connsiteX522" fmla="*/ 4937874 w 12192001"/>
              <a:gd name="connsiteY522" fmla="*/ 3221864 h 6858000"/>
              <a:gd name="connsiteX523" fmla="*/ 4941670 w 12192001"/>
              <a:gd name="connsiteY523" fmla="*/ 3195581 h 6858000"/>
              <a:gd name="connsiteX524" fmla="*/ 4941670 w 12192001"/>
              <a:gd name="connsiteY524" fmla="*/ 3180562 h 6858000"/>
              <a:gd name="connsiteX525" fmla="*/ 4926485 w 12192001"/>
              <a:gd name="connsiteY525" fmla="*/ 3191827 h 6858000"/>
              <a:gd name="connsiteX526" fmla="*/ 4911299 w 12192001"/>
              <a:gd name="connsiteY526" fmla="*/ 3184317 h 6858000"/>
              <a:gd name="connsiteX527" fmla="*/ 4899909 w 12192001"/>
              <a:gd name="connsiteY527" fmla="*/ 3165544 h 6858000"/>
              <a:gd name="connsiteX528" fmla="*/ 4896113 w 12192001"/>
              <a:gd name="connsiteY528" fmla="*/ 3154279 h 6858000"/>
              <a:gd name="connsiteX529" fmla="*/ 4892316 w 12192001"/>
              <a:gd name="connsiteY529" fmla="*/ 3101713 h 6858000"/>
              <a:gd name="connsiteX530" fmla="*/ 4884723 w 12192001"/>
              <a:gd name="connsiteY530" fmla="*/ 3094204 h 6858000"/>
              <a:gd name="connsiteX531" fmla="*/ 4877130 w 12192001"/>
              <a:gd name="connsiteY531" fmla="*/ 3101713 h 6858000"/>
              <a:gd name="connsiteX532" fmla="*/ 4875650 w 12192001"/>
              <a:gd name="connsiteY532" fmla="*/ 3105035 h 6858000"/>
              <a:gd name="connsiteX533" fmla="*/ 4875650 w 12192001"/>
              <a:gd name="connsiteY533" fmla="*/ 3002664 h 6858000"/>
              <a:gd name="connsiteX534" fmla="*/ 4874108 w 12192001"/>
              <a:gd name="connsiteY534" fmla="*/ 2993274 h 6858000"/>
              <a:gd name="connsiteX535" fmla="*/ 4874416 w 12192001"/>
              <a:gd name="connsiteY535" fmla="*/ 2983885 h 6858000"/>
              <a:gd name="connsiteX536" fmla="*/ 4875650 w 12192001"/>
              <a:gd name="connsiteY536" fmla="*/ 2946326 h 6858000"/>
              <a:gd name="connsiteX537" fmla="*/ 4874416 w 12192001"/>
              <a:gd name="connsiteY537" fmla="*/ 2908768 h 6858000"/>
              <a:gd name="connsiteX538" fmla="*/ 6510640 w 12192001"/>
              <a:gd name="connsiteY538" fmla="*/ 2885171 h 6858000"/>
              <a:gd name="connsiteX539" fmla="*/ 6512504 w 12192001"/>
              <a:gd name="connsiteY539" fmla="*/ 2906467 h 6858000"/>
              <a:gd name="connsiteX540" fmla="*/ 6508795 w 12192001"/>
              <a:gd name="connsiteY540" fmla="*/ 2948849 h 6858000"/>
              <a:gd name="connsiteX541" fmla="*/ 6507600 w 12192001"/>
              <a:gd name="connsiteY541" fmla="*/ 2931175 h 6858000"/>
              <a:gd name="connsiteX542" fmla="*/ 6508834 w 12192001"/>
              <a:gd name="connsiteY542" fmla="*/ 2923663 h 6858000"/>
              <a:gd name="connsiteX543" fmla="*/ 5758070 w 12192001"/>
              <a:gd name="connsiteY543" fmla="*/ 2849912 h 6858000"/>
              <a:gd name="connsiteX544" fmla="*/ 5760329 w 12192001"/>
              <a:gd name="connsiteY544" fmla="*/ 2853902 h 6858000"/>
              <a:gd name="connsiteX545" fmla="*/ 5760329 w 12192001"/>
              <a:gd name="connsiteY545" fmla="*/ 2906468 h 6858000"/>
              <a:gd name="connsiteX546" fmla="*/ 5755921 w 12192001"/>
              <a:gd name="connsiteY546" fmla="*/ 2918461 h 6858000"/>
              <a:gd name="connsiteX547" fmla="*/ 5754217 w 12192001"/>
              <a:gd name="connsiteY547" fmla="*/ 2914519 h 6858000"/>
              <a:gd name="connsiteX548" fmla="*/ 5750363 w 12192001"/>
              <a:gd name="connsiteY548" fmla="*/ 2908416 h 6858000"/>
              <a:gd name="connsiteX549" fmla="*/ 5758070 w 12192001"/>
              <a:gd name="connsiteY549" fmla="*/ 2885881 h 6858000"/>
              <a:gd name="connsiteX550" fmla="*/ 8565805 w 12192001"/>
              <a:gd name="connsiteY550" fmla="*/ 2833370 h 6858000"/>
              <a:gd name="connsiteX551" fmla="*/ 8570431 w 12192001"/>
              <a:gd name="connsiteY551" fmla="*/ 2850523 h 6858000"/>
              <a:gd name="connsiteX552" fmla="*/ 8569523 w 12192001"/>
              <a:gd name="connsiteY552" fmla="*/ 2854338 h 6858000"/>
              <a:gd name="connsiteX553" fmla="*/ 8569289 w 12192001"/>
              <a:gd name="connsiteY553" fmla="*/ 2853202 h 6858000"/>
              <a:gd name="connsiteX554" fmla="*/ 8564387 w 12192001"/>
              <a:gd name="connsiteY554" fmla="*/ 2838983 h 6858000"/>
              <a:gd name="connsiteX555" fmla="*/ 1803056 w 12192001"/>
              <a:gd name="connsiteY555" fmla="*/ 2833369 h 6858000"/>
              <a:gd name="connsiteX556" fmla="*/ 1807681 w 12192001"/>
              <a:gd name="connsiteY556" fmla="*/ 2850522 h 6858000"/>
              <a:gd name="connsiteX557" fmla="*/ 1806774 w 12192001"/>
              <a:gd name="connsiteY557" fmla="*/ 2854337 h 6858000"/>
              <a:gd name="connsiteX558" fmla="*/ 1806539 w 12192001"/>
              <a:gd name="connsiteY558" fmla="*/ 2853201 h 6858000"/>
              <a:gd name="connsiteX559" fmla="*/ 1801638 w 12192001"/>
              <a:gd name="connsiteY559" fmla="*/ 2838982 h 6858000"/>
              <a:gd name="connsiteX560" fmla="*/ 9900619 w 12192001"/>
              <a:gd name="connsiteY560" fmla="*/ 2826107 h 6858000"/>
              <a:gd name="connsiteX561" fmla="*/ 9902305 w 12192001"/>
              <a:gd name="connsiteY561" fmla="*/ 2831353 h 6858000"/>
              <a:gd name="connsiteX562" fmla="*/ 9906651 w 12192001"/>
              <a:gd name="connsiteY562" fmla="*/ 2848254 h 6858000"/>
              <a:gd name="connsiteX563" fmla="*/ 9903797 w 12192001"/>
              <a:gd name="connsiteY563" fmla="*/ 2859352 h 6858000"/>
              <a:gd name="connsiteX564" fmla="*/ 9895957 w 12192001"/>
              <a:gd name="connsiteY564" fmla="*/ 2843520 h 6858000"/>
              <a:gd name="connsiteX565" fmla="*/ 9890539 w 12192001"/>
              <a:gd name="connsiteY565" fmla="*/ 2836431 h 6858000"/>
              <a:gd name="connsiteX566" fmla="*/ 3137869 w 12192001"/>
              <a:gd name="connsiteY566" fmla="*/ 2826106 h 6858000"/>
              <a:gd name="connsiteX567" fmla="*/ 3139555 w 12192001"/>
              <a:gd name="connsiteY567" fmla="*/ 2831352 h 6858000"/>
              <a:gd name="connsiteX568" fmla="*/ 3143902 w 12192001"/>
              <a:gd name="connsiteY568" fmla="*/ 2848253 h 6858000"/>
              <a:gd name="connsiteX569" fmla="*/ 3141048 w 12192001"/>
              <a:gd name="connsiteY569" fmla="*/ 2859351 h 6858000"/>
              <a:gd name="connsiteX570" fmla="*/ 3133207 w 12192001"/>
              <a:gd name="connsiteY570" fmla="*/ 2843519 h 6858000"/>
              <a:gd name="connsiteX571" fmla="*/ 3127790 w 12192001"/>
              <a:gd name="connsiteY571" fmla="*/ 2836430 h 6858000"/>
              <a:gd name="connsiteX572" fmla="*/ 11518471 w 12192001"/>
              <a:gd name="connsiteY572" fmla="*/ 2818604 h 6858000"/>
              <a:gd name="connsiteX573" fmla="*/ 11524711 w 12192001"/>
              <a:gd name="connsiteY573" fmla="*/ 2827147 h 6858000"/>
              <a:gd name="connsiteX574" fmla="*/ 11524871 w 12192001"/>
              <a:gd name="connsiteY574" fmla="*/ 2837407 h 6858000"/>
              <a:gd name="connsiteX575" fmla="*/ 11524871 w 12192001"/>
              <a:gd name="connsiteY575" fmla="*/ 2844919 h 6858000"/>
              <a:gd name="connsiteX576" fmla="*/ 11526105 w 12192001"/>
              <a:gd name="connsiteY576" fmla="*/ 2867454 h 6858000"/>
              <a:gd name="connsiteX577" fmla="*/ 11527921 w 12192001"/>
              <a:gd name="connsiteY577" fmla="*/ 2900632 h 6858000"/>
              <a:gd name="connsiteX578" fmla="*/ 11526065 w 12192001"/>
              <a:gd name="connsiteY578" fmla="*/ 2897454 h 6858000"/>
              <a:gd name="connsiteX579" fmla="*/ 11518471 w 12192001"/>
              <a:gd name="connsiteY579" fmla="*/ 2874925 h 6858000"/>
              <a:gd name="connsiteX580" fmla="*/ 11518471 w 12192001"/>
              <a:gd name="connsiteY580" fmla="*/ 2818604 h 6858000"/>
              <a:gd name="connsiteX581" fmla="*/ 4755722 w 12192001"/>
              <a:gd name="connsiteY581" fmla="*/ 2818603 h 6858000"/>
              <a:gd name="connsiteX582" fmla="*/ 4761961 w 12192001"/>
              <a:gd name="connsiteY582" fmla="*/ 2827146 h 6858000"/>
              <a:gd name="connsiteX583" fmla="*/ 4762121 w 12192001"/>
              <a:gd name="connsiteY583" fmla="*/ 2837406 h 6858000"/>
              <a:gd name="connsiteX584" fmla="*/ 4762121 w 12192001"/>
              <a:gd name="connsiteY584" fmla="*/ 2844918 h 6858000"/>
              <a:gd name="connsiteX585" fmla="*/ 4763355 w 12192001"/>
              <a:gd name="connsiteY585" fmla="*/ 2867453 h 6858000"/>
              <a:gd name="connsiteX586" fmla="*/ 4765172 w 12192001"/>
              <a:gd name="connsiteY586" fmla="*/ 2900631 h 6858000"/>
              <a:gd name="connsiteX587" fmla="*/ 4763315 w 12192001"/>
              <a:gd name="connsiteY587" fmla="*/ 2897453 h 6858000"/>
              <a:gd name="connsiteX588" fmla="*/ 4755722 w 12192001"/>
              <a:gd name="connsiteY588" fmla="*/ 2874924 h 6858000"/>
              <a:gd name="connsiteX589" fmla="*/ 4755722 w 12192001"/>
              <a:gd name="connsiteY589" fmla="*/ 2818603 h 6858000"/>
              <a:gd name="connsiteX590" fmla="*/ 9977649 w 12192001"/>
              <a:gd name="connsiteY590" fmla="*/ 2788646 h 6858000"/>
              <a:gd name="connsiteX591" fmla="*/ 9980207 w 12192001"/>
              <a:gd name="connsiteY591" fmla="*/ 2798896 h 6858000"/>
              <a:gd name="connsiteX592" fmla="*/ 9982019 w 12192001"/>
              <a:gd name="connsiteY592" fmla="*/ 2820492 h 6858000"/>
              <a:gd name="connsiteX593" fmla="*/ 9976223 w 12192001"/>
              <a:gd name="connsiteY593" fmla="*/ 2854295 h 6858000"/>
              <a:gd name="connsiteX594" fmla="*/ 9976223 w 12192001"/>
              <a:gd name="connsiteY594" fmla="*/ 2858051 h 6858000"/>
              <a:gd name="connsiteX595" fmla="*/ 9984917 w 12192001"/>
              <a:gd name="connsiteY595" fmla="*/ 2861807 h 6858000"/>
              <a:gd name="connsiteX596" fmla="*/ 9979121 w 12192001"/>
              <a:gd name="connsiteY596" fmla="*/ 2869318 h 6858000"/>
              <a:gd name="connsiteX597" fmla="*/ 9979121 w 12192001"/>
              <a:gd name="connsiteY597" fmla="*/ 2884342 h 6858000"/>
              <a:gd name="connsiteX598" fmla="*/ 9976223 w 12192001"/>
              <a:gd name="connsiteY598" fmla="*/ 2891854 h 6858000"/>
              <a:gd name="connsiteX599" fmla="*/ 9984917 w 12192001"/>
              <a:gd name="connsiteY599" fmla="*/ 2921900 h 6858000"/>
              <a:gd name="connsiteX600" fmla="*/ 9993609 w 12192001"/>
              <a:gd name="connsiteY600" fmla="*/ 2925656 h 6858000"/>
              <a:gd name="connsiteX601" fmla="*/ 9993609 w 12192001"/>
              <a:gd name="connsiteY601" fmla="*/ 2940680 h 6858000"/>
              <a:gd name="connsiteX602" fmla="*/ 9976223 w 12192001"/>
              <a:gd name="connsiteY602" fmla="*/ 2944436 h 6858000"/>
              <a:gd name="connsiteX603" fmla="*/ 9970427 w 12192001"/>
              <a:gd name="connsiteY603" fmla="*/ 2951948 h 6858000"/>
              <a:gd name="connsiteX604" fmla="*/ 9970427 w 12192001"/>
              <a:gd name="connsiteY604" fmla="*/ 2966971 h 6858000"/>
              <a:gd name="connsiteX605" fmla="*/ 9970427 w 12192001"/>
              <a:gd name="connsiteY605" fmla="*/ 2981994 h 6858000"/>
              <a:gd name="connsiteX606" fmla="*/ 9967529 w 12192001"/>
              <a:gd name="connsiteY606" fmla="*/ 2989506 h 6858000"/>
              <a:gd name="connsiteX607" fmla="*/ 9964115 w 12192001"/>
              <a:gd name="connsiteY607" fmla="*/ 2993300 h 6858000"/>
              <a:gd name="connsiteX608" fmla="*/ 9963975 w 12192001"/>
              <a:gd name="connsiteY608" fmla="*/ 2992854 h 6858000"/>
              <a:gd name="connsiteX609" fmla="*/ 9963161 w 12192001"/>
              <a:gd name="connsiteY609" fmla="*/ 2981587 h 6858000"/>
              <a:gd name="connsiteX610" fmla="*/ 9966057 w 12192001"/>
              <a:gd name="connsiteY610" fmla="*/ 2970320 h 6858000"/>
              <a:gd name="connsiteX611" fmla="*/ 9968955 w 12192001"/>
              <a:gd name="connsiteY611" fmla="*/ 2940273 h 6858000"/>
              <a:gd name="connsiteX612" fmla="*/ 9968955 w 12192001"/>
              <a:gd name="connsiteY612" fmla="*/ 2891446 h 6858000"/>
              <a:gd name="connsiteX613" fmla="*/ 9971853 w 12192001"/>
              <a:gd name="connsiteY613" fmla="*/ 2853888 h 6858000"/>
              <a:gd name="connsiteX614" fmla="*/ 9977649 w 12192001"/>
              <a:gd name="connsiteY614" fmla="*/ 2820086 h 6858000"/>
              <a:gd name="connsiteX615" fmla="*/ 3214899 w 12192001"/>
              <a:gd name="connsiteY615" fmla="*/ 2788645 h 6858000"/>
              <a:gd name="connsiteX616" fmla="*/ 3217458 w 12192001"/>
              <a:gd name="connsiteY616" fmla="*/ 2798895 h 6858000"/>
              <a:gd name="connsiteX617" fmla="*/ 3219269 w 12192001"/>
              <a:gd name="connsiteY617" fmla="*/ 2820491 h 6858000"/>
              <a:gd name="connsiteX618" fmla="*/ 3213473 w 12192001"/>
              <a:gd name="connsiteY618" fmla="*/ 2854294 h 6858000"/>
              <a:gd name="connsiteX619" fmla="*/ 3213473 w 12192001"/>
              <a:gd name="connsiteY619" fmla="*/ 2858050 h 6858000"/>
              <a:gd name="connsiteX620" fmla="*/ 3222167 w 12192001"/>
              <a:gd name="connsiteY620" fmla="*/ 2861806 h 6858000"/>
              <a:gd name="connsiteX621" fmla="*/ 3216371 w 12192001"/>
              <a:gd name="connsiteY621" fmla="*/ 2869317 h 6858000"/>
              <a:gd name="connsiteX622" fmla="*/ 3216371 w 12192001"/>
              <a:gd name="connsiteY622" fmla="*/ 2884341 h 6858000"/>
              <a:gd name="connsiteX623" fmla="*/ 3213473 w 12192001"/>
              <a:gd name="connsiteY623" fmla="*/ 2891853 h 6858000"/>
              <a:gd name="connsiteX624" fmla="*/ 3222167 w 12192001"/>
              <a:gd name="connsiteY624" fmla="*/ 2921899 h 6858000"/>
              <a:gd name="connsiteX625" fmla="*/ 3230860 w 12192001"/>
              <a:gd name="connsiteY625" fmla="*/ 2925655 h 6858000"/>
              <a:gd name="connsiteX626" fmla="*/ 3230860 w 12192001"/>
              <a:gd name="connsiteY626" fmla="*/ 2940679 h 6858000"/>
              <a:gd name="connsiteX627" fmla="*/ 3213473 w 12192001"/>
              <a:gd name="connsiteY627" fmla="*/ 2944435 h 6858000"/>
              <a:gd name="connsiteX628" fmla="*/ 3207678 w 12192001"/>
              <a:gd name="connsiteY628" fmla="*/ 2951947 h 6858000"/>
              <a:gd name="connsiteX629" fmla="*/ 3207678 w 12192001"/>
              <a:gd name="connsiteY629" fmla="*/ 2966970 h 6858000"/>
              <a:gd name="connsiteX630" fmla="*/ 3207678 w 12192001"/>
              <a:gd name="connsiteY630" fmla="*/ 2981993 h 6858000"/>
              <a:gd name="connsiteX631" fmla="*/ 3204780 w 12192001"/>
              <a:gd name="connsiteY631" fmla="*/ 2989505 h 6858000"/>
              <a:gd name="connsiteX632" fmla="*/ 3201365 w 12192001"/>
              <a:gd name="connsiteY632" fmla="*/ 2993299 h 6858000"/>
              <a:gd name="connsiteX633" fmla="*/ 3201225 w 12192001"/>
              <a:gd name="connsiteY633" fmla="*/ 2992853 h 6858000"/>
              <a:gd name="connsiteX634" fmla="*/ 3200411 w 12192001"/>
              <a:gd name="connsiteY634" fmla="*/ 2981586 h 6858000"/>
              <a:gd name="connsiteX635" fmla="*/ 3203307 w 12192001"/>
              <a:gd name="connsiteY635" fmla="*/ 2970319 h 6858000"/>
              <a:gd name="connsiteX636" fmla="*/ 3206205 w 12192001"/>
              <a:gd name="connsiteY636" fmla="*/ 2940272 h 6858000"/>
              <a:gd name="connsiteX637" fmla="*/ 3206205 w 12192001"/>
              <a:gd name="connsiteY637" fmla="*/ 2891445 h 6858000"/>
              <a:gd name="connsiteX638" fmla="*/ 3209103 w 12192001"/>
              <a:gd name="connsiteY638" fmla="*/ 2853887 h 6858000"/>
              <a:gd name="connsiteX639" fmla="*/ 3214899 w 12192001"/>
              <a:gd name="connsiteY639" fmla="*/ 2820085 h 6858000"/>
              <a:gd name="connsiteX640" fmla="*/ 9907729 w 12192001"/>
              <a:gd name="connsiteY640" fmla="*/ 2769337 h 6858000"/>
              <a:gd name="connsiteX641" fmla="*/ 9909187 w 12192001"/>
              <a:gd name="connsiteY641" fmla="*/ 2776893 h 6858000"/>
              <a:gd name="connsiteX642" fmla="*/ 9902305 w 12192001"/>
              <a:gd name="connsiteY642" fmla="*/ 2797550 h 6858000"/>
              <a:gd name="connsiteX643" fmla="*/ 9900717 w 12192001"/>
              <a:gd name="connsiteY643" fmla="*/ 2802489 h 6858000"/>
              <a:gd name="connsiteX644" fmla="*/ 9897395 w 12192001"/>
              <a:gd name="connsiteY644" fmla="*/ 2796857 h 6858000"/>
              <a:gd name="connsiteX645" fmla="*/ 9896475 w 12192001"/>
              <a:gd name="connsiteY645" fmla="*/ 2785948 h 6858000"/>
              <a:gd name="connsiteX646" fmla="*/ 9899967 w 12192001"/>
              <a:gd name="connsiteY646" fmla="*/ 2783248 h 6858000"/>
              <a:gd name="connsiteX647" fmla="*/ 3144980 w 12192001"/>
              <a:gd name="connsiteY647" fmla="*/ 2769336 h 6858000"/>
              <a:gd name="connsiteX648" fmla="*/ 3146437 w 12192001"/>
              <a:gd name="connsiteY648" fmla="*/ 2776892 h 6858000"/>
              <a:gd name="connsiteX649" fmla="*/ 3139555 w 12192001"/>
              <a:gd name="connsiteY649" fmla="*/ 2797549 h 6858000"/>
              <a:gd name="connsiteX650" fmla="*/ 3137967 w 12192001"/>
              <a:gd name="connsiteY650" fmla="*/ 2802488 h 6858000"/>
              <a:gd name="connsiteX651" fmla="*/ 3134645 w 12192001"/>
              <a:gd name="connsiteY651" fmla="*/ 2796856 h 6858000"/>
              <a:gd name="connsiteX652" fmla="*/ 3133726 w 12192001"/>
              <a:gd name="connsiteY652" fmla="*/ 2785947 h 6858000"/>
              <a:gd name="connsiteX653" fmla="*/ 3137218 w 12192001"/>
              <a:gd name="connsiteY653" fmla="*/ 2783247 h 6858000"/>
              <a:gd name="connsiteX654" fmla="*/ 7032740 w 12192001"/>
              <a:gd name="connsiteY654" fmla="*/ 2740085 h 6858000"/>
              <a:gd name="connsiteX655" fmla="*/ 7036220 w 12192001"/>
              <a:gd name="connsiteY655" fmla="*/ 2802743 h 6858000"/>
              <a:gd name="connsiteX656" fmla="*/ 7037636 w 12192001"/>
              <a:gd name="connsiteY656" fmla="*/ 2826903 h 6858000"/>
              <a:gd name="connsiteX657" fmla="*/ 7032647 w 12192001"/>
              <a:gd name="connsiteY657" fmla="*/ 2846044 h 6858000"/>
              <a:gd name="connsiteX658" fmla="*/ 7032647 w 12192001"/>
              <a:gd name="connsiteY658" fmla="*/ 2749711 h 6858000"/>
              <a:gd name="connsiteX659" fmla="*/ 269990 w 12192001"/>
              <a:gd name="connsiteY659" fmla="*/ 2740084 h 6858000"/>
              <a:gd name="connsiteX660" fmla="*/ 273470 w 12192001"/>
              <a:gd name="connsiteY660" fmla="*/ 2802742 h 6858000"/>
              <a:gd name="connsiteX661" fmla="*/ 274886 w 12192001"/>
              <a:gd name="connsiteY661" fmla="*/ 2826902 h 6858000"/>
              <a:gd name="connsiteX662" fmla="*/ 269897 w 12192001"/>
              <a:gd name="connsiteY662" fmla="*/ 2846043 h 6858000"/>
              <a:gd name="connsiteX663" fmla="*/ 269897 w 12192001"/>
              <a:gd name="connsiteY663" fmla="*/ 2749710 h 6858000"/>
              <a:gd name="connsiteX664" fmla="*/ 10006037 w 12192001"/>
              <a:gd name="connsiteY664" fmla="*/ 2724604 h 6858000"/>
              <a:gd name="connsiteX665" fmla="*/ 10008441 w 12192001"/>
              <a:gd name="connsiteY665" fmla="*/ 2734904 h 6858000"/>
              <a:gd name="connsiteX666" fmla="*/ 10009521 w 12192001"/>
              <a:gd name="connsiteY666" fmla="*/ 2739533 h 6858000"/>
              <a:gd name="connsiteX667" fmla="*/ 10007013 w 12192001"/>
              <a:gd name="connsiteY667" fmla="*/ 2735986 h 6858000"/>
              <a:gd name="connsiteX668" fmla="*/ 10005367 w 12192001"/>
              <a:gd name="connsiteY668" fmla="*/ 2730869 h 6858000"/>
              <a:gd name="connsiteX669" fmla="*/ 3243288 w 12192001"/>
              <a:gd name="connsiteY669" fmla="*/ 2724603 h 6858000"/>
              <a:gd name="connsiteX670" fmla="*/ 3245692 w 12192001"/>
              <a:gd name="connsiteY670" fmla="*/ 2734903 h 6858000"/>
              <a:gd name="connsiteX671" fmla="*/ 3246772 w 12192001"/>
              <a:gd name="connsiteY671" fmla="*/ 2739532 h 6858000"/>
              <a:gd name="connsiteX672" fmla="*/ 3244263 w 12192001"/>
              <a:gd name="connsiteY672" fmla="*/ 2735985 h 6858000"/>
              <a:gd name="connsiteX673" fmla="*/ 3242618 w 12192001"/>
              <a:gd name="connsiteY673" fmla="*/ 2730868 h 6858000"/>
              <a:gd name="connsiteX674" fmla="*/ 9988095 w 12192001"/>
              <a:gd name="connsiteY674" fmla="*/ 2709054 h 6858000"/>
              <a:gd name="connsiteX675" fmla="*/ 9989359 w 12192001"/>
              <a:gd name="connsiteY675" fmla="*/ 2710139 h 6858000"/>
              <a:gd name="connsiteX676" fmla="*/ 9991231 w 12192001"/>
              <a:gd name="connsiteY676" fmla="*/ 2715608 h 6858000"/>
              <a:gd name="connsiteX677" fmla="*/ 9989625 w 12192001"/>
              <a:gd name="connsiteY677" fmla="*/ 2715797 h 6858000"/>
              <a:gd name="connsiteX678" fmla="*/ 3225346 w 12192001"/>
              <a:gd name="connsiteY678" fmla="*/ 2709053 h 6858000"/>
              <a:gd name="connsiteX679" fmla="*/ 3226610 w 12192001"/>
              <a:gd name="connsiteY679" fmla="*/ 2710138 h 6858000"/>
              <a:gd name="connsiteX680" fmla="*/ 3228481 w 12192001"/>
              <a:gd name="connsiteY680" fmla="*/ 2715607 h 6858000"/>
              <a:gd name="connsiteX681" fmla="*/ 3226875 w 12192001"/>
              <a:gd name="connsiteY681" fmla="*/ 2715796 h 6858000"/>
              <a:gd name="connsiteX682" fmla="*/ 9978203 w 12192001"/>
              <a:gd name="connsiteY682" fmla="*/ 2700571 h 6858000"/>
              <a:gd name="connsiteX683" fmla="*/ 9979173 w 12192001"/>
              <a:gd name="connsiteY683" fmla="*/ 2701402 h 6858000"/>
              <a:gd name="connsiteX684" fmla="*/ 9980207 w 12192001"/>
              <a:gd name="connsiteY684" fmla="*/ 2722840 h 6858000"/>
              <a:gd name="connsiteX685" fmla="*/ 9979121 w 12192001"/>
              <a:gd name="connsiteY685" fmla="*/ 2745376 h 6858000"/>
              <a:gd name="connsiteX686" fmla="*/ 9977649 w 12192001"/>
              <a:gd name="connsiteY686" fmla="*/ 2753007 h 6858000"/>
              <a:gd name="connsiteX687" fmla="*/ 9977649 w 12192001"/>
              <a:gd name="connsiteY687" fmla="*/ 2733700 h 6858000"/>
              <a:gd name="connsiteX688" fmla="*/ 3215454 w 12192001"/>
              <a:gd name="connsiteY688" fmla="*/ 2700570 h 6858000"/>
              <a:gd name="connsiteX689" fmla="*/ 3216424 w 12192001"/>
              <a:gd name="connsiteY689" fmla="*/ 2701401 h 6858000"/>
              <a:gd name="connsiteX690" fmla="*/ 3217458 w 12192001"/>
              <a:gd name="connsiteY690" fmla="*/ 2722839 h 6858000"/>
              <a:gd name="connsiteX691" fmla="*/ 3216371 w 12192001"/>
              <a:gd name="connsiteY691" fmla="*/ 2745375 h 6858000"/>
              <a:gd name="connsiteX692" fmla="*/ 3214899 w 12192001"/>
              <a:gd name="connsiteY692" fmla="*/ 2753006 h 6858000"/>
              <a:gd name="connsiteX693" fmla="*/ 3214899 w 12192001"/>
              <a:gd name="connsiteY693" fmla="*/ 2733699 h 6858000"/>
              <a:gd name="connsiteX694" fmla="*/ 5758507 w 12192001"/>
              <a:gd name="connsiteY694" fmla="*/ 2697894 h 6858000"/>
              <a:gd name="connsiteX695" fmla="*/ 5765549 w 12192001"/>
              <a:gd name="connsiteY695" fmla="*/ 2717323 h 6858000"/>
              <a:gd name="connsiteX696" fmla="*/ 5760329 w 12192001"/>
              <a:gd name="connsiteY696" fmla="*/ 2745015 h 6858000"/>
              <a:gd name="connsiteX697" fmla="*/ 5758114 w 12192001"/>
              <a:gd name="connsiteY697" fmla="*/ 2748770 h 6858000"/>
              <a:gd name="connsiteX698" fmla="*/ 6913229 w 12192001"/>
              <a:gd name="connsiteY698" fmla="*/ 2624282 h 6858000"/>
              <a:gd name="connsiteX699" fmla="*/ 6913753 w 12192001"/>
              <a:gd name="connsiteY699" fmla="*/ 2670505 h 6858000"/>
              <a:gd name="connsiteX700" fmla="*/ 6911673 w 12192001"/>
              <a:gd name="connsiteY700" fmla="*/ 2667061 h 6858000"/>
              <a:gd name="connsiteX701" fmla="*/ 6911693 w 12192001"/>
              <a:gd name="connsiteY701" fmla="*/ 2645329 h 6858000"/>
              <a:gd name="connsiteX702" fmla="*/ 150479 w 12192001"/>
              <a:gd name="connsiteY702" fmla="*/ 2624281 h 6858000"/>
              <a:gd name="connsiteX703" fmla="*/ 151003 w 12192001"/>
              <a:gd name="connsiteY703" fmla="*/ 2670504 h 6858000"/>
              <a:gd name="connsiteX704" fmla="*/ 148923 w 12192001"/>
              <a:gd name="connsiteY704" fmla="*/ 2667060 h 6858000"/>
              <a:gd name="connsiteX705" fmla="*/ 148943 w 12192001"/>
              <a:gd name="connsiteY705" fmla="*/ 2645328 h 6858000"/>
              <a:gd name="connsiteX706" fmla="*/ 6560841 w 12192001"/>
              <a:gd name="connsiteY706" fmla="*/ 2606626 h 6858000"/>
              <a:gd name="connsiteX707" fmla="*/ 6562814 w 12192001"/>
              <a:gd name="connsiteY707" fmla="*/ 2614764 h 6858000"/>
              <a:gd name="connsiteX708" fmla="*/ 6566163 w 12192001"/>
              <a:gd name="connsiteY708" fmla="*/ 2622273 h 6858000"/>
              <a:gd name="connsiteX709" fmla="*/ 6565358 w 12192001"/>
              <a:gd name="connsiteY709" fmla="*/ 2627534 h 6858000"/>
              <a:gd name="connsiteX710" fmla="*/ 6561383 w 12192001"/>
              <a:gd name="connsiteY710" fmla="*/ 2632373 h 6858000"/>
              <a:gd name="connsiteX711" fmla="*/ 6562954 w 12192001"/>
              <a:gd name="connsiteY711" fmla="*/ 2643247 h 6858000"/>
              <a:gd name="connsiteX712" fmla="*/ 6561280 w 12192001"/>
              <a:gd name="connsiteY712" fmla="*/ 2654188 h 6858000"/>
              <a:gd name="connsiteX713" fmla="*/ 6560582 w 12192001"/>
              <a:gd name="connsiteY713" fmla="*/ 2686103 h 6858000"/>
              <a:gd name="connsiteX714" fmla="*/ 6560582 w 12192001"/>
              <a:gd name="connsiteY714" fmla="*/ 2727405 h 6858000"/>
              <a:gd name="connsiteX715" fmla="*/ 6559465 w 12192001"/>
              <a:gd name="connsiteY715" fmla="*/ 2821273 h 6858000"/>
              <a:gd name="connsiteX716" fmla="*/ 6558349 w 12192001"/>
              <a:gd name="connsiteY716" fmla="*/ 2847557 h 6858000"/>
              <a:gd name="connsiteX717" fmla="*/ 6559465 w 12192001"/>
              <a:gd name="connsiteY717" fmla="*/ 2877594 h 6858000"/>
              <a:gd name="connsiteX718" fmla="*/ 6559465 w 12192001"/>
              <a:gd name="connsiteY718" fmla="*/ 2911387 h 6858000"/>
              <a:gd name="connsiteX719" fmla="*/ 6566163 w 12192001"/>
              <a:gd name="connsiteY719" fmla="*/ 2915142 h 6858000"/>
              <a:gd name="connsiteX720" fmla="*/ 6569512 w 12192001"/>
              <a:gd name="connsiteY720" fmla="*/ 2960198 h 6858000"/>
              <a:gd name="connsiteX721" fmla="*/ 6568396 w 12192001"/>
              <a:gd name="connsiteY721" fmla="*/ 2971462 h 6858000"/>
              <a:gd name="connsiteX722" fmla="*/ 6571745 w 12192001"/>
              <a:gd name="connsiteY722" fmla="*/ 2978972 h 6858000"/>
              <a:gd name="connsiteX723" fmla="*/ 6575093 w 12192001"/>
              <a:gd name="connsiteY723" fmla="*/ 2971462 h 6858000"/>
              <a:gd name="connsiteX724" fmla="*/ 6573977 w 12192001"/>
              <a:gd name="connsiteY724" fmla="*/ 2941425 h 6858000"/>
              <a:gd name="connsiteX725" fmla="*/ 6576210 w 12192001"/>
              <a:gd name="connsiteY725" fmla="*/ 2907632 h 6858000"/>
              <a:gd name="connsiteX726" fmla="*/ 6582908 w 12192001"/>
              <a:gd name="connsiteY726" fmla="*/ 2896368 h 6858000"/>
              <a:gd name="connsiteX727" fmla="*/ 6585140 w 12192001"/>
              <a:gd name="connsiteY727" fmla="*/ 2877594 h 6858000"/>
              <a:gd name="connsiteX728" fmla="*/ 6580675 w 12192001"/>
              <a:gd name="connsiteY728" fmla="*/ 2832537 h 6858000"/>
              <a:gd name="connsiteX729" fmla="*/ 6580675 w 12192001"/>
              <a:gd name="connsiteY729" fmla="*/ 2813764 h 6858000"/>
              <a:gd name="connsiteX730" fmla="*/ 6584024 w 12192001"/>
              <a:gd name="connsiteY730" fmla="*/ 2806255 h 6858000"/>
              <a:gd name="connsiteX731" fmla="*/ 6589605 w 12192001"/>
              <a:gd name="connsiteY731" fmla="*/ 2810009 h 6858000"/>
              <a:gd name="connsiteX732" fmla="*/ 6590314 w 12192001"/>
              <a:gd name="connsiteY732" fmla="*/ 2813584 h 6858000"/>
              <a:gd name="connsiteX733" fmla="*/ 6587958 w 12192001"/>
              <a:gd name="connsiteY733" fmla="*/ 2838883 h 6858000"/>
              <a:gd name="connsiteX734" fmla="*/ 6587958 w 12192001"/>
              <a:gd name="connsiteY734" fmla="*/ 2898958 h 6858000"/>
              <a:gd name="connsiteX735" fmla="*/ 6591112 w 12192001"/>
              <a:gd name="connsiteY735" fmla="*/ 2922354 h 6858000"/>
              <a:gd name="connsiteX736" fmla="*/ 6588364 w 12192001"/>
              <a:gd name="connsiteY736" fmla="*/ 2947769 h 6858000"/>
              <a:gd name="connsiteX737" fmla="*/ 6590597 w 12192001"/>
              <a:gd name="connsiteY737" fmla="*/ 2996581 h 6858000"/>
              <a:gd name="connsiteX738" fmla="*/ 6592830 w 12192001"/>
              <a:gd name="connsiteY738" fmla="*/ 3000336 h 6858000"/>
              <a:gd name="connsiteX739" fmla="*/ 6596178 w 12192001"/>
              <a:gd name="connsiteY739" fmla="*/ 3015355 h 6858000"/>
              <a:gd name="connsiteX740" fmla="*/ 6596813 w 12192001"/>
              <a:gd name="connsiteY740" fmla="*/ 3043093 h 6858000"/>
              <a:gd name="connsiteX741" fmla="*/ 6595551 w 12192001"/>
              <a:gd name="connsiteY741" fmla="*/ 3045392 h 6858000"/>
              <a:gd name="connsiteX742" fmla="*/ 6591755 w 12192001"/>
              <a:gd name="connsiteY742" fmla="*/ 3075430 h 6858000"/>
              <a:gd name="connsiteX743" fmla="*/ 6592898 w 12192001"/>
              <a:gd name="connsiteY743" fmla="*/ 3079577 h 6858000"/>
              <a:gd name="connsiteX744" fmla="*/ 6589202 w 12192001"/>
              <a:gd name="connsiteY744" fmla="*/ 3094204 h 6858000"/>
              <a:gd name="connsiteX745" fmla="*/ 6586132 w 12192001"/>
              <a:gd name="connsiteY745" fmla="*/ 3112978 h 6858000"/>
              <a:gd name="connsiteX746" fmla="*/ 6585015 w 12192001"/>
              <a:gd name="connsiteY746" fmla="*/ 3139261 h 6858000"/>
              <a:gd name="connsiteX747" fmla="*/ 6590597 w 12192001"/>
              <a:gd name="connsiteY747" fmla="*/ 3195581 h 6858000"/>
              <a:gd name="connsiteX748" fmla="*/ 6592830 w 12192001"/>
              <a:gd name="connsiteY748" fmla="*/ 3199336 h 6858000"/>
              <a:gd name="connsiteX749" fmla="*/ 6595814 w 12192001"/>
              <a:gd name="connsiteY749" fmla="*/ 3221917 h 6858000"/>
              <a:gd name="connsiteX750" fmla="*/ 6589382 w 12192001"/>
              <a:gd name="connsiteY750" fmla="*/ 3242515 h 6858000"/>
              <a:gd name="connsiteX751" fmla="*/ 6587958 w 12192001"/>
              <a:gd name="connsiteY751" fmla="*/ 3274431 h 6858000"/>
              <a:gd name="connsiteX752" fmla="*/ 6588692 w 12192001"/>
              <a:gd name="connsiteY752" fmla="*/ 3288941 h 6858000"/>
              <a:gd name="connsiteX753" fmla="*/ 6587657 w 12192001"/>
              <a:gd name="connsiteY753" fmla="*/ 3298152 h 6858000"/>
              <a:gd name="connsiteX754" fmla="*/ 6584162 w 12192001"/>
              <a:gd name="connsiteY754" fmla="*/ 3311978 h 6858000"/>
              <a:gd name="connsiteX755" fmla="*/ 6581789 w 12192001"/>
              <a:gd name="connsiteY755" fmla="*/ 3317610 h 6858000"/>
              <a:gd name="connsiteX756" fmla="*/ 6585554 w 12192001"/>
              <a:gd name="connsiteY756" fmla="*/ 3321046 h 6858000"/>
              <a:gd name="connsiteX757" fmla="*/ 6585434 w 12192001"/>
              <a:gd name="connsiteY757" fmla="*/ 3322362 h 6858000"/>
              <a:gd name="connsiteX758" fmla="*/ 6585015 w 12192001"/>
              <a:gd name="connsiteY758" fmla="*/ 3334506 h 6858000"/>
              <a:gd name="connsiteX759" fmla="*/ 6588504 w 12192001"/>
              <a:gd name="connsiteY759" fmla="*/ 3366421 h 6858000"/>
              <a:gd name="connsiteX760" fmla="*/ 6589395 w 12192001"/>
              <a:gd name="connsiteY760" fmla="*/ 3372996 h 6858000"/>
              <a:gd name="connsiteX761" fmla="*/ 6573247 w 12192001"/>
              <a:gd name="connsiteY761" fmla="*/ 3353749 h 6858000"/>
              <a:gd name="connsiteX762" fmla="*/ 6568976 w 12192001"/>
              <a:gd name="connsiteY762" fmla="*/ 3323242 h 6858000"/>
              <a:gd name="connsiteX763" fmla="*/ 6568976 w 12192001"/>
              <a:gd name="connsiteY763" fmla="*/ 3116732 h 6858000"/>
              <a:gd name="connsiteX764" fmla="*/ 6561383 w 12192001"/>
              <a:gd name="connsiteY764" fmla="*/ 3052902 h 6858000"/>
              <a:gd name="connsiteX765" fmla="*/ 6553790 w 12192001"/>
              <a:gd name="connsiteY765" fmla="*/ 3041638 h 6858000"/>
              <a:gd name="connsiteX766" fmla="*/ 6546197 w 12192001"/>
              <a:gd name="connsiteY766" fmla="*/ 3037883 h 6858000"/>
              <a:gd name="connsiteX767" fmla="*/ 6542401 w 12192001"/>
              <a:gd name="connsiteY767" fmla="*/ 3041638 h 6858000"/>
              <a:gd name="connsiteX768" fmla="*/ 6538604 w 12192001"/>
              <a:gd name="connsiteY768" fmla="*/ 3056657 h 6858000"/>
              <a:gd name="connsiteX769" fmla="*/ 6534808 w 12192001"/>
              <a:gd name="connsiteY769" fmla="*/ 3052902 h 6858000"/>
              <a:gd name="connsiteX770" fmla="*/ 6542401 w 12192001"/>
              <a:gd name="connsiteY770" fmla="*/ 2887694 h 6858000"/>
              <a:gd name="connsiteX771" fmla="*/ 6542401 w 12192001"/>
              <a:gd name="connsiteY771" fmla="*/ 2831373 h 6858000"/>
              <a:gd name="connsiteX772" fmla="*/ 6542401 w 12192001"/>
              <a:gd name="connsiteY772" fmla="*/ 2775052 h 6858000"/>
              <a:gd name="connsiteX773" fmla="*/ 6542401 w 12192001"/>
              <a:gd name="connsiteY773" fmla="*/ 2767543 h 6858000"/>
              <a:gd name="connsiteX774" fmla="*/ 6549994 w 12192001"/>
              <a:gd name="connsiteY774" fmla="*/ 2726241 h 6858000"/>
              <a:gd name="connsiteX775" fmla="*/ 6549994 w 12192001"/>
              <a:gd name="connsiteY775" fmla="*/ 2654901 h 6858000"/>
              <a:gd name="connsiteX776" fmla="*/ 6557587 w 12192001"/>
              <a:gd name="connsiteY776" fmla="*/ 2632373 h 6858000"/>
              <a:gd name="connsiteX777" fmla="*/ 6559485 w 12192001"/>
              <a:gd name="connsiteY777" fmla="*/ 2617354 h 6858000"/>
              <a:gd name="connsiteX778" fmla="*/ 6784033 w 12192001"/>
              <a:gd name="connsiteY778" fmla="*/ 2605694 h 6858000"/>
              <a:gd name="connsiteX779" fmla="*/ 6786927 w 12192001"/>
              <a:gd name="connsiteY779" fmla="*/ 2621794 h 6858000"/>
              <a:gd name="connsiteX780" fmla="*/ 6787216 w 12192001"/>
              <a:gd name="connsiteY780" fmla="*/ 2625228 h 6858000"/>
              <a:gd name="connsiteX781" fmla="*/ 6788182 w 12192001"/>
              <a:gd name="connsiteY781" fmla="*/ 2699958 h 6858000"/>
              <a:gd name="connsiteX782" fmla="*/ 6790415 w 12192001"/>
              <a:gd name="connsiteY782" fmla="*/ 2778807 h 6858000"/>
              <a:gd name="connsiteX783" fmla="*/ 6795996 w 12192001"/>
              <a:gd name="connsiteY783" fmla="*/ 2737505 h 6858000"/>
              <a:gd name="connsiteX784" fmla="*/ 6792647 w 12192001"/>
              <a:gd name="connsiteY784" fmla="*/ 2684939 h 6858000"/>
              <a:gd name="connsiteX785" fmla="*/ 6791531 w 12192001"/>
              <a:gd name="connsiteY785" fmla="*/ 2666165 h 6858000"/>
              <a:gd name="connsiteX786" fmla="*/ 6791531 w 12192001"/>
              <a:gd name="connsiteY786" fmla="*/ 2651752 h 6858000"/>
              <a:gd name="connsiteX787" fmla="*/ 6798681 w 12192001"/>
              <a:gd name="connsiteY787" fmla="*/ 2649240 h 6858000"/>
              <a:gd name="connsiteX788" fmla="*/ 6807641 w 12192001"/>
              <a:gd name="connsiteY788" fmla="*/ 2648358 h 6858000"/>
              <a:gd name="connsiteX789" fmla="*/ 6807515 w 12192001"/>
              <a:gd name="connsiteY789" fmla="*/ 2651146 h 6858000"/>
              <a:gd name="connsiteX790" fmla="*/ 6803810 w 12192001"/>
              <a:gd name="connsiteY790" fmla="*/ 2651146 h 6858000"/>
              <a:gd name="connsiteX791" fmla="*/ 6802938 w 12192001"/>
              <a:gd name="connsiteY791" fmla="*/ 2680497 h 6858000"/>
              <a:gd name="connsiteX792" fmla="*/ 6801152 w 12192001"/>
              <a:gd name="connsiteY792" fmla="*/ 2687772 h 6858000"/>
              <a:gd name="connsiteX793" fmla="*/ 6800796 w 12192001"/>
              <a:gd name="connsiteY793" fmla="*/ 2713460 h 6858000"/>
              <a:gd name="connsiteX794" fmla="*/ 6793537 w 12192001"/>
              <a:gd name="connsiteY794" fmla="*/ 2789503 h 6858000"/>
              <a:gd name="connsiteX795" fmla="*/ 6778985 w 12192001"/>
              <a:gd name="connsiteY795" fmla="*/ 2825837 h 6858000"/>
              <a:gd name="connsiteX796" fmla="*/ 6780368 w 12192001"/>
              <a:gd name="connsiteY796" fmla="*/ 2786316 h 6858000"/>
              <a:gd name="connsiteX797" fmla="*/ 6780368 w 12192001"/>
              <a:gd name="connsiteY797" fmla="*/ 2696203 h 6858000"/>
              <a:gd name="connsiteX798" fmla="*/ 6781484 w 12192001"/>
              <a:gd name="connsiteY798" fmla="*/ 2669920 h 6858000"/>
              <a:gd name="connsiteX799" fmla="*/ 6775895 w 12192001"/>
              <a:gd name="connsiteY799" fmla="*/ 2607260 h 6858000"/>
              <a:gd name="connsiteX800" fmla="*/ 7034947 w 12192001"/>
              <a:gd name="connsiteY800" fmla="*/ 2580356 h 6858000"/>
              <a:gd name="connsiteX801" fmla="*/ 7035795 w 12192001"/>
              <a:gd name="connsiteY801" fmla="*/ 2582839 h 6858000"/>
              <a:gd name="connsiteX802" fmla="*/ 7036588 w 12192001"/>
              <a:gd name="connsiteY802" fmla="*/ 2606922 h 6858000"/>
              <a:gd name="connsiteX803" fmla="*/ 7033854 w 12192001"/>
              <a:gd name="connsiteY803" fmla="*/ 2624842 h 6858000"/>
              <a:gd name="connsiteX804" fmla="*/ 7033881 w 12192001"/>
              <a:gd name="connsiteY804" fmla="*/ 2622011 h 6858000"/>
              <a:gd name="connsiteX805" fmla="*/ 7035115 w 12192001"/>
              <a:gd name="connsiteY805" fmla="*/ 2584453 h 6858000"/>
              <a:gd name="connsiteX806" fmla="*/ 272197 w 12192001"/>
              <a:gd name="connsiteY806" fmla="*/ 2580355 h 6858000"/>
              <a:gd name="connsiteX807" fmla="*/ 273045 w 12192001"/>
              <a:gd name="connsiteY807" fmla="*/ 2582838 h 6858000"/>
              <a:gd name="connsiteX808" fmla="*/ 273838 w 12192001"/>
              <a:gd name="connsiteY808" fmla="*/ 2606921 h 6858000"/>
              <a:gd name="connsiteX809" fmla="*/ 271104 w 12192001"/>
              <a:gd name="connsiteY809" fmla="*/ 2624841 h 6858000"/>
              <a:gd name="connsiteX810" fmla="*/ 271131 w 12192001"/>
              <a:gd name="connsiteY810" fmla="*/ 2622010 h 6858000"/>
              <a:gd name="connsiteX811" fmla="*/ 272365 w 12192001"/>
              <a:gd name="connsiteY811" fmla="*/ 2584452 h 6858000"/>
              <a:gd name="connsiteX812" fmla="*/ 6562030 w 12192001"/>
              <a:gd name="connsiteY812" fmla="*/ 2571232 h 6858000"/>
              <a:gd name="connsiteX813" fmla="*/ 6561698 w 12192001"/>
              <a:gd name="connsiteY813" fmla="*/ 2573462 h 6858000"/>
              <a:gd name="connsiteX814" fmla="*/ 6561567 w 12192001"/>
              <a:gd name="connsiteY814" fmla="*/ 2574420 h 6858000"/>
              <a:gd name="connsiteX815" fmla="*/ 6561383 w 12192001"/>
              <a:gd name="connsiteY815" fmla="*/ 2572297 h 6858000"/>
              <a:gd name="connsiteX816" fmla="*/ 9908055 w 12192001"/>
              <a:gd name="connsiteY816" fmla="*/ 2561252 h 6858000"/>
              <a:gd name="connsiteX817" fmla="*/ 9904841 w 12192001"/>
              <a:gd name="connsiteY817" fmla="*/ 2583466 h 6858000"/>
              <a:gd name="connsiteX818" fmla="*/ 9908101 w 12192001"/>
              <a:gd name="connsiteY818" fmla="*/ 2606002 h 6858000"/>
              <a:gd name="connsiteX819" fmla="*/ 9910997 w 12192001"/>
              <a:gd name="connsiteY819" fmla="*/ 2613513 h 6858000"/>
              <a:gd name="connsiteX820" fmla="*/ 9909437 w 12192001"/>
              <a:gd name="connsiteY820" fmla="*/ 2617794 h 6858000"/>
              <a:gd name="connsiteX821" fmla="*/ 9909037 w 12192001"/>
              <a:gd name="connsiteY821" fmla="*/ 2612296 h 6858000"/>
              <a:gd name="connsiteX822" fmla="*/ 9907769 w 12192001"/>
              <a:gd name="connsiteY822" fmla="*/ 2609703 h 6858000"/>
              <a:gd name="connsiteX823" fmla="*/ 9907835 w 12192001"/>
              <a:gd name="connsiteY823" fmla="*/ 2609121 h 6858000"/>
              <a:gd name="connsiteX824" fmla="*/ 9906761 w 12192001"/>
              <a:gd name="connsiteY824" fmla="*/ 2607640 h 6858000"/>
              <a:gd name="connsiteX825" fmla="*/ 9896949 w 12192001"/>
              <a:gd name="connsiteY825" fmla="*/ 2587570 h 6858000"/>
              <a:gd name="connsiteX826" fmla="*/ 9907123 w 12192001"/>
              <a:gd name="connsiteY826" fmla="*/ 2566316 h 6858000"/>
              <a:gd name="connsiteX827" fmla="*/ 3145305 w 12192001"/>
              <a:gd name="connsiteY827" fmla="*/ 2561251 h 6858000"/>
              <a:gd name="connsiteX828" fmla="*/ 3142091 w 12192001"/>
              <a:gd name="connsiteY828" fmla="*/ 2583465 h 6858000"/>
              <a:gd name="connsiteX829" fmla="*/ 3145351 w 12192001"/>
              <a:gd name="connsiteY829" fmla="*/ 2606001 h 6858000"/>
              <a:gd name="connsiteX830" fmla="*/ 3148248 w 12192001"/>
              <a:gd name="connsiteY830" fmla="*/ 2613512 h 6858000"/>
              <a:gd name="connsiteX831" fmla="*/ 3146688 w 12192001"/>
              <a:gd name="connsiteY831" fmla="*/ 2617793 h 6858000"/>
              <a:gd name="connsiteX832" fmla="*/ 3146288 w 12192001"/>
              <a:gd name="connsiteY832" fmla="*/ 2612295 h 6858000"/>
              <a:gd name="connsiteX833" fmla="*/ 3145020 w 12192001"/>
              <a:gd name="connsiteY833" fmla="*/ 2609702 h 6858000"/>
              <a:gd name="connsiteX834" fmla="*/ 3145086 w 12192001"/>
              <a:gd name="connsiteY834" fmla="*/ 2609120 h 6858000"/>
              <a:gd name="connsiteX835" fmla="*/ 3144012 w 12192001"/>
              <a:gd name="connsiteY835" fmla="*/ 2607639 h 6858000"/>
              <a:gd name="connsiteX836" fmla="*/ 3134200 w 12192001"/>
              <a:gd name="connsiteY836" fmla="*/ 2587569 h 6858000"/>
              <a:gd name="connsiteX837" fmla="*/ 3144373 w 12192001"/>
              <a:gd name="connsiteY837" fmla="*/ 2566315 h 6858000"/>
              <a:gd name="connsiteX838" fmla="*/ 9910563 w 12192001"/>
              <a:gd name="connsiteY838" fmla="*/ 2547601 h 6858000"/>
              <a:gd name="connsiteX839" fmla="*/ 9910997 w 12192001"/>
              <a:gd name="connsiteY839" fmla="*/ 2549664 h 6858000"/>
              <a:gd name="connsiteX840" fmla="*/ 9908145 w 12192001"/>
              <a:gd name="connsiteY840" fmla="*/ 2560759 h 6858000"/>
              <a:gd name="connsiteX841" fmla="*/ 3147814 w 12192001"/>
              <a:gd name="connsiteY841" fmla="*/ 2547600 h 6858000"/>
              <a:gd name="connsiteX842" fmla="*/ 3148248 w 12192001"/>
              <a:gd name="connsiteY842" fmla="*/ 2549663 h 6858000"/>
              <a:gd name="connsiteX843" fmla="*/ 3145396 w 12192001"/>
              <a:gd name="connsiteY843" fmla="*/ 2560758 h 6858000"/>
              <a:gd name="connsiteX844" fmla="*/ 9907133 w 12192001"/>
              <a:gd name="connsiteY844" fmla="*/ 2470410 h 6858000"/>
              <a:gd name="connsiteX845" fmla="*/ 9908101 w 12192001"/>
              <a:gd name="connsiteY845" fmla="*/ 2474546 h 6858000"/>
              <a:gd name="connsiteX846" fmla="*/ 9910997 w 12192001"/>
              <a:gd name="connsiteY846" fmla="*/ 2508349 h 6858000"/>
              <a:gd name="connsiteX847" fmla="*/ 9910311 w 12192001"/>
              <a:gd name="connsiteY847" fmla="*/ 2511616 h 6858000"/>
              <a:gd name="connsiteX848" fmla="*/ 9907123 w 12192001"/>
              <a:gd name="connsiteY848" fmla="*/ 2476378 h 6858000"/>
              <a:gd name="connsiteX849" fmla="*/ 3144384 w 12192001"/>
              <a:gd name="connsiteY849" fmla="*/ 2470409 h 6858000"/>
              <a:gd name="connsiteX850" fmla="*/ 3145351 w 12192001"/>
              <a:gd name="connsiteY850" fmla="*/ 2474545 h 6858000"/>
              <a:gd name="connsiteX851" fmla="*/ 3148248 w 12192001"/>
              <a:gd name="connsiteY851" fmla="*/ 2508348 h 6858000"/>
              <a:gd name="connsiteX852" fmla="*/ 3147561 w 12192001"/>
              <a:gd name="connsiteY852" fmla="*/ 2511615 h 6858000"/>
              <a:gd name="connsiteX853" fmla="*/ 3144373 w 12192001"/>
              <a:gd name="connsiteY853" fmla="*/ 2476377 h 6858000"/>
              <a:gd name="connsiteX854" fmla="*/ 0 w 12192001"/>
              <a:gd name="connsiteY854" fmla="*/ 0 h 6858000"/>
              <a:gd name="connsiteX855" fmla="*/ 3 w 12192001"/>
              <a:gd name="connsiteY855" fmla="*/ 0 h 6858000"/>
              <a:gd name="connsiteX856" fmla="*/ 3 w 12192001"/>
              <a:gd name="connsiteY856" fmla="*/ 1874760 h 6858000"/>
              <a:gd name="connsiteX857" fmla="*/ 1 w 12192001"/>
              <a:gd name="connsiteY857" fmla="*/ 1874798 h 6858000"/>
              <a:gd name="connsiteX858" fmla="*/ 1 w 12192001"/>
              <a:gd name="connsiteY858" fmla="*/ 1980514 h 6858000"/>
              <a:gd name="connsiteX859" fmla="*/ 3 w 12192001"/>
              <a:gd name="connsiteY859" fmla="*/ 1980522 h 6858000"/>
              <a:gd name="connsiteX860" fmla="*/ 3 w 12192001"/>
              <a:gd name="connsiteY860" fmla="*/ 2054923 h 6858000"/>
              <a:gd name="connsiteX861" fmla="*/ 1 w 12192001"/>
              <a:gd name="connsiteY861" fmla="*/ 2054928 h 6858000"/>
              <a:gd name="connsiteX862" fmla="*/ 1 w 12192001"/>
              <a:gd name="connsiteY862" fmla="*/ 2074693 h 6858000"/>
              <a:gd name="connsiteX863" fmla="*/ 3 w 12192001"/>
              <a:gd name="connsiteY863" fmla="*/ 2074711 h 6858000"/>
              <a:gd name="connsiteX864" fmla="*/ 3 w 12192001"/>
              <a:gd name="connsiteY864" fmla="*/ 2379618 h 6858000"/>
              <a:gd name="connsiteX865" fmla="*/ 1 w 12192001"/>
              <a:gd name="connsiteY865" fmla="*/ 2379625 h 6858000"/>
              <a:gd name="connsiteX866" fmla="*/ 1 w 12192001"/>
              <a:gd name="connsiteY866" fmla="*/ 2424764 h 6858000"/>
              <a:gd name="connsiteX867" fmla="*/ 3 w 12192001"/>
              <a:gd name="connsiteY867" fmla="*/ 2424785 h 6858000"/>
              <a:gd name="connsiteX868" fmla="*/ 3 w 12192001"/>
              <a:gd name="connsiteY868" fmla="*/ 2444783 h 6858000"/>
              <a:gd name="connsiteX869" fmla="*/ 2170 w 12192001"/>
              <a:gd name="connsiteY869" fmla="*/ 2444783 h 6858000"/>
              <a:gd name="connsiteX870" fmla="*/ 4830 w 12192001"/>
              <a:gd name="connsiteY870" fmla="*/ 2464988 h 6858000"/>
              <a:gd name="connsiteX871" fmla="*/ 2271 w 12192001"/>
              <a:gd name="connsiteY871" fmla="*/ 2493150 h 6858000"/>
              <a:gd name="connsiteX872" fmla="*/ 6780 w 12192001"/>
              <a:gd name="connsiteY872" fmla="*/ 2507702 h 6858000"/>
              <a:gd name="connsiteX873" fmla="*/ 15495 w 12192001"/>
              <a:gd name="connsiteY873" fmla="*/ 2508788 h 6858000"/>
              <a:gd name="connsiteX874" fmla="*/ 20759 w 12192001"/>
              <a:gd name="connsiteY874" fmla="*/ 2527431 h 6858000"/>
              <a:gd name="connsiteX875" fmla="*/ 1 w 12192001"/>
              <a:gd name="connsiteY875" fmla="*/ 2581905 h 6858000"/>
              <a:gd name="connsiteX876" fmla="*/ 1 w 12192001"/>
              <a:gd name="connsiteY876" fmla="*/ 2610297 h 6858000"/>
              <a:gd name="connsiteX877" fmla="*/ 2656 w 12192001"/>
              <a:gd name="connsiteY877" fmla="*/ 2611867 h 6858000"/>
              <a:gd name="connsiteX878" fmla="*/ 9463 w 12192001"/>
              <a:gd name="connsiteY878" fmla="*/ 2607968 h 6858000"/>
              <a:gd name="connsiteX879" fmla="*/ 24177 w 12192001"/>
              <a:gd name="connsiteY879" fmla="*/ 2621793 h 6858000"/>
              <a:gd name="connsiteX880" fmla="*/ 25706 w 12192001"/>
              <a:gd name="connsiteY880" fmla="*/ 2639971 h 6858000"/>
              <a:gd name="connsiteX881" fmla="*/ 35931 w 12192001"/>
              <a:gd name="connsiteY881" fmla="*/ 2649239 h 6858000"/>
              <a:gd name="connsiteX882" fmla="*/ 44891 w 12192001"/>
              <a:gd name="connsiteY882" fmla="*/ 2648357 h 6858000"/>
              <a:gd name="connsiteX883" fmla="*/ 44175 w 12192001"/>
              <a:gd name="connsiteY883" fmla="*/ 2664257 h 6858000"/>
              <a:gd name="connsiteX884" fmla="*/ 38046 w 12192001"/>
              <a:gd name="connsiteY884" fmla="*/ 2713459 h 6858000"/>
              <a:gd name="connsiteX885" fmla="*/ 3721 w 12192001"/>
              <a:gd name="connsiteY885" fmla="*/ 2857083 h 6858000"/>
              <a:gd name="connsiteX886" fmla="*/ 1 w 12192001"/>
              <a:gd name="connsiteY886" fmla="*/ 2863081 h 6858000"/>
              <a:gd name="connsiteX887" fmla="*/ 1 w 12192001"/>
              <a:gd name="connsiteY887" fmla="*/ 2875655 h 6858000"/>
              <a:gd name="connsiteX888" fmla="*/ 9230 w 12192001"/>
              <a:gd name="connsiteY888" fmla="*/ 2873759 h 6858000"/>
              <a:gd name="connsiteX889" fmla="*/ 28944 w 12192001"/>
              <a:gd name="connsiteY889" fmla="*/ 2898199 h 6858000"/>
              <a:gd name="connsiteX890" fmla="*/ 33026 w 12192001"/>
              <a:gd name="connsiteY890" fmla="*/ 3078585 h 6858000"/>
              <a:gd name="connsiteX891" fmla="*/ 31162 w 12192001"/>
              <a:gd name="connsiteY891" fmla="*/ 3144308 h 6858000"/>
              <a:gd name="connsiteX892" fmla="*/ 47631 w 12192001"/>
              <a:gd name="connsiteY892" fmla="*/ 3164347 h 6858000"/>
              <a:gd name="connsiteX893" fmla="*/ 58404 w 12192001"/>
              <a:gd name="connsiteY893" fmla="*/ 3199666 h 6858000"/>
              <a:gd name="connsiteX894" fmla="*/ 54501 w 12192001"/>
              <a:gd name="connsiteY894" fmla="*/ 3241151 h 6858000"/>
              <a:gd name="connsiteX895" fmla="*/ 51314 w 12192001"/>
              <a:gd name="connsiteY895" fmla="*/ 3266737 h 6858000"/>
              <a:gd name="connsiteX896" fmla="*/ 43412 w 12192001"/>
              <a:gd name="connsiteY896" fmla="*/ 3299730 h 6858000"/>
              <a:gd name="connsiteX897" fmla="*/ 45205 w 12192001"/>
              <a:gd name="connsiteY897" fmla="*/ 3325935 h 6858000"/>
              <a:gd name="connsiteX898" fmla="*/ 52959 w 12192001"/>
              <a:gd name="connsiteY898" fmla="*/ 3344889 h 6858000"/>
              <a:gd name="connsiteX899" fmla="*/ 55507 w 12192001"/>
              <a:gd name="connsiteY899" fmla="*/ 3375186 h 6858000"/>
              <a:gd name="connsiteX900" fmla="*/ 37154 w 12192001"/>
              <a:gd name="connsiteY900" fmla="*/ 3410874 h 6858000"/>
              <a:gd name="connsiteX901" fmla="*/ 39399 w 12192001"/>
              <a:gd name="connsiteY901" fmla="*/ 3413152 h 6858000"/>
              <a:gd name="connsiteX902" fmla="*/ 73259 w 12192001"/>
              <a:gd name="connsiteY902" fmla="*/ 3415371 h 6858000"/>
              <a:gd name="connsiteX903" fmla="*/ 78749 w 12192001"/>
              <a:gd name="connsiteY903" fmla="*/ 3422051 h 6858000"/>
              <a:gd name="connsiteX904" fmla="*/ 84619 w 12192001"/>
              <a:gd name="connsiteY904" fmla="*/ 3496732 h 6858000"/>
              <a:gd name="connsiteX905" fmla="*/ 90657 w 12192001"/>
              <a:gd name="connsiteY905" fmla="*/ 3529462 h 6858000"/>
              <a:gd name="connsiteX906" fmla="*/ 109332 w 12192001"/>
              <a:gd name="connsiteY906" fmla="*/ 3531788 h 6858000"/>
              <a:gd name="connsiteX907" fmla="*/ 126911 w 12192001"/>
              <a:gd name="connsiteY907" fmla="*/ 3482013 h 6858000"/>
              <a:gd name="connsiteX908" fmla="*/ 118099 w 12192001"/>
              <a:gd name="connsiteY908" fmla="*/ 3430949 h 6858000"/>
              <a:gd name="connsiteX909" fmla="*/ 110042 w 12192001"/>
              <a:gd name="connsiteY909" fmla="*/ 3383977 h 6858000"/>
              <a:gd name="connsiteX910" fmla="*/ 112436 w 12192001"/>
              <a:gd name="connsiteY910" fmla="*/ 3334309 h 6858000"/>
              <a:gd name="connsiteX911" fmla="*/ 126034 w 12192001"/>
              <a:gd name="connsiteY911" fmla="*/ 3286037 h 6858000"/>
              <a:gd name="connsiteX912" fmla="*/ 120106 w 12192001"/>
              <a:gd name="connsiteY912" fmla="*/ 3181369 h 6858000"/>
              <a:gd name="connsiteX913" fmla="*/ 136872 w 12192001"/>
              <a:gd name="connsiteY913" fmla="*/ 3097516 h 6858000"/>
              <a:gd name="connsiteX914" fmla="*/ 138550 w 12192001"/>
              <a:gd name="connsiteY914" fmla="*/ 3063748 h 6858000"/>
              <a:gd name="connsiteX915" fmla="*/ 131693 w 12192001"/>
              <a:gd name="connsiteY915" fmla="*/ 2865028 h 6858000"/>
              <a:gd name="connsiteX916" fmla="*/ 134370 w 12192001"/>
              <a:gd name="connsiteY916" fmla="*/ 2833384 h 6858000"/>
              <a:gd name="connsiteX917" fmla="*/ 133332 w 12192001"/>
              <a:gd name="connsiteY917" fmla="*/ 2811269 h 6858000"/>
              <a:gd name="connsiteX918" fmla="*/ 148272 w 12192001"/>
              <a:gd name="connsiteY918" fmla="*/ 2813130 h 6858000"/>
              <a:gd name="connsiteX919" fmla="*/ 151932 w 12192001"/>
              <a:gd name="connsiteY919" fmla="*/ 2813943 h 6858000"/>
              <a:gd name="connsiteX920" fmla="*/ 152666 w 12192001"/>
              <a:gd name="connsiteY920" fmla="*/ 2858629 h 6858000"/>
              <a:gd name="connsiteX921" fmla="*/ 153900 w 12192001"/>
              <a:gd name="connsiteY921" fmla="*/ 2937502 h 6858000"/>
              <a:gd name="connsiteX922" fmla="*/ 153900 w 12192001"/>
              <a:gd name="connsiteY922" fmla="*/ 2945014 h 6858000"/>
              <a:gd name="connsiteX923" fmla="*/ 155134 w 12192001"/>
              <a:gd name="connsiteY923" fmla="*/ 2967549 h 6858000"/>
              <a:gd name="connsiteX924" fmla="*/ 157602 w 12192001"/>
              <a:gd name="connsiteY924" fmla="*/ 3012620 h 6858000"/>
              <a:gd name="connsiteX925" fmla="*/ 158837 w 12192001"/>
              <a:gd name="connsiteY925" fmla="*/ 3031399 h 6858000"/>
              <a:gd name="connsiteX926" fmla="*/ 158837 w 12192001"/>
              <a:gd name="connsiteY926" fmla="*/ 3057690 h 6858000"/>
              <a:gd name="connsiteX927" fmla="*/ 161304 w 12192001"/>
              <a:gd name="connsiteY927" fmla="*/ 3083981 h 6858000"/>
              <a:gd name="connsiteX928" fmla="*/ 158837 w 12192001"/>
              <a:gd name="connsiteY928" fmla="*/ 3099004 h 6858000"/>
              <a:gd name="connsiteX929" fmla="*/ 162539 w 12192001"/>
              <a:gd name="connsiteY929" fmla="*/ 3106516 h 6858000"/>
              <a:gd name="connsiteX930" fmla="*/ 162539 w 12192001"/>
              <a:gd name="connsiteY930" fmla="*/ 3114028 h 6858000"/>
              <a:gd name="connsiteX931" fmla="*/ 165007 w 12192001"/>
              <a:gd name="connsiteY931" fmla="*/ 3174122 h 6858000"/>
              <a:gd name="connsiteX932" fmla="*/ 167475 w 12192001"/>
              <a:gd name="connsiteY932" fmla="*/ 3219192 h 6858000"/>
              <a:gd name="connsiteX933" fmla="*/ 167475 w 12192001"/>
              <a:gd name="connsiteY933" fmla="*/ 3264262 h 6858000"/>
              <a:gd name="connsiteX934" fmla="*/ 169943 w 12192001"/>
              <a:gd name="connsiteY934" fmla="*/ 3279286 h 6858000"/>
              <a:gd name="connsiteX935" fmla="*/ 172411 w 12192001"/>
              <a:gd name="connsiteY935" fmla="*/ 3298065 h 6858000"/>
              <a:gd name="connsiteX936" fmla="*/ 171177 w 12192001"/>
              <a:gd name="connsiteY936" fmla="*/ 3339379 h 6858000"/>
              <a:gd name="connsiteX937" fmla="*/ 177347 w 12192001"/>
              <a:gd name="connsiteY937" fmla="*/ 3358159 h 6858000"/>
              <a:gd name="connsiteX938" fmla="*/ 187219 w 12192001"/>
              <a:gd name="connsiteY938" fmla="*/ 3373182 h 6858000"/>
              <a:gd name="connsiteX939" fmla="*/ 189687 w 12192001"/>
              <a:gd name="connsiteY939" fmla="*/ 3414496 h 6858000"/>
              <a:gd name="connsiteX940" fmla="*/ 189687 w 12192001"/>
              <a:gd name="connsiteY940" fmla="*/ 3463323 h 6858000"/>
              <a:gd name="connsiteX941" fmla="*/ 189687 w 12192001"/>
              <a:gd name="connsiteY941" fmla="*/ 3508393 h 6858000"/>
              <a:gd name="connsiteX942" fmla="*/ 194623 w 12192001"/>
              <a:gd name="connsiteY942" fmla="*/ 3527172 h 6858000"/>
              <a:gd name="connsiteX943" fmla="*/ 200793 w 12192001"/>
              <a:gd name="connsiteY943" fmla="*/ 3519660 h 6858000"/>
              <a:gd name="connsiteX944" fmla="*/ 200793 w 12192001"/>
              <a:gd name="connsiteY944" fmla="*/ 3500881 h 6858000"/>
              <a:gd name="connsiteX945" fmla="*/ 204495 w 12192001"/>
              <a:gd name="connsiteY945" fmla="*/ 3482102 h 6858000"/>
              <a:gd name="connsiteX946" fmla="*/ 210665 w 12192001"/>
              <a:gd name="connsiteY946" fmla="*/ 3459567 h 6858000"/>
              <a:gd name="connsiteX947" fmla="*/ 214367 w 12192001"/>
              <a:gd name="connsiteY947" fmla="*/ 3425764 h 6858000"/>
              <a:gd name="connsiteX948" fmla="*/ 214367 w 12192001"/>
              <a:gd name="connsiteY948" fmla="*/ 3391961 h 6858000"/>
              <a:gd name="connsiteX949" fmla="*/ 213133 w 12192001"/>
              <a:gd name="connsiteY949" fmla="*/ 3339379 h 6858000"/>
              <a:gd name="connsiteX950" fmla="*/ 214367 w 12192001"/>
              <a:gd name="connsiteY950" fmla="*/ 3331868 h 6858000"/>
              <a:gd name="connsiteX951" fmla="*/ 218069 w 12192001"/>
              <a:gd name="connsiteY951" fmla="*/ 3335623 h 6858000"/>
              <a:gd name="connsiteX952" fmla="*/ 220537 w 12192001"/>
              <a:gd name="connsiteY952" fmla="*/ 3358159 h 6858000"/>
              <a:gd name="connsiteX953" fmla="*/ 229175 w 12192001"/>
              <a:gd name="connsiteY953" fmla="*/ 3365670 h 6858000"/>
              <a:gd name="connsiteX954" fmla="*/ 230409 w 12192001"/>
              <a:gd name="connsiteY954" fmla="*/ 3328112 h 6858000"/>
              <a:gd name="connsiteX955" fmla="*/ 231643 w 12192001"/>
              <a:gd name="connsiteY955" fmla="*/ 3343135 h 6858000"/>
              <a:gd name="connsiteX956" fmla="*/ 231643 w 12192001"/>
              <a:gd name="connsiteY956" fmla="*/ 3376938 h 6858000"/>
              <a:gd name="connsiteX957" fmla="*/ 235345 w 12192001"/>
              <a:gd name="connsiteY957" fmla="*/ 3410741 h 6858000"/>
              <a:gd name="connsiteX958" fmla="*/ 242749 w 12192001"/>
              <a:gd name="connsiteY958" fmla="*/ 3418252 h 6858000"/>
              <a:gd name="connsiteX959" fmla="*/ 246451 w 12192001"/>
              <a:gd name="connsiteY959" fmla="*/ 3399473 h 6858000"/>
              <a:gd name="connsiteX960" fmla="*/ 245217 w 12192001"/>
              <a:gd name="connsiteY960" fmla="*/ 3369426 h 6858000"/>
              <a:gd name="connsiteX961" fmla="*/ 242749 w 12192001"/>
              <a:gd name="connsiteY961" fmla="*/ 3305577 h 6858000"/>
              <a:gd name="connsiteX962" fmla="*/ 243983 w 12192001"/>
              <a:gd name="connsiteY962" fmla="*/ 3298065 h 6858000"/>
              <a:gd name="connsiteX963" fmla="*/ 246451 w 12192001"/>
              <a:gd name="connsiteY963" fmla="*/ 3245483 h 6858000"/>
              <a:gd name="connsiteX964" fmla="*/ 248919 w 12192001"/>
              <a:gd name="connsiteY964" fmla="*/ 3166610 h 6858000"/>
              <a:gd name="connsiteX965" fmla="*/ 248919 w 12192001"/>
              <a:gd name="connsiteY965" fmla="*/ 3162854 h 6858000"/>
              <a:gd name="connsiteX966" fmla="*/ 250153 w 12192001"/>
              <a:gd name="connsiteY966" fmla="*/ 3162854 h 6858000"/>
              <a:gd name="connsiteX967" fmla="*/ 252621 w 12192001"/>
              <a:gd name="connsiteY967" fmla="*/ 3166610 h 6858000"/>
              <a:gd name="connsiteX968" fmla="*/ 252621 w 12192001"/>
              <a:gd name="connsiteY968" fmla="*/ 3177877 h 6858000"/>
              <a:gd name="connsiteX969" fmla="*/ 252621 w 12192001"/>
              <a:gd name="connsiteY969" fmla="*/ 3245483 h 6858000"/>
              <a:gd name="connsiteX970" fmla="*/ 255089 w 12192001"/>
              <a:gd name="connsiteY970" fmla="*/ 3256750 h 6858000"/>
              <a:gd name="connsiteX971" fmla="*/ 260025 w 12192001"/>
              <a:gd name="connsiteY971" fmla="*/ 3275530 h 6858000"/>
              <a:gd name="connsiteX972" fmla="*/ 260025 w 12192001"/>
              <a:gd name="connsiteY972" fmla="*/ 3320600 h 6858000"/>
              <a:gd name="connsiteX973" fmla="*/ 262493 w 12192001"/>
              <a:gd name="connsiteY973" fmla="*/ 3354403 h 6858000"/>
              <a:gd name="connsiteX974" fmla="*/ 266195 w 12192001"/>
              <a:gd name="connsiteY974" fmla="*/ 3335623 h 6858000"/>
              <a:gd name="connsiteX975" fmla="*/ 267429 w 12192001"/>
              <a:gd name="connsiteY975" fmla="*/ 3245483 h 6858000"/>
              <a:gd name="connsiteX976" fmla="*/ 267429 w 12192001"/>
              <a:gd name="connsiteY976" fmla="*/ 3102760 h 6858000"/>
              <a:gd name="connsiteX977" fmla="*/ 266195 w 12192001"/>
              <a:gd name="connsiteY977" fmla="*/ 3083981 h 6858000"/>
              <a:gd name="connsiteX978" fmla="*/ 267429 w 12192001"/>
              <a:gd name="connsiteY978" fmla="*/ 3046422 h 6858000"/>
              <a:gd name="connsiteX979" fmla="*/ 266195 w 12192001"/>
              <a:gd name="connsiteY979" fmla="*/ 3008864 h 6858000"/>
              <a:gd name="connsiteX980" fmla="*/ 266195 w 12192001"/>
              <a:gd name="connsiteY980" fmla="*/ 2982573 h 6858000"/>
              <a:gd name="connsiteX981" fmla="*/ 269897 w 12192001"/>
              <a:gd name="connsiteY981" fmla="*/ 2918723 h 6858000"/>
              <a:gd name="connsiteX982" fmla="*/ 267926 w 12192001"/>
              <a:gd name="connsiteY982" fmla="*/ 2906723 h 6858000"/>
              <a:gd name="connsiteX983" fmla="*/ 271947 w 12192001"/>
              <a:gd name="connsiteY983" fmla="*/ 2916475 h 6858000"/>
              <a:gd name="connsiteX984" fmla="*/ 280720 w 12192001"/>
              <a:gd name="connsiteY984" fmla="*/ 2947547 h 6858000"/>
              <a:gd name="connsiteX985" fmla="*/ 284932 w 12192001"/>
              <a:gd name="connsiteY985" fmla="*/ 3065992 h 6858000"/>
              <a:gd name="connsiteX986" fmla="*/ 282145 w 12192001"/>
              <a:gd name="connsiteY986" fmla="*/ 3169574 h 6858000"/>
              <a:gd name="connsiteX987" fmla="*/ 286183 w 12192001"/>
              <a:gd name="connsiteY987" fmla="*/ 3198058 h 6858000"/>
              <a:gd name="connsiteX988" fmla="*/ 295711 w 12192001"/>
              <a:gd name="connsiteY988" fmla="*/ 3233221 h 6858000"/>
              <a:gd name="connsiteX989" fmla="*/ 303845 w 12192001"/>
              <a:gd name="connsiteY989" fmla="*/ 3320176 h 6858000"/>
              <a:gd name="connsiteX990" fmla="*/ 308077 w 12192001"/>
              <a:gd name="connsiteY990" fmla="*/ 3448616 h 6858000"/>
              <a:gd name="connsiteX991" fmla="*/ 316340 w 12192001"/>
              <a:gd name="connsiteY991" fmla="*/ 3473629 h 6858000"/>
              <a:gd name="connsiteX992" fmla="*/ 326055 w 12192001"/>
              <a:gd name="connsiteY992" fmla="*/ 3476838 h 6858000"/>
              <a:gd name="connsiteX993" fmla="*/ 370333 w 12192001"/>
              <a:gd name="connsiteY993" fmla="*/ 3588281 h 6858000"/>
              <a:gd name="connsiteX994" fmla="*/ 379558 w 12192001"/>
              <a:gd name="connsiteY994" fmla="*/ 3595426 h 6858000"/>
              <a:gd name="connsiteX995" fmla="*/ 388254 w 12192001"/>
              <a:gd name="connsiteY995" fmla="*/ 3586516 h 6858000"/>
              <a:gd name="connsiteX996" fmla="*/ 405420 w 12192001"/>
              <a:gd name="connsiteY996" fmla="*/ 3580659 h 6858000"/>
              <a:gd name="connsiteX997" fmla="*/ 403478 w 12192001"/>
              <a:gd name="connsiteY997" fmla="*/ 3606400 h 6858000"/>
              <a:gd name="connsiteX998" fmla="*/ 396369 w 12192001"/>
              <a:gd name="connsiteY998" fmla="*/ 3663475 h 6858000"/>
              <a:gd name="connsiteX999" fmla="*/ 385996 w 12192001"/>
              <a:gd name="connsiteY999" fmla="*/ 3706153 h 6858000"/>
              <a:gd name="connsiteX1000" fmla="*/ 378055 w 12192001"/>
              <a:gd name="connsiteY1000" fmla="*/ 3719155 h 6858000"/>
              <a:gd name="connsiteX1001" fmla="*/ 375603 w 12192001"/>
              <a:gd name="connsiteY1001" fmla="*/ 3738836 h 6858000"/>
              <a:gd name="connsiteX1002" fmla="*/ 388054 w 12192001"/>
              <a:gd name="connsiteY1002" fmla="*/ 3740387 h 6858000"/>
              <a:gd name="connsiteX1003" fmla="*/ 403710 w 12192001"/>
              <a:gd name="connsiteY1003" fmla="*/ 3726348 h 6858000"/>
              <a:gd name="connsiteX1004" fmla="*/ 410670 w 12192001"/>
              <a:gd name="connsiteY1004" fmla="*/ 3721219 h 6858000"/>
              <a:gd name="connsiteX1005" fmla="*/ 410444 w 12192001"/>
              <a:gd name="connsiteY1005" fmla="*/ 3733182 h 6858000"/>
              <a:gd name="connsiteX1006" fmla="*/ 406238 w 12192001"/>
              <a:gd name="connsiteY1006" fmla="*/ 3746649 h 6858000"/>
              <a:gd name="connsiteX1007" fmla="*/ 404768 w 12192001"/>
              <a:gd name="connsiteY1007" fmla="*/ 3758458 h 6858000"/>
              <a:gd name="connsiteX1008" fmla="*/ 413882 w 12192001"/>
              <a:gd name="connsiteY1008" fmla="*/ 3837540 h 6858000"/>
              <a:gd name="connsiteX1009" fmla="*/ 408735 w 12192001"/>
              <a:gd name="connsiteY1009" fmla="*/ 3878870 h 6858000"/>
              <a:gd name="connsiteX1010" fmla="*/ 412018 w 12192001"/>
              <a:gd name="connsiteY1010" fmla="*/ 3903263 h 6858000"/>
              <a:gd name="connsiteX1011" fmla="*/ 426184 w 12192001"/>
              <a:gd name="connsiteY1011" fmla="*/ 3891037 h 6858000"/>
              <a:gd name="connsiteX1012" fmla="*/ 433880 w 12192001"/>
              <a:gd name="connsiteY1012" fmla="*/ 3880003 h 6858000"/>
              <a:gd name="connsiteX1013" fmla="*/ 445066 w 12192001"/>
              <a:gd name="connsiteY1013" fmla="*/ 3871404 h 6858000"/>
              <a:gd name="connsiteX1014" fmla="*/ 446349 w 12192001"/>
              <a:gd name="connsiteY1014" fmla="*/ 3891550 h 6858000"/>
              <a:gd name="connsiteX1015" fmla="*/ 447691 w 12192001"/>
              <a:gd name="connsiteY1015" fmla="*/ 3941683 h 6858000"/>
              <a:gd name="connsiteX1016" fmla="*/ 419455 w 12192001"/>
              <a:gd name="connsiteY1016" fmla="*/ 4016113 h 6858000"/>
              <a:gd name="connsiteX1017" fmla="*/ 401838 w 12192001"/>
              <a:gd name="connsiteY1017" fmla="*/ 4045897 h 6858000"/>
              <a:gd name="connsiteX1018" fmla="*/ 471559 w 12192001"/>
              <a:gd name="connsiteY1018" fmla="*/ 4054581 h 6858000"/>
              <a:gd name="connsiteX1019" fmla="*/ 493421 w 12192001"/>
              <a:gd name="connsiteY1019" fmla="*/ 4031322 h 6858000"/>
              <a:gd name="connsiteX1020" fmla="*/ 502645 w 12192001"/>
              <a:gd name="connsiteY1020" fmla="*/ 4038467 h 6858000"/>
              <a:gd name="connsiteX1021" fmla="*/ 506342 w 12192001"/>
              <a:gd name="connsiteY1021" fmla="*/ 4018941 h 6858000"/>
              <a:gd name="connsiteX1022" fmla="*/ 505568 w 12192001"/>
              <a:gd name="connsiteY1022" fmla="*/ 4004854 h 6858000"/>
              <a:gd name="connsiteX1023" fmla="*/ 515489 w 12192001"/>
              <a:gd name="connsiteY1023" fmla="*/ 3986103 h 6858000"/>
              <a:gd name="connsiteX1024" fmla="*/ 526411 w 12192001"/>
              <a:gd name="connsiteY1024" fmla="*/ 3969476 h 6858000"/>
              <a:gd name="connsiteX1025" fmla="*/ 526578 w 12192001"/>
              <a:gd name="connsiteY1025" fmla="*/ 3927525 h 6858000"/>
              <a:gd name="connsiteX1026" fmla="*/ 530236 w 12192001"/>
              <a:gd name="connsiteY1026" fmla="*/ 3888008 h 6858000"/>
              <a:gd name="connsiteX1027" fmla="*/ 549627 w 12192001"/>
              <a:gd name="connsiteY1027" fmla="*/ 3874434 h 6858000"/>
              <a:gd name="connsiteX1028" fmla="*/ 558078 w 12192001"/>
              <a:gd name="connsiteY1028" fmla="*/ 3867492 h 6858000"/>
              <a:gd name="connsiteX1029" fmla="*/ 539571 w 12192001"/>
              <a:gd name="connsiteY1029" fmla="*/ 3823215 h 6858000"/>
              <a:gd name="connsiteX1030" fmla="*/ 527101 w 12192001"/>
              <a:gd name="connsiteY1030" fmla="*/ 3811669 h 6858000"/>
              <a:gd name="connsiteX1031" fmla="*/ 528759 w 12192001"/>
              <a:gd name="connsiteY1031" fmla="*/ 3767905 h 6858000"/>
              <a:gd name="connsiteX1032" fmla="*/ 536720 w 12192001"/>
              <a:gd name="connsiteY1032" fmla="*/ 3764900 h 6858000"/>
              <a:gd name="connsiteX1033" fmla="*/ 548415 w 12192001"/>
              <a:gd name="connsiteY1033" fmla="*/ 3762359 h 6858000"/>
              <a:gd name="connsiteX1034" fmla="*/ 555846 w 12192001"/>
              <a:gd name="connsiteY1034" fmla="*/ 3743298 h 6858000"/>
              <a:gd name="connsiteX1035" fmla="*/ 549260 w 12192001"/>
              <a:gd name="connsiteY1035" fmla="*/ 3684517 h 6858000"/>
              <a:gd name="connsiteX1036" fmla="*/ 544713 w 12192001"/>
              <a:gd name="connsiteY1036" fmla="*/ 3649974 h 6858000"/>
              <a:gd name="connsiteX1037" fmla="*/ 562704 w 12192001"/>
              <a:gd name="connsiteY1037" fmla="*/ 3556280 h 6858000"/>
              <a:gd name="connsiteX1038" fmla="*/ 568626 w 12192001"/>
              <a:gd name="connsiteY1038" fmla="*/ 3529036 h 6858000"/>
              <a:gd name="connsiteX1039" fmla="*/ 558002 w 12192001"/>
              <a:gd name="connsiteY1039" fmla="*/ 3441772 h 6858000"/>
              <a:gd name="connsiteX1040" fmla="*/ 562885 w 12192001"/>
              <a:gd name="connsiteY1040" fmla="*/ 3392414 h 6858000"/>
              <a:gd name="connsiteX1041" fmla="*/ 591140 w 12192001"/>
              <a:gd name="connsiteY1041" fmla="*/ 3327979 h 6858000"/>
              <a:gd name="connsiteX1042" fmla="*/ 569220 w 12192001"/>
              <a:gd name="connsiteY1042" fmla="*/ 3321252 h 6858000"/>
              <a:gd name="connsiteX1043" fmla="*/ 559693 w 12192001"/>
              <a:gd name="connsiteY1043" fmla="*/ 3286088 h 6858000"/>
              <a:gd name="connsiteX1044" fmla="*/ 575613 w 12192001"/>
              <a:gd name="connsiteY1044" fmla="*/ 3280077 h 6858000"/>
              <a:gd name="connsiteX1045" fmla="*/ 587025 w 12192001"/>
              <a:gd name="connsiteY1045" fmla="*/ 3259513 h 6858000"/>
              <a:gd name="connsiteX1046" fmla="*/ 589173 w 12192001"/>
              <a:gd name="connsiteY1046" fmla="*/ 3211813 h 6858000"/>
              <a:gd name="connsiteX1047" fmla="*/ 590793 w 12192001"/>
              <a:gd name="connsiteY1047" fmla="*/ 3148058 h 6858000"/>
              <a:gd name="connsiteX1048" fmla="*/ 596205 w 12192001"/>
              <a:gd name="connsiteY1048" fmla="*/ 3114755 h 6858000"/>
              <a:gd name="connsiteX1049" fmla="*/ 608126 w 12192001"/>
              <a:gd name="connsiteY1049" fmla="*/ 3100251 h 6858000"/>
              <a:gd name="connsiteX1050" fmla="*/ 622763 w 12192001"/>
              <a:gd name="connsiteY1050" fmla="*/ 3074093 h 6858000"/>
              <a:gd name="connsiteX1051" fmla="*/ 606559 w 12192001"/>
              <a:gd name="connsiteY1051" fmla="*/ 3062082 h 6858000"/>
              <a:gd name="connsiteX1052" fmla="*/ 603295 w 12192001"/>
              <a:gd name="connsiteY1052" fmla="*/ 3047685 h 6858000"/>
              <a:gd name="connsiteX1053" fmla="*/ 609500 w 12192001"/>
              <a:gd name="connsiteY1053" fmla="*/ 3038464 h 6858000"/>
              <a:gd name="connsiteX1054" fmla="*/ 631362 w 12192001"/>
              <a:gd name="connsiteY1054" fmla="*/ 3015205 h 6858000"/>
              <a:gd name="connsiteX1055" fmla="*/ 631708 w 12192001"/>
              <a:gd name="connsiteY1055" fmla="*/ 3014443 h 6858000"/>
              <a:gd name="connsiteX1056" fmla="*/ 643055 w 12192001"/>
              <a:gd name="connsiteY1056" fmla="*/ 3039061 h 6858000"/>
              <a:gd name="connsiteX1057" fmla="*/ 646852 w 12192001"/>
              <a:gd name="connsiteY1057" fmla="*/ 3076609 h 6858000"/>
              <a:gd name="connsiteX1058" fmla="*/ 635462 w 12192001"/>
              <a:gd name="connsiteY1058" fmla="*/ 3129175 h 6858000"/>
              <a:gd name="connsiteX1059" fmla="*/ 635462 w 12192001"/>
              <a:gd name="connsiteY1059" fmla="*/ 3159213 h 6858000"/>
              <a:gd name="connsiteX1060" fmla="*/ 639259 w 12192001"/>
              <a:gd name="connsiteY1060" fmla="*/ 3174232 h 6858000"/>
              <a:gd name="connsiteX1061" fmla="*/ 646852 w 12192001"/>
              <a:gd name="connsiteY1061" fmla="*/ 3215534 h 6858000"/>
              <a:gd name="connsiteX1062" fmla="*/ 650648 w 12192001"/>
              <a:gd name="connsiteY1062" fmla="*/ 3230552 h 6858000"/>
              <a:gd name="connsiteX1063" fmla="*/ 656780 w 12192001"/>
              <a:gd name="connsiteY1063" fmla="*/ 3236030 h 6858000"/>
              <a:gd name="connsiteX1064" fmla="*/ 656972 w 12192001"/>
              <a:gd name="connsiteY1064" fmla="*/ 3256233 h 6858000"/>
              <a:gd name="connsiteX1065" fmla="*/ 669538 w 12192001"/>
              <a:gd name="connsiteY1065" fmla="*/ 3317758 h 6858000"/>
              <a:gd name="connsiteX1066" fmla="*/ 705495 w 12192001"/>
              <a:gd name="connsiteY1066" fmla="*/ 3374201 h 6858000"/>
              <a:gd name="connsiteX1067" fmla="*/ 696366 w 12192001"/>
              <a:gd name="connsiteY1067" fmla="*/ 3417034 h 6858000"/>
              <a:gd name="connsiteX1068" fmla="*/ 711571 w 12192001"/>
              <a:gd name="connsiteY1068" fmla="*/ 3426922 h 6858000"/>
              <a:gd name="connsiteX1069" fmla="*/ 724569 w 12192001"/>
              <a:gd name="connsiteY1069" fmla="*/ 3454524 h 6858000"/>
              <a:gd name="connsiteX1070" fmla="*/ 711422 w 12192001"/>
              <a:gd name="connsiteY1070" fmla="*/ 3478869 h 6858000"/>
              <a:gd name="connsiteX1071" fmla="*/ 688296 w 12192001"/>
              <a:gd name="connsiteY1071" fmla="*/ 3491977 h 6858000"/>
              <a:gd name="connsiteX1072" fmla="*/ 706765 w 12192001"/>
              <a:gd name="connsiteY1072" fmla="*/ 3516263 h 6858000"/>
              <a:gd name="connsiteX1073" fmla="*/ 718273 w 12192001"/>
              <a:gd name="connsiteY1073" fmla="*/ 3545677 h 6858000"/>
              <a:gd name="connsiteX1074" fmla="*/ 759320 w 12192001"/>
              <a:gd name="connsiteY1074" fmla="*/ 3530803 h 6858000"/>
              <a:gd name="connsiteX1075" fmla="*/ 769222 w 12192001"/>
              <a:gd name="connsiteY1075" fmla="*/ 3502057 h 6858000"/>
              <a:gd name="connsiteX1076" fmla="*/ 758243 w 12192001"/>
              <a:gd name="connsiteY1076" fmla="*/ 3488698 h 6858000"/>
              <a:gd name="connsiteX1077" fmla="*/ 752243 w 12192001"/>
              <a:gd name="connsiteY1077" fmla="*/ 3475959 h 6858000"/>
              <a:gd name="connsiteX1078" fmla="*/ 743677 w 12192001"/>
              <a:gd name="connsiteY1078" fmla="*/ 3422927 h 6858000"/>
              <a:gd name="connsiteX1079" fmla="*/ 747825 w 12192001"/>
              <a:gd name="connsiteY1079" fmla="*/ 3379473 h 6858000"/>
              <a:gd name="connsiteX1080" fmla="*/ 745561 w 12192001"/>
              <a:gd name="connsiteY1080" fmla="*/ 3367200 h 6858000"/>
              <a:gd name="connsiteX1081" fmla="*/ 738317 w 12192001"/>
              <a:gd name="connsiteY1081" fmla="*/ 3354305 h 6858000"/>
              <a:gd name="connsiteX1082" fmla="*/ 739088 w 12192001"/>
              <a:gd name="connsiteY1082" fmla="*/ 3302437 h 6858000"/>
              <a:gd name="connsiteX1083" fmla="*/ 744695 w 12192001"/>
              <a:gd name="connsiteY1083" fmla="*/ 3278803 h 6858000"/>
              <a:gd name="connsiteX1084" fmla="*/ 745085 w 12192001"/>
              <a:gd name="connsiteY1084" fmla="*/ 3278894 h 6858000"/>
              <a:gd name="connsiteX1085" fmla="*/ 760746 w 12192001"/>
              <a:gd name="connsiteY1085" fmla="*/ 3305647 h 6858000"/>
              <a:gd name="connsiteX1086" fmla="*/ 783525 w 12192001"/>
              <a:gd name="connsiteY1086" fmla="*/ 3328175 h 6858000"/>
              <a:gd name="connsiteX1087" fmla="*/ 813896 w 12192001"/>
              <a:gd name="connsiteY1087" fmla="*/ 3343194 h 6858000"/>
              <a:gd name="connsiteX1088" fmla="*/ 821489 w 12192001"/>
              <a:gd name="connsiteY1088" fmla="*/ 3343194 h 6858000"/>
              <a:gd name="connsiteX1089" fmla="*/ 859454 w 12192001"/>
              <a:gd name="connsiteY1089" fmla="*/ 3286873 h 6858000"/>
              <a:gd name="connsiteX1090" fmla="*/ 859454 w 12192001"/>
              <a:gd name="connsiteY1090" fmla="*/ 3241913 h 6858000"/>
              <a:gd name="connsiteX1091" fmla="*/ 859954 w 12192001"/>
              <a:gd name="connsiteY1091" fmla="*/ 3240544 h 6858000"/>
              <a:gd name="connsiteX1092" fmla="*/ 859454 w 12192001"/>
              <a:gd name="connsiteY1092" fmla="*/ 3239909 h 6858000"/>
              <a:gd name="connsiteX1093" fmla="*/ 859454 w 12192001"/>
              <a:gd name="connsiteY1093" fmla="*/ 3199498 h 6858000"/>
              <a:gd name="connsiteX1094" fmla="*/ 863451 w 12192001"/>
              <a:gd name="connsiteY1094" fmla="*/ 3182019 h 6858000"/>
              <a:gd name="connsiteX1095" fmla="*/ 872145 w 12192001"/>
              <a:gd name="connsiteY1095" fmla="*/ 3112219 h 6858000"/>
              <a:gd name="connsiteX1096" fmla="*/ 872267 w 12192001"/>
              <a:gd name="connsiteY1096" fmla="*/ 3114156 h 6858000"/>
              <a:gd name="connsiteX1097" fmla="*/ 882233 w 12192001"/>
              <a:gd name="connsiteY1097" fmla="*/ 3136684 h 6858000"/>
              <a:gd name="connsiteX1098" fmla="*/ 931587 w 12192001"/>
              <a:gd name="connsiteY1098" fmla="*/ 3264345 h 6858000"/>
              <a:gd name="connsiteX1099" fmla="*/ 935383 w 12192001"/>
              <a:gd name="connsiteY1099" fmla="*/ 3339439 h 6858000"/>
              <a:gd name="connsiteX1100" fmla="*/ 935383 w 12192001"/>
              <a:gd name="connsiteY1100" fmla="*/ 3388251 h 6858000"/>
              <a:gd name="connsiteX1101" fmla="*/ 942976 w 12192001"/>
              <a:gd name="connsiteY1101" fmla="*/ 3433307 h 6858000"/>
              <a:gd name="connsiteX1102" fmla="*/ 950569 w 12192001"/>
              <a:gd name="connsiteY1102" fmla="*/ 3452081 h 6858000"/>
              <a:gd name="connsiteX1103" fmla="*/ 958162 w 12192001"/>
              <a:gd name="connsiteY1103" fmla="*/ 3433307 h 6858000"/>
              <a:gd name="connsiteX1104" fmla="*/ 950569 w 12192001"/>
              <a:gd name="connsiteY1104" fmla="*/ 3301892 h 6858000"/>
              <a:gd name="connsiteX1105" fmla="*/ 973348 w 12192001"/>
              <a:gd name="connsiteY1105" fmla="*/ 3245571 h 6858000"/>
              <a:gd name="connsiteX1106" fmla="*/ 980941 w 12192001"/>
              <a:gd name="connsiteY1106" fmla="*/ 3245571 h 6858000"/>
              <a:gd name="connsiteX1107" fmla="*/ 996127 w 12192001"/>
              <a:gd name="connsiteY1107" fmla="*/ 3249326 h 6858000"/>
              <a:gd name="connsiteX1108" fmla="*/ 996127 w 12192001"/>
              <a:gd name="connsiteY1108" fmla="*/ 3283119 h 6858000"/>
              <a:gd name="connsiteX1109" fmla="*/ 1003719 w 12192001"/>
              <a:gd name="connsiteY1109" fmla="*/ 3305647 h 6858000"/>
              <a:gd name="connsiteX1110" fmla="*/ 1011313 w 12192001"/>
              <a:gd name="connsiteY1110" fmla="*/ 3309402 h 6858000"/>
              <a:gd name="connsiteX1111" fmla="*/ 1015109 w 12192001"/>
              <a:gd name="connsiteY1111" fmla="*/ 3301892 h 6858000"/>
              <a:gd name="connsiteX1112" fmla="*/ 1015109 w 12192001"/>
              <a:gd name="connsiteY1112" fmla="*/ 3268100 h 6858000"/>
              <a:gd name="connsiteX1113" fmla="*/ 1022702 w 12192001"/>
              <a:gd name="connsiteY1113" fmla="*/ 3256835 h 6858000"/>
              <a:gd name="connsiteX1114" fmla="*/ 1030295 w 12192001"/>
              <a:gd name="connsiteY1114" fmla="*/ 3264345 h 6858000"/>
              <a:gd name="connsiteX1115" fmla="*/ 1049277 w 12192001"/>
              <a:gd name="connsiteY1115" fmla="*/ 3309402 h 6858000"/>
              <a:gd name="connsiteX1116" fmla="*/ 1064463 w 12192001"/>
              <a:gd name="connsiteY1116" fmla="*/ 3380741 h 6858000"/>
              <a:gd name="connsiteX1117" fmla="*/ 1068260 w 12192001"/>
              <a:gd name="connsiteY1117" fmla="*/ 3380741 h 6858000"/>
              <a:gd name="connsiteX1118" fmla="*/ 1075852 w 12192001"/>
              <a:gd name="connsiteY1118" fmla="*/ 3380741 h 6858000"/>
              <a:gd name="connsiteX1119" fmla="*/ 1075852 w 12192001"/>
              <a:gd name="connsiteY1119" fmla="*/ 3365722 h 6858000"/>
              <a:gd name="connsiteX1120" fmla="*/ 1082971 w 12192001"/>
              <a:gd name="connsiteY1120" fmla="*/ 3353050 h 6858000"/>
              <a:gd name="connsiteX1121" fmla="*/ 1091227 w 12192001"/>
              <a:gd name="connsiteY1121" fmla="*/ 3353792 h 6858000"/>
              <a:gd name="connsiteX1122" fmla="*/ 1092842 w 12192001"/>
              <a:gd name="connsiteY1122" fmla="*/ 3370483 h 6858000"/>
              <a:gd name="connsiteX1123" fmla="*/ 1112833 w 12192001"/>
              <a:gd name="connsiteY1123" fmla="*/ 3666773 h 6858000"/>
              <a:gd name="connsiteX1124" fmla="*/ 1117851 w 12192001"/>
              <a:gd name="connsiteY1124" fmla="*/ 3687385 h 6858000"/>
              <a:gd name="connsiteX1125" fmla="*/ 1132017 w 12192001"/>
              <a:gd name="connsiteY1125" fmla="*/ 3675159 h 6858000"/>
              <a:gd name="connsiteX1126" fmla="*/ 1143203 w 12192001"/>
              <a:gd name="connsiteY1126" fmla="*/ 3666559 h 6858000"/>
              <a:gd name="connsiteX1127" fmla="*/ 1150957 w 12192001"/>
              <a:gd name="connsiteY1127" fmla="*/ 3685512 h 6858000"/>
              <a:gd name="connsiteX1128" fmla="*/ 1148751 w 12192001"/>
              <a:gd name="connsiteY1128" fmla="*/ 3703225 h 6858000"/>
              <a:gd name="connsiteX1129" fmla="*/ 1171993 w 12192001"/>
              <a:gd name="connsiteY1129" fmla="*/ 3750090 h 6858000"/>
              <a:gd name="connsiteX1130" fmla="*/ 1191159 w 12192001"/>
              <a:gd name="connsiteY1130" fmla="*/ 3748480 h 6858000"/>
              <a:gd name="connsiteX1131" fmla="*/ 1197667 w 12192001"/>
              <a:gd name="connsiteY1131" fmla="*/ 3767279 h 6858000"/>
              <a:gd name="connsiteX1132" fmla="*/ 1162865 w 12192001"/>
              <a:gd name="connsiteY1132" fmla="*/ 3792923 h 6858000"/>
              <a:gd name="connsiteX1133" fmla="*/ 1187823 w 12192001"/>
              <a:gd name="connsiteY1133" fmla="*/ 3826012 h 6858000"/>
              <a:gd name="connsiteX1134" fmla="*/ 1229380 w 12192001"/>
              <a:gd name="connsiteY1134" fmla="*/ 3817197 h 6858000"/>
              <a:gd name="connsiteX1135" fmla="*/ 1233018 w 12192001"/>
              <a:gd name="connsiteY1135" fmla="*/ 3767684 h 6858000"/>
              <a:gd name="connsiteX1136" fmla="*/ 1228658 w 12192001"/>
              <a:gd name="connsiteY1136" fmla="*/ 3701186 h 6858000"/>
              <a:gd name="connsiteX1137" fmla="*/ 1234296 w 12192001"/>
              <a:gd name="connsiteY1137" fmla="*/ 3655920 h 6858000"/>
              <a:gd name="connsiteX1138" fmla="*/ 1233708 w 12192001"/>
              <a:gd name="connsiteY1138" fmla="*/ 3515035 h 6858000"/>
              <a:gd name="connsiteX1139" fmla="*/ 1229435 w 12192001"/>
              <a:gd name="connsiteY1139" fmla="*/ 3501219 h 6858000"/>
              <a:gd name="connsiteX1140" fmla="*/ 1228660 w 12192001"/>
              <a:gd name="connsiteY1140" fmla="*/ 3494322 h 6858000"/>
              <a:gd name="connsiteX1141" fmla="*/ 1242897 w 12192001"/>
              <a:gd name="connsiteY1141" fmla="*/ 3474609 h 6858000"/>
              <a:gd name="connsiteX1142" fmla="*/ 1265676 w 12192001"/>
              <a:gd name="connsiteY1142" fmla="*/ 3470855 h 6858000"/>
              <a:gd name="connsiteX1143" fmla="*/ 1265676 w 12192001"/>
              <a:gd name="connsiteY1143" fmla="*/ 3437062 h 6858000"/>
              <a:gd name="connsiteX1144" fmla="*/ 1269472 w 12192001"/>
              <a:gd name="connsiteY1144" fmla="*/ 3407024 h 6858000"/>
              <a:gd name="connsiteX1145" fmla="*/ 1265676 w 12192001"/>
              <a:gd name="connsiteY1145" fmla="*/ 3380741 h 6858000"/>
              <a:gd name="connsiteX1146" fmla="*/ 1264081 w 12192001"/>
              <a:gd name="connsiteY1146" fmla="*/ 3340138 h 6858000"/>
              <a:gd name="connsiteX1147" fmla="*/ 1272744 w 12192001"/>
              <a:gd name="connsiteY1147" fmla="*/ 3326935 h 6858000"/>
              <a:gd name="connsiteX1148" fmla="*/ 1282930 w 12192001"/>
              <a:gd name="connsiteY1148" fmla="*/ 3316212 h 6858000"/>
              <a:gd name="connsiteX1149" fmla="*/ 1302682 w 12192001"/>
              <a:gd name="connsiteY1149" fmla="*/ 3360644 h 6858000"/>
              <a:gd name="connsiteX1150" fmla="*/ 1298424 w 12192001"/>
              <a:gd name="connsiteY1150" fmla="*/ 3476034 h 6858000"/>
              <a:gd name="connsiteX1151" fmla="*/ 1292276 w 12192001"/>
              <a:gd name="connsiteY1151" fmla="*/ 3515242 h 6858000"/>
              <a:gd name="connsiteX1152" fmla="*/ 1295296 w 12192001"/>
              <a:gd name="connsiteY1152" fmla="*/ 3531607 h 6858000"/>
              <a:gd name="connsiteX1153" fmla="*/ 1310539 w 12192001"/>
              <a:gd name="connsiteY1153" fmla="*/ 3561486 h 6858000"/>
              <a:gd name="connsiteX1154" fmla="*/ 1315370 w 12192001"/>
              <a:gd name="connsiteY1154" fmla="*/ 3614053 h 6858000"/>
              <a:gd name="connsiteX1155" fmla="*/ 1332839 w 12192001"/>
              <a:gd name="connsiteY1155" fmla="*/ 3636215 h 6858000"/>
              <a:gd name="connsiteX1156" fmla="*/ 1339309 w 12192001"/>
              <a:gd name="connsiteY1156" fmla="*/ 3635022 h 6858000"/>
              <a:gd name="connsiteX1157" fmla="*/ 1348553 w 12192001"/>
              <a:gd name="connsiteY1157" fmla="*/ 3652163 h 6858000"/>
              <a:gd name="connsiteX1158" fmla="*/ 1337613 w 12192001"/>
              <a:gd name="connsiteY1158" fmla="*/ 3658795 h 6858000"/>
              <a:gd name="connsiteX1159" fmla="*/ 1324691 w 12192001"/>
              <a:gd name="connsiteY1159" fmla="*/ 3671176 h 6858000"/>
              <a:gd name="connsiteX1160" fmla="*/ 1344670 w 12192001"/>
              <a:gd name="connsiteY1160" fmla="*/ 3703644 h 6858000"/>
              <a:gd name="connsiteX1161" fmla="*/ 1354630 w 12192001"/>
              <a:gd name="connsiteY1161" fmla="*/ 3704885 h 6858000"/>
              <a:gd name="connsiteX1162" fmla="*/ 1348424 w 12192001"/>
              <a:gd name="connsiteY1162" fmla="*/ 3714105 h 6858000"/>
              <a:gd name="connsiteX1163" fmla="*/ 1346482 w 12192001"/>
              <a:gd name="connsiteY1163" fmla="*/ 3739846 h 6858000"/>
              <a:gd name="connsiteX1164" fmla="*/ 1373705 w 12192001"/>
              <a:gd name="connsiteY1164" fmla="*/ 3785208 h 6858000"/>
              <a:gd name="connsiteX1165" fmla="*/ 1410378 w 12192001"/>
              <a:gd name="connsiteY1165" fmla="*/ 3825751 h 6858000"/>
              <a:gd name="connsiteX1166" fmla="*/ 1424602 w 12192001"/>
              <a:gd name="connsiteY1166" fmla="*/ 3843512 h 6858000"/>
              <a:gd name="connsiteX1167" fmla="*/ 1470841 w 12192001"/>
              <a:gd name="connsiteY1167" fmla="*/ 3939210 h 6858000"/>
              <a:gd name="connsiteX1168" fmla="*/ 1487781 w 12192001"/>
              <a:gd name="connsiteY1168" fmla="*/ 3945317 h 6858000"/>
              <a:gd name="connsiteX1169" fmla="*/ 1489233 w 12192001"/>
              <a:gd name="connsiteY1169" fmla="*/ 3923513 h 6858000"/>
              <a:gd name="connsiteX1170" fmla="*/ 1493645 w 12192001"/>
              <a:gd name="connsiteY1170" fmla="*/ 3888087 h 6858000"/>
              <a:gd name="connsiteX1171" fmla="*/ 1508244 w 12192001"/>
              <a:gd name="connsiteY1171" fmla="*/ 3841938 h 6858000"/>
              <a:gd name="connsiteX1172" fmla="*/ 1480531 w 12192001"/>
              <a:gd name="connsiteY1172" fmla="*/ 3800512 h 6858000"/>
              <a:gd name="connsiteX1173" fmla="*/ 1467590 w 12192001"/>
              <a:gd name="connsiteY1173" fmla="*/ 3802898 h 6858000"/>
              <a:gd name="connsiteX1174" fmla="*/ 1464855 w 12192001"/>
              <a:gd name="connsiteY1174" fmla="*/ 3804556 h 6858000"/>
              <a:gd name="connsiteX1175" fmla="*/ 1466590 w 12192001"/>
              <a:gd name="connsiteY1175" fmla="*/ 3800774 h 6858000"/>
              <a:gd name="connsiteX1176" fmla="*/ 1468042 w 12192001"/>
              <a:gd name="connsiteY1176" fmla="*/ 3778970 h 6858000"/>
              <a:gd name="connsiteX1177" fmla="*/ 1496807 w 12192001"/>
              <a:gd name="connsiteY1177" fmla="*/ 3720595 h 6858000"/>
              <a:gd name="connsiteX1178" fmla="*/ 1512179 w 12192001"/>
              <a:gd name="connsiteY1178" fmla="*/ 3688533 h 6858000"/>
              <a:gd name="connsiteX1179" fmla="*/ 1500916 w 12192001"/>
              <a:gd name="connsiteY1179" fmla="*/ 3657150 h 6858000"/>
              <a:gd name="connsiteX1180" fmla="*/ 1466107 w 12192001"/>
              <a:gd name="connsiteY1180" fmla="*/ 3550884 h 6858000"/>
              <a:gd name="connsiteX1181" fmla="*/ 1487215 w 12192001"/>
              <a:gd name="connsiteY1181" fmla="*/ 3523533 h 6858000"/>
              <a:gd name="connsiteX1182" fmla="*/ 1514321 w 12192001"/>
              <a:gd name="connsiteY1182" fmla="*/ 3508922 h 6858000"/>
              <a:gd name="connsiteX1183" fmla="*/ 1495814 w 12192001"/>
              <a:gd name="connsiteY1183" fmla="*/ 3464645 h 6858000"/>
              <a:gd name="connsiteX1184" fmla="*/ 1497542 w 12192001"/>
              <a:gd name="connsiteY1184" fmla="*/ 3451858 h 6858000"/>
              <a:gd name="connsiteX1185" fmla="*/ 1503296 w 12192001"/>
              <a:gd name="connsiteY1185" fmla="*/ 3452080 h 6858000"/>
              <a:gd name="connsiteX1186" fmla="*/ 1510889 w 12192001"/>
              <a:gd name="connsiteY1186" fmla="*/ 3433306 h 6858000"/>
              <a:gd name="connsiteX1187" fmla="*/ 1508924 w 12192001"/>
              <a:gd name="connsiteY1187" fmla="*/ 3378893 h 6858000"/>
              <a:gd name="connsiteX1188" fmla="*/ 1530236 w 12192001"/>
              <a:gd name="connsiteY1188" fmla="*/ 3370999 h 6858000"/>
              <a:gd name="connsiteX1189" fmla="*/ 1553362 w 12192001"/>
              <a:gd name="connsiteY1189" fmla="*/ 3357890 h 6858000"/>
              <a:gd name="connsiteX1190" fmla="*/ 1554343 w 12192001"/>
              <a:gd name="connsiteY1190" fmla="*/ 3350018 h 6858000"/>
              <a:gd name="connsiteX1191" fmla="*/ 1542835 w 12192001"/>
              <a:gd name="connsiteY1191" fmla="*/ 3320603 h 6858000"/>
              <a:gd name="connsiteX1192" fmla="*/ 1525366 w 12192001"/>
              <a:gd name="connsiteY1192" fmla="*/ 3298441 h 6858000"/>
              <a:gd name="connsiteX1193" fmla="*/ 1511102 w 12192001"/>
              <a:gd name="connsiteY1193" fmla="*/ 3292417 h 6858000"/>
              <a:gd name="connsiteX1194" fmla="*/ 1508675 w 12192001"/>
              <a:gd name="connsiteY1194" fmla="*/ 3286693 h 6858000"/>
              <a:gd name="connsiteX1195" fmla="*/ 1513262 w 12192001"/>
              <a:gd name="connsiteY1195" fmla="*/ 3273731 h 6858000"/>
              <a:gd name="connsiteX1196" fmla="*/ 1526075 w 12192001"/>
              <a:gd name="connsiteY1196" fmla="*/ 3245570 h 6858000"/>
              <a:gd name="connsiteX1197" fmla="*/ 1533668 w 12192001"/>
              <a:gd name="connsiteY1197" fmla="*/ 3245570 h 6858000"/>
              <a:gd name="connsiteX1198" fmla="*/ 1548854 w 12192001"/>
              <a:gd name="connsiteY1198" fmla="*/ 3249325 h 6858000"/>
              <a:gd name="connsiteX1199" fmla="*/ 1548854 w 12192001"/>
              <a:gd name="connsiteY1199" fmla="*/ 3283118 h 6858000"/>
              <a:gd name="connsiteX1200" fmla="*/ 1556447 w 12192001"/>
              <a:gd name="connsiteY1200" fmla="*/ 3305646 h 6858000"/>
              <a:gd name="connsiteX1201" fmla="*/ 1564040 w 12192001"/>
              <a:gd name="connsiteY1201" fmla="*/ 3309401 h 6858000"/>
              <a:gd name="connsiteX1202" fmla="*/ 1567836 w 12192001"/>
              <a:gd name="connsiteY1202" fmla="*/ 3301891 h 6858000"/>
              <a:gd name="connsiteX1203" fmla="*/ 1567836 w 12192001"/>
              <a:gd name="connsiteY1203" fmla="*/ 3268099 h 6858000"/>
              <a:gd name="connsiteX1204" fmla="*/ 1575429 w 12192001"/>
              <a:gd name="connsiteY1204" fmla="*/ 3256834 h 6858000"/>
              <a:gd name="connsiteX1205" fmla="*/ 1583022 w 12192001"/>
              <a:gd name="connsiteY1205" fmla="*/ 3264344 h 6858000"/>
              <a:gd name="connsiteX1206" fmla="*/ 1602004 w 12192001"/>
              <a:gd name="connsiteY1206" fmla="*/ 3309401 h 6858000"/>
              <a:gd name="connsiteX1207" fmla="*/ 1617190 w 12192001"/>
              <a:gd name="connsiteY1207" fmla="*/ 3380740 h 6858000"/>
              <a:gd name="connsiteX1208" fmla="*/ 1620987 w 12192001"/>
              <a:gd name="connsiteY1208" fmla="*/ 3380740 h 6858000"/>
              <a:gd name="connsiteX1209" fmla="*/ 1628580 w 12192001"/>
              <a:gd name="connsiteY1209" fmla="*/ 3380740 h 6858000"/>
              <a:gd name="connsiteX1210" fmla="*/ 1628580 w 12192001"/>
              <a:gd name="connsiteY1210" fmla="*/ 3365721 h 6858000"/>
              <a:gd name="connsiteX1211" fmla="*/ 1651358 w 12192001"/>
              <a:gd name="connsiteY1211" fmla="*/ 3354457 h 6858000"/>
              <a:gd name="connsiteX1212" fmla="*/ 1662748 w 12192001"/>
              <a:gd name="connsiteY1212" fmla="*/ 3350703 h 6858000"/>
              <a:gd name="connsiteX1213" fmla="*/ 1674137 w 12192001"/>
              <a:gd name="connsiteY1213" fmla="*/ 3316910 h 6858000"/>
              <a:gd name="connsiteX1214" fmla="*/ 1674137 w 12192001"/>
              <a:gd name="connsiteY1214" fmla="*/ 3343193 h 6858000"/>
              <a:gd name="connsiteX1215" fmla="*/ 1685527 w 12192001"/>
              <a:gd name="connsiteY1215" fmla="*/ 3346948 h 6858000"/>
              <a:gd name="connsiteX1216" fmla="*/ 1693120 w 12192001"/>
              <a:gd name="connsiteY1216" fmla="*/ 3346948 h 6858000"/>
              <a:gd name="connsiteX1217" fmla="*/ 1693120 w 12192001"/>
              <a:gd name="connsiteY1217" fmla="*/ 3350703 h 6858000"/>
              <a:gd name="connsiteX1218" fmla="*/ 1689323 w 12192001"/>
              <a:gd name="connsiteY1218" fmla="*/ 3388250 h 6858000"/>
              <a:gd name="connsiteX1219" fmla="*/ 1693120 w 12192001"/>
              <a:gd name="connsiteY1219" fmla="*/ 3395759 h 6858000"/>
              <a:gd name="connsiteX1220" fmla="*/ 1700713 w 12192001"/>
              <a:gd name="connsiteY1220" fmla="*/ 3392005 h 6858000"/>
              <a:gd name="connsiteX1221" fmla="*/ 1715898 w 12192001"/>
              <a:gd name="connsiteY1221" fmla="*/ 3369476 h 6858000"/>
              <a:gd name="connsiteX1222" fmla="*/ 1734881 w 12192001"/>
              <a:gd name="connsiteY1222" fmla="*/ 3365721 h 6858000"/>
              <a:gd name="connsiteX1223" fmla="*/ 1746270 w 12192001"/>
              <a:gd name="connsiteY1223" fmla="*/ 3373231 h 6858000"/>
              <a:gd name="connsiteX1224" fmla="*/ 1746270 w 12192001"/>
              <a:gd name="connsiteY1224" fmla="*/ 3392005 h 6858000"/>
              <a:gd name="connsiteX1225" fmla="*/ 1731084 w 12192001"/>
              <a:gd name="connsiteY1225" fmla="*/ 3437061 h 6858000"/>
              <a:gd name="connsiteX1226" fmla="*/ 1738677 w 12192001"/>
              <a:gd name="connsiteY1226" fmla="*/ 3455835 h 6858000"/>
              <a:gd name="connsiteX1227" fmla="*/ 1761456 w 12192001"/>
              <a:gd name="connsiteY1227" fmla="*/ 3467099 h 6858000"/>
              <a:gd name="connsiteX1228" fmla="*/ 1769049 w 12192001"/>
              <a:gd name="connsiteY1228" fmla="*/ 3500892 h 6858000"/>
              <a:gd name="connsiteX1229" fmla="*/ 1765252 w 12192001"/>
              <a:gd name="connsiteY1229" fmla="*/ 3530929 h 6858000"/>
              <a:gd name="connsiteX1230" fmla="*/ 1776642 w 12192001"/>
              <a:gd name="connsiteY1230" fmla="*/ 3538439 h 6858000"/>
              <a:gd name="connsiteX1231" fmla="*/ 1788031 w 12192001"/>
              <a:gd name="connsiteY1231" fmla="*/ 3530929 h 6858000"/>
              <a:gd name="connsiteX1232" fmla="*/ 1784235 w 12192001"/>
              <a:gd name="connsiteY1232" fmla="*/ 3519665 h 6858000"/>
              <a:gd name="connsiteX1233" fmla="*/ 1795624 w 12192001"/>
              <a:gd name="connsiteY1233" fmla="*/ 3474608 h 6858000"/>
              <a:gd name="connsiteX1234" fmla="*/ 1818403 w 12192001"/>
              <a:gd name="connsiteY1234" fmla="*/ 3470854 h 6858000"/>
              <a:gd name="connsiteX1235" fmla="*/ 1818403 w 12192001"/>
              <a:gd name="connsiteY1235" fmla="*/ 3437061 h 6858000"/>
              <a:gd name="connsiteX1236" fmla="*/ 1822199 w 12192001"/>
              <a:gd name="connsiteY1236" fmla="*/ 3407023 h 6858000"/>
              <a:gd name="connsiteX1237" fmla="*/ 1818403 w 12192001"/>
              <a:gd name="connsiteY1237" fmla="*/ 3380740 h 6858000"/>
              <a:gd name="connsiteX1238" fmla="*/ 1814606 w 12192001"/>
              <a:gd name="connsiteY1238" fmla="*/ 3286872 h 6858000"/>
              <a:gd name="connsiteX1239" fmla="*/ 1814606 w 12192001"/>
              <a:gd name="connsiteY1239" fmla="*/ 3245570 h 6858000"/>
              <a:gd name="connsiteX1240" fmla="*/ 1795624 w 12192001"/>
              <a:gd name="connsiteY1240" fmla="*/ 3181740 h 6858000"/>
              <a:gd name="connsiteX1241" fmla="*/ 1807013 w 12192001"/>
              <a:gd name="connsiteY1241" fmla="*/ 3174231 h 6858000"/>
              <a:gd name="connsiteX1242" fmla="*/ 1810810 w 12192001"/>
              <a:gd name="connsiteY1242" fmla="*/ 3132929 h 6858000"/>
              <a:gd name="connsiteX1243" fmla="*/ 1795624 w 12192001"/>
              <a:gd name="connsiteY1243" fmla="*/ 3102891 h 6858000"/>
              <a:gd name="connsiteX1244" fmla="*/ 1788031 w 12192001"/>
              <a:gd name="connsiteY1244" fmla="*/ 3076608 h 6858000"/>
              <a:gd name="connsiteX1245" fmla="*/ 1788470 w 12192001"/>
              <a:gd name="connsiteY1245" fmla="*/ 3075261 h 6858000"/>
              <a:gd name="connsiteX1246" fmla="*/ 1790123 w 12192001"/>
              <a:gd name="connsiteY1246" fmla="*/ 3075806 h 6858000"/>
              <a:gd name="connsiteX1247" fmla="*/ 1794394 w 12192001"/>
              <a:gd name="connsiteY1247" fmla="*/ 3069704 h 6858000"/>
              <a:gd name="connsiteX1248" fmla="*/ 1794394 w 12192001"/>
              <a:gd name="connsiteY1248" fmla="*/ 3057100 h 6858000"/>
              <a:gd name="connsiteX1249" fmla="*/ 1796909 w 12192001"/>
              <a:gd name="connsiteY1249" fmla="*/ 3049390 h 6858000"/>
              <a:gd name="connsiteX1250" fmla="*/ 1801512 w 12192001"/>
              <a:gd name="connsiteY1250" fmla="*/ 3060317 h 6858000"/>
              <a:gd name="connsiteX1251" fmla="*/ 1805783 w 12192001"/>
              <a:gd name="connsiteY1251" fmla="*/ 3077214 h 6858000"/>
              <a:gd name="connsiteX1252" fmla="*/ 1817172 w 12192001"/>
              <a:gd name="connsiteY1252" fmla="*/ 3080968 h 6858000"/>
              <a:gd name="connsiteX1253" fmla="*/ 1826373 w 12192001"/>
              <a:gd name="connsiteY1253" fmla="*/ 3080141 h 6858000"/>
              <a:gd name="connsiteX1254" fmla="*/ 1827025 w 12192001"/>
              <a:gd name="connsiteY1254" fmla="*/ 3121845 h 6858000"/>
              <a:gd name="connsiteX1255" fmla="*/ 1827025 w 12192001"/>
              <a:gd name="connsiteY1255" fmla="*/ 3129357 h 6858000"/>
              <a:gd name="connsiteX1256" fmla="*/ 1828259 w 12192001"/>
              <a:gd name="connsiteY1256" fmla="*/ 3151892 h 6858000"/>
              <a:gd name="connsiteX1257" fmla="*/ 1830727 w 12192001"/>
              <a:gd name="connsiteY1257" fmla="*/ 3196963 h 6858000"/>
              <a:gd name="connsiteX1258" fmla="*/ 1831961 w 12192001"/>
              <a:gd name="connsiteY1258" fmla="*/ 3215742 h 6858000"/>
              <a:gd name="connsiteX1259" fmla="*/ 1831961 w 12192001"/>
              <a:gd name="connsiteY1259" fmla="*/ 3242033 h 6858000"/>
              <a:gd name="connsiteX1260" fmla="*/ 1834429 w 12192001"/>
              <a:gd name="connsiteY1260" fmla="*/ 3268324 h 6858000"/>
              <a:gd name="connsiteX1261" fmla="*/ 1831961 w 12192001"/>
              <a:gd name="connsiteY1261" fmla="*/ 3283347 h 6858000"/>
              <a:gd name="connsiteX1262" fmla="*/ 1835663 w 12192001"/>
              <a:gd name="connsiteY1262" fmla="*/ 3290859 h 6858000"/>
              <a:gd name="connsiteX1263" fmla="*/ 1835663 w 12192001"/>
              <a:gd name="connsiteY1263" fmla="*/ 3298371 h 6858000"/>
              <a:gd name="connsiteX1264" fmla="*/ 1838131 w 12192001"/>
              <a:gd name="connsiteY1264" fmla="*/ 3358465 h 6858000"/>
              <a:gd name="connsiteX1265" fmla="*/ 1840600 w 12192001"/>
              <a:gd name="connsiteY1265" fmla="*/ 3403535 h 6858000"/>
              <a:gd name="connsiteX1266" fmla="*/ 1840600 w 12192001"/>
              <a:gd name="connsiteY1266" fmla="*/ 3448605 h 6858000"/>
              <a:gd name="connsiteX1267" fmla="*/ 1843068 w 12192001"/>
              <a:gd name="connsiteY1267" fmla="*/ 3463629 h 6858000"/>
              <a:gd name="connsiteX1268" fmla="*/ 1845536 w 12192001"/>
              <a:gd name="connsiteY1268" fmla="*/ 3482408 h 6858000"/>
              <a:gd name="connsiteX1269" fmla="*/ 1844302 w 12192001"/>
              <a:gd name="connsiteY1269" fmla="*/ 3523722 h 6858000"/>
              <a:gd name="connsiteX1270" fmla="*/ 1850472 w 12192001"/>
              <a:gd name="connsiteY1270" fmla="*/ 3542502 h 6858000"/>
              <a:gd name="connsiteX1271" fmla="*/ 1860344 w 12192001"/>
              <a:gd name="connsiteY1271" fmla="*/ 3557525 h 6858000"/>
              <a:gd name="connsiteX1272" fmla="*/ 1862812 w 12192001"/>
              <a:gd name="connsiteY1272" fmla="*/ 3598839 h 6858000"/>
              <a:gd name="connsiteX1273" fmla="*/ 1862812 w 12192001"/>
              <a:gd name="connsiteY1273" fmla="*/ 3647666 h 6858000"/>
              <a:gd name="connsiteX1274" fmla="*/ 1862812 w 12192001"/>
              <a:gd name="connsiteY1274" fmla="*/ 3692736 h 6858000"/>
              <a:gd name="connsiteX1275" fmla="*/ 1867748 w 12192001"/>
              <a:gd name="connsiteY1275" fmla="*/ 3711516 h 6858000"/>
              <a:gd name="connsiteX1276" fmla="*/ 1873918 w 12192001"/>
              <a:gd name="connsiteY1276" fmla="*/ 3704004 h 6858000"/>
              <a:gd name="connsiteX1277" fmla="*/ 1873918 w 12192001"/>
              <a:gd name="connsiteY1277" fmla="*/ 3685225 h 6858000"/>
              <a:gd name="connsiteX1278" fmla="*/ 1877620 w 12192001"/>
              <a:gd name="connsiteY1278" fmla="*/ 3666445 h 6858000"/>
              <a:gd name="connsiteX1279" fmla="*/ 1883790 w 12192001"/>
              <a:gd name="connsiteY1279" fmla="*/ 3643910 h 6858000"/>
              <a:gd name="connsiteX1280" fmla="*/ 1887492 w 12192001"/>
              <a:gd name="connsiteY1280" fmla="*/ 3610107 h 6858000"/>
              <a:gd name="connsiteX1281" fmla="*/ 1887492 w 12192001"/>
              <a:gd name="connsiteY1281" fmla="*/ 3576304 h 6858000"/>
              <a:gd name="connsiteX1282" fmla="*/ 1886258 w 12192001"/>
              <a:gd name="connsiteY1282" fmla="*/ 3523722 h 6858000"/>
              <a:gd name="connsiteX1283" fmla="*/ 1887492 w 12192001"/>
              <a:gd name="connsiteY1283" fmla="*/ 3516211 h 6858000"/>
              <a:gd name="connsiteX1284" fmla="*/ 1891194 w 12192001"/>
              <a:gd name="connsiteY1284" fmla="*/ 3519966 h 6858000"/>
              <a:gd name="connsiteX1285" fmla="*/ 1893662 w 12192001"/>
              <a:gd name="connsiteY1285" fmla="*/ 3542502 h 6858000"/>
              <a:gd name="connsiteX1286" fmla="*/ 1902300 w 12192001"/>
              <a:gd name="connsiteY1286" fmla="*/ 3550013 h 6858000"/>
              <a:gd name="connsiteX1287" fmla="*/ 1903534 w 12192001"/>
              <a:gd name="connsiteY1287" fmla="*/ 3512455 h 6858000"/>
              <a:gd name="connsiteX1288" fmla="*/ 1904768 w 12192001"/>
              <a:gd name="connsiteY1288" fmla="*/ 3527478 h 6858000"/>
              <a:gd name="connsiteX1289" fmla="*/ 1904768 w 12192001"/>
              <a:gd name="connsiteY1289" fmla="*/ 3561281 h 6858000"/>
              <a:gd name="connsiteX1290" fmla="*/ 1908470 w 12192001"/>
              <a:gd name="connsiteY1290" fmla="*/ 3595084 h 6858000"/>
              <a:gd name="connsiteX1291" fmla="*/ 1915874 w 12192001"/>
              <a:gd name="connsiteY1291" fmla="*/ 3602595 h 6858000"/>
              <a:gd name="connsiteX1292" fmla="*/ 1919576 w 12192001"/>
              <a:gd name="connsiteY1292" fmla="*/ 3583816 h 6858000"/>
              <a:gd name="connsiteX1293" fmla="*/ 1918342 w 12192001"/>
              <a:gd name="connsiteY1293" fmla="*/ 3553769 h 6858000"/>
              <a:gd name="connsiteX1294" fmla="*/ 1915874 w 12192001"/>
              <a:gd name="connsiteY1294" fmla="*/ 3489920 h 6858000"/>
              <a:gd name="connsiteX1295" fmla="*/ 1917108 w 12192001"/>
              <a:gd name="connsiteY1295" fmla="*/ 3482408 h 6858000"/>
              <a:gd name="connsiteX1296" fmla="*/ 1919576 w 12192001"/>
              <a:gd name="connsiteY1296" fmla="*/ 3429826 h 6858000"/>
              <a:gd name="connsiteX1297" fmla="*/ 1922044 w 12192001"/>
              <a:gd name="connsiteY1297" fmla="*/ 3350953 h 6858000"/>
              <a:gd name="connsiteX1298" fmla="*/ 1922044 w 12192001"/>
              <a:gd name="connsiteY1298" fmla="*/ 3347197 h 6858000"/>
              <a:gd name="connsiteX1299" fmla="*/ 1923278 w 12192001"/>
              <a:gd name="connsiteY1299" fmla="*/ 3347197 h 6858000"/>
              <a:gd name="connsiteX1300" fmla="*/ 1925746 w 12192001"/>
              <a:gd name="connsiteY1300" fmla="*/ 3350953 h 6858000"/>
              <a:gd name="connsiteX1301" fmla="*/ 1925746 w 12192001"/>
              <a:gd name="connsiteY1301" fmla="*/ 3362220 h 6858000"/>
              <a:gd name="connsiteX1302" fmla="*/ 1925746 w 12192001"/>
              <a:gd name="connsiteY1302" fmla="*/ 3429826 h 6858000"/>
              <a:gd name="connsiteX1303" fmla="*/ 1928214 w 12192001"/>
              <a:gd name="connsiteY1303" fmla="*/ 3441093 h 6858000"/>
              <a:gd name="connsiteX1304" fmla="*/ 1933150 w 12192001"/>
              <a:gd name="connsiteY1304" fmla="*/ 3459873 h 6858000"/>
              <a:gd name="connsiteX1305" fmla="*/ 1933150 w 12192001"/>
              <a:gd name="connsiteY1305" fmla="*/ 3504943 h 6858000"/>
              <a:gd name="connsiteX1306" fmla="*/ 1935618 w 12192001"/>
              <a:gd name="connsiteY1306" fmla="*/ 3538746 h 6858000"/>
              <a:gd name="connsiteX1307" fmla="*/ 1939320 w 12192001"/>
              <a:gd name="connsiteY1307" fmla="*/ 3519966 h 6858000"/>
              <a:gd name="connsiteX1308" fmla="*/ 1940554 w 12192001"/>
              <a:gd name="connsiteY1308" fmla="*/ 3429826 h 6858000"/>
              <a:gd name="connsiteX1309" fmla="*/ 1940554 w 12192001"/>
              <a:gd name="connsiteY1309" fmla="*/ 3287103 h 6858000"/>
              <a:gd name="connsiteX1310" fmla="*/ 1939320 w 12192001"/>
              <a:gd name="connsiteY1310" fmla="*/ 3268324 h 6858000"/>
              <a:gd name="connsiteX1311" fmla="*/ 1940455 w 12192001"/>
              <a:gd name="connsiteY1311" fmla="*/ 3257693 h 6858000"/>
              <a:gd name="connsiteX1312" fmla="*/ 1942657 w 12192001"/>
              <a:gd name="connsiteY1312" fmla="*/ 3266403 h 6858000"/>
              <a:gd name="connsiteX1313" fmla="*/ 1950250 w 12192001"/>
              <a:gd name="connsiteY1313" fmla="*/ 3307705 h 6858000"/>
              <a:gd name="connsiteX1314" fmla="*/ 1954046 w 12192001"/>
              <a:gd name="connsiteY1314" fmla="*/ 3322723 h 6858000"/>
              <a:gd name="connsiteX1315" fmla="*/ 2018586 w 12192001"/>
              <a:gd name="connsiteY1315" fmla="*/ 3364025 h 6858000"/>
              <a:gd name="connsiteX1316" fmla="*/ 2064144 w 12192001"/>
              <a:gd name="connsiteY1316" fmla="*/ 3397818 h 6858000"/>
              <a:gd name="connsiteX1317" fmla="*/ 2086923 w 12192001"/>
              <a:gd name="connsiteY1317" fmla="*/ 3420346 h 6858000"/>
              <a:gd name="connsiteX1318" fmla="*/ 2117294 w 12192001"/>
              <a:gd name="connsiteY1318" fmla="*/ 3435365 h 6858000"/>
              <a:gd name="connsiteX1319" fmla="*/ 2124887 w 12192001"/>
              <a:gd name="connsiteY1319" fmla="*/ 3435365 h 6858000"/>
              <a:gd name="connsiteX1320" fmla="*/ 2162852 w 12192001"/>
              <a:gd name="connsiteY1320" fmla="*/ 3379044 h 6858000"/>
              <a:gd name="connsiteX1321" fmla="*/ 2162852 w 12192001"/>
              <a:gd name="connsiteY1321" fmla="*/ 3232597 h 6858000"/>
              <a:gd name="connsiteX1322" fmla="*/ 2172218 w 12192001"/>
              <a:gd name="connsiteY1322" fmla="*/ 3223332 h 6858000"/>
              <a:gd name="connsiteX1323" fmla="*/ 2176628 w 12192001"/>
              <a:gd name="connsiteY1323" fmla="*/ 3208503 h 6858000"/>
              <a:gd name="connsiteX1324" fmla="*/ 2180760 w 12192001"/>
              <a:gd name="connsiteY1324" fmla="*/ 3217845 h 6858000"/>
              <a:gd name="connsiteX1325" fmla="*/ 2180760 w 12192001"/>
              <a:gd name="connsiteY1325" fmla="*/ 3278715 h 6858000"/>
              <a:gd name="connsiteX1326" fmla="*/ 2192149 w 12192001"/>
              <a:gd name="connsiteY1326" fmla="*/ 3289979 h 6858000"/>
              <a:gd name="connsiteX1327" fmla="*/ 2203539 w 12192001"/>
              <a:gd name="connsiteY1327" fmla="*/ 3278715 h 6858000"/>
              <a:gd name="connsiteX1328" fmla="*/ 2202115 w 12192001"/>
              <a:gd name="connsiteY1328" fmla="*/ 3260410 h 6858000"/>
              <a:gd name="connsiteX1329" fmla="*/ 2202994 w 12192001"/>
              <a:gd name="connsiteY1329" fmla="*/ 3250841 h 6858000"/>
              <a:gd name="connsiteX1330" fmla="*/ 2207223 w 12192001"/>
              <a:gd name="connsiteY1330" fmla="*/ 3256194 h 6858000"/>
              <a:gd name="connsiteX1331" fmla="*/ 2221696 w 12192001"/>
              <a:gd name="connsiteY1331" fmla="*/ 3287053 h 6858000"/>
              <a:gd name="connsiteX1332" fmla="*/ 2222521 w 12192001"/>
              <a:gd name="connsiteY1332" fmla="*/ 3291363 h 6858000"/>
              <a:gd name="connsiteX1333" fmla="*/ 2222521 w 12192001"/>
              <a:gd name="connsiteY1333" fmla="*/ 3293734 h 6858000"/>
              <a:gd name="connsiteX1334" fmla="*/ 2221572 w 12192001"/>
              <a:gd name="connsiteY1334" fmla="*/ 3304059 h 6858000"/>
              <a:gd name="connsiteX1335" fmla="*/ 2225738 w 12192001"/>
              <a:gd name="connsiteY1335" fmla="*/ 3308180 h 6858000"/>
              <a:gd name="connsiteX1336" fmla="*/ 2234984 w 12192001"/>
              <a:gd name="connsiteY1336" fmla="*/ 3356516 h 6858000"/>
              <a:gd name="connsiteX1337" fmla="*/ 2238781 w 12192001"/>
              <a:gd name="connsiteY1337" fmla="*/ 3431610 h 6858000"/>
              <a:gd name="connsiteX1338" fmla="*/ 2238781 w 12192001"/>
              <a:gd name="connsiteY1338" fmla="*/ 3480422 h 6858000"/>
              <a:gd name="connsiteX1339" fmla="*/ 2246374 w 12192001"/>
              <a:gd name="connsiteY1339" fmla="*/ 3525478 h 6858000"/>
              <a:gd name="connsiteX1340" fmla="*/ 2253966 w 12192001"/>
              <a:gd name="connsiteY1340" fmla="*/ 3544252 h 6858000"/>
              <a:gd name="connsiteX1341" fmla="*/ 2261560 w 12192001"/>
              <a:gd name="connsiteY1341" fmla="*/ 3525478 h 6858000"/>
              <a:gd name="connsiteX1342" fmla="*/ 2253966 w 12192001"/>
              <a:gd name="connsiteY1342" fmla="*/ 3394063 h 6858000"/>
              <a:gd name="connsiteX1343" fmla="*/ 2276746 w 12192001"/>
              <a:gd name="connsiteY1343" fmla="*/ 3337742 h 6858000"/>
              <a:gd name="connsiteX1344" fmla="*/ 2284338 w 12192001"/>
              <a:gd name="connsiteY1344" fmla="*/ 3337742 h 6858000"/>
              <a:gd name="connsiteX1345" fmla="*/ 2299524 w 12192001"/>
              <a:gd name="connsiteY1345" fmla="*/ 3341497 h 6858000"/>
              <a:gd name="connsiteX1346" fmla="*/ 2299524 w 12192001"/>
              <a:gd name="connsiteY1346" fmla="*/ 3375290 h 6858000"/>
              <a:gd name="connsiteX1347" fmla="*/ 2307117 w 12192001"/>
              <a:gd name="connsiteY1347" fmla="*/ 3397818 h 6858000"/>
              <a:gd name="connsiteX1348" fmla="*/ 2314710 w 12192001"/>
              <a:gd name="connsiteY1348" fmla="*/ 3401573 h 6858000"/>
              <a:gd name="connsiteX1349" fmla="*/ 2318506 w 12192001"/>
              <a:gd name="connsiteY1349" fmla="*/ 3394063 h 6858000"/>
              <a:gd name="connsiteX1350" fmla="*/ 2318506 w 12192001"/>
              <a:gd name="connsiteY1350" fmla="*/ 3360271 h 6858000"/>
              <a:gd name="connsiteX1351" fmla="*/ 2326100 w 12192001"/>
              <a:gd name="connsiteY1351" fmla="*/ 3349006 h 6858000"/>
              <a:gd name="connsiteX1352" fmla="*/ 2333692 w 12192001"/>
              <a:gd name="connsiteY1352" fmla="*/ 3356516 h 6858000"/>
              <a:gd name="connsiteX1353" fmla="*/ 2352675 w 12192001"/>
              <a:gd name="connsiteY1353" fmla="*/ 3401573 h 6858000"/>
              <a:gd name="connsiteX1354" fmla="*/ 2367861 w 12192001"/>
              <a:gd name="connsiteY1354" fmla="*/ 3472912 h 6858000"/>
              <a:gd name="connsiteX1355" fmla="*/ 2371658 w 12192001"/>
              <a:gd name="connsiteY1355" fmla="*/ 3472912 h 6858000"/>
              <a:gd name="connsiteX1356" fmla="*/ 2379250 w 12192001"/>
              <a:gd name="connsiteY1356" fmla="*/ 3472912 h 6858000"/>
              <a:gd name="connsiteX1357" fmla="*/ 2379250 w 12192001"/>
              <a:gd name="connsiteY1357" fmla="*/ 3457893 h 6858000"/>
              <a:gd name="connsiteX1358" fmla="*/ 2402029 w 12192001"/>
              <a:gd name="connsiteY1358" fmla="*/ 3446629 h 6858000"/>
              <a:gd name="connsiteX1359" fmla="*/ 2413419 w 12192001"/>
              <a:gd name="connsiteY1359" fmla="*/ 3442875 h 6858000"/>
              <a:gd name="connsiteX1360" fmla="*/ 2424808 w 12192001"/>
              <a:gd name="connsiteY1360" fmla="*/ 3409082 h 6858000"/>
              <a:gd name="connsiteX1361" fmla="*/ 2424808 w 12192001"/>
              <a:gd name="connsiteY1361" fmla="*/ 3435365 h 6858000"/>
              <a:gd name="connsiteX1362" fmla="*/ 2436197 w 12192001"/>
              <a:gd name="connsiteY1362" fmla="*/ 3439120 h 6858000"/>
              <a:gd name="connsiteX1363" fmla="*/ 2443791 w 12192001"/>
              <a:gd name="connsiteY1363" fmla="*/ 3439120 h 6858000"/>
              <a:gd name="connsiteX1364" fmla="*/ 2443791 w 12192001"/>
              <a:gd name="connsiteY1364" fmla="*/ 3442875 h 6858000"/>
              <a:gd name="connsiteX1365" fmla="*/ 2439994 w 12192001"/>
              <a:gd name="connsiteY1365" fmla="*/ 3480422 h 6858000"/>
              <a:gd name="connsiteX1366" fmla="*/ 2443791 w 12192001"/>
              <a:gd name="connsiteY1366" fmla="*/ 3487931 h 6858000"/>
              <a:gd name="connsiteX1367" fmla="*/ 2451383 w 12192001"/>
              <a:gd name="connsiteY1367" fmla="*/ 3484177 h 6858000"/>
              <a:gd name="connsiteX1368" fmla="*/ 2466569 w 12192001"/>
              <a:gd name="connsiteY1368" fmla="*/ 3461648 h 6858000"/>
              <a:gd name="connsiteX1369" fmla="*/ 2485551 w 12192001"/>
              <a:gd name="connsiteY1369" fmla="*/ 3457893 h 6858000"/>
              <a:gd name="connsiteX1370" fmla="*/ 2496941 w 12192001"/>
              <a:gd name="connsiteY1370" fmla="*/ 3465403 h 6858000"/>
              <a:gd name="connsiteX1371" fmla="*/ 2496941 w 12192001"/>
              <a:gd name="connsiteY1371" fmla="*/ 3484177 h 6858000"/>
              <a:gd name="connsiteX1372" fmla="*/ 2481755 w 12192001"/>
              <a:gd name="connsiteY1372" fmla="*/ 3529233 h 6858000"/>
              <a:gd name="connsiteX1373" fmla="*/ 2489348 w 12192001"/>
              <a:gd name="connsiteY1373" fmla="*/ 3548007 h 6858000"/>
              <a:gd name="connsiteX1374" fmla="*/ 2512126 w 12192001"/>
              <a:gd name="connsiteY1374" fmla="*/ 3559271 h 6858000"/>
              <a:gd name="connsiteX1375" fmla="*/ 2519720 w 12192001"/>
              <a:gd name="connsiteY1375" fmla="*/ 3593064 h 6858000"/>
              <a:gd name="connsiteX1376" fmla="*/ 2515923 w 12192001"/>
              <a:gd name="connsiteY1376" fmla="*/ 3623101 h 6858000"/>
              <a:gd name="connsiteX1377" fmla="*/ 2527312 w 12192001"/>
              <a:gd name="connsiteY1377" fmla="*/ 3630611 h 6858000"/>
              <a:gd name="connsiteX1378" fmla="*/ 2538702 w 12192001"/>
              <a:gd name="connsiteY1378" fmla="*/ 3623101 h 6858000"/>
              <a:gd name="connsiteX1379" fmla="*/ 2534906 w 12192001"/>
              <a:gd name="connsiteY1379" fmla="*/ 3611837 h 6858000"/>
              <a:gd name="connsiteX1380" fmla="*/ 2546295 w 12192001"/>
              <a:gd name="connsiteY1380" fmla="*/ 3566780 h 6858000"/>
              <a:gd name="connsiteX1381" fmla="*/ 2569074 w 12192001"/>
              <a:gd name="connsiteY1381" fmla="*/ 3563026 h 6858000"/>
              <a:gd name="connsiteX1382" fmla="*/ 2569074 w 12192001"/>
              <a:gd name="connsiteY1382" fmla="*/ 3529233 h 6858000"/>
              <a:gd name="connsiteX1383" fmla="*/ 2572870 w 12192001"/>
              <a:gd name="connsiteY1383" fmla="*/ 3499195 h 6858000"/>
              <a:gd name="connsiteX1384" fmla="*/ 2569074 w 12192001"/>
              <a:gd name="connsiteY1384" fmla="*/ 3472912 h 6858000"/>
              <a:gd name="connsiteX1385" fmla="*/ 2565277 w 12192001"/>
              <a:gd name="connsiteY1385" fmla="*/ 3379044 h 6858000"/>
              <a:gd name="connsiteX1386" fmla="*/ 2565277 w 12192001"/>
              <a:gd name="connsiteY1386" fmla="*/ 3337742 h 6858000"/>
              <a:gd name="connsiteX1387" fmla="*/ 2546295 w 12192001"/>
              <a:gd name="connsiteY1387" fmla="*/ 3273912 h 6858000"/>
              <a:gd name="connsiteX1388" fmla="*/ 2557684 w 12192001"/>
              <a:gd name="connsiteY1388" fmla="*/ 3266403 h 6858000"/>
              <a:gd name="connsiteX1389" fmla="*/ 2561481 w 12192001"/>
              <a:gd name="connsiteY1389" fmla="*/ 3225101 h 6858000"/>
              <a:gd name="connsiteX1390" fmla="*/ 2554490 w 12192001"/>
              <a:gd name="connsiteY1390" fmla="*/ 3215987 h 6858000"/>
              <a:gd name="connsiteX1391" fmla="*/ 2571797 w 12192001"/>
              <a:gd name="connsiteY1391" fmla="*/ 3188602 h 6858000"/>
              <a:gd name="connsiteX1392" fmla="*/ 2571797 w 12192001"/>
              <a:gd name="connsiteY1392" fmla="*/ 3169828 h 6858000"/>
              <a:gd name="connsiteX1393" fmla="*/ 2571797 w 12192001"/>
              <a:gd name="connsiteY1393" fmla="*/ 3132281 h 6858000"/>
              <a:gd name="connsiteX1394" fmla="*/ 2571797 w 12192001"/>
              <a:gd name="connsiteY1394" fmla="*/ 3113424 h 6858000"/>
              <a:gd name="connsiteX1395" fmla="*/ 2582361 w 12192001"/>
              <a:gd name="connsiteY1395" fmla="*/ 3102602 h 6858000"/>
              <a:gd name="connsiteX1396" fmla="*/ 2583219 w 12192001"/>
              <a:gd name="connsiteY1396" fmla="*/ 3095181 h 6858000"/>
              <a:gd name="connsiteX1397" fmla="*/ 2584609 w 12192001"/>
              <a:gd name="connsiteY1397" fmla="*/ 3113507 h 6858000"/>
              <a:gd name="connsiteX1398" fmla="*/ 2583185 w 12192001"/>
              <a:gd name="connsiteY1398" fmla="*/ 3132281 h 6858000"/>
              <a:gd name="connsiteX1399" fmla="*/ 2586982 w 12192001"/>
              <a:gd name="connsiteY1399" fmla="*/ 3143545 h 6858000"/>
              <a:gd name="connsiteX1400" fmla="*/ 2594575 w 12192001"/>
              <a:gd name="connsiteY1400" fmla="*/ 3143545 h 6858000"/>
              <a:gd name="connsiteX1401" fmla="*/ 2624946 w 12192001"/>
              <a:gd name="connsiteY1401" fmla="*/ 3132281 h 6858000"/>
              <a:gd name="connsiteX1402" fmla="*/ 2624946 w 12192001"/>
              <a:gd name="connsiteY1402" fmla="*/ 3127972 h 6858000"/>
              <a:gd name="connsiteX1403" fmla="*/ 2628291 w 12192001"/>
              <a:gd name="connsiteY1403" fmla="*/ 3135251 h 6858000"/>
              <a:gd name="connsiteX1404" fmla="*/ 2643952 w 12192001"/>
              <a:gd name="connsiteY1404" fmla="*/ 3142291 h 6858000"/>
              <a:gd name="connsiteX1405" fmla="*/ 2645877 w 12192001"/>
              <a:gd name="connsiteY1405" fmla="*/ 3143243 h 6858000"/>
              <a:gd name="connsiteX1406" fmla="*/ 2643929 w 12192001"/>
              <a:gd name="connsiteY1406" fmla="*/ 3154809 h 6858000"/>
              <a:gd name="connsiteX1407" fmla="*/ 2651521 w 12192001"/>
              <a:gd name="connsiteY1407" fmla="*/ 3166073 h 6858000"/>
              <a:gd name="connsiteX1408" fmla="*/ 2659115 w 12192001"/>
              <a:gd name="connsiteY1408" fmla="*/ 3158564 h 6858000"/>
              <a:gd name="connsiteX1409" fmla="*/ 2662156 w 12192001"/>
              <a:gd name="connsiteY1409" fmla="*/ 3151293 h 6858000"/>
              <a:gd name="connsiteX1410" fmla="*/ 2670503 w 12192001"/>
              <a:gd name="connsiteY1410" fmla="*/ 3155421 h 6858000"/>
              <a:gd name="connsiteX1411" fmla="*/ 2670503 w 12192001"/>
              <a:gd name="connsiteY1411" fmla="*/ 3159311 h 6858000"/>
              <a:gd name="connsiteX1412" fmla="*/ 2667600 w 12192001"/>
              <a:gd name="connsiteY1412" fmla="*/ 3177075 h 6858000"/>
              <a:gd name="connsiteX1413" fmla="*/ 2659051 w 12192001"/>
              <a:gd name="connsiteY1413" fmla="*/ 3188383 h 6858000"/>
              <a:gd name="connsiteX1414" fmla="*/ 2660032 w 12192001"/>
              <a:gd name="connsiteY1414" fmla="*/ 3196255 h 6858000"/>
              <a:gd name="connsiteX1415" fmla="*/ 2670463 w 12192001"/>
              <a:gd name="connsiteY1415" fmla="*/ 3208946 h 6858000"/>
              <a:gd name="connsiteX1416" fmla="*/ 2672879 w 12192001"/>
              <a:gd name="connsiteY1416" fmla="*/ 3209026 h 6858000"/>
              <a:gd name="connsiteX1417" fmla="*/ 2678097 w 12192001"/>
              <a:gd name="connsiteY1417" fmla="*/ 3237413 h 6858000"/>
              <a:gd name="connsiteX1418" fmla="*/ 2693282 w 12192001"/>
              <a:gd name="connsiteY1418" fmla="*/ 3248677 h 6858000"/>
              <a:gd name="connsiteX1419" fmla="*/ 2704672 w 12192001"/>
              <a:gd name="connsiteY1419" fmla="*/ 3229904 h 6858000"/>
              <a:gd name="connsiteX1420" fmla="*/ 2703772 w 12192001"/>
              <a:gd name="connsiteY1420" fmla="*/ 3216999 h 6858000"/>
              <a:gd name="connsiteX1421" fmla="*/ 2704863 w 12192001"/>
              <a:gd name="connsiteY1421" fmla="*/ 3217403 h 6858000"/>
              <a:gd name="connsiteX1422" fmla="*/ 2720186 w 12192001"/>
              <a:gd name="connsiteY1422" fmla="*/ 3242726 h 6858000"/>
              <a:gd name="connsiteX1423" fmla="*/ 2719432 w 12192001"/>
              <a:gd name="connsiteY1423" fmla="*/ 3246817 h 6858000"/>
              <a:gd name="connsiteX1424" fmla="*/ 2717581 w 12192001"/>
              <a:gd name="connsiteY1424" fmla="*/ 3303010 h 6858000"/>
              <a:gd name="connsiteX1425" fmla="*/ 2699073 w 12192001"/>
              <a:gd name="connsiteY1425" fmla="*/ 3347287 h 6858000"/>
              <a:gd name="connsiteX1426" fmla="*/ 2726180 w 12192001"/>
              <a:gd name="connsiteY1426" fmla="*/ 3361898 h 6858000"/>
              <a:gd name="connsiteX1427" fmla="*/ 2747287 w 12192001"/>
              <a:gd name="connsiteY1427" fmla="*/ 3389249 h 6858000"/>
              <a:gd name="connsiteX1428" fmla="*/ 2712479 w 12192001"/>
              <a:gd name="connsiteY1428" fmla="*/ 3495515 h 6858000"/>
              <a:gd name="connsiteX1429" fmla="*/ 2701215 w 12192001"/>
              <a:gd name="connsiteY1429" fmla="*/ 3526897 h 6858000"/>
              <a:gd name="connsiteX1430" fmla="*/ 2716588 w 12192001"/>
              <a:gd name="connsiteY1430" fmla="*/ 3558960 h 6858000"/>
              <a:gd name="connsiteX1431" fmla="*/ 2745352 w 12192001"/>
              <a:gd name="connsiteY1431" fmla="*/ 3617335 h 6858000"/>
              <a:gd name="connsiteX1432" fmla="*/ 2746804 w 12192001"/>
              <a:gd name="connsiteY1432" fmla="*/ 3639139 h 6858000"/>
              <a:gd name="connsiteX1433" fmla="*/ 2748540 w 12192001"/>
              <a:gd name="connsiteY1433" fmla="*/ 3642920 h 6858000"/>
              <a:gd name="connsiteX1434" fmla="*/ 2745804 w 12192001"/>
              <a:gd name="connsiteY1434" fmla="*/ 3641262 h 6858000"/>
              <a:gd name="connsiteX1435" fmla="*/ 2732864 w 12192001"/>
              <a:gd name="connsiteY1435" fmla="*/ 3638877 h 6858000"/>
              <a:gd name="connsiteX1436" fmla="*/ 2705151 w 12192001"/>
              <a:gd name="connsiteY1436" fmla="*/ 3680303 h 6858000"/>
              <a:gd name="connsiteX1437" fmla="*/ 2719749 w 12192001"/>
              <a:gd name="connsiteY1437" fmla="*/ 3726452 h 6858000"/>
              <a:gd name="connsiteX1438" fmla="*/ 2724162 w 12192001"/>
              <a:gd name="connsiteY1438" fmla="*/ 3761878 h 6858000"/>
              <a:gd name="connsiteX1439" fmla="*/ 2725614 w 12192001"/>
              <a:gd name="connsiteY1439" fmla="*/ 3783682 h 6858000"/>
              <a:gd name="connsiteX1440" fmla="*/ 2742554 w 12192001"/>
              <a:gd name="connsiteY1440" fmla="*/ 3777575 h 6858000"/>
              <a:gd name="connsiteX1441" fmla="*/ 2788793 w 12192001"/>
              <a:gd name="connsiteY1441" fmla="*/ 3681877 h 6858000"/>
              <a:gd name="connsiteX1442" fmla="*/ 2803017 w 12192001"/>
              <a:gd name="connsiteY1442" fmla="*/ 3664116 h 6858000"/>
              <a:gd name="connsiteX1443" fmla="*/ 2839690 w 12192001"/>
              <a:gd name="connsiteY1443" fmla="*/ 3623572 h 6858000"/>
              <a:gd name="connsiteX1444" fmla="*/ 2866912 w 12192001"/>
              <a:gd name="connsiteY1444" fmla="*/ 3578210 h 6858000"/>
              <a:gd name="connsiteX1445" fmla="*/ 2864970 w 12192001"/>
              <a:gd name="connsiteY1445" fmla="*/ 3552470 h 6858000"/>
              <a:gd name="connsiteX1446" fmla="*/ 2858765 w 12192001"/>
              <a:gd name="connsiteY1446" fmla="*/ 3543249 h 6858000"/>
              <a:gd name="connsiteX1447" fmla="*/ 2868725 w 12192001"/>
              <a:gd name="connsiteY1447" fmla="*/ 3542009 h 6858000"/>
              <a:gd name="connsiteX1448" fmla="*/ 2888703 w 12192001"/>
              <a:gd name="connsiteY1448" fmla="*/ 3509541 h 6858000"/>
              <a:gd name="connsiteX1449" fmla="*/ 2875782 w 12192001"/>
              <a:gd name="connsiteY1449" fmla="*/ 3497160 h 6858000"/>
              <a:gd name="connsiteX1450" fmla="*/ 2864841 w 12192001"/>
              <a:gd name="connsiteY1450" fmla="*/ 3490528 h 6858000"/>
              <a:gd name="connsiteX1451" fmla="*/ 2874085 w 12192001"/>
              <a:gd name="connsiteY1451" fmla="*/ 3473387 h 6858000"/>
              <a:gd name="connsiteX1452" fmla="*/ 2880556 w 12192001"/>
              <a:gd name="connsiteY1452" fmla="*/ 3474580 h 6858000"/>
              <a:gd name="connsiteX1453" fmla="*/ 2898024 w 12192001"/>
              <a:gd name="connsiteY1453" fmla="*/ 3452418 h 6858000"/>
              <a:gd name="connsiteX1454" fmla="*/ 2902856 w 12192001"/>
              <a:gd name="connsiteY1454" fmla="*/ 3399851 h 6858000"/>
              <a:gd name="connsiteX1455" fmla="*/ 2918099 w 12192001"/>
              <a:gd name="connsiteY1455" fmla="*/ 3369972 h 6858000"/>
              <a:gd name="connsiteX1456" fmla="*/ 2921118 w 12192001"/>
              <a:gd name="connsiteY1456" fmla="*/ 3353607 h 6858000"/>
              <a:gd name="connsiteX1457" fmla="*/ 2914970 w 12192001"/>
              <a:gd name="connsiteY1457" fmla="*/ 3314399 h 6858000"/>
              <a:gd name="connsiteX1458" fmla="*/ 2910713 w 12192001"/>
              <a:gd name="connsiteY1458" fmla="*/ 3199009 h 6858000"/>
              <a:gd name="connsiteX1459" fmla="*/ 2913600 w 12192001"/>
              <a:gd name="connsiteY1459" fmla="*/ 3170168 h 6858000"/>
              <a:gd name="connsiteX1460" fmla="*/ 2920246 w 12192001"/>
              <a:gd name="connsiteY1460" fmla="*/ 3164024 h 6858000"/>
              <a:gd name="connsiteX1461" fmla="*/ 2924120 w 12192001"/>
              <a:gd name="connsiteY1461" fmla="*/ 3176318 h 6858000"/>
              <a:gd name="connsiteX1462" fmla="*/ 2924890 w 12192001"/>
              <a:gd name="connsiteY1462" fmla="*/ 3194857 h 6858000"/>
              <a:gd name="connsiteX1463" fmla="*/ 2928687 w 12192001"/>
              <a:gd name="connsiteY1463" fmla="*/ 3194857 h 6858000"/>
              <a:gd name="connsiteX1464" fmla="*/ 2936280 w 12192001"/>
              <a:gd name="connsiteY1464" fmla="*/ 3194857 h 6858000"/>
              <a:gd name="connsiteX1465" fmla="*/ 2936280 w 12192001"/>
              <a:gd name="connsiteY1465" fmla="*/ 3179838 h 6858000"/>
              <a:gd name="connsiteX1466" fmla="*/ 2942695 w 12192001"/>
              <a:gd name="connsiteY1466" fmla="*/ 3168417 h 6858000"/>
              <a:gd name="connsiteX1467" fmla="*/ 2957622 w 12192001"/>
              <a:gd name="connsiteY1467" fmla="*/ 3191167 h 6858000"/>
              <a:gd name="connsiteX1468" fmla="*/ 2959455 w 12192001"/>
              <a:gd name="connsiteY1468" fmla="*/ 3224916 h 6858000"/>
              <a:gd name="connsiteX1469" fmla="*/ 2962416 w 12192001"/>
              <a:gd name="connsiteY1469" fmla="*/ 3238537 h 6858000"/>
              <a:gd name="connsiteX1470" fmla="*/ 2970886 w 12192001"/>
              <a:gd name="connsiteY1470" fmla="*/ 3235484 h 6858000"/>
              <a:gd name="connsiteX1471" fmla="*/ 2973131 w 12192001"/>
              <a:gd name="connsiteY1471" fmla="*/ 3233206 h 6858000"/>
              <a:gd name="connsiteX1472" fmla="*/ 2983356 w 12192001"/>
              <a:gd name="connsiteY1472" fmla="*/ 3223937 h 6858000"/>
              <a:gd name="connsiteX1473" fmla="*/ 2981317 w 12192001"/>
              <a:gd name="connsiteY1473" fmla="*/ 3248175 h 6858000"/>
              <a:gd name="connsiteX1474" fmla="*/ 2975828 w 12192001"/>
              <a:gd name="connsiteY1474" fmla="*/ 3254855 h 6858000"/>
              <a:gd name="connsiteX1475" fmla="*/ 2972318 w 12192001"/>
              <a:gd name="connsiteY1475" fmla="*/ 3267284 h 6858000"/>
              <a:gd name="connsiteX1476" fmla="*/ 2980279 w 12192001"/>
              <a:gd name="connsiteY1476" fmla="*/ 3270289 h 6858000"/>
              <a:gd name="connsiteX1477" fmla="*/ 2992897 w 12192001"/>
              <a:gd name="connsiteY1477" fmla="*/ 3310689 h 6858000"/>
              <a:gd name="connsiteX1478" fmla="*/ 2979099 w 12192001"/>
              <a:gd name="connsiteY1478" fmla="*/ 3494284 h 6858000"/>
              <a:gd name="connsiteX1479" fmla="*/ 2984737 w 12192001"/>
              <a:gd name="connsiteY1479" fmla="*/ 3539551 h 6858000"/>
              <a:gd name="connsiteX1480" fmla="*/ 2980376 w 12192001"/>
              <a:gd name="connsiteY1480" fmla="*/ 3606049 h 6858000"/>
              <a:gd name="connsiteX1481" fmla="*/ 2984015 w 12192001"/>
              <a:gd name="connsiteY1481" fmla="*/ 3655562 h 6858000"/>
              <a:gd name="connsiteX1482" fmla="*/ 3025571 w 12192001"/>
              <a:gd name="connsiteY1482" fmla="*/ 3664377 h 6858000"/>
              <a:gd name="connsiteX1483" fmla="*/ 3050530 w 12192001"/>
              <a:gd name="connsiteY1483" fmla="*/ 3631288 h 6858000"/>
              <a:gd name="connsiteX1484" fmla="*/ 3015727 w 12192001"/>
              <a:gd name="connsiteY1484" fmla="*/ 3605643 h 6858000"/>
              <a:gd name="connsiteX1485" fmla="*/ 3022236 w 12192001"/>
              <a:gd name="connsiteY1485" fmla="*/ 3586845 h 6858000"/>
              <a:gd name="connsiteX1486" fmla="*/ 3041401 w 12192001"/>
              <a:gd name="connsiteY1486" fmla="*/ 3588455 h 6858000"/>
              <a:gd name="connsiteX1487" fmla="*/ 3064644 w 12192001"/>
              <a:gd name="connsiteY1487" fmla="*/ 3541590 h 6858000"/>
              <a:gd name="connsiteX1488" fmla="*/ 3062438 w 12192001"/>
              <a:gd name="connsiteY1488" fmla="*/ 3523877 h 6858000"/>
              <a:gd name="connsiteX1489" fmla="*/ 3070191 w 12192001"/>
              <a:gd name="connsiteY1489" fmla="*/ 3504923 h 6858000"/>
              <a:gd name="connsiteX1490" fmla="*/ 3081378 w 12192001"/>
              <a:gd name="connsiteY1490" fmla="*/ 3513523 h 6858000"/>
              <a:gd name="connsiteX1491" fmla="*/ 3095543 w 12192001"/>
              <a:gd name="connsiteY1491" fmla="*/ 3525749 h 6858000"/>
              <a:gd name="connsiteX1492" fmla="*/ 3100562 w 12192001"/>
              <a:gd name="connsiteY1492" fmla="*/ 3505138 h 6858000"/>
              <a:gd name="connsiteX1493" fmla="*/ 3105396 w 12192001"/>
              <a:gd name="connsiteY1493" fmla="*/ 3443032 h 6858000"/>
              <a:gd name="connsiteX1494" fmla="*/ 3112025 w 12192001"/>
              <a:gd name="connsiteY1494" fmla="*/ 3446374 h 6858000"/>
              <a:gd name="connsiteX1495" fmla="*/ 3125066 w 12192001"/>
              <a:gd name="connsiteY1495" fmla="*/ 3447313 h 6858000"/>
              <a:gd name="connsiteX1496" fmla="*/ 3130861 w 12192001"/>
              <a:gd name="connsiteY1496" fmla="*/ 3451069 h 6858000"/>
              <a:gd name="connsiteX1497" fmla="*/ 3122168 w 12192001"/>
              <a:gd name="connsiteY1497" fmla="*/ 3503651 h 6858000"/>
              <a:gd name="connsiteX1498" fmla="*/ 3122168 w 12192001"/>
              <a:gd name="connsiteY1498" fmla="*/ 3529941 h 6858000"/>
              <a:gd name="connsiteX1499" fmla="*/ 3125066 w 12192001"/>
              <a:gd name="connsiteY1499" fmla="*/ 3533697 h 6858000"/>
              <a:gd name="connsiteX1500" fmla="*/ 3116371 w 12192001"/>
              <a:gd name="connsiteY1500" fmla="*/ 3559989 h 6858000"/>
              <a:gd name="connsiteX1501" fmla="*/ 3130861 w 12192001"/>
              <a:gd name="connsiteY1501" fmla="*/ 3593791 h 6858000"/>
              <a:gd name="connsiteX1502" fmla="*/ 3136657 w 12192001"/>
              <a:gd name="connsiteY1502" fmla="*/ 3601303 h 6858000"/>
              <a:gd name="connsiteX1503" fmla="*/ 3133759 w 12192001"/>
              <a:gd name="connsiteY1503" fmla="*/ 3608815 h 6858000"/>
              <a:gd name="connsiteX1504" fmla="*/ 3145351 w 12192001"/>
              <a:gd name="connsiteY1504" fmla="*/ 3642617 h 6858000"/>
              <a:gd name="connsiteX1505" fmla="*/ 3151146 w 12192001"/>
              <a:gd name="connsiteY1505" fmla="*/ 3653885 h 6858000"/>
              <a:gd name="connsiteX1506" fmla="*/ 3156942 w 12192001"/>
              <a:gd name="connsiteY1506" fmla="*/ 3698955 h 6858000"/>
              <a:gd name="connsiteX1507" fmla="*/ 3162738 w 12192001"/>
              <a:gd name="connsiteY1507" fmla="*/ 3702711 h 6858000"/>
              <a:gd name="connsiteX1508" fmla="*/ 3165634 w 12192001"/>
              <a:gd name="connsiteY1508" fmla="*/ 3698955 h 6858000"/>
              <a:gd name="connsiteX1509" fmla="*/ 3165634 w 12192001"/>
              <a:gd name="connsiteY1509" fmla="*/ 3683931 h 6858000"/>
              <a:gd name="connsiteX1510" fmla="*/ 3168533 w 12192001"/>
              <a:gd name="connsiteY1510" fmla="*/ 3672664 h 6858000"/>
              <a:gd name="connsiteX1511" fmla="*/ 3180125 w 12192001"/>
              <a:gd name="connsiteY1511" fmla="*/ 3646373 h 6858000"/>
              <a:gd name="connsiteX1512" fmla="*/ 3180125 w 12192001"/>
              <a:gd name="connsiteY1512" fmla="*/ 3620082 h 6858000"/>
              <a:gd name="connsiteX1513" fmla="*/ 3174329 w 12192001"/>
              <a:gd name="connsiteY1513" fmla="*/ 3605059 h 6858000"/>
              <a:gd name="connsiteX1514" fmla="*/ 3174329 w 12192001"/>
              <a:gd name="connsiteY1514" fmla="*/ 3533697 h 6858000"/>
              <a:gd name="connsiteX1515" fmla="*/ 3171432 w 12192001"/>
              <a:gd name="connsiteY1515" fmla="*/ 3526185 h 6858000"/>
              <a:gd name="connsiteX1516" fmla="*/ 3174329 w 12192001"/>
              <a:gd name="connsiteY1516" fmla="*/ 3522430 h 6858000"/>
              <a:gd name="connsiteX1517" fmla="*/ 3183023 w 12192001"/>
              <a:gd name="connsiteY1517" fmla="*/ 3522430 h 6858000"/>
              <a:gd name="connsiteX1518" fmla="*/ 3188818 w 12192001"/>
              <a:gd name="connsiteY1518" fmla="*/ 3436045 h 6858000"/>
              <a:gd name="connsiteX1519" fmla="*/ 3188818 w 12192001"/>
              <a:gd name="connsiteY1519" fmla="*/ 3413510 h 6858000"/>
              <a:gd name="connsiteX1520" fmla="*/ 3188818 w 12192001"/>
              <a:gd name="connsiteY1520" fmla="*/ 3319613 h 6858000"/>
              <a:gd name="connsiteX1521" fmla="*/ 3183023 w 12192001"/>
              <a:gd name="connsiteY1521" fmla="*/ 3319613 h 6858000"/>
              <a:gd name="connsiteX1522" fmla="*/ 3183023 w 12192001"/>
              <a:gd name="connsiteY1522" fmla="*/ 3270787 h 6858000"/>
              <a:gd name="connsiteX1523" fmla="*/ 3188818 w 12192001"/>
              <a:gd name="connsiteY1523" fmla="*/ 3267031 h 6858000"/>
              <a:gd name="connsiteX1524" fmla="*/ 3188818 w 12192001"/>
              <a:gd name="connsiteY1524" fmla="*/ 3252008 h 6858000"/>
              <a:gd name="connsiteX1525" fmla="*/ 3197512 w 12192001"/>
              <a:gd name="connsiteY1525" fmla="*/ 3236985 h 6858000"/>
              <a:gd name="connsiteX1526" fmla="*/ 3194614 w 12192001"/>
              <a:gd name="connsiteY1526" fmla="*/ 3195670 h 6858000"/>
              <a:gd name="connsiteX1527" fmla="*/ 3194614 w 12192001"/>
              <a:gd name="connsiteY1527" fmla="*/ 3180647 h 6858000"/>
              <a:gd name="connsiteX1528" fmla="*/ 3194614 w 12192001"/>
              <a:gd name="connsiteY1528" fmla="*/ 3146844 h 6858000"/>
              <a:gd name="connsiteX1529" fmla="*/ 3200411 w 12192001"/>
              <a:gd name="connsiteY1529" fmla="*/ 3124309 h 6858000"/>
              <a:gd name="connsiteX1530" fmla="*/ 3200411 w 12192001"/>
              <a:gd name="connsiteY1530" fmla="*/ 3075483 h 6858000"/>
              <a:gd name="connsiteX1531" fmla="*/ 3200411 w 12192001"/>
              <a:gd name="connsiteY1531" fmla="*/ 3052831 h 6858000"/>
              <a:gd name="connsiteX1532" fmla="*/ 3207678 w 12192001"/>
              <a:gd name="connsiteY1532" fmla="*/ 3053355 h 6858000"/>
              <a:gd name="connsiteX1533" fmla="*/ 3213473 w 12192001"/>
              <a:gd name="connsiteY1533" fmla="*/ 3057111 h 6858000"/>
              <a:gd name="connsiteX1534" fmla="*/ 3204780 w 12192001"/>
              <a:gd name="connsiteY1534" fmla="*/ 3109693 h 6858000"/>
              <a:gd name="connsiteX1535" fmla="*/ 3204780 w 12192001"/>
              <a:gd name="connsiteY1535" fmla="*/ 3135983 h 6858000"/>
              <a:gd name="connsiteX1536" fmla="*/ 3207678 w 12192001"/>
              <a:gd name="connsiteY1536" fmla="*/ 3139739 h 6858000"/>
              <a:gd name="connsiteX1537" fmla="*/ 3198984 w 12192001"/>
              <a:gd name="connsiteY1537" fmla="*/ 3166031 h 6858000"/>
              <a:gd name="connsiteX1538" fmla="*/ 3213473 w 12192001"/>
              <a:gd name="connsiteY1538" fmla="*/ 3199833 h 6858000"/>
              <a:gd name="connsiteX1539" fmla="*/ 3219269 w 12192001"/>
              <a:gd name="connsiteY1539" fmla="*/ 3207345 h 6858000"/>
              <a:gd name="connsiteX1540" fmla="*/ 3216371 w 12192001"/>
              <a:gd name="connsiteY1540" fmla="*/ 3214857 h 6858000"/>
              <a:gd name="connsiteX1541" fmla="*/ 3227962 w 12192001"/>
              <a:gd name="connsiteY1541" fmla="*/ 3248659 h 6858000"/>
              <a:gd name="connsiteX1542" fmla="*/ 3233758 w 12192001"/>
              <a:gd name="connsiteY1542" fmla="*/ 3259927 h 6858000"/>
              <a:gd name="connsiteX1543" fmla="*/ 3239553 w 12192001"/>
              <a:gd name="connsiteY1543" fmla="*/ 3304997 h 6858000"/>
              <a:gd name="connsiteX1544" fmla="*/ 3245350 w 12192001"/>
              <a:gd name="connsiteY1544" fmla="*/ 3308753 h 6858000"/>
              <a:gd name="connsiteX1545" fmla="*/ 3248247 w 12192001"/>
              <a:gd name="connsiteY1545" fmla="*/ 3304997 h 6858000"/>
              <a:gd name="connsiteX1546" fmla="*/ 3248247 w 12192001"/>
              <a:gd name="connsiteY1546" fmla="*/ 3289973 h 6858000"/>
              <a:gd name="connsiteX1547" fmla="*/ 3251145 w 12192001"/>
              <a:gd name="connsiteY1547" fmla="*/ 3278706 h 6858000"/>
              <a:gd name="connsiteX1548" fmla="*/ 3262736 w 12192001"/>
              <a:gd name="connsiteY1548" fmla="*/ 3252415 h 6858000"/>
              <a:gd name="connsiteX1549" fmla="*/ 3262736 w 12192001"/>
              <a:gd name="connsiteY1549" fmla="*/ 3226124 h 6858000"/>
              <a:gd name="connsiteX1550" fmla="*/ 3256941 w 12192001"/>
              <a:gd name="connsiteY1550" fmla="*/ 3211101 h 6858000"/>
              <a:gd name="connsiteX1551" fmla="*/ 3256941 w 12192001"/>
              <a:gd name="connsiteY1551" fmla="*/ 3139739 h 6858000"/>
              <a:gd name="connsiteX1552" fmla="*/ 3254043 w 12192001"/>
              <a:gd name="connsiteY1552" fmla="*/ 3132227 h 6858000"/>
              <a:gd name="connsiteX1553" fmla="*/ 3256941 w 12192001"/>
              <a:gd name="connsiteY1553" fmla="*/ 3128472 h 6858000"/>
              <a:gd name="connsiteX1554" fmla="*/ 3265635 w 12192001"/>
              <a:gd name="connsiteY1554" fmla="*/ 3128472 h 6858000"/>
              <a:gd name="connsiteX1555" fmla="*/ 3271430 w 12192001"/>
              <a:gd name="connsiteY1555" fmla="*/ 3042087 h 6858000"/>
              <a:gd name="connsiteX1556" fmla="*/ 3271430 w 12192001"/>
              <a:gd name="connsiteY1556" fmla="*/ 3019552 h 6858000"/>
              <a:gd name="connsiteX1557" fmla="*/ 3271430 w 12192001"/>
              <a:gd name="connsiteY1557" fmla="*/ 2925655 h 6858000"/>
              <a:gd name="connsiteX1558" fmla="*/ 3265635 w 12192001"/>
              <a:gd name="connsiteY1558" fmla="*/ 2925655 h 6858000"/>
              <a:gd name="connsiteX1559" fmla="*/ 3265635 w 12192001"/>
              <a:gd name="connsiteY1559" fmla="*/ 2876829 h 6858000"/>
              <a:gd name="connsiteX1560" fmla="*/ 3271430 w 12192001"/>
              <a:gd name="connsiteY1560" fmla="*/ 2873073 h 6858000"/>
              <a:gd name="connsiteX1561" fmla="*/ 3270344 w 12192001"/>
              <a:gd name="connsiteY1561" fmla="*/ 2864153 h 6858000"/>
              <a:gd name="connsiteX1562" fmla="*/ 3270952 w 12192001"/>
              <a:gd name="connsiteY1562" fmla="*/ 2860738 h 6858000"/>
              <a:gd name="connsiteX1563" fmla="*/ 3272386 w 12192001"/>
              <a:gd name="connsiteY1563" fmla="*/ 2877383 h 6858000"/>
              <a:gd name="connsiteX1564" fmla="*/ 3272386 w 12192001"/>
              <a:gd name="connsiteY1564" fmla="*/ 2952501 h 6858000"/>
              <a:gd name="connsiteX1565" fmla="*/ 3276239 w 12192001"/>
              <a:gd name="connsiteY1565" fmla="*/ 3027617 h 6858000"/>
              <a:gd name="connsiteX1566" fmla="*/ 3280092 w 12192001"/>
              <a:gd name="connsiteY1566" fmla="*/ 3106491 h 6858000"/>
              <a:gd name="connsiteX1567" fmla="*/ 3280092 w 12192001"/>
              <a:gd name="connsiteY1567" fmla="*/ 3114003 h 6858000"/>
              <a:gd name="connsiteX1568" fmla="*/ 3283946 w 12192001"/>
              <a:gd name="connsiteY1568" fmla="*/ 3136538 h 6858000"/>
              <a:gd name="connsiteX1569" fmla="*/ 3291653 w 12192001"/>
              <a:gd name="connsiteY1569" fmla="*/ 3181608 h 6858000"/>
              <a:gd name="connsiteX1570" fmla="*/ 3295506 w 12192001"/>
              <a:gd name="connsiteY1570" fmla="*/ 3200387 h 6858000"/>
              <a:gd name="connsiteX1571" fmla="*/ 3295506 w 12192001"/>
              <a:gd name="connsiteY1571" fmla="*/ 3226678 h 6858000"/>
              <a:gd name="connsiteX1572" fmla="*/ 3303213 w 12192001"/>
              <a:gd name="connsiteY1572" fmla="*/ 3252969 h 6858000"/>
              <a:gd name="connsiteX1573" fmla="*/ 3295506 w 12192001"/>
              <a:gd name="connsiteY1573" fmla="*/ 3267993 h 6858000"/>
              <a:gd name="connsiteX1574" fmla="*/ 3307067 w 12192001"/>
              <a:gd name="connsiteY1574" fmla="*/ 3275504 h 6858000"/>
              <a:gd name="connsiteX1575" fmla="*/ 3307067 w 12192001"/>
              <a:gd name="connsiteY1575" fmla="*/ 3283016 h 6858000"/>
              <a:gd name="connsiteX1576" fmla="*/ 3314772 w 12192001"/>
              <a:gd name="connsiteY1576" fmla="*/ 3343110 h 6858000"/>
              <a:gd name="connsiteX1577" fmla="*/ 3322480 w 12192001"/>
              <a:gd name="connsiteY1577" fmla="*/ 3388180 h 6858000"/>
              <a:gd name="connsiteX1578" fmla="*/ 3322480 w 12192001"/>
              <a:gd name="connsiteY1578" fmla="*/ 3433250 h 6858000"/>
              <a:gd name="connsiteX1579" fmla="*/ 3330187 w 12192001"/>
              <a:gd name="connsiteY1579" fmla="*/ 3448274 h 6858000"/>
              <a:gd name="connsiteX1580" fmla="*/ 3337894 w 12192001"/>
              <a:gd name="connsiteY1580" fmla="*/ 3467053 h 6858000"/>
              <a:gd name="connsiteX1581" fmla="*/ 3334039 w 12192001"/>
              <a:gd name="connsiteY1581" fmla="*/ 3508368 h 6858000"/>
              <a:gd name="connsiteX1582" fmla="*/ 3353307 w 12192001"/>
              <a:gd name="connsiteY1582" fmla="*/ 3527147 h 6858000"/>
              <a:gd name="connsiteX1583" fmla="*/ 3384134 w 12192001"/>
              <a:gd name="connsiteY1583" fmla="*/ 3542170 h 6858000"/>
              <a:gd name="connsiteX1584" fmla="*/ 3391842 w 12192001"/>
              <a:gd name="connsiteY1584" fmla="*/ 3583485 h 6858000"/>
              <a:gd name="connsiteX1585" fmla="*/ 3391842 w 12192001"/>
              <a:gd name="connsiteY1585" fmla="*/ 3632311 h 6858000"/>
              <a:gd name="connsiteX1586" fmla="*/ 3391842 w 12192001"/>
              <a:gd name="connsiteY1586" fmla="*/ 3677381 h 6858000"/>
              <a:gd name="connsiteX1587" fmla="*/ 3407254 w 12192001"/>
              <a:gd name="connsiteY1587" fmla="*/ 3696160 h 6858000"/>
              <a:gd name="connsiteX1588" fmla="*/ 3426521 w 12192001"/>
              <a:gd name="connsiteY1588" fmla="*/ 3688649 h 6858000"/>
              <a:gd name="connsiteX1589" fmla="*/ 3426521 w 12192001"/>
              <a:gd name="connsiteY1589" fmla="*/ 3669870 h 6858000"/>
              <a:gd name="connsiteX1590" fmla="*/ 3438082 w 12192001"/>
              <a:gd name="connsiteY1590" fmla="*/ 3651090 h 6858000"/>
              <a:gd name="connsiteX1591" fmla="*/ 3457349 w 12192001"/>
              <a:gd name="connsiteY1591" fmla="*/ 3628555 h 6858000"/>
              <a:gd name="connsiteX1592" fmla="*/ 3468909 w 12192001"/>
              <a:gd name="connsiteY1592" fmla="*/ 3594752 h 6858000"/>
              <a:gd name="connsiteX1593" fmla="*/ 3468909 w 12192001"/>
              <a:gd name="connsiteY1593" fmla="*/ 3560949 h 6858000"/>
              <a:gd name="connsiteX1594" fmla="*/ 3465056 w 12192001"/>
              <a:gd name="connsiteY1594" fmla="*/ 3508368 h 6858000"/>
              <a:gd name="connsiteX1595" fmla="*/ 3468909 w 12192001"/>
              <a:gd name="connsiteY1595" fmla="*/ 3500856 h 6858000"/>
              <a:gd name="connsiteX1596" fmla="*/ 3480470 w 12192001"/>
              <a:gd name="connsiteY1596" fmla="*/ 3504612 h 6858000"/>
              <a:gd name="connsiteX1597" fmla="*/ 3488176 w 12192001"/>
              <a:gd name="connsiteY1597" fmla="*/ 3527147 h 6858000"/>
              <a:gd name="connsiteX1598" fmla="*/ 3515150 w 12192001"/>
              <a:gd name="connsiteY1598" fmla="*/ 3534658 h 6858000"/>
              <a:gd name="connsiteX1599" fmla="*/ 3519004 w 12192001"/>
              <a:gd name="connsiteY1599" fmla="*/ 3497100 h 6858000"/>
              <a:gd name="connsiteX1600" fmla="*/ 3522857 w 12192001"/>
              <a:gd name="connsiteY1600" fmla="*/ 3512124 h 6858000"/>
              <a:gd name="connsiteX1601" fmla="*/ 3522857 w 12192001"/>
              <a:gd name="connsiteY1601" fmla="*/ 3545926 h 6858000"/>
              <a:gd name="connsiteX1602" fmla="*/ 3534417 w 12192001"/>
              <a:gd name="connsiteY1602" fmla="*/ 3579729 h 6858000"/>
              <a:gd name="connsiteX1603" fmla="*/ 3557538 w 12192001"/>
              <a:gd name="connsiteY1603" fmla="*/ 3587241 h 6858000"/>
              <a:gd name="connsiteX1604" fmla="*/ 3569098 w 12192001"/>
              <a:gd name="connsiteY1604" fmla="*/ 3568461 h 6858000"/>
              <a:gd name="connsiteX1605" fmla="*/ 3565245 w 12192001"/>
              <a:gd name="connsiteY1605" fmla="*/ 3538414 h 6858000"/>
              <a:gd name="connsiteX1606" fmla="*/ 3557538 w 12192001"/>
              <a:gd name="connsiteY1606" fmla="*/ 3474565 h 6858000"/>
              <a:gd name="connsiteX1607" fmla="*/ 3561391 w 12192001"/>
              <a:gd name="connsiteY1607" fmla="*/ 3467053 h 6858000"/>
              <a:gd name="connsiteX1608" fmla="*/ 3569098 w 12192001"/>
              <a:gd name="connsiteY1608" fmla="*/ 3414471 h 6858000"/>
              <a:gd name="connsiteX1609" fmla="*/ 3576805 w 12192001"/>
              <a:gd name="connsiteY1609" fmla="*/ 3335598 h 6858000"/>
              <a:gd name="connsiteX1610" fmla="*/ 3576805 w 12192001"/>
              <a:gd name="connsiteY1610" fmla="*/ 3331842 h 6858000"/>
              <a:gd name="connsiteX1611" fmla="*/ 3580658 w 12192001"/>
              <a:gd name="connsiteY1611" fmla="*/ 3331842 h 6858000"/>
              <a:gd name="connsiteX1612" fmla="*/ 3588365 w 12192001"/>
              <a:gd name="connsiteY1612" fmla="*/ 3335598 h 6858000"/>
              <a:gd name="connsiteX1613" fmla="*/ 3588365 w 12192001"/>
              <a:gd name="connsiteY1613" fmla="*/ 3346866 h 6858000"/>
              <a:gd name="connsiteX1614" fmla="*/ 3588365 w 12192001"/>
              <a:gd name="connsiteY1614" fmla="*/ 3414471 h 6858000"/>
              <a:gd name="connsiteX1615" fmla="*/ 3596072 w 12192001"/>
              <a:gd name="connsiteY1615" fmla="*/ 3425739 h 6858000"/>
              <a:gd name="connsiteX1616" fmla="*/ 3611486 w 12192001"/>
              <a:gd name="connsiteY1616" fmla="*/ 3444518 h 6858000"/>
              <a:gd name="connsiteX1617" fmla="*/ 3611486 w 12192001"/>
              <a:gd name="connsiteY1617" fmla="*/ 3489588 h 6858000"/>
              <a:gd name="connsiteX1618" fmla="*/ 3619193 w 12192001"/>
              <a:gd name="connsiteY1618" fmla="*/ 3523391 h 6858000"/>
              <a:gd name="connsiteX1619" fmla="*/ 3630753 w 12192001"/>
              <a:gd name="connsiteY1619" fmla="*/ 3504612 h 6858000"/>
              <a:gd name="connsiteX1620" fmla="*/ 3634606 w 12192001"/>
              <a:gd name="connsiteY1620" fmla="*/ 3414471 h 6858000"/>
              <a:gd name="connsiteX1621" fmla="*/ 3634606 w 12192001"/>
              <a:gd name="connsiteY1621" fmla="*/ 3271749 h 6858000"/>
              <a:gd name="connsiteX1622" fmla="*/ 3630753 w 12192001"/>
              <a:gd name="connsiteY1622" fmla="*/ 3252969 h 6858000"/>
              <a:gd name="connsiteX1623" fmla="*/ 3634606 w 12192001"/>
              <a:gd name="connsiteY1623" fmla="*/ 3215411 h 6858000"/>
              <a:gd name="connsiteX1624" fmla="*/ 3634916 w 12192001"/>
              <a:gd name="connsiteY1624" fmla="*/ 3209370 h 6858000"/>
              <a:gd name="connsiteX1625" fmla="*/ 3635847 w 12192001"/>
              <a:gd name="connsiteY1625" fmla="*/ 3215583 h 6858000"/>
              <a:gd name="connsiteX1626" fmla="*/ 3645100 w 12192001"/>
              <a:gd name="connsiteY1626" fmla="*/ 3228079 h 6858000"/>
              <a:gd name="connsiteX1627" fmla="*/ 3648932 w 12192001"/>
              <a:gd name="connsiteY1627" fmla="*/ 3219551 h 6858000"/>
              <a:gd name="connsiteX1628" fmla="*/ 3650508 w 12192001"/>
              <a:gd name="connsiteY1628" fmla="*/ 3230779 h 6858000"/>
              <a:gd name="connsiteX1629" fmla="*/ 3655392 w 12192001"/>
              <a:gd name="connsiteY1629" fmla="*/ 3280137 h 6858000"/>
              <a:gd name="connsiteX1630" fmla="*/ 3644767 w 12192001"/>
              <a:gd name="connsiteY1630" fmla="*/ 3367401 h 6858000"/>
              <a:gd name="connsiteX1631" fmla="*/ 3650689 w 12192001"/>
              <a:gd name="connsiteY1631" fmla="*/ 3394645 h 6858000"/>
              <a:gd name="connsiteX1632" fmla="*/ 3668681 w 12192001"/>
              <a:gd name="connsiteY1632" fmla="*/ 3488339 h 6858000"/>
              <a:gd name="connsiteX1633" fmla="*/ 3664133 w 12192001"/>
              <a:gd name="connsiteY1633" fmla="*/ 3522882 h 6858000"/>
              <a:gd name="connsiteX1634" fmla="*/ 3657547 w 12192001"/>
              <a:gd name="connsiteY1634" fmla="*/ 3581663 h 6858000"/>
              <a:gd name="connsiteX1635" fmla="*/ 3664979 w 12192001"/>
              <a:gd name="connsiteY1635" fmla="*/ 3600724 h 6858000"/>
              <a:gd name="connsiteX1636" fmla="*/ 3676674 w 12192001"/>
              <a:gd name="connsiteY1636" fmla="*/ 3603264 h 6858000"/>
              <a:gd name="connsiteX1637" fmla="*/ 3684634 w 12192001"/>
              <a:gd name="connsiteY1637" fmla="*/ 3606270 h 6858000"/>
              <a:gd name="connsiteX1638" fmla="*/ 3686292 w 12192001"/>
              <a:gd name="connsiteY1638" fmla="*/ 3650034 h 6858000"/>
              <a:gd name="connsiteX1639" fmla="*/ 3673823 w 12192001"/>
              <a:gd name="connsiteY1639" fmla="*/ 3661580 h 6858000"/>
              <a:gd name="connsiteX1640" fmla="*/ 3655316 w 12192001"/>
              <a:gd name="connsiteY1640" fmla="*/ 3705857 h 6858000"/>
              <a:gd name="connsiteX1641" fmla="*/ 3663766 w 12192001"/>
              <a:gd name="connsiteY1641" fmla="*/ 3712799 h 6858000"/>
              <a:gd name="connsiteX1642" fmla="*/ 3683157 w 12192001"/>
              <a:gd name="connsiteY1642" fmla="*/ 3726373 h 6858000"/>
              <a:gd name="connsiteX1643" fmla="*/ 3686815 w 12192001"/>
              <a:gd name="connsiteY1643" fmla="*/ 3765890 h 6858000"/>
              <a:gd name="connsiteX1644" fmla="*/ 3686983 w 12192001"/>
              <a:gd name="connsiteY1644" fmla="*/ 3807841 h 6858000"/>
              <a:gd name="connsiteX1645" fmla="*/ 3697904 w 12192001"/>
              <a:gd name="connsiteY1645" fmla="*/ 3824468 h 6858000"/>
              <a:gd name="connsiteX1646" fmla="*/ 3707826 w 12192001"/>
              <a:gd name="connsiteY1646" fmla="*/ 3843219 h 6858000"/>
              <a:gd name="connsiteX1647" fmla="*/ 3707052 w 12192001"/>
              <a:gd name="connsiteY1647" fmla="*/ 3857306 h 6858000"/>
              <a:gd name="connsiteX1648" fmla="*/ 3710748 w 12192001"/>
              <a:gd name="connsiteY1648" fmla="*/ 3876832 h 6858000"/>
              <a:gd name="connsiteX1649" fmla="*/ 3719973 w 12192001"/>
              <a:gd name="connsiteY1649" fmla="*/ 3869687 h 6858000"/>
              <a:gd name="connsiteX1650" fmla="*/ 3741835 w 12192001"/>
              <a:gd name="connsiteY1650" fmla="*/ 3892946 h 6858000"/>
              <a:gd name="connsiteX1651" fmla="*/ 3811556 w 12192001"/>
              <a:gd name="connsiteY1651" fmla="*/ 3884262 h 6858000"/>
              <a:gd name="connsiteX1652" fmla="*/ 3793938 w 12192001"/>
              <a:gd name="connsiteY1652" fmla="*/ 3854478 h 6858000"/>
              <a:gd name="connsiteX1653" fmla="*/ 3765703 w 12192001"/>
              <a:gd name="connsiteY1653" fmla="*/ 3780048 h 6858000"/>
              <a:gd name="connsiteX1654" fmla="*/ 3767044 w 12192001"/>
              <a:gd name="connsiteY1654" fmla="*/ 3729915 h 6858000"/>
              <a:gd name="connsiteX1655" fmla="*/ 3768328 w 12192001"/>
              <a:gd name="connsiteY1655" fmla="*/ 3709769 h 6858000"/>
              <a:gd name="connsiteX1656" fmla="*/ 3779514 w 12192001"/>
              <a:gd name="connsiteY1656" fmla="*/ 3718368 h 6858000"/>
              <a:gd name="connsiteX1657" fmla="*/ 3787210 w 12192001"/>
              <a:gd name="connsiteY1657" fmla="*/ 3729402 h 6858000"/>
              <a:gd name="connsiteX1658" fmla="*/ 3801376 w 12192001"/>
              <a:gd name="connsiteY1658" fmla="*/ 3741628 h 6858000"/>
              <a:gd name="connsiteX1659" fmla="*/ 3804659 w 12192001"/>
              <a:gd name="connsiteY1659" fmla="*/ 3717235 h 6858000"/>
              <a:gd name="connsiteX1660" fmla="*/ 3799511 w 12192001"/>
              <a:gd name="connsiteY1660" fmla="*/ 3675905 h 6858000"/>
              <a:gd name="connsiteX1661" fmla="*/ 3808626 w 12192001"/>
              <a:gd name="connsiteY1661" fmla="*/ 3596822 h 6858000"/>
              <a:gd name="connsiteX1662" fmla="*/ 3807155 w 12192001"/>
              <a:gd name="connsiteY1662" fmla="*/ 3585013 h 6858000"/>
              <a:gd name="connsiteX1663" fmla="*/ 3802949 w 12192001"/>
              <a:gd name="connsiteY1663" fmla="*/ 3571547 h 6858000"/>
              <a:gd name="connsiteX1664" fmla="*/ 3802723 w 12192001"/>
              <a:gd name="connsiteY1664" fmla="*/ 3559583 h 6858000"/>
              <a:gd name="connsiteX1665" fmla="*/ 3809684 w 12192001"/>
              <a:gd name="connsiteY1665" fmla="*/ 3564712 h 6858000"/>
              <a:gd name="connsiteX1666" fmla="*/ 3825340 w 12192001"/>
              <a:gd name="connsiteY1666" fmla="*/ 3578751 h 6858000"/>
              <a:gd name="connsiteX1667" fmla="*/ 3837790 w 12192001"/>
              <a:gd name="connsiteY1667" fmla="*/ 3577200 h 6858000"/>
              <a:gd name="connsiteX1668" fmla="*/ 3835339 w 12192001"/>
              <a:gd name="connsiteY1668" fmla="*/ 3557519 h 6858000"/>
              <a:gd name="connsiteX1669" fmla="*/ 3827398 w 12192001"/>
              <a:gd name="connsiteY1669" fmla="*/ 3544518 h 6858000"/>
              <a:gd name="connsiteX1670" fmla="*/ 3817025 w 12192001"/>
              <a:gd name="connsiteY1670" fmla="*/ 3501840 h 6858000"/>
              <a:gd name="connsiteX1671" fmla="*/ 3809916 w 12192001"/>
              <a:gd name="connsiteY1671" fmla="*/ 3444765 h 6858000"/>
              <a:gd name="connsiteX1672" fmla="*/ 3807974 w 12192001"/>
              <a:gd name="connsiteY1672" fmla="*/ 3419024 h 6858000"/>
              <a:gd name="connsiteX1673" fmla="*/ 3825140 w 12192001"/>
              <a:gd name="connsiteY1673" fmla="*/ 3424881 h 6858000"/>
              <a:gd name="connsiteX1674" fmla="*/ 3833835 w 12192001"/>
              <a:gd name="connsiteY1674" fmla="*/ 3433791 h 6858000"/>
              <a:gd name="connsiteX1675" fmla="*/ 3843060 w 12192001"/>
              <a:gd name="connsiteY1675" fmla="*/ 3426646 h 6858000"/>
              <a:gd name="connsiteX1676" fmla="*/ 3887338 w 12192001"/>
              <a:gd name="connsiteY1676" fmla="*/ 3315203 h 6858000"/>
              <a:gd name="connsiteX1677" fmla="*/ 3897054 w 12192001"/>
              <a:gd name="connsiteY1677" fmla="*/ 3311994 h 6858000"/>
              <a:gd name="connsiteX1678" fmla="*/ 3905317 w 12192001"/>
              <a:gd name="connsiteY1678" fmla="*/ 3286981 h 6858000"/>
              <a:gd name="connsiteX1679" fmla="*/ 3898381 w 12192001"/>
              <a:gd name="connsiteY1679" fmla="*/ 3238599 h 6858000"/>
              <a:gd name="connsiteX1680" fmla="*/ 3899464 w 12192001"/>
              <a:gd name="connsiteY1680" fmla="*/ 3224325 h 6858000"/>
              <a:gd name="connsiteX1681" fmla="*/ 3907057 w 12192001"/>
              <a:gd name="connsiteY1681" fmla="*/ 3220570 h 6858000"/>
              <a:gd name="connsiteX1682" fmla="*/ 3910853 w 12192001"/>
              <a:gd name="connsiteY1682" fmla="*/ 3224325 h 6858000"/>
              <a:gd name="connsiteX1683" fmla="*/ 3910853 w 12192001"/>
              <a:gd name="connsiteY1683" fmla="*/ 3261872 h 6858000"/>
              <a:gd name="connsiteX1684" fmla="*/ 3910853 w 12192001"/>
              <a:gd name="connsiteY1684" fmla="*/ 3299419 h 6858000"/>
              <a:gd name="connsiteX1685" fmla="*/ 3910853 w 12192001"/>
              <a:gd name="connsiteY1685" fmla="*/ 3318193 h 6858000"/>
              <a:gd name="connsiteX1686" fmla="*/ 3929835 w 12192001"/>
              <a:gd name="connsiteY1686" fmla="*/ 3348231 h 6858000"/>
              <a:gd name="connsiteX1687" fmla="*/ 3945021 w 12192001"/>
              <a:gd name="connsiteY1687" fmla="*/ 3393287 h 6858000"/>
              <a:gd name="connsiteX1688" fmla="*/ 3956411 w 12192001"/>
              <a:gd name="connsiteY1688" fmla="*/ 3404551 h 6858000"/>
              <a:gd name="connsiteX1689" fmla="*/ 3964004 w 12192001"/>
              <a:gd name="connsiteY1689" fmla="*/ 3393287 h 6858000"/>
              <a:gd name="connsiteX1690" fmla="*/ 3975393 w 12192001"/>
              <a:gd name="connsiteY1690" fmla="*/ 3389533 h 6858000"/>
              <a:gd name="connsiteX1691" fmla="*/ 3990579 w 12192001"/>
              <a:gd name="connsiteY1691" fmla="*/ 3385778 h 6858000"/>
              <a:gd name="connsiteX1692" fmla="*/ 4001968 w 12192001"/>
              <a:gd name="connsiteY1692" fmla="*/ 3385778 h 6858000"/>
              <a:gd name="connsiteX1693" fmla="*/ 4001968 w 12192001"/>
              <a:gd name="connsiteY1693" fmla="*/ 3389533 h 6858000"/>
              <a:gd name="connsiteX1694" fmla="*/ 4028543 w 12192001"/>
              <a:gd name="connsiteY1694" fmla="*/ 3389533 h 6858000"/>
              <a:gd name="connsiteX1695" fmla="*/ 4055119 w 12192001"/>
              <a:gd name="connsiteY1695" fmla="*/ 3359495 h 6858000"/>
              <a:gd name="connsiteX1696" fmla="*/ 4066508 w 12192001"/>
              <a:gd name="connsiteY1696" fmla="*/ 3397042 h 6858000"/>
              <a:gd name="connsiteX1697" fmla="*/ 4070305 w 12192001"/>
              <a:gd name="connsiteY1697" fmla="*/ 3393287 h 6858000"/>
              <a:gd name="connsiteX1698" fmla="*/ 4070305 w 12192001"/>
              <a:gd name="connsiteY1698" fmla="*/ 3243098 h 6858000"/>
              <a:gd name="connsiteX1699" fmla="*/ 4074101 w 12192001"/>
              <a:gd name="connsiteY1699" fmla="*/ 3239344 h 6858000"/>
              <a:gd name="connsiteX1700" fmla="*/ 4077897 w 12192001"/>
              <a:gd name="connsiteY1700" fmla="*/ 3258117 h 6858000"/>
              <a:gd name="connsiteX1701" fmla="*/ 4081694 w 12192001"/>
              <a:gd name="connsiteY1701" fmla="*/ 3275951 h 6858000"/>
              <a:gd name="connsiteX1702" fmla="*/ 4092632 w 12192001"/>
              <a:gd name="connsiteY1702" fmla="*/ 3284741 h 6858000"/>
              <a:gd name="connsiteX1703" fmla="*/ 4086483 w 12192001"/>
              <a:gd name="connsiteY1703" fmla="*/ 3320378 h 6858000"/>
              <a:gd name="connsiteX1704" fmla="*/ 4104061 w 12192001"/>
              <a:gd name="connsiteY1704" fmla="*/ 3370153 h 6858000"/>
              <a:gd name="connsiteX1705" fmla="*/ 4122737 w 12192001"/>
              <a:gd name="connsiteY1705" fmla="*/ 3367827 h 6858000"/>
              <a:gd name="connsiteX1706" fmla="*/ 4128775 w 12192001"/>
              <a:gd name="connsiteY1706" fmla="*/ 3335097 h 6858000"/>
              <a:gd name="connsiteX1707" fmla="*/ 4127252 w 12192001"/>
              <a:gd name="connsiteY1707" fmla="*/ 3328324 h 6858000"/>
              <a:gd name="connsiteX1708" fmla="*/ 4127252 w 12192001"/>
              <a:gd name="connsiteY1708" fmla="*/ 3275816 h 6858000"/>
              <a:gd name="connsiteX1709" fmla="*/ 4134645 w 12192001"/>
              <a:gd name="connsiteY1709" fmla="*/ 3260416 h 6858000"/>
              <a:gd name="connsiteX1710" fmla="*/ 4140134 w 12192001"/>
              <a:gd name="connsiteY1710" fmla="*/ 3253736 h 6858000"/>
              <a:gd name="connsiteX1711" fmla="*/ 4150087 w 12192001"/>
              <a:gd name="connsiteY1711" fmla="*/ 3245116 h 6858000"/>
              <a:gd name="connsiteX1712" fmla="*/ 4153827 w 12192001"/>
              <a:gd name="connsiteY1712" fmla="*/ 3254363 h 6858000"/>
              <a:gd name="connsiteX1713" fmla="*/ 4161420 w 12192001"/>
              <a:gd name="connsiteY1713" fmla="*/ 3295664 h 6858000"/>
              <a:gd name="connsiteX1714" fmla="*/ 4176606 w 12192001"/>
              <a:gd name="connsiteY1714" fmla="*/ 3336966 h 6858000"/>
              <a:gd name="connsiteX1715" fmla="*/ 4176606 w 12192001"/>
              <a:gd name="connsiteY1715" fmla="*/ 3382023 h 6858000"/>
              <a:gd name="connsiteX1716" fmla="*/ 4172809 w 12192001"/>
              <a:gd name="connsiteY1716" fmla="*/ 3415816 h 6858000"/>
              <a:gd name="connsiteX1717" fmla="*/ 4184198 w 12192001"/>
              <a:gd name="connsiteY1717" fmla="*/ 3430835 h 6858000"/>
              <a:gd name="connsiteX1718" fmla="*/ 4195588 w 12192001"/>
              <a:gd name="connsiteY1718" fmla="*/ 3427080 h 6858000"/>
              <a:gd name="connsiteX1719" fmla="*/ 4195588 w 12192001"/>
              <a:gd name="connsiteY1719" fmla="*/ 3408306 h 6858000"/>
              <a:gd name="connsiteX1720" fmla="*/ 4191791 w 12192001"/>
              <a:gd name="connsiteY1720" fmla="*/ 3359495 h 6858000"/>
              <a:gd name="connsiteX1721" fmla="*/ 4195588 w 12192001"/>
              <a:gd name="connsiteY1721" fmla="*/ 3310683 h 6858000"/>
              <a:gd name="connsiteX1722" fmla="*/ 4199384 w 12192001"/>
              <a:gd name="connsiteY1722" fmla="*/ 3295664 h 6858000"/>
              <a:gd name="connsiteX1723" fmla="*/ 4206977 w 12192001"/>
              <a:gd name="connsiteY1723" fmla="*/ 3393287 h 6858000"/>
              <a:gd name="connsiteX1724" fmla="*/ 4206977 w 12192001"/>
              <a:gd name="connsiteY1724" fmla="*/ 3408306 h 6858000"/>
              <a:gd name="connsiteX1725" fmla="*/ 4214570 w 12192001"/>
              <a:gd name="connsiteY1725" fmla="*/ 3427080 h 6858000"/>
              <a:gd name="connsiteX1726" fmla="*/ 4225960 w 12192001"/>
              <a:gd name="connsiteY1726" fmla="*/ 3430835 h 6858000"/>
              <a:gd name="connsiteX1727" fmla="*/ 4233552 w 12192001"/>
              <a:gd name="connsiteY1727" fmla="*/ 3423325 h 6858000"/>
              <a:gd name="connsiteX1728" fmla="*/ 4233552 w 12192001"/>
              <a:gd name="connsiteY1728" fmla="*/ 3367004 h 6858000"/>
              <a:gd name="connsiteX1729" fmla="*/ 4248738 w 12192001"/>
              <a:gd name="connsiteY1729" fmla="*/ 3427080 h 6858000"/>
              <a:gd name="connsiteX1730" fmla="*/ 4256331 w 12192001"/>
              <a:gd name="connsiteY1730" fmla="*/ 3438344 h 6858000"/>
              <a:gd name="connsiteX1731" fmla="*/ 4260129 w 12192001"/>
              <a:gd name="connsiteY1731" fmla="*/ 3423325 h 6858000"/>
              <a:gd name="connsiteX1732" fmla="*/ 4260129 w 12192001"/>
              <a:gd name="connsiteY1732" fmla="*/ 3329457 h 6858000"/>
              <a:gd name="connsiteX1733" fmla="*/ 4267721 w 12192001"/>
              <a:gd name="connsiteY1733" fmla="*/ 3314438 h 6858000"/>
              <a:gd name="connsiteX1734" fmla="*/ 4267721 w 12192001"/>
              <a:gd name="connsiteY1734" fmla="*/ 3340721 h 6858000"/>
              <a:gd name="connsiteX1735" fmla="*/ 4279110 w 12192001"/>
              <a:gd name="connsiteY1735" fmla="*/ 3374514 h 6858000"/>
              <a:gd name="connsiteX1736" fmla="*/ 4279110 w 12192001"/>
              <a:gd name="connsiteY1736" fmla="*/ 3408306 h 6858000"/>
              <a:gd name="connsiteX1737" fmla="*/ 4290499 w 12192001"/>
              <a:gd name="connsiteY1737" fmla="*/ 3419570 h 6858000"/>
              <a:gd name="connsiteX1738" fmla="*/ 4301889 w 12192001"/>
              <a:gd name="connsiteY1738" fmla="*/ 3408306 h 6858000"/>
              <a:gd name="connsiteX1739" fmla="*/ 4301889 w 12192001"/>
              <a:gd name="connsiteY1739" fmla="*/ 3329457 h 6858000"/>
              <a:gd name="connsiteX1740" fmla="*/ 4305685 w 12192001"/>
              <a:gd name="connsiteY1740" fmla="*/ 3295664 h 6858000"/>
              <a:gd name="connsiteX1741" fmla="*/ 4305685 w 12192001"/>
              <a:gd name="connsiteY1741" fmla="*/ 3336966 h 6858000"/>
              <a:gd name="connsiteX1742" fmla="*/ 4320871 w 12192001"/>
              <a:gd name="connsiteY1742" fmla="*/ 3363250 h 6858000"/>
              <a:gd name="connsiteX1743" fmla="*/ 4332261 w 12192001"/>
              <a:gd name="connsiteY1743" fmla="*/ 3363250 h 6858000"/>
              <a:gd name="connsiteX1744" fmla="*/ 4339853 w 12192001"/>
              <a:gd name="connsiteY1744" fmla="*/ 3348231 h 6858000"/>
              <a:gd name="connsiteX1745" fmla="*/ 4347446 w 12192001"/>
              <a:gd name="connsiteY1745" fmla="*/ 3299419 h 6858000"/>
              <a:gd name="connsiteX1746" fmla="*/ 4351243 w 12192001"/>
              <a:gd name="connsiteY1746" fmla="*/ 3235589 h 6858000"/>
              <a:gd name="connsiteX1747" fmla="*/ 4351243 w 12192001"/>
              <a:gd name="connsiteY1747" fmla="*/ 3130457 h 6858000"/>
              <a:gd name="connsiteX1748" fmla="*/ 4355039 w 12192001"/>
              <a:gd name="connsiteY1748" fmla="*/ 3111683 h 6858000"/>
              <a:gd name="connsiteX1749" fmla="*/ 4370225 w 12192001"/>
              <a:gd name="connsiteY1749" fmla="*/ 3122947 h 6858000"/>
              <a:gd name="connsiteX1750" fmla="*/ 4385411 w 12192001"/>
              <a:gd name="connsiteY1750" fmla="*/ 3152985 h 6858000"/>
              <a:gd name="connsiteX1751" fmla="*/ 4393004 w 12192001"/>
              <a:gd name="connsiteY1751" fmla="*/ 3183023 h 6858000"/>
              <a:gd name="connsiteX1752" fmla="*/ 4389207 w 12192001"/>
              <a:gd name="connsiteY1752" fmla="*/ 3243098 h 6858000"/>
              <a:gd name="connsiteX1753" fmla="*/ 4385411 w 12192001"/>
              <a:gd name="connsiteY1753" fmla="*/ 3276891 h 6858000"/>
              <a:gd name="connsiteX1754" fmla="*/ 4400597 w 12192001"/>
              <a:gd name="connsiteY1754" fmla="*/ 3288155 h 6858000"/>
              <a:gd name="connsiteX1755" fmla="*/ 4404393 w 12192001"/>
              <a:gd name="connsiteY1755" fmla="*/ 3273136 h 6858000"/>
              <a:gd name="connsiteX1756" fmla="*/ 4411986 w 12192001"/>
              <a:gd name="connsiteY1756" fmla="*/ 3137966 h 6858000"/>
              <a:gd name="connsiteX1757" fmla="*/ 4412999 w 12192001"/>
              <a:gd name="connsiteY1757" fmla="*/ 3092566 h 6858000"/>
              <a:gd name="connsiteX1758" fmla="*/ 4414040 w 12192001"/>
              <a:gd name="connsiteY1758" fmla="*/ 3085189 h 6858000"/>
              <a:gd name="connsiteX1759" fmla="*/ 4440616 w 12192001"/>
              <a:gd name="connsiteY1759" fmla="*/ 3115227 h 6858000"/>
              <a:gd name="connsiteX1760" fmla="*/ 4443383 w 12192001"/>
              <a:gd name="connsiteY1760" fmla="*/ 3117197 h 6858000"/>
              <a:gd name="connsiteX1761" fmla="*/ 4443410 w 12192001"/>
              <a:gd name="connsiteY1761" fmla="*/ 3117687 h 6858000"/>
              <a:gd name="connsiteX1762" fmla="*/ 4444644 w 12192001"/>
              <a:gd name="connsiteY1762" fmla="*/ 3136466 h 6858000"/>
              <a:gd name="connsiteX1763" fmla="*/ 4444644 w 12192001"/>
              <a:gd name="connsiteY1763" fmla="*/ 3162757 h 6858000"/>
              <a:gd name="connsiteX1764" fmla="*/ 4447112 w 12192001"/>
              <a:gd name="connsiteY1764" fmla="*/ 3189048 h 6858000"/>
              <a:gd name="connsiteX1765" fmla="*/ 4444644 w 12192001"/>
              <a:gd name="connsiteY1765" fmla="*/ 3204071 h 6858000"/>
              <a:gd name="connsiteX1766" fmla="*/ 4448346 w 12192001"/>
              <a:gd name="connsiteY1766" fmla="*/ 3211583 h 6858000"/>
              <a:gd name="connsiteX1767" fmla="*/ 4448346 w 12192001"/>
              <a:gd name="connsiteY1767" fmla="*/ 3219095 h 6858000"/>
              <a:gd name="connsiteX1768" fmla="*/ 4450814 w 12192001"/>
              <a:gd name="connsiteY1768" fmla="*/ 3279189 h 6858000"/>
              <a:gd name="connsiteX1769" fmla="*/ 4453282 w 12192001"/>
              <a:gd name="connsiteY1769" fmla="*/ 3324259 h 6858000"/>
              <a:gd name="connsiteX1770" fmla="*/ 4453282 w 12192001"/>
              <a:gd name="connsiteY1770" fmla="*/ 3369329 h 6858000"/>
              <a:gd name="connsiteX1771" fmla="*/ 4455750 w 12192001"/>
              <a:gd name="connsiteY1771" fmla="*/ 3384353 h 6858000"/>
              <a:gd name="connsiteX1772" fmla="*/ 4458218 w 12192001"/>
              <a:gd name="connsiteY1772" fmla="*/ 3403132 h 6858000"/>
              <a:gd name="connsiteX1773" fmla="*/ 4456984 w 12192001"/>
              <a:gd name="connsiteY1773" fmla="*/ 3444446 h 6858000"/>
              <a:gd name="connsiteX1774" fmla="*/ 4463155 w 12192001"/>
              <a:gd name="connsiteY1774" fmla="*/ 3463226 h 6858000"/>
              <a:gd name="connsiteX1775" fmla="*/ 4473027 w 12192001"/>
              <a:gd name="connsiteY1775" fmla="*/ 3478249 h 6858000"/>
              <a:gd name="connsiteX1776" fmla="*/ 4475495 w 12192001"/>
              <a:gd name="connsiteY1776" fmla="*/ 3519563 h 6858000"/>
              <a:gd name="connsiteX1777" fmla="*/ 4475495 w 12192001"/>
              <a:gd name="connsiteY1777" fmla="*/ 3568390 h 6858000"/>
              <a:gd name="connsiteX1778" fmla="*/ 4475495 w 12192001"/>
              <a:gd name="connsiteY1778" fmla="*/ 3613460 h 6858000"/>
              <a:gd name="connsiteX1779" fmla="*/ 4480431 w 12192001"/>
              <a:gd name="connsiteY1779" fmla="*/ 3632239 h 6858000"/>
              <a:gd name="connsiteX1780" fmla="*/ 4486601 w 12192001"/>
              <a:gd name="connsiteY1780" fmla="*/ 3624727 h 6858000"/>
              <a:gd name="connsiteX1781" fmla="*/ 4486601 w 12192001"/>
              <a:gd name="connsiteY1781" fmla="*/ 3605948 h 6858000"/>
              <a:gd name="connsiteX1782" fmla="*/ 4490303 w 12192001"/>
              <a:gd name="connsiteY1782" fmla="*/ 3587169 h 6858000"/>
              <a:gd name="connsiteX1783" fmla="*/ 4496473 w 12192001"/>
              <a:gd name="connsiteY1783" fmla="*/ 3564634 h 6858000"/>
              <a:gd name="connsiteX1784" fmla="*/ 4500175 w 12192001"/>
              <a:gd name="connsiteY1784" fmla="*/ 3530831 h 6858000"/>
              <a:gd name="connsiteX1785" fmla="*/ 4500175 w 12192001"/>
              <a:gd name="connsiteY1785" fmla="*/ 3497028 h 6858000"/>
              <a:gd name="connsiteX1786" fmla="*/ 4498941 w 12192001"/>
              <a:gd name="connsiteY1786" fmla="*/ 3444446 h 6858000"/>
              <a:gd name="connsiteX1787" fmla="*/ 4500175 w 12192001"/>
              <a:gd name="connsiteY1787" fmla="*/ 3436935 h 6858000"/>
              <a:gd name="connsiteX1788" fmla="*/ 4503877 w 12192001"/>
              <a:gd name="connsiteY1788" fmla="*/ 3440690 h 6858000"/>
              <a:gd name="connsiteX1789" fmla="*/ 4506345 w 12192001"/>
              <a:gd name="connsiteY1789" fmla="*/ 3463226 h 6858000"/>
              <a:gd name="connsiteX1790" fmla="*/ 4514983 w 12192001"/>
              <a:gd name="connsiteY1790" fmla="*/ 3470737 h 6858000"/>
              <a:gd name="connsiteX1791" fmla="*/ 4516217 w 12192001"/>
              <a:gd name="connsiteY1791" fmla="*/ 3433179 h 6858000"/>
              <a:gd name="connsiteX1792" fmla="*/ 4517451 w 12192001"/>
              <a:gd name="connsiteY1792" fmla="*/ 3448202 h 6858000"/>
              <a:gd name="connsiteX1793" fmla="*/ 4517451 w 12192001"/>
              <a:gd name="connsiteY1793" fmla="*/ 3482005 h 6858000"/>
              <a:gd name="connsiteX1794" fmla="*/ 4521153 w 12192001"/>
              <a:gd name="connsiteY1794" fmla="*/ 3515808 h 6858000"/>
              <a:gd name="connsiteX1795" fmla="*/ 4528557 w 12192001"/>
              <a:gd name="connsiteY1795" fmla="*/ 3523319 h 6858000"/>
              <a:gd name="connsiteX1796" fmla="*/ 4532259 w 12192001"/>
              <a:gd name="connsiteY1796" fmla="*/ 3504540 h 6858000"/>
              <a:gd name="connsiteX1797" fmla="*/ 4531026 w 12192001"/>
              <a:gd name="connsiteY1797" fmla="*/ 3474493 h 6858000"/>
              <a:gd name="connsiteX1798" fmla="*/ 4528557 w 12192001"/>
              <a:gd name="connsiteY1798" fmla="*/ 3410644 h 6858000"/>
              <a:gd name="connsiteX1799" fmla="*/ 4529791 w 12192001"/>
              <a:gd name="connsiteY1799" fmla="*/ 3403132 h 6858000"/>
              <a:gd name="connsiteX1800" fmla="*/ 4532259 w 12192001"/>
              <a:gd name="connsiteY1800" fmla="*/ 3350550 h 6858000"/>
              <a:gd name="connsiteX1801" fmla="*/ 4534727 w 12192001"/>
              <a:gd name="connsiteY1801" fmla="*/ 3271677 h 6858000"/>
              <a:gd name="connsiteX1802" fmla="*/ 4534727 w 12192001"/>
              <a:gd name="connsiteY1802" fmla="*/ 3267921 h 6858000"/>
              <a:gd name="connsiteX1803" fmla="*/ 4535961 w 12192001"/>
              <a:gd name="connsiteY1803" fmla="*/ 3267921 h 6858000"/>
              <a:gd name="connsiteX1804" fmla="*/ 4538429 w 12192001"/>
              <a:gd name="connsiteY1804" fmla="*/ 3271677 h 6858000"/>
              <a:gd name="connsiteX1805" fmla="*/ 4538429 w 12192001"/>
              <a:gd name="connsiteY1805" fmla="*/ 3282944 h 6858000"/>
              <a:gd name="connsiteX1806" fmla="*/ 4538429 w 12192001"/>
              <a:gd name="connsiteY1806" fmla="*/ 3350550 h 6858000"/>
              <a:gd name="connsiteX1807" fmla="*/ 4540897 w 12192001"/>
              <a:gd name="connsiteY1807" fmla="*/ 3361817 h 6858000"/>
              <a:gd name="connsiteX1808" fmla="*/ 4545833 w 12192001"/>
              <a:gd name="connsiteY1808" fmla="*/ 3380597 h 6858000"/>
              <a:gd name="connsiteX1809" fmla="*/ 4545833 w 12192001"/>
              <a:gd name="connsiteY1809" fmla="*/ 3425667 h 6858000"/>
              <a:gd name="connsiteX1810" fmla="*/ 4548301 w 12192001"/>
              <a:gd name="connsiteY1810" fmla="*/ 3459470 h 6858000"/>
              <a:gd name="connsiteX1811" fmla="*/ 4552003 w 12192001"/>
              <a:gd name="connsiteY1811" fmla="*/ 3440690 h 6858000"/>
              <a:gd name="connsiteX1812" fmla="*/ 4553237 w 12192001"/>
              <a:gd name="connsiteY1812" fmla="*/ 3350550 h 6858000"/>
              <a:gd name="connsiteX1813" fmla="*/ 4553237 w 12192001"/>
              <a:gd name="connsiteY1813" fmla="*/ 3207827 h 6858000"/>
              <a:gd name="connsiteX1814" fmla="*/ 4552003 w 12192001"/>
              <a:gd name="connsiteY1814" fmla="*/ 3189048 h 6858000"/>
              <a:gd name="connsiteX1815" fmla="*/ 4553237 w 12192001"/>
              <a:gd name="connsiteY1815" fmla="*/ 3151489 h 6858000"/>
              <a:gd name="connsiteX1816" fmla="*/ 4552003 w 12192001"/>
              <a:gd name="connsiteY1816" fmla="*/ 3113931 h 6858000"/>
              <a:gd name="connsiteX1817" fmla="*/ 4552003 w 12192001"/>
              <a:gd name="connsiteY1817" fmla="*/ 3087640 h 6858000"/>
              <a:gd name="connsiteX1818" fmla="*/ 4554160 w 12192001"/>
              <a:gd name="connsiteY1818" fmla="*/ 3050448 h 6858000"/>
              <a:gd name="connsiteX1819" fmla="*/ 4558306 w 12192001"/>
              <a:gd name="connsiteY1819" fmla="*/ 3043887 h 6858000"/>
              <a:gd name="connsiteX1820" fmla="*/ 4558306 w 12192001"/>
              <a:gd name="connsiteY1820" fmla="*/ 3025113 h 6858000"/>
              <a:gd name="connsiteX1821" fmla="*/ 4558306 w 12192001"/>
              <a:gd name="connsiteY1821" fmla="*/ 2987566 h 6858000"/>
              <a:gd name="connsiteX1822" fmla="*/ 4558306 w 12192001"/>
              <a:gd name="connsiteY1822" fmla="*/ 2950019 h 6858000"/>
              <a:gd name="connsiteX1823" fmla="*/ 4562103 w 12192001"/>
              <a:gd name="connsiteY1823" fmla="*/ 2946264 h 6858000"/>
              <a:gd name="connsiteX1824" fmla="*/ 4569696 w 12192001"/>
              <a:gd name="connsiteY1824" fmla="*/ 2950019 h 6858000"/>
              <a:gd name="connsiteX1825" fmla="*/ 4569696 w 12192001"/>
              <a:gd name="connsiteY1825" fmla="*/ 2987566 h 6858000"/>
              <a:gd name="connsiteX1826" fmla="*/ 4573492 w 12192001"/>
              <a:gd name="connsiteY1826" fmla="*/ 2998830 h 6858000"/>
              <a:gd name="connsiteX1827" fmla="*/ 4581085 w 12192001"/>
              <a:gd name="connsiteY1827" fmla="*/ 2998830 h 6858000"/>
              <a:gd name="connsiteX1828" fmla="*/ 4593423 w 12192001"/>
              <a:gd name="connsiteY1828" fmla="*/ 2986158 h 6858000"/>
              <a:gd name="connsiteX1829" fmla="*/ 4599989 w 12192001"/>
              <a:gd name="connsiteY1829" fmla="*/ 2986670 h 6858000"/>
              <a:gd name="connsiteX1830" fmla="*/ 4599989 w 12192001"/>
              <a:gd name="connsiteY1830" fmla="*/ 3000336 h 6858000"/>
              <a:gd name="connsiteX1831" fmla="*/ 4607581 w 12192001"/>
              <a:gd name="connsiteY1831" fmla="*/ 3045392 h 6858000"/>
              <a:gd name="connsiteX1832" fmla="*/ 4607581 w 12192001"/>
              <a:gd name="connsiteY1832" fmla="*/ 3086694 h 6858000"/>
              <a:gd name="connsiteX1833" fmla="*/ 4607581 w 12192001"/>
              <a:gd name="connsiteY1833" fmla="*/ 3094204 h 6858000"/>
              <a:gd name="connsiteX1834" fmla="*/ 4615174 w 12192001"/>
              <a:gd name="connsiteY1834" fmla="*/ 3146770 h 6858000"/>
              <a:gd name="connsiteX1835" fmla="*/ 4599989 w 12192001"/>
              <a:gd name="connsiteY1835" fmla="*/ 3191827 h 6858000"/>
              <a:gd name="connsiteX1836" fmla="*/ 4603785 w 12192001"/>
              <a:gd name="connsiteY1836" fmla="*/ 3199336 h 6858000"/>
              <a:gd name="connsiteX1837" fmla="*/ 4607581 w 12192001"/>
              <a:gd name="connsiteY1837" fmla="*/ 3210600 h 6858000"/>
              <a:gd name="connsiteX1838" fmla="*/ 4611378 w 12192001"/>
              <a:gd name="connsiteY1838" fmla="*/ 3323242 h 6858000"/>
              <a:gd name="connsiteX1839" fmla="*/ 4618971 w 12192001"/>
              <a:gd name="connsiteY1839" fmla="*/ 3357035 h 6858000"/>
              <a:gd name="connsiteX1840" fmla="*/ 4618971 w 12192001"/>
              <a:gd name="connsiteY1840" fmla="*/ 3394582 h 6858000"/>
              <a:gd name="connsiteX1841" fmla="*/ 4615174 w 12192001"/>
              <a:gd name="connsiteY1841" fmla="*/ 3454657 h 6858000"/>
              <a:gd name="connsiteX1842" fmla="*/ 4615174 w 12192001"/>
              <a:gd name="connsiteY1842" fmla="*/ 3469676 h 6858000"/>
              <a:gd name="connsiteX1843" fmla="*/ 4618971 w 12192001"/>
              <a:gd name="connsiteY1843" fmla="*/ 3480940 h 6858000"/>
              <a:gd name="connsiteX1844" fmla="*/ 4630360 w 12192001"/>
              <a:gd name="connsiteY1844" fmla="*/ 3473431 h 6858000"/>
              <a:gd name="connsiteX1845" fmla="*/ 4645546 w 12192001"/>
              <a:gd name="connsiteY1845" fmla="*/ 3435884 h 6858000"/>
              <a:gd name="connsiteX1846" fmla="*/ 4656936 w 12192001"/>
              <a:gd name="connsiteY1846" fmla="*/ 3420865 h 6858000"/>
              <a:gd name="connsiteX1847" fmla="*/ 4672121 w 12192001"/>
              <a:gd name="connsiteY1847" fmla="*/ 3477186 h 6858000"/>
              <a:gd name="connsiteX1848" fmla="*/ 4687307 w 12192001"/>
              <a:gd name="connsiteY1848" fmla="*/ 3518488 h 6858000"/>
              <a:gd name="connsiteX1849" fmla="*/ 4702493 w 12192001"/>
              <a:gd name="connsiteY1849" fmla="*/ 3525997 h 6858000"/>
              <a:gd name="connsiteX1850" fmla="*/ 4706290 w 12192001"/>
              <a:gd name="connsiteY1850" fmla="*/ 3510978 h 6858000"/>
              <a:gd name="connsiteX1851" fmla="*/ 4706290 w 12192001"/>
              <a:gd name="connsiteY1851" fmla="*/ 3435884 h 6858000"/>
              <a:gd name="connsiteX1852" fmla="*/ 4740458 w 12192001"/>
              <a:gd name="connsiteY1852" fmla="*/ 3304468 h 6858000"/>
              <a:gd name="connsiteX1853" fmla="*/ 4751847 w 12192001"/>
              <a:gd name="connsiteY1853" fmla="*/ 3255657 h 6858000"/>
              <a:gd name="connsiteX1854" fmla="*/ 4748051 w 12192001"/>
              <a:gd name="connsiteY1854" fmla="*/ 3203091 h 6858000"/>
              <a:gd name="connsiteX1855" fmla="*/ 4736661 w 12192001"/>
              <a:gd name="connsiteY1855" fmla="*/ 3146770 h 6858000"/>
              <a:gd name="connsiteX1856" fmla="*/ 4744254 w 12192001"/>
              <a:gd name="connsiteY1856" fmla="*/ 3056657 h 6858000"/>
              <a:gd name="connsiteX1857" fmla="*/ 4744254 w 12192001"/>
              <a:gd name="connsiteY1857" fmla="*/ 3045392 h 6858000"/>
              <a:gd name="connsiteX1858" fmla="*/ 4738923 w 12192001"/>
              <a:gd name="connsiteY1858" fmla="*/ 3006453 h 6858000"/>
              <a:gd name="connsiteX1859" fmla="*/ 4745757 w 12192001"/>
              <a:gd name="connsiteY1859" fmla="*/ 3006809 h 6858000"/>
              <a:gd name="connsiteX1860" fmla="*/ 4751926 w 12192001"/>
              <a:gd name="connsiteY1860" fmla="*/ 2998830 h 6858000"/>
              <a:gd name="connsiteX1861" fmla="*/ 4763315 w 12192001"/>
              <a:gd name="connsiteY1861" fmla="*/ 2998830 h 6858000"/>
              <a:gd name="connsiteX1862" fmla="*/ 4770434 w 12192001"/>
              <a:gd name="connsiteY1862" fmla="*/ 3007278 h 6858000"/>
              <a:gd name="connsiteX1863" fmla="*/ 4770759 w 12192001"/>
              <a:gd name="connsiteY1863" fmla="*/ 3006634 h 6858000"/>
              <a:gd name="connsiteX1864" fmla="*/ 4770759 w 12192001"/>
              <a:gd name="connsiteY1864" fmla="*/ 3013932 h 6858000"/>
              <a:gd name="connsiteX1865" fmla="*/ 4773228 w 12192001"/>
              <a:gd name="connsiteY1865" fmla="*/ 3074026 h 6858000"/>
              <a:gd name="connsiteX1866" fmla="*/ 4775695 w 12192001"/>
              <a:gd name="connsiteY1866" fmla="*/ 3119096 h 6858000"/>
              <a:gd name="connsiteX1867" fmla="*/ 4775695 w 12192001"/>
              <a:gd name="connsiteY1867" fmla="*/ 3164166 h 6858000"/>
              <a:gd name="connsiteX1868" fmla="*/ 4778163 w 12192001"/>
              <a:gd name="connsiteY1868" fmla="*/ 3179190 h 6858000"/>
              <a:gd name="connsiteX1869" fmla="*/ 4780631 w 12192001"/>
              <a:gd name="connsiteY1869" fmla="*/ 3197969 h 6858000"/>
              <a:gd name="connsiteX1870" fmla="*/ 4779397 w 12192001"/>
              <a:gd name="connsiteY1870" fmla="*/ 3239283 h 6858000"/>
              <a:gd name="connsiteX1871" fmla="*/ 4785568 w 12192001"/>
              <a:gd name="connsiteY1871" fmla="*/ 3258063 h 6858000"/>
              <a:gd name="connsiteX1872" fmla="*/ 4795440 w 12192001"/>
              <a:gd name="connsiteY1872" fmla="*/ 3273086 h 6858000"/>
              <a:gd name="connsiteX1873" fmla="*/ 4797908 w 12192001"/>
              <a:gd name="connsiteY1873" fmla="*/ 3314400 h 6858000"/>
              <a:gd name="connsiteX1874" fmla="*/ 4797908 w 12192001"/>
              <a:gd name="connsiteY1874" fmla="*/ 3363227 h 6858000"/>
              <a:gd name="connsiteX1875" fmla="*/ 4797908 w 12192001"/>
              <a:gd name="connsiteY1875" fmla="*/ 3408297 h 6858000"/>
              <a:gd name="connsiteX1876" fmla="*/ 4802844 w 12192001"/>
              <a:gd name="connsiteY1876" fmla="*/ 3427076 h 6858000"/>
              <a:gd name="connsiteX1877" fmla="*/ 4809014 w 12192001"/>
              <a:gd name="connsiteY1877" fmla="*/ 3419564 h 6858000"/>
              <a:gd name="connsiteX1878" fmla="*/ 4809014 w 12192001"/>
              <a:gd name="connsiteY1878" fmla="*/ 3400785 h 6858000"/>
              <a:gd name="connsiteX1879" fmla="*/ 4812716 w 12192001"/>
              <a:gd name="connsiteY1879" fmla="*/ 3382006 h 6858000"/>
              <a:gd name="connsiteX1880" fmla="*/ 4818886 w 12192001"/>
              <a:gd name="connsiteY1880" fmla="*/ 3359471 h 6858000"/>
              <a:gd name="connsiteX1881" fmla="*/ 4822588 w 12192001"/>
              <a:gd name="connsiteY1881" fmla="*/ 3325668 h 6858000"/>
              <a:gd name="connsiteX1882" fmla="*/ 4822588 w 12192001"/>
              <a:gd name="connsiteY1882" fmla="*/ 3291865 h 6858000"/>
              <a:gd name="connsiteX1883" fmla="*/ 4821354 w 12192001"/>
              <a:gd name="connsiteY1883" fmla="*/ 3239283 h 6858000"/>
              <a:gd name="connsiteX1884" fmla="*/ 4822588 w 12192001"/>
              <a:gd name="connsiteY1884" fmla="*/ 3231772 h 6858000"/>
              <a:gd name="connsiteX1885" fmla="*/ 4826290 w 12192001"/>
              <a:gd name="connsiteY1885" fmla="*/ 3235527 h 6858000"/>
              <a:gd name="connsiteX1886" fmla="*/ 4828758 w 12192001"/>
              <a:gd name="connsiteY1886" fmla="*/ 3258063 h 6858000"/>
              <a:gd name="connsiteX1887" fmla="*/ 4837396 w 12192001"/>
              <a:gd name="connsiteY1887" fmla="*/ 3265574 h 6858000"/>
              <a:gd name="connsiteX1888" fmla="*/ 4838630 w 12192001"/>
              <a:gd name="connsiteY1888" fmla="*/ 3228016 h 6858000"/>
              <a:gd name="connsiteX1889" fmla="*/ 4839864 w 12192001"/>
              <a:gd name="connsiteY1889" fmla="*/ 3243039 h 6858000"/>
              <a:gd name="connsiteX1890" fmla="*/ 4839864 w 12192001"/>
              <a:gd name="connsiteY1890" fmla="*/ 3276842 h 6858000"/>
              <a:gd name="connsiteX1891" fmla="*/ 4843566 w 12192001"/>
              <a:gd name="connsiteY1891" fmla="*/ 3310645 h 6858000"/>
              <a:gd name="connsiteX1892" fmla="*/ 4850970 w 12192001"/>
              <a:gd name="connsiteY1892" fmla="*/ 3318156 h 6858000"/>
              <a:gd name="connsiteX1893" fmla="*/ 4854672 w 12192001"/>
              <a:gd name="connsiteY1893" fmla="*/ 3299377 h 6858000"/>
              <a:gd name="connsiteX1894" fmla="*/ 4853438 w 12192001"/>
              <a:gd name="connsiteY1894" fmla="*/ 3269330 h 6858000"/>
              <a:gd name="connsiteX1895" fmla="*/ 4850970 w 12192001"/>
              <a:gd name="connsiteY1895" fmla="*/ 3205481 h 6858000"/>
              <a:gd name="connsiteX1896" fmla="*/ 4852204 w 12192001"/>
              <a:gd name="connsiteY1896" fmla="*/ 3197969 h 6858000"/>
              <a:gd name="connsiteX1897" fmla="*/ 4853738 w 12192001"/>
              <a:gd name="connsiteY1897" fmla="*/ 3165283 h 6858000"/>
              <a:gd name="connsiteX1898" fmla="*/ 4854352 w 12192001"/>
              <a:gd name="connsiteY1898" fmla="*/ 3165544 h 6858000"/>
              <a:gd name="connsiteX1899" fmla="*/ 4868151 w 12192001"/>
              <a:gd name="connsiteY1899" fmla="*/ 3173342 h 6858000"/>
              <a:gd name="connsiteX1900" fmla="*/ 4868246 w 12192001"/>
              <a:gd name="connsiteY1900" fmla="*/ 3175434 h 6858000"/>
              <a:gd name="connsiteX1901" fmla="*/ 4868246 w 12192001"/>
              <a:gd name="connsiteY1901" fmla="*/ 3220504 h 6858000"/>
              <a:gd name="connsiteX1902" fmla="*/ 4870567 w 12192001"/>
              <a:gd name="connsiteY1902" fmla="*/ 3252287 h 6858000"/>
              <a:gd name="connsiteX1903" fmla="*/ 4869538 w 12192001"/>
              <a:gd name="connsiteY1903" fmla="*/ 3259412 h 6858000"/>
              <a:gd name="connsiteX1904" fmla="*/ 4888520 w 12192001"/>
              <a:gd name="connsiteY1904" fmla="*/ 3274431 h 6858000"/>
              <a:gd name="connsiteX1905" fmla="*/ 4888520 w 12192001"/>
              <a:gd name="connsiteY1905" fmla="*/ 3304468 h 6858000"/>
              <a:gd name="connsiteX1906" fmla="*/ 4869538 w 12192001"/>
              <a:gd name="connsiteY1906" fmla="*/ 3311978 h 6858000"/>
              <a:gd name="connsiteX1907" fmla="*/ 4858148 w 12192001"/>
              <a:gd name="connsiteY1907" fmla="*/ 3330751 h 6858000"/>
              <a:gd name="connsiteX1908" fmla="*/ 4850555 w 12192001"/>
              <a:gd name="connsiteY1908" fmla="*/ 3353280 h 6858000"/>
              <a:gd name="connsiteX1909" fmla="*/ 4865741 w 12192001"/>
              <a:gd name="connsiteY1909" fmla="*/ 3383318 h 6858000"/>
              <a:gd name="connsiteX1910" fmla="*/ 4896113 w 12192001"/>
              <a:gd name="connsiteY1910" fmla="*/ 3435884 h 6858000"/>
              <a:gd name="connsiteX1911" fmla="*/ 4888520 w 12192001"/>
              <a:gd name="connsiteY1911" fmla="*/ 3462167 h 6858000"/>
              <a:gd name="connsiteX1912" fmla="*/ 4873334 w 12192001"/>
              <a:gd name="connsiteY1912" fmla="*/ 3492205 h 6858000"/>
              <a:gd name="connsiteX1913" fmla="*/ 4877130 w 12192001"/>
              <a:gd name="connsiteY1913" fmla="*/ 3533507 h 6858000"/>
              <a:gd name="connsiteX1914" fmla="*/ 4888520 w 12192001"/>
              <a:gd name="connsiteY1914" fmla="*/ 3541016 h 6858000"/>
              <a:gd name="connsiteX1915" fmla="*/ 4869538 w 12192001"/>
              <a:gd name="connsiteY1915" fmla="*/ 3604846 h 6858000"/>
              <a:gd name="connsiteX1916" fmla="*/ 4869538 w 12192001"/>
              <a:gd name="connsiteY1916" fmla="*/ 3646149 h 6858000"/>
              <a:gd name="connsiteX1917" fmla="*/ 4865741 w 12192001"/>
              <a:gd name="connsiteY1917" fmla="*/ 3740017 h 6858000"/>
              <a:gd name="connsiteX1918" fmla="*/ 4861945 w 12192001"/>
              <a:gd name="connsiteY1918" fmla="*/ 3766300 h 6858000"/>
              <a:gd name="connsiteX1919" fmla="*/ 4865741 w 12192001"/>
              <a:gd name="connsiteY1919" fmla="*/ 3796338 h 6858000"/>
              <a:gd name="connsiteX1920" fmla="*/ 4865741 w 12192001"/>
              <a:gd name="connsiteY1920" fmla="*/ 3830130 h 6858000"/>
              <a:gd name="connsiteX1921" fmla="*/ 4888520 w 12192001"/>
              <a:gd name="connsiteY1921" fmla="*/ 3833885 h 6858000"/>
              <a:gd name="connsiteX1922" fmla="*/ 4899909 w 12192001"/>
              <a:gd name="connsiteY1922" fmla="*/ 3878942 h 6858000"/>
              <a:gd name="connsiteX1923" fmla="*/ 4896113 w 12192001"/>
              <a:gd name="connsiteY1923" fmla="*/ 3890206 h 6858000"/>
              <a:gd name="connsiteX1924" fmla="*/ 4907502 w 12192001"/>
              <a:gd name="connsiteY1924" fmla="*/ 3897715 h 6858000"/>
              <a:gd name="connsiteX1925" fmla="*/ 4918892 w 12192001"/>
              <a:gd name="connsiteY1925" fmla="*/ 3890206 h 6858000"/>
              <a:gd name="connsiteX1926" fmla="*/ 4915095 w 12192001"/>
              <a:gd name="connsiteY1926" fmla="*/ 3860168 h 6858000"/>
              <a:gd name="connsiteX1927" fmla="*/ 4922688 w 12192001"/>
              <a:gd name="connsiteY1927" fmla="*/ 3826375 h 6858000"/>
              <a:gd name="connsiteX1928" fmla="*/ 4945467 w 12192001"/>
              <a:gd name="connsiteY1928" fmla="*/ 3815111 h 6858000"/>
              <a:gd name="connsiteX1929" fmla="*/ 4953060 w 12192001"/>
              <a:gd name="connsiteY1929" fmla="*/ 3796338 h 6858000"/>
              <a:gd name="connsiteX1930" fmla="*/ 4937874 w 12192001"/>
              <a:gd name="connsiteY1930" fmla="*/ 3751281 h 6858000"/>
              <a:gd name="connsiteX1931" fmla="*/ 4937874 w 12192001"/>
              <a:gd name="connsiteY1931" fmla="*/ 3732507 h 6858000"/>
              <a:gd name="connsiteX1932" fmla="*/ 4949263 w 12192001"/>
              <a:gd name="connsiteY1932" fmla="*/ 3724998 h 6858000"/>
              <a:gd name="connsiteX1933" fmla="*/ 4968246 w 12192001"/>
              <a:gd name="connsiteY1933" fmla="*/ 3728753 h 6858000"/>
              <a:gd name="connsiteX1934" fmla="*/ 4983432 w 12192001"/>
              <a:gd name="connsiteY1934" fmla="*/ 3751281 h 6858000"/>
              <a:gd name="connsiteX1935" fmla="*/ 4991024 w 12192001"/>
              <a:gd name="connsiteY1935" fmla="*/ 3755036 h 6858000"/>
              <a:gd name="connsiteX1936" fmla="*/ 4994821 w 12192001"/>
              <a:gd name="connsiteY1936" fmla="*/ 3747526 h 6858000"/>
              <a:gd name="connsiteX1937" fmla="*/ 4991024 w 12192001"/>
              <a:gd name="connsiteY1937" fmla="*/ 3709979 h 6858000"/>
              <a:gd name="connsiteX1938" fmla="*/ 4991024 w 12192001"/>
              <a:gd name="connsiteY1938" fmla="*/ 3706224 h 6858000"/>
              <a:gd name="connsiteX1939" fmla="*/ 4998617 w 12192001"/>
              <a:gd name="connsiteY1939" fmla="*/ 3706224 h 6858000"/>
              <a:gd name="connsiteX1940" fmla="*/ 5010007 w 12192001"/>
              <a:gd name="connsiteY1940" fmla="*/ 3702470 h 6858000"/>
              <a:gd name="connsiteX1941" fmla="*/ 5010007 w 12192001"/>
              <a:gd name="connsiteY1941" fmla="*/ 3676187 h 6858000"/>
              <a:gd name="connsiteX1942" fmla="*/ 5021396 w 12192001"/>
              <a:gd name="connsiteY1942" fmla="*/ 3709979 h 6858000"/>
              <a:gd name="connsiteX1943" fmla="*/ 5032786 w 12192001"/>
              <a:gd name="connsiteY1943" fmla="*/ 3713734 h 6858000"/>
              <a:gd name="connsiteX1944" fmla="*/ 5055564 w 12192001"/>
              <a:gd name="connsiteY1944" fmla="*/ 3724998 h 6858000"/>
              <a:gd name="connsiteX1945" fmla="*/ 5055564 w 12192001"/>
              <a:gd name="connsiteY1945" fmla="*/ 3740017 h 6858000"/>
              <a:gd name="connsiteX1946" fmla="*/ 5063158 w 12192001"/>
              <a:gd name="connsiteY1946" fmla="*/ 3740017 h 6858000"/>
              <a:gd name="connsiteX1947" fmla="*/ 5066954 w 12192001"/>
              <a:gd name="connsiteY1947" fmla="*/ 3740017 h 6858000"/>
              <a:gd name="connsiteX1948" fmla="*/ 5082140 w 12192001"/>
              <a:gd name="connsiteY1948" fmla="*/ 3668677 h 6858000"/>
              <a:gd name="connsiteX1949" fmla="*/ 5101122 w 12192001"/>
              <a:gd name="connsiteY1949" fmla="*/ 3623620 h 6858000"/>
              <a:gd name="connsiteX1950" fmla="*/ 5108715 w 12192001"/>
              <a:gd name="connsiteY1950" fmla="*/ 3616110 h 6858000"/>
              <a:gd name="connsiteX1951" fmla="*/ 5116308 w 12192001"/>
              <a:gd name="connsiteY1951" fmla="*/ 3627375 h 6858000"/>
              <a:gd name="connsiteX1952" fmla="*/ 5116308 w 12192001"/>
              <a:gd name="connsiteY1952" fmla="*/ 3661168 h 6858000"/>
              <a:gd name="connsiteX1953" fmla="*/ 5120104 w 12192001"/>
              <a:gd name="connsiteY1953" fmla="*/ 3668677 h 6858000"/>
              <a:gd name="connsiteX1954" fmla="*/ 5127697 w 12192001"/>
              <a:gd name="connsiteY1954" fmla="*/ 3664922 h 6858000"/>
              <a:gd name="connsiteX1955" fmla="*/ 5135290 w 12192001"/>
              <a:gd name="connsiteY1955" fmla="*/ 3642394 h 6858000"/>
              <a:gd name="connsiteX1956" fmla="*/ 5135290 w 12192001"/>
              <a:gd name="connsiteY1956" fmla="*/ 3608601 h 6858000"/>
              <a:gd name="connsiteX1957" fmla="*/ 5150476 w 12192001"/>
              <a:gd name="connsiteY1957" fmla="*/ 3604846 h 6858000"/>
              <a:gd name="connsiteX1958" fmla="*/ 5158069 w 12192001"/>
              <a:gd name="connsiteY1958" fmla="*/ 3604846 h 6858000"/>
              <a:gd name="connsiteX1959" fmla="*/ 5180848 w 12192001"/>
              <a:gd name="connsiteY1959" fmla="*/ 3661168 h 6858000"/>
              <a:gd name="connsiteX1960" fmla="*/ 5173255 w 12192001"/>
              <a:gd name="connsiteY1960" fmla="*/ 3792583 h 6858000"/>
              <a:gd name="connsiteX1961" fmla="*/ 5180848 w 12192001"/>
              <a:gd name="connsiteY1961" fmla="*/ 3811357 h 6858000"/>
              <a:gd name="connsiteX1962" fmla="*/ 5188441 w 12192001"/>
              <a:gd name="connsiteY1962" fmla="*/ 3792583 h 6858000"/>
              <a:gd name="connsiteX1963" fmla="*/ 5196034 w 12192001"/>
              <a:gd name="connsiteY1963" fmla="*/ 3747526 h 6858000"/>
              <a:gd name="connsiteX1964" fmla="*/ 5196034 w 12192001"/>
              <a:gd name="connsiteY1964" fmla="*/ 3698715 h 6858000"/>
              <a:gd name="connsiteX1965" fmla="*/ 5199830 w 12192001"/>
              <a:gd name="connsiteY1965" fmla="*/ 3623620 h 6858000"/>
              <a:gd name="connsiteX1966" fmla="*/ 5249185 w 12192001"/>
              <a:gd name="connsiteY1966" fmla="*/ 3495959 h 6858000"/>
              <a:gd name="connsiteX1967" fmla="*/ 5260573 w 12192001"/>
              <a:gd name="connsiteY1967" fmla="*/ 3450903 h 6858000"/>
              <a:gd name="connsiteX1968" fmla="*/ 5264370 w 12192001"/>
              <a:gd name="connsiteY1968" fmla="*/ 3435884 h 6858000"/>
              <a:gd name="connsiteX1969" fmla="*/ 5271963 w 12192001"/>
              <a:gd name="connsiteY1969" fmla="*/ 3450903 h 6858000"/>
              <a:gd name="connsiteX1970" fmla="*/ 5271963 w 12192001"/>
              <a:gd name="connsiteY1970" fmla="*/ 3646149 h 6858000"/>
              <a:gd name="connsiteX1971" fmla="*/ 5309928 w 12192001"/>
              <a:gd name="connsiteY1971" fmla="*/ 3702470 h 6858000"/>
              <a:gd name="connsiteX1972" fmla="*/ 5317520 w 12192001"/>
              <a:gd name="connsiteY1972" fmla="*/ 3702470 h 6858000"/>
              <a:gd name="connsiteX1973" fmla="*/ 5347892 w 12192001"/>
              <a:gd name="connsiteY1973" fmla="*/ 3687451 h 6858000"/>
              <a:gd name="connsiteX1974" fmla="*/ 5370671 w 12192001"/>
              <a:gd name="connsiteY1974" fmla="*/ 3664922 h 6858000"/>
              <a:gd name="connsiteX1975" fmla="*/ 5416229 w 12192001"/>
              <a:gd name="connsiteY1975" fmla="*/ 3631129 h 6858000"/>
              <a:gd name="connsiteX1976" fmla="*/ 5480768 w 12192001"/>
              <a:gd name="connsiteY1976" fmla="*/ 3589827 h 6858000"/>
              <a:gd name="connsiteX1977" fmla="*/ 5484565 w 12192001"/>
              <a:gd name="connsiteY1977" fmla="*/ 3574809 h 6858000"/>
              <a:gd name="connsiteX1978" fmla="*/ 5492158 w 12192001"/>
              <a:gd name="connsiteY1978" fmla="*/ 3533507 h 6858000"/>
              <a:gd name="connsiteX1979" fmla="*/ 5495954 w 12192001"/>
              <a:gd name="connsiteY1979" fmla="*/ 3518488 h 6858000"/>
              <a:gd name="connsiteX1980" fmla="*/ 5495954 w 12192001"/>
              <a:gd name="connsiteY1980" fmla="*/ 3488450 h 6858000"/>
              <a:gd name="connsiteX1981" fmla="*/ 5484565 w 12192001"/>
              <a:gd name="connsiteY1981" fmla="*/ 3435884 h 6858000"/>
              <a:gd name="connsiteX1982" fmla="*/ 5488361 w 12192001"/>
              <a:gd name="connsiteY1982" fmla="*/ 3398336 h 6858000"/>
              <a:gd name="connsiteX1983" fmla="*/ 5498621 w 12192001"/>
              <a:gd name="connsiteY1983" fmla="*/ 3376078 h 6858000"/>
              <a:gd name="connsiteX1984" fmla="*/ 5499891 w 12192001"/>
              <a:gd name="connsiteY1984" fmla="*/ 3377898 h 6858000"/>
              <a:gd name="connsiteX1985" fmla="*/ 5507598 w 12192001"/>
              <a:gd name="connsiteY1985" fmla="*/ 3419213 h 6858000"/>
              <a:gd name="connsiteX1986" fmla="*/ 5507598 w 12192001"/>
              <a:gd name="connsiteY1986" fmla="*/ 3468039 h 6858000"/>
              <a:gd name="connsiteX1987" fmla="*/ 5507598 w 12192001"/>
              <a:gd name="connsiteY1987" fmla="*/ 3513109 h 6858000"/>
              <a:gd name="connsiteX1988" fmla="*/ 5523011 w 12192001"/>
              <a:gd name="connsiteY1988" fmla="*/ 3531888 h 6858000"/>
              <a:gd name="connsiteX1989" fmla="*/ 5542278 w 12192001"/>
              <a:gd name="connsiteY1989" fmla="*/ 3524377 h 6858000"/>
              <a:gd name="connsiteX1990" fmla="*/ 5542278 w 12192001"/>
              <a:gd name="connsiteY1990" fmla="*/ 3505598 h 6858000"/>
              <a:gd name="connsiteX1991" fmla="*/ 5553839 w 12192001"/>
              <a:gd name="connsiteY1991" fmla="*/ 3486818 h 6858000"/>
              <a:gd name="connsiteX1992" fmla="*/ 5573106 w 12192001"/>
              <a:gd name="connsiteY1992" fmla="*/ 3464283 h 6858000"/>
              <a:gd name="connsiteX1993" fmla="*/ 5584666 w 12192001"/>
              <a:gd name="connsiteY1993" fmla="*/ 3430480 h 6858000"/>
              <a:gd name="connsiteX1994" fmla="*/ 5584666 w 12192001"/>
              <a:gd name="connsiteY1994" fmla="*/ 3396677 h 6858000"/>
              <a:gd name="connsiteX1995" fmla="*/ 5580813 w 12192001"/>
              <a:gd name="connsiteY1995" fmla="*/ 3344096 h 6858000"/>
              <a:gd name="connsiteX1996" fmla="*/ 5584666 w 12192001"/>
              <a:gd name="connsiteY1996" fmla="*/ 3336584 h 6858000"/>
              <a:gd name="connsiteX1997" fmla="*/ 5596227 w 12192001"/>
              <a:gd name="connsiteY1997" fmla="*/ 3340340 h 6858000"/>
              <a:gd name="connsiteX1998" fmla="*/ 5603933 w 12192001"/>
              <a:gd name="connsiteY1998" fmla="*/ 3362875 h 6858000"/>
              <a:gd name="connsiteX1999" fmla="*/ 5630907 w 12192001"/>
              <a:gd name="connsiteY1999" fmla="*/ 3370386 h 6858000"/>
              <a:gd name="connsiteX2000" fmla="*/ 5634761 w 12192001"/>
              <a:gd name="connsiteY2000" fmla="*/ 3332828 h 6858000"/>
              <a:gd name="connsiteX2001" fmla="*/ 5638614 w 12192001"/>
              <a:gd name="connsiteY2001" fmla="*/ 3347852 h 6858000"/>
              <a:gd name="connsiteX2002" fmla="*/ 5638614 w 12192001"/>
              <a:gd name="connsiteY2002" fmla="*/ 3381654 h 6858000"/>
              <a:gd name="connsiteX2003" fmla="*/ 5650174 w 12192001"/>
              <a:gd name="connsiteY2003" fmla="*/ 3415457 h 6858000"/>
              <a:gd name="connsiteX2004" fmla="*/ 5673295 w 12192001"/>
              <a:gd name="connsiteY2004" fmla="*/ 3422969 h 6858000"/>
              <a:gd name="connsiteX2005" fmla="*/ 5684855 w 12192001"/>
              <a:gd name="connsiteY2005" fmla="*/ 3404189 h 6858000"/>
              <a:gd name="connsiteX2006" fmla="*/ 5681002 w 12192001"/>
              <a:gd name="connsiteY2006" fmla="*/ 3374142 h 6858000"/>
              <a:gd name="connsiteX2007" fmla="*/ 5673295 w 12192001"/>
              <a:gd name="connsiteY2007" fmla="*/ 3310293 h 6858000"/>
              <a:gd name="connsiteX2008" fmla="*/ 5677148 w 12192001"/>
              <a:gd name="connsiteY2008" fmla="*/ 3302781 h 6858000"/>
              <a:gd name="connsiteX2009" fmla="*/ 5684855 w 12192001"/>
              <a:gd name="connsiteY2009" fmla="*/ 3250199 h 6858000"/>
              <a:gd name="connsiteX2010" fmla="*/ 5692562 w 12192001"/>
              <a:gd name="connsiteY2010" fmla="*/ 3171326 h 6858000"/>
              <a:gd name="connsiteX2011" fmla="*/ 5692562 w 12192001"/>
              <a:gd name="connsiteY2011" fmla="*/ 3167570 h 6858000"/>
              <a:gd name="connsiteX2012" fmla="*/ 5696415 w 12192001"/>
              <a:gd name="connsiteY2012" fmla="*/ 3167570 h 6858000"/>
              <a:gd name="connsiteX2013" fmla="*/ 5704122 w 12192001"/>
              <a:gd name="connsiteY2013" fmla="*/ 3171326 h 6858000"/>
              <a:gd name="connsiteX2014" fmla="*/ 5704122 w 12192001"/>
              <a:gd name="connsiteY2014" fmla="*/ 3182594 h 6858000"/>
              <a:gd name="connsiteX2015" fmla="*/ 5704122 w 12192001"/>
              <a:gd name="connsiteY2015" fmla="*/ 3250199 h 6858000"/>
              <a:gd name="connsiteX2016" fmla="*/ 5711829 w 12192001"/>
              <a:gd name="connsiteY2016" fmla="*/ 3261467 h 6858000"/>
              <a:gd name="connsiteX2017" fmla="*/ 5727243 w 12192001"/>
              <a:gd name="connsiteY2017" fmla="*/ 3280246 h 6858000"/>
              <a:gd name="connsiteX2018" fmla="*/ 5727243 w 12192001"/>
              <a:gd name="connsiteY2018" fmla="*/ 3325316 h 6858000"/>
              <a:gd name="connsiteX2019" fmla="*/ 5734950 w 12192001"/>
              <a:gd name="connsiteY2019" fmla="*/ 3359119 h 6858000"/>
              <a:gd name="connsiteX2020" fmla="*/ 5739909 w 12192001"/>
              <a:gd name="connsiteY2020" fmla="*/ 3351064 h 6858000"/>
              <a:gd name="connsiteX2021" fmla="*/ 5745618 w 12192001"/>
              <a:gd name="connsiteY2021" fmla="*/ 3366421 h 6858000"/>
              <a:gd name="connsiteX2022" fmla="*/ 5760329 w 12192001"/>
              <a:gd name="connsiteY2022" fmla="*/ 3398336 h 6858000"/>
              <a:gd name="connsiteX2023" fmla="*/ 5764126 w 12192001"/>
              <a:gd name="connsiteY2023" fmla="*/ 3435884 h 6858000"/>
              <a:gd name="connsiteX2024" fmla="*/ 5752736 w 12192001"/>
              <a:gd name="connsiteY2024" fmla="*/ 3488450 h 6858000"/>
              <a:gd name="connsiteX2025" fmla="*/ 5752736 w 12192001"/>
              <a:gd name="connsiteY2025" fmla="*/ 3518488 h 6858000"/>
              <a:gd name="connsiteX2026" fmla="*/ 5756533 w 12192001"/>
              <a:gd name="connsiteY2026" fmla="*/ 3533507 h 6858000"/>
              <a:gd name="connsiteX2027" fmla="*/ 5764126 w 12192001"/>
              <a:gd name="connsiteY2027" fmla="*/ 3574809 h 6858000"/>
              <a:gd name="connsiteX2028" fmla="*/ 5767922 w 12192001"/>
              <a:gd name="connsiteY2028" fmla="*/ 3589827 h 6858000"/>
              <a:gd name="connsiteX2029" fmla="*/ 5832462 w 12192001"/>
              <a:gd name="connsiteY2029" fmla="*/ 3631129 h 6858000"/>
              <a:gd name="connsiteX2030" fmla="*/ 5878019 w 12192001"/>
              <a:gd name="connsiteY2030" fmla="*/ 3664922 h 6858000"/>
              <a:gd name="connsiteX2031" fmla="*/ 5900798 w 12192001"/>
              <a:gd name="connsiteY2031" fmla="*/ 3687451 h 6858000"/>
              <a:gd name="connsiteX2032" fmla="*/ 5931170 w 12192001"/>
              <a:gd name="connsiteY2032" fmla="*/ 3702470 h 6858000"/>
              <a:gd name="connsiteX2033" fmla="*/ 5938763 w 12192001"/>
              <a:gd name="connsiteY2033" fmla="*/ 3702470 h 6858000"/>
              <a:gd name="connsiteX2034" fmla="*/ 5976728 w 12192001"/>
              <a:gd name="connsiteY2034" fmla="*/ 3646149 h 6858000"/>
              <a:gd name="connsiteX2035" fmla="*/ 5976728 w 12192001"/>
              <a:gd name="connsiteY2035" fmla="*/ 3450903 h 6858000"/>
              <a:gd name="connsiteX2036" fmla="*/ 5984321 w 12192001"/>
              <a:gd name="connsiteY2036" fmla="*/ 3435884 h 6858000"/>
              <a:gd name="connsiteX2037" fmla="*/ 5988117 w 12192001"/>
              <a:gd name="connsiteY2037" fmla="*/ 3450903 h 6858000"/>
              <a:gd name="connsiteX2038" fmla="*/ 5999506 w 12192001"/>
              <a:gd name="connsiteY2038" fmla="*/ 3495959 h 6858000"/>
              <a:gd name="connsiteX2039" fmla="*/ 6048861 w 12192001"/>
              <a:gd name="connsiteY2039" fmla="*/ 3623620 h 6858000"/>
              <a:gd name="connsiteX2040" fmla="*/ 6052657 w 12192001"/>
              <a:gd name="connsiteY2040" fmla="*/ 3698715 h 6858000"/>
              <a:gd name="connsiteX2041" fmla="*/ 6052657 w 12192001"/>
              <a:gd name="connsiteY2041" fmla="*/ 3747526 h 6858000"/>
              <a:gd name="connsiteX2042" fmla="*/ 6060250 w 12192001"/>
              <a:gd name="connsiteY2042" fmla="*/ 3792583 h 6858000"/>
              <a:gd name="connsiteX2043" fmla="*/ 6067843 w 12192001"/>
              <a:gd name="connsiteY2043" fmla="*/ 3811357 h 6858000"/>
              <a:gd name="connsiteX2044" fmla="*/ 6075436 w 12192001"/>
              <a:gd name="connsiteY2044" fmla="*/ 3792583 h 6858000"/>
              <a:gd name="connsiteX2045" fmla="*/ 6067843 w 12192001"/>
              <a:gd name="connsiteY2045" fmla="*/ 3661168 h 6858000"/>
              <a:gd name="connsiteX2046" fmla="*/ 6090622 w 12192001"/>
              <a:gd name="connsiteY2046" fmla="*/ 3604846 h 6858000"/>
              <a:gd name="connsiteX2047" fmla="*/ 6098214 w 12192001"/>
              <a:gd name="connsiteY2047" fmla="*/ 3604846 h 6858000"/>
              <a:gd name="connsiteX2048" fmla="*/ 6113400 w 12192001"/>
              <a:gd name="connsiteY2048" fmla="*/ 3608601 h 6858000"/>
              <a:gd name="connsiteX2049" fmla="*/ 6113400 w 12192001"/>
              <a:gd name="connsiteY2049" fmla="*/ 3642394 h 6858000"/>
              <a:gd name="connsiteX2050" fmla="*/ 6120993 w 12192001"/>
              <a:gd name="connsiteY2050" fmla="*/ 3664922 h 6858000"/>
              <a:gd name="connsiteX2051" fmla="*/ 6128586 w 12192001"/>
              <a:gd name="connsiteY2051" fmla="*/ 3668677 h 6858000"/>
              <a:gd name="connsiteX2052" fmla="*/ 6132383 w 12192001"/>
              <a:gd name="connsiteY2052" fmla="*/ 3661168 h 6858000"/>
              <a:gd name="connsiteX2053" fmla="*/ 6132383 w 12192001"/>
              <a:gd name="connsiteY2053" fmla="*/ 3627375 h 6858000"/>
              <a:gd name="connsiteX2054" fmla="*/ 6139976 w 12192001"/>
              <a:gd name="connsiteY2054" fmla="*/ 3616110 h 6858000"/>
              <a:gd name="connsiteX2055" fmla="*/ 6147569 w 12192001"/>
              <a:gd name="connsiteY2055" fmla="*/ 3623620 h 6858000"/>
              <a:gd name="connsiteX2056" fmla="*/ 6166551 w 12192001"/>
              <a:gd name="connsiteY2056" fmla="*/ 3668677 h 6858000"/>
              <a:gd name="connsiteX2057" fmla="*/ 6181737 w 12192001"/>
              <a:gd name="connsiteY2057" fmla="*/ 3740017 h 6858000"/>
              <a:gd name="connsiteX2058" fmla="*/ 6185533 w 12192001"/>
              <a:gd name="connsiteY2058" fmla="*/ 3740017 h 6858000"/>
              <a:gd name="connsiteX2059" fmla="*/ 6193126 w 12192001"/>
              <a:gd name="connsiteY2059" fmla="*/ 3740017 h 6858000"/>
              <a:gd name="connsiteX2060" fmla="*/ 6193126 w 12192001"/>
              <a:gd name="connsiteY2060" fmla="*/ 3724998 h 6858000"/>
              <a:gd name="connsiteX2061" fmla="*/ 6215905 w 12192001"/>
              <a:gd name="connsiteY2061" fmla="*/ 3713734 h 6858000"/>
              <a:gd name="connsiteX2062" fmla="*/ 6227294 w 12192001"/>
              <a:gd name="connsiteY2062" fmla="*/ 3709979 h 6858000"/>
              <a:gd name="connsiteX2063" fmla="*/ 6238684 w 12192001"/>
              <a:gd name="connsiteY2063" fmla="*/ 3676187 h 6858000"/>
              <a:gd name="connsiteX2064" fmla="*/ 6238684 w 12192001"/>
              <a:gd name="connsiteY2064" fmla="*/ 3702470 h 6858000"/>
              <a:gd name="connsiteX2065" fmla="*/ 6250073 w 12192001"/>
              <a:gd name="connsiteY2065" fmla="*/ 3706224 h 6858000"/>
              <a:gd name="connsiteX2066" fmla="*/ 6257666 w 12192001"/>
              <a:gd name="connsiteY2066" fmla="*/ 3706224 h 6858000"/>
              <a:gd name="connsiteX2067" fmla="*/ 6257666 w 12192001"/>
              <a:gd name="connsiteY2067" fmla="*/ 3709979 h 6858000"/>
              <a:gd name="connsiteX2068" fmla="*/ 6253870 w 12192001"/>
              <a:gd name="connsiteY2068" fmla="*/ 3747526 h 6858000"/>
              <a:gd name="connsiteX2069" fmla="*/ 6257666 w 12192001"/>
              <a:gd name="connsiteY2069" fmla="*/ 3755036 h 6858000"/>
              <a:gd name="connsiteX2070" fmla="*/ 6265259 w 12192001"/>
              <a:gd name="connsiteY2070" fmla="*/ 3751281 h 6858000"/>
              <a:gd name="connsiteX2071" fmla="*/ 6280445 w 12192001"/>
              <a:gd name="connsiteY2071" fmla="*/ 3728753 h 6858000"/>
              <a:gd name="connsiteX2072" fmla="*/ 6299427 w 12192001"/>
              <a:gd name="connsiteY2072" fmla="*/ 3724998 h 6858000"/>
              <a:gd name="connsiteX2073" fmla="*/ 6310816 w 12192001"/>
              <a:gd name="connsiteY2073" fmla="*/ 3732507 h 6858000"/>
              <a:gd name="connsiteX2074" fmla="*/ 6310816 w 12192001"/>
              <a:gd name="connsiteY2074" fmla="*/ 3751281 h 6858000"/>
              <a:gd name="connsiteX2075" fmla="*/ 6295631 w 12192001"/>
              <a:gd name="connsiteY2075" fmla="*/ 3796338 h 6858000"/>
              <a:gd name="connsiteX2076" fmla="*/ 6303224 w 12192001"/>
              <a:gd name="connsiteY2076" fmla="*/ 3815111 h 6858000"/>
              <a:gd name="connsiteX2077" fmla="*/ 6326002 w 12192001"/>
              <a:gd name="connsiteY2077" fmla="*/ 3826375 h 6858000"/>
              <a:gd name="connsiteX2078" fmla="*/ 6333595 w 12192001"/>
              <a:gd name="connsiteY2078" fmla="*/ 3860168 h 6858000"/>
              <a:gd name="connsiteX2079" fmla="*/ 6329799 w 12192001"/>
              <a:gd name="connsiteY2079" fmla="*/ 3890206 h 6858000"/>
              <a:gd name="connsiteX2080" fmla="*/ 6341188 w 12192001"/>
              <a:gd name="connsiteY2080" fmla="*/ 3897715 h 6858000"/>
              <a:gd name="connsiteX2081" fmla="*/ 6352578 w 12192001"/>
              <a:gd name="connsiteY2081" fmla="*/ 3890206 h 6858000"/>
              <a:gd name="connsiteX2082" fmla="*/ 6348781 w 12192001"/>
              <a:gd name="connsiteY2082" fmla="*/ 3878942 h 6858000"/>
              <a:gd name="connsiteX2083" fmla="*/ 6360171 w 12192001"/>
              <a:gd name="connsiteY2083" fmla="*/ 3833885 h 6858000"/>
              <a:gd name="connsiteX2084" fmla="*/ 6382949 w 12192001"/>
              <a:gd name="connsiteY2084" fmla="*/ 3830130 h 6858000"/>
              <a:gd name="connsiteX2085" fmla="*/ 6382949 w 12192001"/>
              <a:gd name="connsiteY2085" fmla="*/ 3796338 h 6858000"/>
              <a:gd name="connsiteX2086" fmla="*/ 6386746 w 12192001"/>
              <a:gd name="connsiteY2086" fmla="*/ 3766300 h 6858000"/>
              <a:gd name="connsiteX2087" fmla="*/ 6382949 w 12192001"/>
              <a:gd name="connsiteY2087" fmla="*/ 3740017 h 6858000"/>
              <a:gd name="connsiteX2088" fmla="*/ 6379153 w 12192001"/>
              <a:gd name="connsiteY2088" fmla="*/ 3646149 h 6858000"/>
              <a:gd name="connsiteX2089" fmla="*/ 6379153 w 12192001"/>
              <a:gd name="connsiteY2089" fmla="*/ 3604846 h 6858000"/>
              <a:gd name="connsiteX2090" fmla="*/ 6360171 w 12192001"/>
              <a:gd name="connsiteY2090" fmla="*/ 3541016 h 6858000"/>
              <a:gd name="connsiteX2091" fmla="*/ 6371560 w 12192001"/>
              <a:gd name="connsiteY2091" fmla="*/ 3533507 h 6858000"/>
              <a:gd name="connsiteX2092" fmla="*/ 6375356 w 12192001"/>
              <a:gd name="connsiteY2092" fmla="*/ 3492205 h 6858000"/>
              <a:gd name="connsiteX2093" fmla="*/ 6360171 w 12192001"/>
              <a:gd name="connsiteY2093" fmla="*/ 3462167 h 6858000"/>
              <a:gd name="connsiteX2094" fmla="*/ 6352578 w 12192001"/>
              <a:gd name="connsiteY2094" fmla="*/ 3435884 h 6858000"/>
              <a:gd name="connsiteX2095" fmla="*/ 6382949 w 12192001"/>
              <a:gd name="connsiteY2095" fmla="*/ 3383318 h 6858000"/>
              <a:gd name="connsiteX2096" fmla="*/ 6398135 w 12192001"/>
              <a:gd name="connsiteY2096" fmla="*/ 3353280 h 6858000"/>
              <a:gd name="connsiteX2097" fmla="*/ 6390542 w 12192001"/>
              <a:gd name="connsiteY2097" fmla="*/ 3330751 h 6858000"/>
              <a:gd name="connsiteX2098" fmla="*/ 6379153 w 12192001"/>
              <a:gd name="connsiteY2098" fmla="*/ 3311978 h 6858000"/>
              <a:gd name="connsiteX2099" fmla="*/ 6360171 w 12192001"/>
              <a:gd name="connsiteY2099" fmla="*/ 3304468 h 6858000"/>
              <a:gd name="connsiteX2100" fmla="*/ 6360171 w 12192001"/>
              <a:gd name="connsiteY2100" fmla="*/ 3274431 h 6858000"/>
              <a:gd name="connsiteX2101" fmla="*/ 6379153 w 12192001"/>
              <a:gd name="connsiteY2101" fmla="*/ 3259412 h 6858000"/>
              <a:gd name="connsiteX2102" fmla="*/ 6375356 w 12192001"/>
              <a:gd name="connsiteY2102" fmla="*/ 3233129 h 6858000"/>
              <a:gd name="connsiteX2103" fmla="*/ 6363967 w 12192001"/>
              <a:gd name="connsiteY2103" fmla="*/ 3191827 h 6858000"/>
              <a:gd name="connsiteX2104" fmla="*/ 6367763 w 12192001"/>
              <a:gd name="connsiteY2104" fmla="*/ 3180562 h 6858000"/>
              <a:gd name="connsiteX2105" fmla="*/ 6394339 w 12192001"/>
              <a:gd name="connsiteY2105" fmla="*/ 3165544 h 6858000"/>
              <a:gd name="connsiteX2106" fmla="*/ 6401932 w 12192001"/>
              <a:gd name="connsiteY2106" fmla="*/ 3154279 h 6858000"/>
              <a:gd name="connsiteX2107" fmla="*/ 6371560 w 12192001"/>
              <a:gd name="connsiteY2107" fmla="*/ 3101713 h 6858000"/>
              <a:gd name="connsiteX2108" fmla="*/ 6363967 w 12192001"/>
              <a:gd name="connsiteY2108" fmla="*/ 3094204 h 6858000"/>
              <a:gd name="connsiteX2109" fmla="*/ 6356374 w 12192001"/>
              <a:gd name="connsiteY2109" fmla="*/ 3101713 h 6858000"/>
              <a:gd name="connsiteX2110" fmla="*/ 6352578 w 12192001"/>
              <a:gd name="connsiteY2110" fmla="*/ 3154279 h 6858000"/>
              <a:gd name="connsiteX2111" fmla="*/ 6348781 w 12192001"/>
              <a:gd name="connsiteY2111" fmla="*/ 3165544 h 6858000"/>
              <a:gd name="connsiteX2112" fmla="*/ 6337392 w 12192001"/>
              <a:gd name="connsiteY2112" fmla="*/ 3184317 h 6858000"/>
              <a:gd name="connsiteX2113" fmla="*/ 6322206 w 12192001"/>
              <a:gd name="connsiteY2113" fmla="*/ 3191827 h 6858000"/>
              <a:gd name="connsiteX2114" fmla="*/ 6307020 w 12192001"/>
              <a:gd name="connsiteY2114" fmla="*/ 3180562 h 6858000"/>
              <a:gd name="connsiteX2115" fmla="*/ 6307020 w 12192001"/>
              <a:gd name="connsiteY2115" fmla="*/ 3195581 h 6858000"/>
              <a:gd name="connsiteX2116" fmla="*/ 6310816 w 12192001"/>
              <a:gd name="connsiteY2116" fmla="*/ 3221864 h 6858000"/>
              <a:gd name="connsiteX2117" fmla="*/ 6307020 w 12192001"/>
              <a:gd name="connsiteY2117" fmla="*/ 3251902 h 6858000"/>
              <a:gd name="connsiteX2118" fmla="*/ 6288038 w 12192001"/>
              <a:gd name="connsiteY2118" fmla="*/ 3270676 h 6858000"/>
              <a:gd name="connsiteX2119" fmla="*/ 6284241 w 12192001"/>
              <a:gd name="connsiteY2119" fmla="*/ 3285695 h 6858000"/>
              <a:gd name="connsiteX2120" fmla="*/ 6284241 w 12192001"/>
              <a:gd name="connsiteY2120" fmla="*/ 3345770 h 6858000"/>
              <a:gd name="connsiteX2121" fmla="*/ 6284241 w 12192001"/>
              <a:gd name="connsiteY2121" fmla="*/ 3409601 h 6858000"/>
              <a:gd name="connsiteX2122" fmla="*/ 6280445 w 12192001"/>
              <a:gd name="connsiteY2122" fmla="*/ 3409601 h 6858000"/>
              <a:gd name="connsiteX2123" fmla="*/ 6276648 w 12192001"/>
              <a:gd name="connsiteY2123" fmla="*/ 3345770 h 6858000"/>
              <a:gd name="connsiteX2124" fmla="*/ 6265259 w 12192001"/>
              <a:gd name="connsiteY2124" fmla="*/ 3360789 h 6858000"/>
              <a:gd name="connsiteX2125" fmla="*/ 6253870 w 12192001"/>
              <a:gd name="connsiteY2125" fmla="*/ 3473431 h 6858000"/>
              <a:gd name="connsiteX2126" fmla="*/ 6253870 w 12192001"/>
              <a:gd name="connsiteY2126" fmla="*/ 3495959 h 6858000"/>
              <a:gd name="connsiteX2127" fmla="*/ 6231091 w 12192001"/>
              <a:gd name="connsiteY2127" fmla="*/ 3544771 h 6858000"/>
              <a:gd name="connsiteX2128" fmla="*/ 6231091 w 12192001"/>
              <a:gd name="connsiteY2128" fmla="*/ 3578563 h 6858000"/>
              <a:gd name="connsiteX2129" fmla="*/ 6223498 w 12192001"/>
              <a:gd name="connsiteY2129" fmla="*/ 3589827 h 6858000"/>
              <a:gd name="connsiteX2130" fmla="*/ 6212108 w 12192001"/>
              <a:gd name="connsiteY2130" fmla="*/ 3586073 h 6858000"/>
              <a:gd name="connsiteX2131" fmla="*/ 6208312 w 12192001"/>
              <a:gd name="connsiteY2131" fmla="*/ 3559790 h 6858000"/>
              <a:gd name="connsiteX2132" fmla="*/ 6227294 w 12192001"/>
              <a:gd name="connsiteY2132" fmla="*/ 3544771 h 6858000"/>
              <a:gd name="connsiteX2133" fmla="*/ 6231091 w 12192001"/>
              <a:gd name="connsiteY2133" fmla="*/ 3507223 h 6858000"/>
              <a:gd name="connsiteX2134" fmla="*/ 6231091 w 12192001"/>
              <a:gd name="connsiteY2134" fmla="*/ 3462167 h 6858000"/>
              <a:gd name="connsiteX2135" fmla="*/ 6231091 w 12192001"/>
              <a:gd name="connsiteY2135" fmla="*/ 3443393 h 6858000"/>
              <a:gd name="connsiteX2136" fmla="*/ 6227294 w 12192001"/>
              <a:gd name="connsiteY2136" fmla="*/ 3417110 h 6858000"/>
              <a:gd name="connsiteX2137" fmla="*/ 6231091 w 12192001"/>
              <a:gd name="connsiteY2137" fmla="*/ 3390827 h 6858000"/>
              <a:gd name="connsiteX2138" fmla="*/ 6227294 w 12192001"/>
              <a:gd name="connsiteY2138" fmla="*/ 3375808 h 6858000"/>
              <a:gd name="connsiteX2139" fmla="*/ 6238684 w 12192001"/>
              <a:gd name="connsiteY2139" fmla="*/ 3368299 h 6858000"/>
              <a:gd name="connsiteX2140" fmla="*/ 6238684 w 12192001"/>
              <a:gd name="connsiteY2140" fmla="*/ 3349525 h 6858000"/>
              <a:gd name="connsiteX2141" fmla="*/ 6231091 w 12192001"/>
              <a:gd name="connsiteY2141" fmla="*/ 3342016 h 6858000"/>
              <a:gd name="connsiteX2142" fmla="*/ 6246277 w 12192001"/>
              <a:gd name="connsiteY2142" fmla="*/ 3338261 h 6858000"/>
              <a:gd name="connsiteX2143" fmla="*/ 6246277 w 12192001"/>
              <a:gd name="connsiteY2143" fmla="*/ 3315733 h 6858000"/>
              <a:gd name="connsiteX2144" fmla="*/ 6238684 w 12192001"/>
              <a:gd name="connsiteY2144" fmla="*/ 3308223 h 6858000"/>
              <a:gd name="connsiteX2145" fmla="*/ 6253870 w 12192001"/>
              <a:gd name="connsiteY2145" fmla="*/ 3304468 h 6858000"/>
              <a:gd name="connsiteX2146" fmla="*/ 6257666 w 12192001"/>
              <a:gd name="connsiteY2146" fmla="*/ 3244393 h 6858000"/>
              <a:gd name="connsiteX2147" fmla="*/ 6257666 w 12192001"/>
              <a:gd name="connsiteY2147" fmla="*/ 3233129 h 6858000"/>
              <a:gd name="connsiteX2148" fmla="*/ 6253870 w 12192001"/>
              <a:gd name="connsiteY2148" fmla="*/ 3218110 h 6858000"/>
              <a:gd name="connsiteX2149" fmla="*/ 6246277 w 12192001"/>
              <a:gd name="connsiteY2149" fmla="*/ 3184317 h 6858000"/>
              <a:gd name="connsiteX2150" fmla="*/ 6246277 w 12192001"/>
              <a:gd name="connsiteY2150" fmla="*/ 3150525 h 6858000"/>
              <a:gd name="connsiteX2151" fmla="*/ 6253870 w 12192001"/>
              <a:gd name="connsiteY2151" fmla="*/ 3116732 h 6858000"/>
              <a:gd name="connsiteX2152" fmla="*/ 6253870 w 12192001"/>
              <a:gd name="connsiteY2152" fmla="*/ 3090449 h 6858000"/>
              <a:gd name="connsiteX2153" fmla="*/ 6246277 w 12192001"/>
              <a:gd name="connsiteY2153" fmla="*/ 3075430 h 6858000"/>
              <a:gd name="connsiteX2154" fmla="*/ 6246277 w 12192001"/>
              <a:gd name="connsiteY2154" fmla="*/ 3056657 h 6858000"/>
              <a:gd name="connsiteX2155" fmla="*/ 6246277 w 12192001"/>
              <a:gd name="connsiteY2155" fmla="*/ 3022864 h 6858000"/>
              <a:gd name="connsiteX2156" fmla="*/ 6246277 w 12192001"/>
              <a:gd name="connsiteY2156" fmla="*/ 3019109 h 6858000"/>
              <a:gd name="connsiteX2157" fmla="*/ 6269055 w 12192001"/>
              <a:gd name="connsiteY2157" fmla="*/ 2977807 h 6858000"/>
              <a:gd name="connsiteX2158" fmla="*/ 6276648 w 12192001"/>
              <a:gd name="connsiteY2158" fmla="*/ 2977807 h 6858000"/>
              <a:gd name="connsiteX2159" fmla="*/ 6299427 w 12192001"/>
              <a:gd name="connsiteY2159" fmla="*/ 2989072 h 6858000"/>
              <a:gd name="connsiteX2160" fmla="*/ 6299427 w 12192001"/>
              <a:gd name="connsiteY2160" fmla="*/ 3019109 h 6858000"/>
              <a:gd name="connsiteX2161" fmla="*/ 6307020 w 12192001"/>
              <a:gd name="connsiteY2161" fmla="*/ 3030374 h 6858000"/>
              <a:gd name="connsiteX2162" fmla="*/ 6310816 w 12192001"/>
              <a:gd name="connsiteY2162" fmla="*/ 3019109 h 6858000"/>
              <a:gd name="connsiteX2163" fmla="*/ 6307020 w 12192001"/>
              <a:gd name="connsiteY2163" fmla="*/ 3004090 h 6858000"/>
              <a:gd name="connsiteX2164" fmla="*/ 6307020 w 12192001"/>
              <a:gd name="connsiteY2164" fmla="*/ 2985317 h 6858000"/>
              <a:gd name="connsiteX2165" fmla="*/ 6310816 w 12192001"/>
              <a:gd name="connsiteY2165" fmla="*/ 2955279 h 6858000"/>
              <a:gd name="connsiteX2166" fmla="*/ 6318409 w 12192001"/>
              <a:gd name="connsiteY2166" fmla="*/ 2936505 h 6858000"/>
              <a:gd name="connsiteX2167" fmla="*/ 6375356 w 12192001"/>
              <a:gd name="connsiteY2167" fmla="*/ 2891449 h 6858000"/>
              <a:gd name="connsiteX2168" fmla="*/ 6379153 w 12192001"/>
              <a:gd name="connsiteY2168" fmla="*/ 2906468 h 6858000"/>
              <a:gd name="connsiteX2169" fmla="*/ 6379153 w 12192001"/>
              <a:gd name="connsiteY2169" fmla="*/ 2966543 h 6858000"/>
              <a:gd name="connsiteX2170" fmla="*/ 6390542 w 12192001"/>
              <a:gd name="connsiteY2170" fmla="*/ 2985317 h 6858000"/>
              <a:gd name="connsiteX2171" fmla="*/ 6390542 w 12192001"/>
              <a:gd name="connsiteY2171" fmla="*/ 2917732 h 6858000"/>
              <a:gd name="connsiteX2172" fmla="*/ 6390542 w 12192001"/>
              <a:gd name="connsiteY2172" fmla="*/ 2850147 h 6858000"/>
              <a:gd name="connsiteX2173" fmla="*/ 6398135 w 12192001"/>
              <a:gd name="connsiteY2173" fmla="*/ 2786317 h 6858000"/>
              <a:gd name="connsiteX2174" fmla="*/ 6398135 w 12192001"/>
              <a:gd name="connsiteY2174" fmla="*/ 2696203 h 6858000"/>
              <a:gd name="connsiteX2175" fmla="*/ 6401932 w 12192001"/>
              <a:gd name="connsiteY2175" fmla="*/ 2669920 h 6858000"/>
              <a:gd name="connsiteX2176" fmla="*/ 6379153 w 12192001"/>
              <a:gd name="connsiteY2176" fmla="*/ 2594826 h 6858000"/>
              <a:gd name="connsiteX2177" fmla="*/ 6386746 w 12192001"/>
              <a:gd name="connsiteY2177" fmla="*/ 2587316 h 6858000"/>
              <a:gd name="connsiteX2178" fmla="*/ 6405728 w 12192001"/>
              <a:gd name="connsiteY2178" fmla="*/ 2583561 h 6858000"/>
              <a:gd name="connsiteX2179" fmla="*/ 6417118 w 12192001"/>
              <a:gd name="connsiteY2179" fmla="*/ 2527241 h 6858000"/>
              <a:gd name="connsiteX2180" fmla="*/ 6424710 w 12192001"/>
              <a:gd name="connsiteY2180" fmla="*/ 2699958 h 6858000"/>
              <a:gd name="connsiteX2181" fmla="*/ 6426146 w 12192001"/>
              <a:gd name="connsiteY2181" fmla="*/ 2709637 h 6858000"/>
              <a:gd name="connsiteX2182" fmla="*/ 6423687 w 12192001"/>
              <a:gd name="connsiteY2182" fmla="*/ 2724602 h 6858000"/>
              <a:gd name="connsiteX2183" fmla="*/ 6427389 w 12192001"/>
              <a:gd name="connsiteY2183" fmla="*/ 2732114 h 6858000"/>
              <a:gd name="connsiteX2184" fmla="*/ 6427389 w 12192001"/>
              <a:gd name="connsiteY2184" fmla="*/ 2739626 h 6858000"/>
              <a:gd name="connsiteX2185" fmla="*/ 6429857 w 12192001"/>
              <a:gd name="connsiteY2185" fmla="*/ 2799720 h 6858000"/>
              <a:gd name="connsiteX2186" fmla="*/ 6432325 w 12192001"/>
              <a:gd name="connsiteY2186" fmla="*/ 2844790 h 6858000"/>
              <a:gd name="connsiteX2187" fmla="*/ 6432325 w 12192001"/>
              <a:gd name="connsiteY2187" fmla="*/ 2889860 h 6858000"/>
              <a:gd name="connsiteX2188" fmla="*/ 6434793 w 12192001"/>
              <a:gd name="connsiteY2188" fmla="*/ 2904884 h 6858000"/>
              <a:gd name="connsiteX2189" fmla="*/ 6437261 w 12192001"/>
              <a:gd name="connsiteY2189" fmla="*/ 2923663 h 6858000"/>
              <a:gd name="connsiteX2190" fmla="*/ 6436027 w 12192001"/>
              <a:gd name="connsiteY2190" fmla="*/ 2964977 h 6858000"/>
              <a:gd name="connsiteX2191" fmla="*/ 6442198 w 12192001"/>
              <a:gd name="connsiteY2191" fmla="*/ 2983757 h 6858000"/>
              <a:gd name="connsiteX2192" fmla="*/ 6452070 w 12192001"/>
              <a:gd name="connsiteY2192" fmla="*/ 2998780 h 6858000"/>
              <a:gd name="connsiteX2193" fmla="*/ 6454538 w 12192001"/>
              <a:gd name="connsiteY2193" fmla="*/ 3040094 h 6858000"/>
              <a:gd name="connsiteX2194" fmla="*/ 6454538 w 12192001"/>
              <a:gd name="connsiteY2194" fmla="*/ 3088921 h 6858000"/>
              <a:gd name="connsiteX2195" fmla="*/ 6454538 w 12192001"/>
              <a:gd name="connsiteY2195" fmla="*/ 3133991 h 6858000"/>
              <a:gd name="connsiteX2196" fmla="*/ 6459474 w 12192001"/>
              <a:gd name="connsiteY2196" fmla="*/ 3152770 h 6858000"/>
              <a:gd name="connsiteX2197" fmla="*/ 6465644 w 12192001"/>
              <a:gd name="connsiteY2197" fmla="*/ 3145258 h 6858000"/>
              <a:gd name="connsiteX2198" fmla="*/ 6465644 w 12192001"/>
              <a:gd name="connsiteY2198" fmla="*/ 3126479 h 6858000"/>
              <a:gd name="connsiteX2199" fmla="*/ 6469346 w 12192001"/>
              <a:gd name="connsiteY2199" fmla="*/ 3107700 h 6858000"/>
              <a:gd name="connsiteX2200" fmla="*/ 6475516 w 12192001"/>
              <a:gd name="connsiteY2200" fmla="*/ 3085165 h 6858000"/>
              <a:gd name="connsiteX2201" fmla="*/ 6479218 w 12192001"/>
              <a:gd name="connsiteY2201" fmla="*/ 3051362 h 6858000"/>
              <a:gd name="connsiteX2202" fmla="*/ 6479218 w 12192001"/>
              <a:gd name="connsiteY2202" fmla="*/ 3017559 h 6858000"/>
              <a:gd name="connsiteX2203" fmla="*/ 6477984 w 12192001"/>
              <a:gd name="connsiteY2203" fmla="*/ 2964977 h 6858000"/>
              <a:gd name="connsiteX2204" fmla="*/ 6479218 w 12192001"/>
              <a:gd name="connsiteY2204" fmla="*/ 2957466 h 6858000"/>
              <a:gd name="connsiteX2205" fmla="*/ 6482920 w 12192001"/>
              <a:gd name="connsiteY2205" fmla="*/ 2961221 h 6858000"/>
              <a:gd name="connsiteX2206" fmla="*/ 6485388 w 12192001"/>
              <a:gd name="connsiteY2206" fmla="*/ 2983757 h 6858000"/>
              <a:gd name="connsiteX2207" fmla="*/ 6494026 w 12192001"/>
              <a:gd name="connsiteY2207" fmla="*/ 2991268 h 6858000"/>
              <a:gd name="connsiteX2208" fmla="*/ 6495260 w 12192001"/>
              <a:gd name="connsiteY2208" fmla="*/ 2953710 h 6858000"/>
              <a:gd name="connsiteX2209" fmla="*/ 6496494 w 12192001"/>
              <a:gd name="connsiteY2209" fmla="*/ 2968733 h 6858000"/>
              <a:gd name="connsiteX2210" fmla="*/ 6496494 w 12192001"/>
              <a:gd name="connsiteY2210" fmla="*/ 3002536 h 6858000"/>
              <a:gd name="connsiteX2211" fmla="*/ 6500196 w 12192001"/>
              <a:gd name="connsiteY2211" fmla="*/ 3036339 h 6858000"/>
              <a:gd name="connsiteX2212" fmla="*/ 6502509 w 12192001"/>
              <a:gd name="connsiteY2212" fmla="*/ 3048545 h 6858000"/>
              <a:gd name="connsiteX2213" fmla="*/ 6504436 w 12192001"/>
              <a:gd name="connsiteY2213" fmla="*/ 3046768 h 6858000"/>
              <a:gd name="connsiteX2214" fmla="*/ 6504436 w 12192001"/>
              <a:gd name="connsiteY2214" fmla="*/ 3056657 h 6858000"/>
              <a:gd name="connsiteX2215" fmla="*/ 6512029 w 12192001"/>
              <a:gd name="connsiteY2215" fmla="*/ 3146770 h 6858000"/>
              <a:gd name="connsiteX2216" fmla="*/ 6500640 w 12192001"/>
              <a:gd name="connsiteY2216" fmla="*/ 3203091 h 6858000"/>
              <a:gd name="connsiteX2217" fmla="*/ 6496843 w 12192001"/>
              <a:gd name="connsiteY2217" fmla="*/ 3255657 h 6858000"/>
              <a:gd name="connsiteX2218" fmla="*/ 6508233 w 12192001"/>
              <a:gd name="connsiteY2218" fmla="*/ 3304468 h 6858000"/>
              <a:gd name="connsiteX2219" fmla="*/ 6542401 w 12192001"/>
              <a:gd name="connsiteY2219" fmla="*/ 3435884 h 6858000"/>
              <a:gd name="connsiteX2220" fmla="*/ 6542401 w 12192001"/>
              <a:gd name="connsiteY2220" fmla="*/ 3510978 h 6858000"/>
              <a:gd name="connsiteX2221" fmla="*/ 6546197 w 12192001"/>
              <a:gd name="connsiteY2221" fmla="*/ 3525997 h 6858000"/>
              <a:gd name="connsiteX2222" fmla="*/ 6561383 w 12192001"/>
              <a:gd name="connsiteY2222" fmla="*/ 3518488 h 6858000"/>
              <a:gd name="connsiteX2223" fmla="*/ 6576569 w 12192001"/>
              <a:gd name="connsiteY2223" fmla="*/ 3477186 h 6858000"/>
              <a:gd name="connsiteX2224" fmla="*/ 6591755 w 12192001"/>
              <a:gd name="connsiteY2224" fmla="*/ 3420865 h 6858000"/>
              <a:gd name="connsiteX2225" fmla="*/ 6593556 w 12192001"/>
              <a:gd name="connsiteY2225" fmla="*/ 3422765 h 6858000"/>
              <a:gd name="connsiteX2226" fmla="*/ 6593946 w 12192001"/>
              <a:gd name="connsiteY2226" fmla="*/ 3435884 h 6858000"/>
              <a:gd name="connsiteX2227" fmla="*/ 6590597 w 12192001"/>
              <a:gd name="connsiteY2227" fmla="*/ 3488450 h 6858000"/>
              <a:gd name="connsiteX2228" fmla="*/ 6590597 w 12192001"/>
              <a:gd name="connsiteY2228" fmla="*/ 3518488 h 6858000"/>
              <a:gd name="connsiteX2229" fmla="*/ 6591713 w 12192001"/>
              <a:gd name="connsiteY2229" fmla="*/ 3533507 h 6858000"/>
              <a:gd name="connsiteX2230" fmla="*/ 6593946 w 12192001"/>
              <a:gd name="connsiteY2230" fmla="*/ 3574809 h 6858000"/>
              <a:gd name="connsiteX2231" fmla="*/ 6595062 w 12192001"/>
              <a:gd name="connsiteY2231" fmla="*/ 3589828 h 6858000"/>
              <a:gd name="connsiteX2232" fmla="*/ 6614039 w 12192001"/>
              <a:gd name="connsiteY2232" fmla="*/ 3631130 h 6858000"/>
              <a:gd name="connsiteX2233" fmla="*/ 6627435 w 12192001"/>
              <a:gd name="connsiteY2233" fmla="*/ 3664922 h 6858000"/>
              <a:gd name="connsiteX2234" fmla="*/ 6634133 w 12192001"/>
              <a:gd name="connsiteY2234" fmla="*/ 3687450 h 6858000"/>
              <a:gd name="connsiteX2235" fmla="*/ 6643063 w 12192001"/>
              <a:gd name="connsiteY2235" fmla="*/ 3702469 h 6858000"/>
              <a:gd name="connsiteX2236" fmla="*/ 6645296 w 12192001"/>
              <a:gd name="connsiteY2236" fmla="*/ 3702469 h 6858000"/>
              <a:gd name="connsiteX2237" fmla="*/ 6656459 w 12192001"/>
              <a:gd name="connsiteY2237" fmla="*/ 3646148 h 6858000"/>
              <a:gd name="connsiteX2238" fmla="*/ 6656459 w 12192001"/>
              <a:gd name="connsiteY2238" fmla="*/ 3450903 h 6858000"/>
              <a:gd name="connsiteX2239" fmla="*/ 6658691 w 12192001"/>
              <a:gd name="connsiteY2239" fmla="*/ 3435884 h 6858000"/>
              <a:gd name="connsiteX2240" fmla="*/ 6659807 w 12192001"/>
              <a:gd name="connsiteY2240" fmla="*/ 3450903 h 6858000"/>
              <a:gd name="connsiteX2241" fmla="*/ 6663156 w 12192001"/>
              <a:gd name="connsiteY2241" fmla="*/ 3495959 h 6858000"/>
              <a:gd name="connsiteX2242" fmla="*/ 6677668 w 12192001"/>
              <a:gd name="connsiteY2242" fmla="*/ 3623620 h 6858000"/>
              <a:gd name="connsiteX2243" fmla="*/ 6678785 w 12192001"/>
              <a:gd name="connsiteY2243" fmla="*/ 3698715 h 6858000"/>
              <a:gd name="connsiteX2244" fmla="*/ 6678785 w 12192001"/>
              <a:gd name="connsiteY2244" fmla="*/ 3747526 h 6858000"/>
              <a:gd name="connsiteX2245" fmla="*/ 6681017 w 12192001"/>
              <a:gd name="connsiteY2245" fmla="*/ 3792583 h 6858000"/>
              <a:gd name="connsiteX2246" fmla="*/ 6683250 w 12192001"/>
              <a:gd name="connsiteY2246" fmla="*/ 3811356 h 6858000"/>
              <a:gd name="connsiteX2247" fmla="*/ 6685482 w 12192001"/>
              <a:gd name="connsiteY2247" fmla="*/ 3792583 h 6858000"/>
              <a:gd name="connsiteX2248" fmla="*/ 6683250 w 12192001"/>
              <a:gd name="connsiteY2248" fmla="*/ 3661167 h 6858000"/>
              <a:gd name="connsiteX2249" fmla="*/ 6689948 w 12192001"/>
              <a:gd name="connsiteY2249" fmla="*/ 3604846 h 6858000"/>
              <a:gd name="connsiteX2250" fmla="*/ 6692180 w 12192001"/>
              <a:gd name="connsiteY2250" fmla="*/ 3604846 h 6858000"/>
              <a:gd name="connsiteX2251" fmla="*/ 6696645 w 12192001"/>
              <a:gd name="connsiteY2251" fmla="*/ 3608601 h 6858000"/>
              <a:gd name="connsiteX2252" fmla="*/ 6696645 w 12192001"/>
              <a:gd name="connsiteY2252" fmla="*/ 3642394 h 6858000"/>
              <a:gd name="connsiteX2253" fmla="*/ 6698878 w 12192001"/>
              <a:gd name="connsiteY2253" fmla="*/ 3664922 h 6858000"/>
              <a:gd name="connsiteX2254" fmla="*/ 6701110 w 12192001"/>
              <a:gd name="connsiteY2254" fmla="*/ 3668677 h 6858000"/>
              <a:gd name="connsiteX2255" fmla="*/ 6702227 w 12192001"/>
              <a:gd name="connsiteY2255" fmla="*/ 3661167 h 6858000"/>
              <a:gd name="connsiteX2256" fmla="*/ 6702227 w 12192001"/>
              <a:gd name="connsiteY2256" fmla="*/ 3627375 h 6858000"/>
              <a:gd name="connsiteX2257" fmla="*/ 6704459 w 12192001"/>
              <a:gd name="connsiteY2257" fmla="*/ 3616111 h 6858000"/>
              <a:gd name="connsiteX2258" fmla="*/ 6706692 w 12192001"/>
              <a:gd name="connsiteY2258" fmla="*/ 3623620 h 6858000"/>
              <a:gd name="connsiteX2259" fmla="*/ 6712273 w 12192001"/>
              <a:gd name="connsiteY2259" fmla="*/ 3668677 h 6858000"/>
              <a:gd name="connsiteX2260" fmla="*/ 6716739 w 12192001"/>
              <a:gd name="connsiteY2260" fmla="*/ 3740017 h 6858000"/>
              <a:gd name="connsiteX2261" fmla="*/ 6717855 w 12192001"/>
              <a:gd name="connsiteY2261" fmla="*/ 3740017 h 6858000"/>
              <a:gd name="connsiteX2262" fmla="*/ 6720088 w 12192001"/>
              <a:gd name="connsiteY2262" fmla="*/ 3740017 h 6858000"/>
              <a:gd name="connsiteX2263" fmla="*/ 6720088 w 12192001"/>
              <a:gd name="connsiteY2263" fmla="*/ 3724998 h 6858000"/>
              <a:gd name="connsiteX2264" fmla="*/ 6726785 w 12192001"/>
              <a:gd name="connsiteY2264" fmla="*/ 3713733 h 6858000"/>
              <a:gd name="connsiteX2265" fmla="*/ 6730134 w 12192001"/>
              <a:gd name="connsiteY2265" fmla="*/ 3709979 h 6858000"/>
              <a:gd name="connsiteX2266" fmla="*/ 6733483 w 12192001"/>
              <a:gd name="connsiteY2266" fmla="*/ 3676186 h 6858000"/>
              <a:gd name="connsiteX2267" fmla="*/ 6733483 w 12192001"/>
              <a:gd name="connsiteY2267" fmla="*/ 3702469 h 6858000"/>
              <a:gd name="connsiteX2268" fmla="*/ 6736832 w 12192001"/>
              <a:gd name="connsiteY2268" fmla="*/ 3706224 h 6858000"/>
              <a:gd name="connsiteX2269" fmla="*/ 6739065 w 12192001"/>
              <a:gd name="connsiteY2269" fmla="*/ 3706224 h 6858000"/>
              <a:gd name="connsiteX2270" fmla="*/ 6739065 w 12192001"/>
              <a:gd name="connsiteY2270" fmla="*/ 3709979 h 6858000"/>
              <a:gd name="connsiteX2271" fmla="*/ 6737948 w 12192001"/>
              <a:gd name="connsiteY2271" fmla="*/ 3747526 h 6858000"/>
              <a:gd name="connsiteX2272" fmla="*/ 6739065 w 12192001"/>
              <a:gd name="connsiteY2272" fmla="*/ 3755035 h 6858000"/>
              <a:gd name="connsiteX2273" fmla="*/ 6741297 w 12192001"/>
              <a:gd name="connsiteY2273" fmla="*/ 3751281 h 6858000"/>
              <a:gd name="connsiteX2274" fmla="*/ 6745762 w 12192001"/>
              <a:gd name="connsiteY2274" fmla="*/ 3728752 h 6858000"/>
              <a:gd name="connsiteX2275" fmla="*/ 6751344 w 12192001"/>
              <a:gd name="connsiteY2275" fmla="*/ 3724998 h 6858000"/>
              <a:gd name="connsiteX2276" fmla="*/ 6754693 w 12192001"/>
              <a:gd name="connsiteY2276" fmla="*/ 3732507 h 6858000"/>
              <a:gd name="connsiteX2277" fmla="*/ 6754693 w 12192001"/>
              <a:gd name="connsiteY2277" fmla="*/ 3751281 h 6858000"/>
              <a:gd name="connsiteX2278" fmla="*/ 6750228 w 12192001"/>
              <a:gd name="connsiteY2278" fmla="*/ 3796337 h 6858000"/>
              <a:gd name="connsiteX2279" fmla="*/ 6752460 w 12192001"/>
              <a:gd name="connsiteY2279" fmla="*/ 3815111 h 6858000"/>
              <a:gd name="connsiteX2280" fmla="*/ 6759158 w 12192001"/>
              <a:gd name="connsiteY2280" fmla="*/ 3826375 h 6858000"/>
              <a:gd name="connsiteX2281" fmla="*/ 6761391 w 12192001"/>
              <a:gd name="connsiteY2281" fmla="*/ 3860168 h 6858000"/>
              <a:gd name="connsiteX2282" fmla="*/ 6760274 w 12192001"/>
              <a:gd name="connsiteY2282" fmla="*/ 3890205 h 6858000"/>
              <a:gd name="connsiteX2283" fmla="*/ 6763623 w 12192001"/>
              <a:gd name="connsiteY2283" fmla="*/ 3897715 h 6858000"/>
              <a:gd name="connsiteX2284" fmla="*/ 6766972 w 12192001"/>
              <a:gd name="connsiteY2284" fmla="*/ 3890205 h 6858000"/>
              <a:gd name="connsiteX2285" fmla="*/ 6765856 w 12192001"/>
              <a:gd name="connsiteY2285" fmla="*/ 3878941 h 6858000"/>
              <a:gd name="connsiteX2286" fmla="*/ 6769205 w 12192001"/>
              <a:gd name="connsiteY2286" fmla="*/ 3833885 h 6858000"/>
              <a:gd name="connsiteX2287" fmla="*/ 6775903 w 12192001"/>
              <a:gd name="connsiteY2287" fmla="*/ 3830130 h 6858000"/>
              <a:gd name="connsiteX2288" fmla="*/ 6775903 w 12192001"/>
              <a:gd name="connsiteY2288" fmla="*/ 3796337 h 6858000"/>
              <a:gd name="connsiteX2289" fmla="*/ 6777019 w 12192001"/>
              <a:gd name="connsiteY2289" fmla="*/ 3766300 h 6858000"/>
              <a:gd name="connsiteX2290" fmla="*/ 6775903 w 12192001"/>
              <a:gd name="connsiteY2290" fmla="*/ 3740017 h 6858000"/>
              <a:gd name="connsiteX2291" fmla="*/ 6774786 w 12192001"/>
              <a:gd name="connsiteY2291" fmla="*/ 3646148 h 6858000"/>
              <a:gd name="connsiteX2292" fmla="*/ 6774786 w 12192001"/>
              <a:gd name="connsiteY2292" fmla="*/ 3604846 h 6858000"/>
              <a:gd name="connsiteX2293" fmla="*/ 6769205 w 12192001"/>
              <a:gd name="connsiteY2293" fmla="*/ 3541016 h 6858000"/>
              <a:gd name="connsiteX2294" fmla="*/ 6772554 w 12192001"/>
              <a:gd name="connsiteY2294" fmla="*/ 3533507 h 6858000"/>
              <a:gd name="connsiteX2295" fmla="*/ 6773670 w 12192001"/>
              <a:gd name="connsiteY2295" fmla="*/ 3492205 h 6858000"/>
              <a:gd name="connsiteX2296" fmla="*/ 6769205 w 12192001"/>
              <a:gd name="connsiteY2296" fmla="*/ 3462167 h 6858000"/>
              <a:gd name="connsiteX2297" fmla="*/ 6766972 w 12192001"/>
              <a:gd name="connsiteY2297" fmla="*/ 3435884 h 6858000"/>
              <a:gd name="connsiteX2298" fmla="*/ 6775903 w 12192001"/>
              <a:gd name="connsiteY2298" fmla="*/ 3383318 h 6858000"/>
              <a:gd name="connsiteX2299" fmla="*/ 6780368 w 12192001"/>
              <a:gd name="connsiteY2299" fmla="*/ 3353280 h 6858000"/>
              <a:gd name="connsiteX2300" fmla="*/ 6778135 w 12192001"/>
              <a:gd name="connsiteY2300" fmla="*/ 3330752 h 6858000"/>
              <a:gd name="connsiteX2301" fmla="*/ 6774786 w 12192001"/>
              <a:gd name="connsiteY2301" fmla="*/ 3311978 h 6858000"/>
              <a:gd name="connsiteX2302" fmla="*/ 6769205 w 12192001"/>
              <a:gd name="connsiteY2302" fmla="*/ 3304468 h 6858000"/>
              <a:gd name="connsiteX2303" fmla="*/ 6769205 w 12192001"/>
              <a:gd name="connsiteY2303" fmla="*/ 3274431 h 6858000"/>
              <a:gd name="connsiteX2304" fmla="*/ 6774786 w 12192001"/>
              <a:gd name="connsiteY2304" fmla="*/ 3259412 h 6858000"/>
              <a:gd name="connsiteX2305" fmla="*/ 6773670 w 12192001"/>
              <a:gd name="connsiteY2305" fmla="*/ 3233129 h 6858000"/>
              <a:gd name="connsiteX2306" fmla="*/ 6770321 w 12192001"/>
              <a:gd name="connsiteY2306" fmla="*/ 3191827 h 6858000"/>
              <a:gd name="connsiteX2307" fmla="*/ 6771438 w 12192001"/>
              <a:gd name="connsiteY2307" fmla="*/ 3180563 h 6858000"/>
              <a:gd name="connsiteX2308" fmla="*/ 6779252 w 12192001"/>
              <a:gd name="connsiteY2308" fmla="*/ 3165544 h 6858000"/>
              <a:gd name="connsiteX2309" fmla="*/ 6781484 w 12192001"/>
              <a:gd name="connsiteY2309" fmla="*/ 3154280 h 6858000"/>
              <a:gd name="connsiteX2310" fmla="*/ 6772554 w 12192001"/>
              <a:gd name="connsiteY2310" fmla="*/ 3101713 h 6858000"/>
              <a:gd name="connsiteX2311" fmla="*/ 6770321 w 12192001"/>
              <a:gd name="connsiteY2311" fmla="*/ 3094204 h 6858000"/>
              <a:gd name="connsiteX2312" fmla="*/ 6768089 w 12192001"/>
              <a:gd name="connsiteY2312" fmla="*/ 3101713 h 6858000"/>
              <a:gd name="connsiteX2313" fmla="*/ 6766972 w 12192001"/>
              <a:gd name="connsiteY2313" fmla="*/ 3154280 h 6858000"/>
              <a:gd name="connsiteX2314" fmla="*/ 6765856 w 12192001"/>
              <a:gd name="connsiteY2314" fmla="*/ 3165544 h 6858000"/>
              <a:gd name="connsiteX2315" fmla="*/ 6762507 w 12192001"/>
              <a:gd name="connsiteY2315" fmla="*/ 3184318 h 6858000"/>
              <a:gd name="connsiteX2316" fmla="*/ 6758042 w 12192001"/>
              <a:gd name="connsiteY2316" fmla="*/ 3191827 h 6858000"/>
              <a:gd name="connsiteX2317" fmla="*/ 6753577 w 12192001"/>
              <a:gd name="connsiteY2317" fmla="*/ 3180563 h 6858000"/>
              <a:gd name="connsiteX2318" fmla="*/ 6753577 w 12192001"/>
              <a:gd name="connsiteY2318" fmla="*/ 3195581 h 6858000"/>
              <a:gd name="connsiteX2319" fmla="*/ 6754693 w 12192001"/>
              <a:gd name="connsiteY2319" fmla="*/ 3221865 h 6858000"/>
              <a:gd name="connsiteX2320" fmla="*/ 6753577 w 12192001"/>
              <a:gd name="connsiteY2320" fmla="*/ 3251903 h 6858000"/>
              <a:gd name="connsiteX2321" fmla="*/ 6747995 w 12192001"/>
              <a:gd name="connsiteY2321" fmla="*/ 3270676 h 6858000"/>
              <a:gd name="connsiteX2322" fmla="*/ 6746879 w 12192001"/>
              <a:gd name="connsiteY2322" fmla="*/ 3285695 h 6858000"/>
              <a:gd name="connsiteX2323" fmla="*/ 6746879 w 12192001"/>
              <a:gd name="connsiteY2323" fmla="*/ 3345770 h 6858000"/>
              <a:gd name="connsiteX2324" fmla="*/ 6746879 w 12192001"/>
              <a:gd name="connsiteY2324" fmla="*/ 3409601 h 6858000"/>
              <a:gd name="connsiteX2325" fmla="*/ 6745762 w 12192001"/>
              <a:gd name="connsiteY2325" fmla="*/ 3409601 h 6858000"/>
              <a:gd name="connsiteX2326" fmla="*/ 6744646 w 12192001"/>
              <a:gd name="connsiteY2326" fmla="*/ 3345770 h 6858000"/>
              <a:gd name="connsiteX2327" fmla="*/ 6741297 w 12192001"/>
              <a:gd name="connsiteY2327" fmla="*/ 3360789 h 6858000"/>
              <a:gd name="connsiteX2328" fmla="*/ 6737948 w 12192001"/>
              <a:gd name="connsiteY2328" fmla="*/ 3473431 h 6858000"/>
              <a:gd name="connsiteX2329" fmla="*/ 6737948 w 12192001"/>
              <a:gd name="connsiteY2329" fmla="*/ 3495959 h 6858000"/>
              <a:gd name="connsiteX2330" fmla="*/ 6731251 w 12192001"/>
              <a:gd name="connsiteY2330" fmla="*/ 3544771 h 6858000"/>
              <a:gd name="connsiteX2331" fmla="*/ 6731251 w 12192001"/>
              <a:gd name="connsiteY2331" fmla="*/ 3578563 h 6858000"/>
              <a:gd name="connsiteX2332" fmla="*/ 6729018 w 12192001"/>
              <a:gd name="connsiteY2332" fmla="*/ 3589828 h 6858000"/>
              <a:gd name="connsiteX2333" fmla="*/ 6725669 w 12192001"/>
              <a:gd name="connsiteY2333" fmla="*/ 3586073 h 6858000"/>
              <a:gd name="connsiteX2334" fmla="*/ 6724553 w 12192001"/>
              <a:gd name="connsiteY2334" fmla="*/ 3559790 h 6858000"/>
              <a:gd name="connsiteX2335" fmla="*/ 6730134 w 12192001"/>
              <a:gd name="connsiteY2335" fmla="*/ 3544771 h 6858000"/>
              <a:gd name="connsiteX2336" fmla="*/ 6731251 w 12192001"/>
              <a:gd name="connsiteY2336" fmla="*/ 3507224 h 6858000"/>
              <a:gd name="connsiteX2337" fmla="*/ 6731251 w 12192001"/>
              <a:gd name="connsiteY2337" fmla="*/ 3462167 h 6858000"/>
              <a:gd name="connsiteX2338" fmla="*/ 6731251 w 12192001"/>
              <a:gd name="connsiteY2338" fmla="*/ 3443393 h 6858000"/>
              <a:gd name="connsiteX2339" fmla="*/ 6730134 w 12192001"/>
              <a:gd name="connsiteY2339" fmla="*/ 3417110 h 6858000"/>
              <a:gd name="connsiteX2340" fmla="*/ 6731251 w 12192001"/>
              <a:gd name="connsiteY2340" fmla="*/ 3390827 h 6858000"/>
              <a:gd name="connsiteX2341" fmla="*/ 6730134 w 12192001"/>
              <a:gd name="connsiteY2341" fmla="*/ 3375808 h 6858000"/>
              <a:gd name="connsiteX2342" fmla="*/ 6733483 w 12192001"/>
              <a:gd name="connsiteY2342" fmla="*/ 3368299 h 6858000"/>
              <a:gd name="connsiteX2343" fmla="*/ 6733483 w 12192001"/>
              <a:gd name="connsiteY2343" fmla="*/ 3349525 h 6858000"/>
              <a:gd name="connsiteX2344" fmla="*/ 6731251 w 12192001"/>
              <a:gd name="connsiteY2344" fmla="*/ 3342016 h 6858000"/>
              <a:gd name="connsiteX2345" fmla="*/ 6735716 w 12192001"/>
              <a:gd name="connsiteY2345" fmla="*/ 3338261 h 6858000"/>
              <a:gd name="connsiteX2346" fmla="*/ 6735716 w 12192001"/>
              <a:gd name="connsiteY2346" fmla="*/ 3315733 h 6858000"/>
              <a:gd name="connsiteX2347" fmla="*/ 6733483 w 12192001"/>
              <a:gd name="connsiteY2347" fmla="*/ 3308223 h 6858000"/>
              <a:gd name="connsiteX2348" fmla="*/ 6737948 w 12192001"/>
              <a:gd name="connsiteY2348" fmla="*/ 3304468 h 6858000"/>
              <a:gd name="connsiteX2349" fmla="*/ 6739065 w 12192001"/>
              <a:gd name="connsiteY2349" fmla="*/ 3244393 h 6858000"/>
              <a:gd name="connsiteX2350" fmla="*/ 6739065 w 12192001"/>
              <a:gd name="connsiteY2350" fmla="*/ 3233129 h 6858000"/>
              <a:gd name="connsiteX2351" fmla="*/ 6737948 w 12192001"/>
              <a:gd name="connsiteY2351" fmla="*/ 3218110 h 6858000"/>
              <a:gd name="connsiteX2352" fmla="*/ 6735716 w 12192001"/>
              <a:gd name="connsiteY2352" fmla="*/ 3184318 h 6858000"/>
              <a:gd name="connsiteX2353" fmla="*/ 6735716 w 12192001"/>
              <a:gd name="connsiteY2353" fmla="*/ 3150525 h 6858000"/>
              <a:gd name="connsiteX2354" fmla="*/ 6737948 w 12192001"/>
              <a:gd name="connsiteY2354" fmla="*/ 3116733 h 6858000"/>
              <a:gd name="connsiteX2355" fmla="*/ 6737948 w 12192001"/>
              <a:gd name="connsiteY2355" fmla="*/ 3090449 h 6858000"/>
              <a:gd name="connsiteX2356" fmla="*/ 6735716 w 12192001"/>
              <a:gd name="connsiteY2356" fmla="*/ 3075430 h 6858000"/>
              <a:gd name="connsiteX2357" fmla="*/ 6735716 w 12192001"/>
              <a:gd name="connsiteY2357" fmla="*/ 3056657 h 6858000"/>
              <a:gd name="connsiteX2358" fmla="*/ 6735716 w 12192001"/>
              <a:gd name="connsiteY2358" fmla="*/ 3022864 h 6858000"/>
              <a:gd name="connsiteX2359" fmla="*/ 6735716 w 12192001"/>
              <a:gd name="connsiteY2359" fmla="*/ 3019110 h 6858000"/>
              <a:gd name="connsiteX2360" fmla="*/ 6742414 w 12192001"/>
              <a:gd name="connsiteY2360" fmla="*/ 2977807 h 6858000"/>
              <a:gd name="connsiteX2361" fmla="*/ 6744646 w 12192001"/>
              <a:gd name="connsiteY2361" fmla="*/ 2977807 h 6858000"/>
              <a:gd name="connsiteX2362" fmla="*/ 6751344 w 12192001"/>
              <a:gd name="connsiteY2362" fmla="*/ 2989072 h 6858000"/>
              <a:gd name="connsiteX2363" fmla="*/ 6751344 w 12192001"/>
              <a:gd name="connsiteY2363" fmla="*/ 3019110 h 6858000"/>
              <a:gd name="connsiteX2364" fmla="*/ 6753577 w 12192001"/>
              <a:gd name="connsiteY2364" fmla="*/ 3030374 h 6858000"/>
              <a:gd name="connsiteX2365" fmla="*/ 6754693 w 12192001"/>
              <a:gd name="connsiteY2365" fmla="*/ 3019110 h 6858000"/>
              <a:gd name="connsiteX2366" fmla="*/ 6753577 w 12192001"/>
              <a:gd name="connsiteY2366" fmla="*/ 3004091 h 6858000"/>
              <a:gd name="connsiteX2367" fmla="*/ 6753577 w 12192001"/>
              <a:gd name="connsiteY2367" fmla="*/ 2985317 h 6858000"/>
              <a:gd name="connsiteX2368" fmla="*/ 6754693 w 12192001"/>
              <a:gd name="connsiteY2368" fmla="*/ 2955279 h 6858000"/>
              <a:gd name="connsiteX2369" fmla="*/ 6756925 w 12192001"/>
              <a:gd name="connsiteY2369" fmla="*/ 2936506 h 6858000"/>
              <a:gd name="connsiteX2370" fmla="*/ 6773670 w 12192001"/>
              <a:gd name="connsiteY2370" fmla="*/ 2891449 h 6858000"/>
              <a:gd name="connsiteX2371" fmla="*/ 6774786 w 12192001"/>
              <a:gd name="connsiteY2371" fmla="*/ 2906468 h 6858000"/>
              <a:gd name="connsiteX2372" fmla="*/ 6774786 w 12192001"/>
              <a:gd name="connsiteY2372" fmla="*/ 2966543 h 6858000"/>
              <a:gd name="connsiteX2373" fmla="*/ 6778135 w 12192001"/>
              <a:gd name="connsiteY2373" fmla="*/ 2985317 h 6858000"/>
              <a:gd name="connsiteX2374" fmla="*/ 6778135 w 12192001"/>
              <a:gd name="connsiteY2374" fmla="*/ 2917732 h 6858000"/>
              <a:gd name="connsiteX2375" fmla="*/ 6778135 w 12192001"/>
              <a:gd name="connsiteY2375" fmla="*/ 2875684 h 6858000"/>
              <a:gd name="connsiteX2376" fmla="*/ 6786583 w 12192001"/>
              <a:gd name="connsiteY2376" fmla="*/ 2878326 h 6858000"/>
              <a:gd name="connsiteX2377" fmla="*/ 6791694 w 12192001"/>
              <a:gd name="connsiteY2377" fmla="*/ 2898200 h 6858000"/>
              <a:gd name="connsiteX2378" fmla="*/ 6795776 w 12192001"/>
              <a:gd name="connsiteY2378" fmla="*/ 3078586 h 6858000"/>
              <a:gd name="connsiteX2379" fmla="*/ 6793912 w 12192001"/>
              <a:gd name="connsiteY2379" fmla="*/ 3144309 h 6858000"/>
              <a:gd name="connsiteX2380" fmla="*/ 6810381 w 12192001"/>
              <a:gd name="connsiteY2380" fmla="*/ 3164348 h 6858000"/>
              <a:gd name="connsiteX2381" fmla="*/ 6813297 w 12192001"/>
              <a:gd name="connsiteY2381" fmla="*/ 3166550 h 6858000"/>
              <a:gd name="connsiteX2382" fmla="*/ 6813020 w 12192001"/>
              <a:gd name="connsiteY2382" fmla="*/ 3176338 h 6858000"/>
              <a:gd name="connsiteX2383" fmla="*/ 6810508 w 12192001"/>
              <a:gd name="connsiteY2383" fmla="*/ 3203091 h 6858000"/>
              <a:gd name="connsiteX2384" fmla="*/ 6809392 w 12192001"/>
              <a:gd name="connsiteY2384" fmla="*/ 3255657 h 6858000"/>
              <a:gd name="connsiteX2385" fmla="*/ 6811023 w 12192001"/>
              <a:gd name="connsiteY2385" fmla="*/ 3279433 h 6858000"/>
              <a:gd name="connsiteX2386" fmla="*/ 6806162 w 12192001"/>
              <a:gd name="connsiteY2386" fmla="*/ 3299731 h 6858000"/>
              <a:gd name="connsiteX2387" fmla="*/ 6807955 w 12192001"/>
              <a:gd name="connsiteY2387" fmla="*/ 3325936 h 6858000"/>
              <a:gd name="connsiteX2388" fmla="*/ 6815709 w 12192001"/>
              <a:gd name="connsiteY2388" fmla="*/ 3344890 h 6858000"/>
              <a:gd name="connsiteX2389" fmla="*/ 6815843 w 12192001"/>
              <a:gd name="connsiteY2389" fmla="*/ 3345045 h 6858000"/>
              <a:gd name="connsiteX2390" fmla="*/ 6818161 w 12192001"/>
              <a:gd name="connsiteY2390" fmla="*/ 3375373 h 6858000"/>
              <a:gd name="connsiteX2391" fmla="*/ 6799904 w 12192001"/>
              <a:gd name="connsiteY2391" fmla="*/ 3410875 h 6858000"/>
              <a:gd name="connsiteX2392" fmla="*/ 6802149 w 12192001"/>
              <a:gd name="connsiteY2392" fmla="*/ 3413153 h 6858000"/>
              <a:gd name="connsiteX2393" fmla="*/ 6820171 w 12192001"/>
              <a:gd name="connsiteY2393" fmla="*/ 3401660 h 6858000"/>
              <a:gd name="connsiteX2394" fmla="*/ 6822787 w 12192001"/>
              <a:gd name="connsiteY2394" fmla="*/ 3435884 h 6858000"/>
              <a:gd name="connsiteX2395" fmla="*/ 6822787 w 12192001"/>
              <a:gd name="connsiteY2395" fmla="*/ 3510978 h 6858000"/>
              <a:gd name="connsiteX2396" fmla="*/ 6823904 w 12192001"/>
              <a:gd name="connsiteY2396" fmla="*/ 3525997 h 6858000"/>
              <a:gd name="connsiteX2397" fmla="*/ 6828369 w 12192001"/>
              <a:gd name="connsiteY2397" fmla="*/ 3518488 h 6858000"/>
              <a:gd name="connsiteX2398" fmla="*/ 6832834 w 12192001"/>
              <a:gd name="connsiteY2398" fmla="*/ 3477186 h 6858000"/>
              <a:gd name="connsiteX2399" fmla="*/ 6837299 w 12192001"/>
              <a:gd name="connsiteY2399" fmla="*/ 3420865 h 6858000"/>
              <a:gd name="connsiteX2400" fmla="*/ 6840648 w 12192001"/>
              <a:gd name="connsiteY2400" fmla="*/ 3435884 h 6858000"/>
              <a:gd name="connsiteX2401" fmla="*/ 6845113 w 12192001"/>
              <a:gd name="connsiteY2401" fmla="*/ 3473431 h 6858000"/>
              <a:gd name="connsiteX2402" fmla="*/ 6848462 w 12192001"/>
              <a:gd name="connsiteY2402" fmla="*/ 3480940 h 6858000"/>
              <a:gd name="connsiteX2403" fmla="*/ 6849578 w 12192001"/>
              <a:gd name="connsiteY2403" fmla="*/ 3469676 h 6858000"/>
              <a:gd name="connsiteX2404" fmla="*/ 6849578 w 12192001"/>
              <a:gd name="connsiteY2404" fmla="*/ 3454657 h 6858000"/>
              <a:gd name="connsiteX2405" fmla="*/ 6849273 w 12192001"/>
              <a:gd name="connsiteY2405" fmla="*/ 3438246 h 6858000"/>
              <a:gd name="connsiteX2406" fmla="*/ 6856933 w 12192001"/>
              <a:gd name="connsiteY2406" fmla="*/ 3454203 h 6858000"/>
              <a:gd name="connsiteX2407" fmla="*/ 6847369 w 12192001"/>
              <a:gd name="connsiteY2407" fmla="*/ 3496733 h 6858000"/>
              <a:gd name="connsiteX2408" fmla="*/ 6853407 w 12192001"/>
              <a:gd name="connsiteY2408" fmla="*/ 3529463 h 6858000"/>
              <a:gd name="connsiteX2409" fmla="*/ 6872082 w 12192001"/>
              <a:gd name="connsiteY2409" fmla="*/ 3531789 h 6858000"/>
              <a:gd name="connsiteX2410" fmla="*/ 6889661 w 12192001"/>
              <a:gd name="connsiteY2410" fmla="*/ 3482014 h 6858000"/>
              <a:gd name="connsiteX2411" fmla="*/ 6880849 w 12192001"/>
              <a:gd name="connsiteY2411" fmla="*/ 3430950 h 6858000"/>
              <a:gd name="connsiteX2412" fmla="*/ 6872792 w 12192001"/>
              <a:gd name="connsiteY2412" fmla="*/ 3383978 h 6858000"/>
              <a:gd name="connsiteX2413" fmla="*/ 6875186 w 12192001"/>
              <a:gd name="connsiteY2413" fmla="*/ 3334310 h 6858000"/>
              <a:gd name="connsiteX2414" fmla="*/ 6888784 w 12192001"/>
              <a:gd name="connsiteY2414" fmla="*/ 3286038 h 6858000"/>
              <a:gd name="connsiteX2415" fmla="*/ 6882856 w 12192001"/>
              <a:gd name="connsiteY2415" fmla="*/ 3181370 h 6858000"/>
              <a:gd name="connsiteX2416" fmla="*/ 6899622 w 12192001"/>
              <a:gd name="connsiteY2416" fmla="*/ 3097517 h 6858000"/>
              <a:gd name="connsiteX2417" fmla="*/ 6901300 w 12192001"/>
              <a:gd name="connsiteY2417" fmla="*/ 3063749 h 6858000"/>
              <a:gd name="connsiteX2418" fmla="*/ 6894443 w 12192001"/>
              <a:gd name="connsiteY2418" fmla="*/ 2865029 h 6858000"/>
              <a:gd name="connsiteX2419" fmla="*/ 6897120 w 12192001"/>
              <a:gd name="connsiteY2419" fmla="*/ 2833385 h 6858000"/>
              <a:gd name="connsiteX2420" fmla="*/ 6896082 w 12192001"/>
              <a:gd name="connsiteY2420" fmla="*/ 2811270 h 6858000"/>
              <a:gd name="connsiteX2421" fmla="*/ 6911022 w 12192001"/>
              <a:gd name="connsiteY2421" fmla="*/ 2813131 h 6858000"/>
              <a:gd name="connsiteX2422" fmla="*/ 6914682 w 12192001"/>
              <a:gd name="connsiteY2422" fmla="*/ 2813944 h 6858000"/>
              <a:gd name="connsiteX2423" fmla="*/ 6915416 w 12192001"/>
              <a:gd name="connsiteY2423" fmla="*/ 2858630 h 6858000"/>
              <a:gd name="connsiteX2424" fmla="*/ 6916650 w 12192001"/>
              <a:gd name="connsiteY2424" fmla="*/ 2937503 h 6858000"/>
              <a:gd name="connsiteX2425" fmla="*/ 6916650 w 12192001"/>
              <a:gd name="connsiteY2425" fmla="*/ 2945015 h 6858000"/>
              <a:gd name="connsiteX2426" fmla="*/ 6917884 w 12192001"/>
              <a:gd name="connsiteY2426" fmla="*/ 2967550 h 6858000"/>
              <a:gd name="connsiteX2427" fmla="*/ 6920352 w 12192001"/>
              <a:gd name="connsiteY2427" fmla="*/ 3012621 h 6858000"/>
              <a:gd name="connsiteX2428" fmla="*/ 6921587 w 12192001"/>
              <a:gd name="connsiteY2428" fmla="*/ 3031400 h 6858000"/>
              <a:gd name="connsiteX2429" fmla="*/ 6921587 w 12192001"/>
              <a:gd name="connsiteY2429" fmla="*/ 3057691 h 6858000"/>
              <a:gd name="connsiteX2430" fmla="*/ 6924054 w 12192001"/>
              <a:gd name="connsiteY2430" fmla="*/ 3083982 h 6858000"/>
              <a:gd name="connsiteX2431" fmla="*/ 6921587 w 12192001"/>
              <a:gd name="connsiteY2431" fmla="*/ 3099005 h 6858000"/>
              <a:gd name="connsiteX2432" fmla="*/ 6925289 w 12192001"/>
              <a:gd name="connsiteY2432" fmla="*/ 3106517 h 6858000"/>
              <a:gd name="connsiteX2433" fmla="*/ 6925289 w 12192001"/>
              <a:gd name="connsiteY2433" fmla="*/ 3114029 h 6858000"/>
              <a:gd name="connsiteX2434" fmla="*/ 6927757 w 12192001"/>
              <a:gd name="connsiteY2434" fmla="*/ 3174123 h 6858000"/>
              <a:gd name="connsiteX2435" fmla="*/ 6930225 w 12192001"/>
              <a:gd name="connsiteY2435" fmla="*/ 3219193 h 6858000"/>
              <a:gd name="connsiteX2436" fmla="*/ 6930225 w 12192001"/>
              <a:gd name="connsiteY2436" fmla="*/ 3264263 h 6858000"/>
              <a:gd name="connsiteX2437" fmla="*/ 6932693 w 12192001"/>
              <a:gd name="connsiteY2437" fmla="*/ 3279287 h 6858000"/>
              <a:gd name="connsiteX2438" fmla="*/ 6935161 w 12192001"/>
              <a:gd name="connsiteY2438" fmla="*/ 3298066 h 6858000"/>
              <a:gd name="connsiteX2439" fmla="*/ 6933927 w 12192001"/>
              <a:gd name="connsiteY2439" fmla="*/ 3339380 h 6858000"/>
              <a:gd name="connsiteX2440" fmla="*/ 6940097 w 12192001"/>
              <a:gd name="connsiteY2440" fmla="*/ 3358160 h 6858000"/>
              <a:gd name="connsiteX2441" fmla="*/ 6949969 w 12192001"/>
              <a:gd name="connsiteY2441" fmla="*/ 3373183 h 6858000"/>
              <a:gd name="connsiteX2442" fmla="*/ 6952437 w 12192001"/>
              <a:gd name="connsiteY2442" fmla="*/ 3414497 h 6858000"/>
              <a:gd name="connsiteX2443" fmla="*/ 6952437 w 12192001"/>
              <a:gd name="connsiteY2443" fmla="*/ 3463324 h 6858000"/>
              <a:gd name="connsiteX2444" fmla="*/ 6952437 w 12192001"/>
              <a:gd name="connsiteY2444" fmla="*/ 3508394 h 6858000"/>
              <a:gd name="connsiteX2445" fmla="*/ 6957373 w 12192001"/>
              <a:gd name="connsiteY2445" fmla="*/ 3527173 h 6858000"/>
              <a:gd name="connsiteX2446" fmla="*/ 6963543 w 12192001"/>
              <a:gd name="connsiteY2446" fmla="*/ 3519661 h 6858000"/>
              <a:gd name="connsiteX2447" fmla="*/ 6963543 w 12192001"/>
              <a:gd name="connsiteY2447" fmla="*/ 3500882 h 6858000"/>
              <a:gd name="connsiteX2448" fmla="*/ 6967245 w 12192001"/>
              <a:gd name="connsiteY2448" fmla="*/ 3482103 h 6858000"/>
              <a:gd name="connsiteX2449" fmla="*/ 6973415 w 12192001"/>
              <a:gd name="connsiteY2449" fmla="*/ 3459568 h 6858000"/>
              <a:gd name="connsiteX2450" fmla="*/ 6977117 w 12192001"/>
              <a:gd name="connsiteY2450" fmla="*/ 3425765 h 6858000"/>
              <a:gd name="connsiteX2451" fmla="*/ 6977117 w 12192001"/>
              <a:gd name="connsiteY2451" fmla="*/ 3391962 h 6858000"/>
              <a:gd name="connsiteX2452" fmla="*/ 6975883 w 12192001"/>
              <a:gd name="connsiteY2452" fmla="*/ 3339380 h 6858000"/>
              <a:gd name="connsiteX2453" fmla="*/ 6977117 w 12192001"/>
              <a:gd name="connsiteY2453" fmla="*/ 3331869 h 6858000"/>
              <a:gd name="connsiteX2454" fmla="*/ 6980819 w 12192001"/>
              <a:gd name="connsiteY2454" fmla="*/ 3335624 h 6858000"/>
              <a:gd name="connsiteX2455" fmla="*/ 6983287 w 12192001"/>
              <a:gd name="connsiteY2455" fmla="*/ 3358160 h 6858000"/>
              <a:gd name="connsiteX2456" fmla="*/ 6991925 w 12192001"/>
              <a:gd name="connsiteY2456" fmla="*/ 3365671 h 6858000"/>
              <a:gd name="connsiteX2457" fmla="*/ 6993159 w 12192001"/>
              <a:gd name="connsiteY2457" fmla="*/ 3328113 h 6858000"/>
              <a:gd name="connsiteX2458" fmla="*/ 6994393 w 12192001"/>
              <a:gd name="connsiteY2458" fmla="*/ 3343136 h 6858000"/>
              <a:gd name="connsiteX2459" fmla="*/ 6994393 w 12192001"/>
              <a:gd name="connsiteY2459" fmla="*/ 3376939 h 6858000"/>
              <a:gd name="connsiteX2460" fmla="*/ 6998095 w 12192001"/>
              <a:gd name="connsiteY2460" fmla="*/ 3410742 h 6858000"/>
              <a:gd name="connsiteX2461" fmla="*/ 7005499 w 12192001"/>
              <a:gd name="connsiteY2461" fmla="*/ 3418253 h 6858000"/>
              <a:gd name="connsiteX2462" fmla="*/ 7009201 w 12192001"/>
              <a:gd name="connsiteY2462" fmla="*/ 3399474 h 6858000"/>
              <a:gd name="connsiteX2463" fmla="*/ 7007967 w 12192001"/>
              <a:gd name="connsiteY2463" fmla="*/ 3369427 h 6858000"/>
              <a:gd name="connsiteX2464" fmla="*/ 7005499 w 12192001"/>
              <a:gd name="connsiteY2464" fmla="*/ 3305578 h 6858000"/>
              <a:gd name="connsiteX2465" fmla="*/ 7006733 w 12192001"/>
              <a:gd name="connsiteY2465" fmla="*/ 3298066 h 6858000"/>
              <a:gd name="connsiteX2466" fmla="*/ 7009201 w 12192001"/>
              <a:gd name="connsiteY2466" fmla="*/ 3245484 h 6858000"/>
              <a:gd name="connsiteX2467" fmla="*/ 7011669 w 12192001"/>
              <a:gd name="connsiteY2467" fmla="*/ 3166611 h 6858000"/>
              <a:gd name="connsiteX2468" fmla="*/ 7011669 w 12192001"/>
              <a:gd name="connsiteY2468" fmla="*/ 3162855 h 6858000"/>
              <a:gd name="connsiteX2469" fmla="*/ 7012903 w 12192001"/>
              <a:gd name="connsiteY2469" fmla="*/ 3162855 h 6858000"/>
              <a:gd name="connsiteX2470" fmla="*/ 7015371 w 12192001"/>
              <a:gd name="connsiteY2470" fmla="*/ 3166611 h 6858000"/>
              <a:gd name="connsiteX2471" fmla="*/ 7015371 w 12192001"/>
              <a:gd name="connsiteY2471" fmla="*/ 3177878 h 6858000"/>
              <a:gd name="connsiteX2472" fmla="*/ 7015371 w 12192001"/>
              <a:gd name="connsiteY2472" fmla="*/ 3245484 h 6858000"/>
              <a:gd name="connsiteX2473" fmla="*/ 7017839 w 12192001"/>
              <a:gd name="connsiteY2473" fmla="*/ 3256751 h 6858000"/>
              <a:gd name="connsiteX2474" fmla="*/ 7022775 w 12192001"/>
              <a:gd name="connsiteY2474" fmla="*/ 3275531 h 6858000"/>
              <a:gd name="connsiteX2475" fmla="*/ 7022775 w 12192001"/>
              <a:gd name="connsiteY2475" fmla="*/ 3320601 h 6858000"/>
              <a:gd name="connsiteX2476" fmla="*/ 7025243 w 12192001"/>
              <a:gd name="connsiteY2476" fmla="*/ 3354404 h 6858000"/>
              <a:gd name="connsiteX2477" fmla="*/ 7028945 w 12192001"/>
              <a:gd name="connsiteY2477" fmla="*/ 3335624 h 6858000"/>
              <a:gd name="connsiteX2478" fmla="*/ 7030179 w 12192001"/>
              <a:gd name="connsiteY2478" fmla="*/ 3245484 h 6858000"/>
              <a:gd name="connsiteX2479" fmla="*/ 7030179 w 12192001"/>
              <a:gd name="connsiteY2479" fmla="*/ 3102761 h 6858000"/>
              <a:gd name="connsiteX2480" fmla="*/ 7028945 w 12192001"/>
              <a:gd name="connsiteY2480" fmla="*/ 3083982 h 6858000"/>
              <a:gd name="connsiteX2481" fmla="*/ 7030179 w 12192001"/>
              <a:gd name="connsiteY2481" fmla="*/ 3046423 h 6858000"/>
              <a:gd name="connsiteX2482" fmla="*/ 7028945 w 12192001"/>
              <a:gd name="connsiteY2482" fmla="*/ 3008865 h 6858000"/>
              <a:gd name="connsiteX2483" fmla="*/ 7028945 w 12192001"/>
              <a:gd name="connsiteY2483" fmla="*/ 2982574 h 6858000"/>
              <a:gd name="connsiteX2484" fmla="*/ 7032647 w 12192001"/>
              <a:gd name="connsiteY2484" fmla="*/ 2918724 h 6858000"/>
              <a:gd name="connsiteX2485" fmla="*/ 7030676 w 12192001"/>
              <a:gd name="connsiteY2485" fmla="*/ 2906724 h 6858000"/>
              <a:gd name="connsiteX2486" fmla="*/ 7034697 w 12192001"/>
              <a:gd name="connsiteY2486" fmla="*/ 2916476 h 6858000"/>
              <a:gd name="connsiteX2487" fmla="*/ 7043470 w 12192001"/>
              <a:gd name="connsiteY2487" fmla="*/ 2947548 h 6858000"/>
              <a:gd name="connsiteX2488" fmla="*/ 7047682 w 12192001"/>
              <a:gd name="connsiteY2488" fmla="*/ 3065993 h 6858000"/>
              <a:gd name="connsiteX2489" fmla="*/ 7044895 w 12192001"/>
              <a:gd name="connsiteY2489" fmla="*/ 3169575 h 6858000"/>
              <a:gd name="connsiteX2490" fmla="*/ 7048933 w 12192001"/>
              <a:gd name="connsiteY2490" fmla="*/ 3198059 h 6858000"/>
              <a:gd name="connsiteX2491" fmla="*/ 7058461 w 12192001"/>
              <a:gd name="connsiteY2491" fmla="*/ 3233222 h 6858000"/>
              <a:gd name="connsiteX2492" fmla="*/ 7066595 w 12192001"/>
              <a:gd name="connsiteY2492" fmla="*/ 3320177 h 6858000"/>
              <a:gd name="connsiteX2493" fmla="*/ 7070827 w 12192001"/>
              <a:gd name="connsiteY2493" fmla="*/ 3448617 h 6858000"/>
              <a:gd name="connsiteX2494" fmla="*/ 7079090 w 12192001"/>
              <a:gd name="connsiteY2494" fmla="*/ 3473630 h 6858000"/>
              <a:gd name="connsiteX2495" fmla="*/ 7088805 w 12192001"/>
              <a:gd name="connsiteY2495" fmla="*/ 3476839 h 6858000"/>
              <a:gd name="connsiteX2496" fmla="*/ 7133083 w 12192001"/>
              <a:gd name="connsiteY2496" fmla="*/ 3588282 h 6858000"/>
              <a:gd name="connsiteX2497" fmla="*/ 7142308 w 12192001"/>
              <a:gd name="connsiteY2497" fmla="*/ 3595427 h 6858000"/>
              <a:gd name="connsiteX2498" fmla="*/ 7151004 w 12192001"/>
              <a:gd name="connsiteY2498" fmla="*/ 3586517 h 6858000"/>
              <a:gd name="connsiteX2499" fmla="*/ 7168170 w 12192001"/>
              <a:gd name="connsiteY2499" fmla="*/ 3580660 h 6858000"/>
              <a:gd name="connsiteX2500" fmla="*/ 7166228 w 12192001"/>
              <a:gd name="connsiteY2500" fmla="*/ 3606401 h 6858000"/>
              <a:gd name="connsiteX2501" fmla="*/ 7159119 w 12192001"/>
              <a:gd name="connsiteY2501" fmla="*/ 3663476 h 6858000"/>
              <a:gd name="connsiteX2502" fmla="*/ 7148746 w 12192001"/>
              <a:gd name="connsiteY2502" fmla="*/ 3706154 h 6858000"/>
              <a:gd name="connsiteX2503" fmla="*/ 7140805 w 12192001"/>
              <a:gd name="connsiteY2503" fmla="*/ 3719156 h 6858000"/>
              <a:gd name="connsiteX2504" fmla="*/ 7138353 w 12192001"/>
              <a:gd name="connsiteY2504" fmla="*/ 3738837 h 6858000"/>
              <a:gd name="connsiteX2505" fmla="*/ 7150804 w 12192001"/>
              <a:gd name="connsiteY2505" fmla="*/ 3740388 h 6858000"/>
              <a:gd name="connsiteX2506" fmla="*/ 7166460 w 12192001"/>
              <a:gd name="connsiteY2506" fmla="*/ 3726349 h 6858000"/>
              <a:gd name="connsiteX2507" fmla="*/ 7173420 w 12192001"/>
              <a:gd name="connsiteY2507" fmla="*/ 3721220 h 6858000"/>
              <a:gd name="connsiteX2508" fmla="*/ 7173194 w 12192001"/>
              <a:gd name="connsiteY2508" fmla="*/ 3733183 h 6858000"/>
              <a:gd name="connsiteX2509" fmla="*/ 7168988 w 12192001"/>
              <a:gd name="connsiteY2509" fmla="*/ 3746650 h 6858000"/>
              <a:gd name="connsiteX2510" fmla="*/ 7167518 w 12192001"/>
              <a:gd name="connsiteY2510" fmla="*/ 3758459 h 6858000"/>
              <a:gd name="connsiteX2511" fmla="*/ 7176632 w 12192001"/>
              <a:gd name="connsiteY2511" fmla="*/ 3837541 h 6858000"/>
              <a:gd name="connsiteX2512" fmla="*/ 7171485 w 12192001"/>
              <a:gd name="connsiteY2512" fmla="*/ 3878871 h 6858000"/>
              <a:gd name="connsiteX2513" fmla="*/ 7174768 w 12192001"/>
              <a:gd name="connsiteY2513" fmla="*/ 3903264 h 6858000"/>
              <a:gd name="connsiteX2514" fmla="*/ 7188934 w 12192001"/>
              <a:gd name="connsiteY2514" fmla="*/ 3891038 h 6858000"/>
              <a:gd name="connsiteX2515" fmla="*/ 7196630 w 12192001"/>
              <a:gd name="connsiteY2515" fmla="*/ 3880004 h 6858000"/>
              <a:gd name="connsiteX2516" fmla="*/ 7207816 w 12192001"/>
              <a:gd name="connsiteY2516" fmla="*/ 3871405 h 6858000"/>
              <a:gd name="connsiteX2517" fmla="*/ 7209099 w 12192001"/>
              <a:gd name="connsiteY2517" fmla="*/ 3891551 h 6858000"/>
              <a:gd name="connsiteX2518" fmla="*/ 7210441 w 12192001"/>
              <a:gd name="connsiteY2518" fmla="*/ 3941684 h 6858000"/>
              <a:gd name="connsiteX2519" fmla="*/ 7182205 w 12192001"/>
              <a:gd name="connsiteY2519" fmla="*/ 4016114 h 6858000"/>
              <a:gd name="connsiteX2520" fmla="*/ 7164588 w 12192001"/>
              <a:gd name="connsiteY2520" fmla="*/ 4045898 h 6858000"/>
              <a:gd name="connsiteX2521" fmla="*/ 7234309 w 12192001"/>
              <a:gd name="connsiteY2521" fmla="*/ 4054582 h 6858000"/>
              <a:gd name="connsiteX2522" fmla="*/ 7256171 w 12192001"/>
              <a:gd name="connsiteY2522" fmla="*/ 4031323 h 6858000"/>
              <a:gd name="connsiteX2523" fmla="*/ 7265395 w 12192001"/>
              <a:gd name="connsiteY2523" fmla="*/ 4038468 h 6858000"/>
              <a:gd name="connsiteX2524" fmla="*/ 7269092 w 12192001"/>
              <a:gd name="connsiteY2524" fmla="*/ 4018942 h 6858000"/>
              <a:gd name="connsiteX2525" fmla="*/ 7268318 w 12192001"/>
              <a:gd name="connsiteY2525" fmla="*/ 4004855 h 6858000"/>
              <a:gd name="connsiteX2526" fmla="*/ 7278239 w 12192001"/>
              <a:gd name="connsiteY2526" fmla="*/ 3986104 h 6858000"/>
              <a:gd name="connsiteX2527" fmla="*/ 7289161 w 12192001"/>
              <a:gd name="connsiteY2527" fmla="*/ 3969477 h 6858000"/>
              <a:gd name="connsiteX2528" fmla="*/ 7289328 w 12192001"/>
              <a:gd name="connsiteY2528" fmla="*/ 3927526 h 6858000"/>
              <a:gd name="connsiteX2529" fmla="*/ 7292986 w 12192001"/>
              <a:gd name="connsiteY2529" fmla="*/ 3888009 h 6858000"/>
              <a:gd name="connsiteX2530" fmla="*/ 7312377 w 12192001"/>
              <a:gd name="connsiteY2530" fmla="*/ 3874435 h 6858000"/>
              <a:gd name="connsiteX2531" fmla="*/ 7320828 w 12192001"/>
              <a:gd name="connsiteY2531" fmla="*/ 3867493 h 6858000"/>
              <a:gd name="connsiteX2532" fmla="*/ 7302321 w 12192001"/>
              <a:gd name="connsiteY2532" fmla="*/ 3823216 h 6858000"/>
              <a:gd name="connsiteX2533" fmla="*/ 7289851 w 12192001"/>
              <a:gd name="connsiteY2533" fmla="*/ 3811670 h 6858000"/>
              <a:gd name="connsiteX2534" fmla="*/ 7291509 w 12192001"/>
              <a:gd name="connsiteY2534" fmla="*/ 3767906 h 6858000"/>
              <a:gd name="connsiteX2535" fmla="*/ 7299470 w 12192001"/>
              <a:gd name="connsiteY2535" fmla="*/ 3764901 h 6858000"/>
              <a:gd name="connsiteX2536" fmla="*/ 7311165 w 12192001"/>
              <a:gd name="connsiteY2536" fmla="*/ 3762360 h 6858000"/>
              <a:gd name="connsiteX2537" fmla="*/ 7318596 w 12192001"/>
              <a:gd name="connsiteY2537" fmla="*/ 3743299 h 6858000"/>
              <a:gd name="connsiteX2538" fmla="*/ 7312010 w 12192001"/>
              <a:gd name="connsiteY2538" fmla="*/ 3684518 h 6858000"/>
              <a:gd name="connsiteX2539" fmla="*/ 7307463 w 12192001"/>
              <a:gd name="connsiteY2539" fmla="*/ 3649975 h 6858000"/>
              <a:gd name="connsiteX2540" fmla="*/ 7325454 w 12192001"/>
              <a:gd name="connsiteY2540" fmla="*/ 3556281 h 6858000"/>
              <a:gd name="connsiteX2541" fmla="*/ 7331376 w 12192001"/>
              <a:gd name="connsiteY2541" fmla="*/ 3529037 h 6858000"/>
              <a:gd name="connsiteX2542" fmla="*/ 7320752 w 12192001"/>
              <a:gd name="connsiteY2542" fmla="*/ 3441773 h 6858000"/>
              <a:gd name="connsiteX2543" fmla="*/ 7325635 w 12192001"/>
              <a:gd name="connsiteY2543" fmla="*/ 3392415 h 6858000"/>
              <a:gd name="connsiteX2544" fmla="*/ 7353890 w 12192001"/>
              <a:gd name="connsiteY2544" fmla="*/ 3327980 h 6858000"/>
              <a:gd name="connsiteX2545" fmla="*/ 7331970 w 12192001"/>
              <a:gd name="connsiteY2545" fmla="*/ 3321253 h 6858000"/>
              <a:gd name="connsiteX2546" fmla="*/ 7322443 w 12192001"/>
              <a:gd name="connsiteY2546" fmla="*/ 3286089 h 6858000"/>
              <a:gd name="connsiteX2547" fmla="*/ 7338363 w 12192001"/>
              <a:gd name="connsiteY2547" fmla="*/ 3280078 h 6858000"/>
              <a:gd name="connsiteX2548" fmla="*/ 7349775 w 12192001"/>
              <a:gd name="connsiteY2548" fmla="*/ 3259514 h 6858000"/>
              <a:gd name="connsiteX2549" fmla="*/ 7351923 w 12192001"/>
              <a:gd name="connsiteY2549" fmla="*/ 3211814 h 6858000"/>
              <a:gd name="connsiteX2550" fmla="*/ 7353543 w 12192001"/>
              <a:gd name="connsiteY2550" fmla="*/ 3148059 h 6858000"/>
              <a:gd name="connsiteX2551" fmla="*/ 7358955 w 12192001"/>
              <a:gd name="connsiteY2551" fmla="*/ 3114756 h 6858000"/>
              <a:gd name="connsiteX2552" fmla="*/ 7370876 w 12192001"/>
              <a:gd name="connsiteY2552" fmla="*/ 3100252 h 6858000"/>
              <a:gd name="connsiteX2553" fmla="*/ 7385513 w 12192001"/>
              <a:gd name="connsiteY2553" fmla="*/ 3074094 h 6858000"/>
              <a:gd name="connsiteX2554" fmla="*/ 7369309 w 12192001"/>
              <a:gd name="connsiteY2554" fmla="*/ 3062083 h 6858000"/>
              <a:gd name="connsiteX2555" fmla="*/ 7366045 w 12192001"/>
              <a:gd name="connsiteY2555" fmla="*/ 3047686 h 6858000"/>
              <a:gd name="connsiteX2556" fmla="*/ 7372250 w 12192001"/>
              <a:gd name="connsiteY2556" fmla="*/ 3038465 h 6858000"/>
              <a:gd name="connsiteX2557" fmla="*/ 7394112 w 12192001"/>
              <a:gd name="connsiteY2557" fmla="*/ 3015206 h 6858000"/>
              <a:gd name="connsiteX2558" fmla="*/ 7394458 w 12192001"/>
              <a:gd name="connsiteY2558" fmla="*/ 3014444 h 6858000"/>
              <a:gd name="connsiteX2559" fmla="*/ 7405805 w 12192001"/>
              <a:gd name="connsiteY2559" fmla="*/ 3039062 h 6858000"/>
              <a:gd name="connsiteX2560" fmla="*/ 7409602 w 12192001"/>
              <a:gd name="connsiteY2560" fmla="*/ 3076610 h 6858000"/>
              <a:gd name="connsiteX2561" fmla="*/ 7398212 w 12192001"/>
              <a:gd name="connsiteY2561" fmla="*/ 3129176 h 6858000"/>
              <a:gd name="connsiteX2562" fmla="*/ 7398212 w 12192001"/>
              <a:gd name="connsiteY2562" fmla="*/ 3159214 h 6858000"/>
              <a:gd name="connsiteX2563" fmla="*/ 7402009 w 12192001"/>
              <a:gd name="connsiteY2563" fmla="*/ 3174233 h 6858000"/>
              <a:gd name="connsiteX2564" fmla="*/ 7409602 w 12192001"/>
              <a:gd name="connsiteY2564" fmla="*/ 3215535 h 6858000"/>
              <a:gd name="connsiteX2565" fmla="*/ 7413398 w 12192001"/>
              <a:gd name="connsiteY2565" fmla="*/ 3230553 h 6858000"/>
              <a:gd name="connsiteX2566" fmla="*/ 7419530 w 12192001"/>
              <a:gd name="connsiteY2566" fmla="*/ 3236031 h 6858000"/>
              <a:gd name="connsiteX2567" fmla="*/ 7419722 w 12192001"/>
              <a:gd name="connsiteY2567" fmla="*/ 3256234 h 6858000"/>
              <a:gd name="connsiteX2568" fmla="*/ 7432288 w 12192001"/>
              <a:gd name="connsiteY2568" fmla="*/ 3317759 h 6858000"/>
              <a:gd name="connsiteX2569" fmla="*/ 7468245 w 12192001"/>
              <a:gd name="connsiteY2569" fmla="*/ 3374202 h 6858000"/>
              <a:gd name="connsiteX2570" fmla="*/ 7459116 w 12192001"/>
              <a:gd name="connsiteY2570" fmla="*/ 3417035 h 6858000"/>
              <a:gd name="connsiteX2571" fmla="*/ 7474321 w 12192001"/>
              <a:gd name="connsiteY2571" fmla="*/ 3426923 h 6858000"/>
              <a:gd name="connsiteX2572" fmla="*/ 7487319 w 12192001"/>
              <a:gd name="connsiteY2572" fmla="*/ 3454525 h 6858000"/>
              <a:gd name="connsiteX2573" fmla="*/ 7474172 w 12192001"/>
              <a:gd name="connsiteY2573" fmla="*/ 3478870 h 6858000"/>
              <a:gd name="connsiteX2574" fmla="*/ 7451046 w 12192001"/>
              <a:gd name="connsiteY2574" fmla="*/ 3491978 h 6858000"/>
              <a:gd name="connsiteX2575" fmla="*/ 7469515 w 12192001"/>
              <a:gd name="connsiteY2575" fmla="*/ 3516264 h 6858000"/>
              <a:gd name="connsiteX2576" fmla="*/ 7481023 w 12192001"/>
              <a:gd name="connsiteY2576" fmla="*/ 3545678 h 6858000"/>
              <a:gd name="connsiteX2577" fmla="*/ 7522070 w 12192001"/>
              <a:gd name="connsiteY2577" fmla="*/ 3530804 h 6858000"/>
              <a:gd name="connsiteX2578" fmla="*/ 7531972 w 12192001"/>
              <a:gd name="connsiteY2578" fmla="*/ 3502058 h 6858000"/>
              <a:gd name="connsiteX2579" fmla="*/ 7520993 w 12192001"/>
              <a:gd name="connsiteY2579" fmla="*/ 3488699 h 6858000"/>
              <a:gd name="connsiteX2580" fmla="*/ 7514993 w 12192001"/>
              <a:gd name="connsiteY2580" fmla="*/ 3475960 h 6858000"/>
              <a:gd name="connsiteX2581" fmla="*/ 7506427 w 12192001"/>
              <a:gd name="connsiteY2581" fmla="*/ 3422928 h 6858000"/>
              <a:gd name="connsiteX2582" fmla="*/ 7510575 w 12192001"/>
              <a:gd name="connsiteY2582" fmla="*/ 3379474 h 6858000"/>
              <a:gd name="connsiteX2583" fmla="*/ 7508311 w 12192001"/>
              <a:gd name="connsiteY2583" fmla="*/ 3367201 h 6858000"/>
              <a:gd name="connsiteX2584" fmla="*/ 7501067 w 12192001"/>
              <a:gd name="connsiteY2584" fmla="*/ 3354306 h 6858000"/>
              <a:gd name="connsiteX2585" fmla="*/ 7501838 w 12192001"/>
              <a:gd name="connsiteY2585" fmla="*/ 3302438 h 6858000"/>
              <a:gd name="connsiteX2586" fmla="*/ 7507445 w 12192001"/>
              <a:gd name="connsiteY2586" fmla="*/ 3278804 h 6858000"/>
              <a:gd name="connsiteX2587" fmla="*/ 7507835 w 12192001"/>
              <a:gd name="connsiteY2587" fmla="*/ 3278895 h 6858000"/>
              <a:gd name="connsiteX2588" fmla="*/ 7523496 w 12192001"/>
              <a:gd name="connsiteY2588" fmla="*/ 3305648 h 6858000"/>
              <a:gd name="connsiteX2589" fmla="*/ 7546275 w 12192001"/>
              <a:gd name="connsiteY2589" fmla="*/ 3328176 h 6858000"/>
              <a:gd name="connsiteX2590" fmla="*/ 7576646 w 12192001"/>
              <a:gd name="connsiteY2590" fmla="*/ 3343195 h 6858000"/>
              <a:gd name="connsiteX2591" fmla="*/ 7584239 w 12192001"/>
              <a:gd name="connsiteY2591" fmla="*/ 3343195 h 6858000"/>
              <a:gd name="connsiteX2592" fmla="*/ 7622204 w 12192001"/>
              <a:gd name="connsiteY2592" fmla="*/ 3286874 h 6858000"/>
              <a:gd name="connsiteX2593" fmla="*/ 7622204 w 12192001"/>
              <a:gd name="connsiteY2593" fmla="*/ 3241914 h 6858000"/>
              <a:gd name="connsiteX2594" fmla="*/ 7622704 w 12192001"/>
              <a:gd name="connsiteY2594" fmla="*/ 3240545 h 6858000"/>
              <a:gd name="connsiteX2595" fmla="*/ 7622204 w 12192001"/>
              <a:gd name="connsiteY2595" fmla="*/ 3239910 h 6858000"/>
              <a:gd name="connsiteX2596" fmla="*/ 7622204 w 12192001"/>
              <a:gd name="connsiteY2596" fmla="*/ 3199499 h 6858000"/>
              <a:gd name="connsiteX2597" fmla="*/ 7626201 w 12192001"/>
              <a:gd name="connsiteY2597" fmla="*/ 3182020 h 6858000"/>
              <a:gd name="connsiteX2598" fmla="*/ 7634895 w 12192001"/>
              <a:gd name="connsiteY2598" fmla="*/ 3112220 h 6858000"/>
              <a:gd name="connsiteX2599" fmla="*/ 7635017 w 12192001"/>
              <a:gd name="connsiteY2599" fmla="*/ 3114157 h 6858000"/>
              <a:gd name="connsiteX2600" fmla="*/ 7644983 w 12192001"/>
              <a:gd name="connsiteY2600" fmla="*/ 3136685 h 6858000"/>
              <a:gd name="connsiteX2601" fmla="*/ 7694337 w 12192001"/>
              <a:gd name="connsiteY2601" fmla="*/ 3264346 h 6858000"/>
              <a:gd name="connsiteX2602" fmla="*/ 7698133 w 12192001"/>
              <a:gd name="connsiteY2602" fmla="*/ 3339440 h 6858000"/>
              <a:gd name="connsiteX2603" fmla="*/ 7698133 w 12192001"/>
              <a:gd name="connsiteY2603" fmla="*/ 3388252 h 6858000"/>
              <a:gd name="connsiteX2604" fmla="*/ 7705726 w 12192001"/>
              <a:gd name="connsiteY2604" fmla="*/ 3433308 h 6858000"/>
              <a:gd name="connsiteX2605" fmla="*/ 7713319 w 12192001"/>
              <a:gd name="connsiteY2605" fmla="*/ 3452082 h 6858000"/>
              <a:gd name="connsiteX2606" fmla="*/ 7720912 w 12192001"/>
              <a:gd name="connsiteY2606" fmla="*/ 3433308 h 6858000"/>
              <a:gd name="connsiteX2607" fmla="*/ 7713319 w 12192001"/>
              <a:gd name="connsiteY2607" fmla="*/ 3301893 h 6858000"/>
              <a:gd name="connsiteX2608" fmla="*/ 7736098 w 12192001"/>
              <a:gd name="connsiteY2608" fmla="*/ 3245572 h 6858000"/>
              <a:gd name="connsiteX2609" fmla="*/ 7743691 w 12192001"/>
              <a:gd name="connsiteY2609" fmla="*/ 3245572 h 6858000"/>
              <a:gd name="connsiteX2610" fmla="*/ 7758877 w 12192001"/>
              <a:gd name="connsiteY2610" fmla="*/ 3249327 h 6858000"/>
              <a:gd name="connsiteX2611" fmla="*/ 7758877 w 12192001"/>
              <a:gd name="connsiteY2611" fmla="*/ 3283120 h 6858000"/>
              <a:gd name="connsiteX2612" fmla="*/ 7766469 w 12192001"/>
              <a:gd name="connsiteY2612" fmla="*/ 3305648 h 6858000"/>
              <a:gd name="connsiteX2613" fmla="*/ 7774063 w 12192001"/>
              <a:gd name="connsiteY2613" fmla="*/ 3309403 h 6858000"/>
              <a:gd name="connsiteX2614" fmla="*/ 7777859 w 12192001"/>
              <a:gd name="connsiteY2614" fmla="*/ 3301893 h 6858000"/>
              <a:gd name="connsiteX2615" fmla="*/ 7777859 w 12192001"/>
              <a:gd name="connsiteY2615" fmla="*/ 3268101 h 6858000"/>
              <a:gd name="connsiteX2616" fmla="*/ 7785452 w 12192001"/>
              <a:gd name="connsiteY2616" fmla="*/ 3256836 h 6858000"/>
              <a:gd name="connsiteX2617" fmla="*/ 7793045 w 12192001"/>
              <a:gd name="connsiteY2617" fmla="*/ 3264346 h 6858000"/>
              <a:gd name="connsiteX2618" fmla="*/ 7812027 w 12192001"/>
              <a:gd name="connsiteY2618" fmla="*/ 3309403 h 6858000"/>
              <a:gd name="connsiteX2619" fmla="*/ 7827213 w 12192001"/>
              <a:gd name="connsiteY2619" fmla="*/ 3380742 h 6858000"/>
              <a:gd name="connsiteX2620" fmla="*/ 7831010 w 12192001"/>
              <a:gd name="connsiteY2620" fmla="*/ 3380742 h 6858000"/>
              <a:gd name="connsiteX2621" fmla="*/ 7838602 w 12192001"/>
              <a:gd name="connsiteY2621" fmla="*/ 3380742 h 6858000"/>
              <a:gd name="connsiteX2622" fmla="*/ 7838602 w 12192001"/>
              <a:gd name="connsiteY2622" fmla="*/ 3365723 h 6858000"/>
              <a:gd name="connsiteX2623" fmla="*/ 7845721 w 12192001"/>
              <a:gd name="connsiteY2623" fmla="*/ 3353051 h 6858000"/>
              <a:gd name="connsiteX2624" fmla="*/ 7853977 w 12192001"/>
              <a:gd name="connsiteY2624" fmla="*/ 3353793 h 6858000"/>
              <a:gd name="connsiteX2625" fmla="*/ 7855592 w 12192001"/>
              <a:gd name="connsiteY2625" fmla="*/ 3370484 h 6858000"/>
              <a:gd name="connsiteX2626" fmla="*/ 7875583 w 12192001"/>
              <a:gd name="connsiteY2626" fmla="*/ 3666774 h 6858000"/>
              <a:gd name="connsiteX2627" fmla="*/ 7880601 w 12192001"/>
              <a:gd name="connsiteY2627" fmla="*/ 3687386 h 6858000"/>
              <a:gd name="connsiteX2628" fmla="*/ 7894767 w 12192001"/>
              <a:gd name="connsiteY2628" fmla="*/ 3675160 h 6858000"/>
              <a:gd name="connsiteX2629" fmla="*/ 7905953 w 12192001"/>
              <a:gd name="connsiteY2629" fmla="*/ 3666560 h 6858000"/>
              <a:gd name="connsiteX2630" fmla="*/ 7913707 w 12192001"/>
              <a:gd name="connsiteY2630" fmla="*/ 3685513 h 6858000"/>
              <a:gd name="connsiteX2631" fmla="*/ 7911501 w 12192001"/>
              <a:gd name="connsiteY2631" fmla="*/ 3703226 h 6858000"/>
              <a:gd name="connsiteX2632" fmla="*/ 7934743 w 12192001"/>
              <a:gd name="connsiteY2632" fmla="*/ 3750091 h 6858000"/>
              <a:gd name="connsiteX2633" fmla="*/ 7953909 w 12192001"/>
              <a:gd name="connsiteY2633" fmla="*/ 3748481 h 6858000"/>
              <a:gd name="connsiteX2634" fmla="*/ 7960417 w 12192001"/>
              <a:gd name="connsiteY2634" fmla="*/ 3767280 h 6858000"/>
              <a:gd name="connsiteX2635" fmla="*/ 7925615 w 12192001"/>
              <a:gd name="connsiteY2635" fmla="*/ 3792924 h 6858000"/>
              <a:gd name="connsiteX2636" fmla="*/ 7950573 w 12192001"/>
              <a:gd name="connsiteY2636" fmla="*/ 3826013 h 6858000"/>
              <a:gd name="connsiteX2637" fmla="*/ 7992130 w 12192001"/>
              <a:gd name="connsiteY2637" fmla="*/ 3817198 h 6858000"/>
              <a:gd name="connsiteX2638" fmla="*/ 7995768 w 12192001"/>
              <a:gd name="connsiteY2638" fmla="*/ 3767685 h 6858000"/>
              <a:gd name="connsiteX2639" fmla="*/ 7991408 w 12192001"/>
              <a:gd name="connsiteY2639" fmla="*/ 3701187 h 6858000"/>
              <a:gd name="connsiteX2640" fmla="*/ 7997046 w 12192001"/>
              <a:gd name="connsiteY2640" fmla="*/ 3655921 h 6858000"/>
              <a:gd name="connsiteX2641" fmla="*/ 7996458 w 12192001"/>
              <a:gd name="connsiteY2641" fmla="*/ 3515036 h 6858000"/>
              <a:gd name="connsiteX2642" fmla="*/ 7992185 w 12192001"/>
              <a:gd name="connsiteY2642" fmla="*/ 3501220 h 6858000"/>
              <a:gd name="connsiteX2643" fmla="*/ 7991410 w 12192001"/>
              <a:gd name="connsiteY2643" fmla="*/ 3494323 h 6858000"/>
              <a:gd name="connsiteX2644" fmla="*/ 8005647 w 12192001"/>
              <a:gd name="connsiteY2644" fmla="*/ 3474610 h 6858000"/>
              <a:gd name="connsiteX2645" fmla="*/ 8028426 w 12192001"/>
              <a:gd name="connsiteY2645" fmla="*/ 3470856 h 6858000"/>
              <a:gd name="connsiteX2646" fmla="*/ 8028426 w 12192001"/>
              <a:gd name="connsiteY2646" fmla="*/ 3437063 h 6858000"/>
              <a:gd name="connsiteX2647" fmla="*/ 8032222 w 12192001"/>
              <a:gd name="connsiteY2647" fmla="*/ 3407025 h 6858000"/>
              <a:gd name="connsiteX2648" fmla="*/ 8028426 w 12192001"/>
              <a:gd name="connsiteY2648" fmla="*/ 3380742 h 6858000"/>
              <a:gd name="connsiteX2649" fmla="*/ 8026831 w 12192001"/>
              <a:gd name="connsiteY2649" fmla="*/ 3340139 h 6858000"/>
              <a:gd name="connsiteX2650" fmla="*/ 8035494 w 12192001"/>
              <a:gd name="connsiteY2650" fmla="*/ 3326936 h 6858000"/>
              <a:gd name="connsiteX2651" fmla="*/ 8045680 w 12192001"/>
              <a:gd name="connsiteY2651" fmla="*/ 3316213 h 6858000"/>
              <a:gd name="connsiteX2652" fmla="*/ 8065432 w 12192001"/>
              <a:gd name="connsiteY2652" fmla="*/ 3360645 h 6858000"/>
              <a:gd name="connsiteX2653" fmla="*/ 8061174 w 12192001"/>
              <a:gd name="connsiteY2653" fmla="*/ 3476035 h 6858000"/>
              <a:gd name="connsiteX2654" fmla="*/ 8055026 w 12192001"/>
              <a:gd name="connsiteY2654" fmla="*/ 3515243 h 6858000"/>
              <a:gd name="connsiteX2655" fmla="*/ 8058046 w 12192001"/>
              <a:gd name="connsiteY2655" fmla="*/ 3531608 h 6858000"/>
              <a:gd name="connsiteX2656" fmla="*/ 8073289 w 12192001"/>
              <a:gd name="connsiteY2656" fmla="*/ 3561487 h 6858000"/>
              <a:gd name="connsiteX2657" fmla="*/ 8078120 w 12192001"/>
              <a:gd name="connsiteY2657" fmla="*/ 3614054 h 6858000"/>
              <a:gd name="connsiteX2658" fmla="*/ 8095589 w 12192001"/>
              <a:gd name="connsiteY2658" fmla="*/ 3636216 h 6858000"/>
              <a:gd name="connsiteX2659" fmla="*/ 8102059 w 12192001"/>
              <a:gd name="connsiteY2659" fmla="*/ 3635023 h 6858000"/>
              <a:gd name="connsiteX2660" fmla="*/ 8111303 w 12192001"/>
              <a:gd name="connsiteY2660" fmla="*/ 3652164 h 6858000"/>
              <a:gd name="connsiteX2661" fmla="*/ 8100363 w 12192001"/>
              <a:gd name="connsiteY2661" fmla="*/ 3658796 h 6858000"/>
              <a:gd name="connsiteX2662" fmla="*/ 8087441 w 12192001"/>
              <a:gd name="connsiteY2662" fmla="*/ 3671177 h 6858000"/>
              <a:gd name="connsiteX2663" fmla="*/ 8107420 w 12192001"/>
              <a:gd name="connsiteY2663" fmla="*/ 3703645 h 6858000"/>
              <a:gd name="connsiteX2664" fmla="*/ 8117380 w 12192001"/>
              <a:gd name="connsiteY2664" fmla="*/ 3704886 h 6858000"/>
              <a:gd name="connsiteX2665" fmla="*/ 8111174 w 12192001"/>
              <a:gd name="connsiteY2665" fmla="*/ 3714106 h 6858000"/>
              <a:gd name="connsiteX2666" fmla="*/ 8109232 w 12192001"/>
              <a:gd name="connsiteY2666" fmla="*/ 3739847 h 6858000"/>
              <a:gd name="connsiteX2667" fmla="*/ 8136455 w 12192001"/>
              <a:gd name="connsiteY2667" fmla="*/ 3785209 h 6858000"/>
              <a:gd name="connsiteX2668" fmla="*/ 8173128 w 12192001"/>
              <a:gd name="connsiteY2668" fmla="*/ 3825752 h 6858000"/>
              <a:gd name="connsiteX2669" fmla="*/ 8187352 w 12192001"/>
              <a:gd name="connsiteY2669" fmla="*/ 3843513 h 6858000"/>
              <a:gd name="connsiteX2670" fmla="*/ 8233591 w 12192001"/>
              <a:gd name="connsiteY2670" fmla="*/ 3939211 h 6858000"/>
              <a:gd name="connsiteX2671" fmla="*/ 8250531 w 12192001"/>
              <a:gd name="connsiteY2671" fmla="*/ 3945318 h 6858000"/>
              <a:gd name="connsiteX2672" fmla="*/ 8251983 w 12192001"/>
              <a:gd name="connsiteY2672" fmla="*/ 3923514 h 6858000"/>
              <a:gd name="connsiteX2673" fmla="*/ 8256395 w 12192001"/>
              <a:gd name="connsiteY2673" fmla="*/ 3888088 h 6858000"/>
              <a:gd name="connsiteX2674" fmla="*/ 8270994 w 12192001"/>
              <a:gd name="connsiteY2674" fmla="*/ 3841939 h 6858000"/>
              <a:gd name="connsiteX2675" fmla="*/ 8243281 w 12192001"/>
              <a:gd name="connsiteY2675" fmla="*/ 3800513 h 6858000"/>
              <a:gd name="connsiteX2676" fmla="*/ 8230340 w 12192001"/>
              <a:gd name="connsiteY2676" fmla="*/ 3802899 h 6858000"/>
              <a:gd name="connsiteX2677" fmla="*/ 8227605 w 12192001"/>
              <a:gd name="connsiteY2677" fmla="*/ 3804557 h 6858000"/>
              <a:gd name="connsiteX2678" fmla="*/ 8229340 w 12192001"/>
              <a:gd name="connsiteY2678" fmla="*/ 3800775 h 6858000"/>
              <a:gd name="connsiteX2679" fmla="*/ 8230792 w 12192001"/>
              <a:gd name="connsiteY2679" fmla="*/ 3778971 h 6858000"/>
              <a:gd name="connsiteX2680" fmla="*/ 8259557 w 12192001"/>
              <a:gd name="connsiteY2680" fmla="*/ 3720596 h 6858000"/>
              <a:gd name="connsiteX2681" fmla="*/ 8274929 w 12192001"/>
              <a:gd name="connsiteY2681" fmla="*/ 3688534 h 6858000"/>
              <a:gd name="connsiteX2682" fmla="*/ 8263666 w 12192001"/>
              <a:gd name="connsiteY2682" fmla="*/ 3657151 h 6858000"/>
              <a:gd name="connsiteX2683" fmla="*/ 8228857 w 12192001"/>
              <a:gd name="connsiteY2683" fmla="*/ 3550885 h 6858000"/>
              <a:gd name="connsiteX2684" fmla="*/ 8249965 w 12192001"/>
              <a:gd name="connsiteY2684" fmla="*/ 3523534 h 6858000"/>
              <a:gd name="connsiteX2685" fmla="*/ 8277071 w 12192001"/>
              <a:gd name="connsiteY2685" fmla="*/ 3508923 h 6858000"/>
              <a:gd name="connsiteX2686" fmla="*/ 8258564 w 12192001"/>
              <a:gd name="connsiteY2686" fmla="*/ 3464646 h 6858000"/>
              <a:gd name="connsiteX2687" fmla="*/ 8260292 w 12192001"/>
              <a:gd name="connsiteY2687" fmla="*/ 3451859 h 6858000"/>
              <a:gd name="connsiteX2688" fmla="*/ 8266046 w 12192001"/>
              <a:gd name="connsiteY2688" fmla="*/ 3452081 h 6858000"/>
              <a:gd name="connsiteX2689" fmla="*/ 8273639 w 12192001"/>
              <a:gd name="connsiteY2689" fmla="*/ 3433307 h 6858000"/>
              <a:gd name="connsiteX2690" fmla="*/ 8271674 w 12192001"/>
              <a:gd name="connsiteY2690" fmla="*/ 3378894 h 6858000"/>
              <a:gd name="connsiteX2691" fmla="*/ 8292986 w 12192001"/>
              <a:gd name="connsiteY2691" fmla="*/ 3371000 h 6858000"/>
              <a:gd name="connsiteX2692" fmla="*/ 8316112 w 12192001"/>
              <a:gd name="connsiteY2692" fmla="*/ 3357891 h 6858000"/>
              <a:gd name="connsiteX2693" fmla="*/ 8317093 w 12192001"/>
              <a:gd name="connsiteY2693" fmla="*/ 3350019 h 6858000"/>
              <a:gd name="connsiteX2694" fmla="*/ 8305585 w 12192001"/>
              <a:gd name="connsiteY2694" fmla="*/ 3320604 h 6858000"/>
              <a:gd name="connsiteX2695" fmla="*/ 8288116 w 12192001"/>
              <a:gd name="connsiteY2695" fmla="*/ 3298442 h 6858000"/>
              <a:gd name="connsiteX2696" fmla="*/ 8273852 w 12192001"/>
              <a:gd name="connsiteY2696" fmla="*/ 3292418 h 6858000"/>
              <a:gd name="connsiteX2697" fmla="*/ 8271425 w 12192001"/>
              <a:gd name="connsiteY2697" fmla="*/ 3286694 h 6858000"/>
              <a:gd name="connsiteX2698" fmla="*/ 8276012 w 12192001"/>
              <a:gd name="connsiteY2698" fmla="*/ 3273732 h 6858000"/>
              <a:gd name="connsiteX2699" fmla="*/ 8288825 w 12192001"/>
              <a:gd name="connsiteY2699" fmla="*/ 3245571 h 6858000"/>
              <a:gd name="connsiteX2700" fmla="*/ 8296418 w 12192001"/>
              <a:gd name="connsiteY2700" fmla="*/ 3245571 h 6858000"/>
              <a:gd name="connsiteX2701" fmla="*/ 8311604 w 12192001"/>
              <a:gd name="connsiteY2701" fmla="*/ 3249326 h 6858000"/>
              <a:gd name="connsiteX2702" fmla="*/ 8311604 w 12192001"/>
              <a:gd name="connsiteY2702" fmla="*/ 3283119 h 6858000"/>
              <a:gd name="connsiteX2703" fmla="*/ 8319197 w 12192001"/>
              <a:gd name="connsiteY2703" fmla="*/ 3305647 h 6858000"/>
              <a:gd name="connsiteX2704" fmla="*/ 8326790 w 12192001"/>
              <a:gd name="connsiteY2704" fmla="*/ 3309402 h 6858000"/>
              <a:gd name="connsiteX2705" fmla="*/ 8330586 w 12192001"/>
              <a:gd name="connsiteY2705" fmla="*/ 3301892 h 6858000"/>
              <a:gd name="connsiteX2706" fmla="*/ 8330586 w 12192001"/>
              <a:gd name="connsiteY2706" fmla="*/ 3268100 h 6858000"/>
              <a:gd name="connsiteX2707" fmla="*/ 8338179 w 12192001"/>
              <a:gd name="connsiteY2707" fmla="*/ 3256835 h 6858000"/>
              <a:gd name="connsiteX2708" fmla="*/ 8345772 w 12192001"/>
              <a:gd name="connsiteY2708" fmla="*/ 3264345 h 6858000"/>
              <a:gd name="connsiteX2709" fmla="*/ 8364754 w 12192001"/>
              <a:gd name="connsiteY2709" fmla="*/ 3309402 h 6858000"/>
              <a:gd name="connsiteX2710" fmla="*/ 8379940 w 12192001"/>
              <a:gd name="connsiteY2710" fmla="*/ 3380741 h 6858000"/>
              <a:gd name="connsiteX2711" fmla="*/ 8383737 w 12192001"/>
              <a:gd name="connsiteY2711" fmla="*/ 3380741 h 6858000"/>
              <a:gd name="connsiteX2712" fmla="*/ 8391329 w 12192001"/>
              <a:gd name="connsiteY2712" fmla="*/ 3380741 h 6858000"/>
              <a:gd name="connsiteX2713" fmla="*/ 8391329 w 12192001"/>
              <a:gd name="connsiteY2713" fmla="*/ 3365722 h 6858000"/>
              <a:gd name="connsiteX2714" fmla="*/ 8414107 w 12192001"/>
              <a:gd name="connsiteY2714" fmla="*/ 3354458 h 6858000"/>
              <a:gd name="connsiteX2715" fmla="*/ 8425497 w 12192001"/>
              <a:gd name="connsiteY2715" fmla="*/ 3350704 h 6858000"/>
              <a:gd name="connsiteX2716" fmla="*/ 8436887 w 12192001"/>
              <a:gd name="connsiteY2716" fmla="*/ 3316911 h 6858000"/>
              <a:gd name="connsiteX2717" fmla="*/ 8436887 w 12192001"/>
              <a:gd name="connsiteY2717" fmla="*/ 3343194 h 6858000"/>
              <a:gd name="connsiteX2718" fmla="*/ 8448277 w 12192001"/>
              <a:gd name="connsiteY2718" fmla="*/ 3346949 h 6858000"/>
              <a:gd name="connsiteX2719" fmla="*/ 8455869 w 12192001"/>
              <a:gd name="connsiteY2719" fmla="*/ 3346949 h 6858000"/>
              <a:gd name="connsiteX2720" fmla="*/ 8455869 w 12192001"/>
              <a:gd name="connsiteY2720" fmla="*/ 3350704 h 6858000"/>
              <a:gd name="connsiteX2721" fmla="*/ 8452073 w 12192001"/>
              <a:gd name="connsiteY2721" fmla="*/ 3388251 h 6858000"/>
              <a:gd name="connsiteX2722" fmla="*/ 8455869 w 12192001"/>
              <a:gd name="connsiteY2722" fmla="*/ 3395760 h 6858000"/>
              <a:gd name="connsiteX2723" fmla="*/ 8463463 w 12192001"/>
              <a:gd name="connsiteY2723" fmla="*/ 3392006 h 6858000"/>
              <a:gd name="connsiteX2724" fmla="*/ 8478647 w 12192001"/>
              <a:gd name="connsiteY2724" fmla="*/ 3369477 h 6858000"/>
              <a:gd name="connsiteX2725" fmla="*/ 8497631 w 12192001"/>
              <a:gd name="connsiteY2725" fmla="*/ 3365722 h 6858000"/>
              <a:gd name="connsiteX2726" fmla="*/ 8509019 w 12192001"/>
              <a:gd name="connsiteY2726" fmla="*/ 3373232 h 6858000"/>
              <a:gd name="connsiteX2727" fmla="*/ 8509019 w 12192001"/>
              <a:gd name="connsiteY2727" fmla="*/ 3392006 h 6858000"/>
              <a:gd name="connsiteX2728" fmla="*/ 8493833 w 12192001"/>
              <a:gd name="connsiteY2728" fmla="*/ 3437062 h 6858000"/>
              <a:gd name="connsiteX2729" fmla="*/ 8501427 w 12192001"/>
              <a:gd name="connsiteY2729" fmla="*/ 3455836 h 6858000"/>
              <a:gd name="connsiteX2730" fmla="*/ 8524205 w 12192001"/>
              <a:gd name="connsiteY2730" fmla="*/ 3467100 h 6858000"/>
              <a:gd name="connsiteX2731" fmla="*/ 8531799 w 12192001"/>
              <a:gd name="connsiteY2731" fmla="*/ 3500893 h 6858000"/>
              <a:gd name="connsiteX2732" fmla="*/ 8528001 w 12192001"/>
              <a:gd name="connsiteY2732" fmla="*/ 3530930 h 6858000"/>
              <a:gd name="connsiteX2733" fmla="*/ 8539391 w 12192001"/>
              <a:gd name="connsiteY2733" fmla="*/ 3538440 h 6858000"/>
              <a:gd name="connsiteX2734" fmla="*/ 8550781 w 12192001"/>
              <a:gd name="connsiteY2734" fmla="*/ 3530930 h 6858000"/>
              <a:gd name="connsiteX2735" fmla="*/ 8546985 w 12192001"/>
              <a:gd name="connsiteY2735" fmla="*/ 3519666 h 6858000"/>
              <a:gd name="connsiteX2736" fmla="*/ 8558373 w 12192001"/>
              <a:gd name="connsiteY2736" fmla="*/ 3474609 h 6858000"/>
              <a:gd name="connsiteX2737" fmla="*/ 8581153 w 12192001"/>
              <a:gd name="connsiteY2737" fmla="*/ 3470855 h 6858000"/>
              <a:gd name="connsiteX2738" fmla="*/ 8581153 w 12192001"/>
              <a:gd name="connsiteY2738" fmla="*/ 3437062 h 6858000"/>
              <a:gd name="connsiteX2739" fmla="*/ 8584949 w 12192001"/>
              <a:gd name="connsiteY2739" fmla="*/ 3407024 h 6858000"/>
              <a:gd name="connsiteX2740" fmla="*/ 8581153 w 12192001"/>
              <a:gd name="connsiteY2740" fmla="*/ 3380741 h 6858000"/>
              <a:gd name="connsiteX2741" fmla="*/ 8577355 w 12192001"/>
              <a:gd name="connsiteY2741" fmla="*/ 3286873 h 6858000"/>
              <a:gd name="connsiteX2742" fmla="*/ 8577355 w 12192001"/>
              <a:gd name="connsiteY2742" fmla="*/ 3245571 h 6858000"/>
              <a:gd name="connsiteX2743" fmla="*/ 8558373 w 12192001"/>
              <a:gd name="connsiteY2743" fmla="*/ 3181741 h 6858000"/>
              <a:gd name="connsiteX2744" fmla="*/ 8569763 w 12192001"/>
              <a:gd name="connsiteY2744" fmla="*/ 3174232 h 6858000"/>
              <a:gd name="connsiteX2745" fmla="*/ 8573559 w 12192001"/>
              <a:gd name="connsiteY2745" fmla="*/ 3132930 h 6858000"/>
              <a:gd name="connsiteX2746" fmla="*/ 8558373 w 12192001"/>
              <a:gd name="connsiteY2746" fmla="*/ 3102892 h 6858000"/>
              <a:gd name="connsiteX2747" fmla="*/ 8550781 w 12192001"/>
              <a:gd name="connsiteY2747" fmla="*/ 3076609 h 6858000"/>
              <a:gd name="connsiteX2748" fmla="*/ 8551219 w 12192001"/>
              <a:gd name="connsiteY2748" fmla="*/ 3075262 h 6858000"/>
              <a:gd name="connsiteX2749" fmla="*/ 8552873 w 12192001"/>
              <a:gd name="connsiteY2749" fmla="*/ 3075807 h 6858000"/>
              <a:gd name="connsiteX2750" fmla="*/ 8557143 w 12192001"/>
              <a:gd name="connsiteY2750" fmla="*/ 3069705 h 6858000"/>
              <a:gd name="connsiteX2751" fmla="*/ 8557143 w 12192001"/>
              <a:gd name="connsiteY2751" fmla="*/ 3057101 h 6858000"/>
              <a:gd name="connsiteX2752" fmla="*/ 8559659 w 12192001"/>
              <a:gd name="connsiteY2752" fmla="*/ 3049391 h 6858000"/>
              <a:gd name="connsiteX2753" fmla="*/ 8564261 w 12192001"/>
              <a:gd name="connsiteY2753" fmla="*/ 3060318 h 6858000"/>
              <a:gd name="connsiteX2754" fmla="*/ 8568533 w 12192001"/>
              <a:gd name="connsiteY2754" fmla="*/ 3077215 h 6858000"/>
              <a:gd name="connsiteX2755" fmla="*/ 8579921 w 12192001"/>
              <a:gd name="connsiteY2755" fmla="*/ 3080969 h 6858000"/>
              <a:gd name="connsiteX2756" fmla="*/ 8589123 w 12192001"/>
              <a:gd name="connsiteY2756" fmla="*/ 3080142 h 6858000"/>
              <a:gd name="connsiteX2757" fmla="*/ 8589775 w 12192001"/>
              <a:gd name="connsiteY2757" fmla="*/ 3121846 h 6858000"/>
              <a:gd name="connsiteX2758" fmla="*/ 8589775 w 12192001"/>
              <a:gd name="connsiteY2758" fmla="*/ 3129358 h 6858000"/>
              <a:gd name="connsiteX2759" fmla="*/ 8591009 w 12192001"/>
              <a:gd name="connsiteY2759" fmla="*/ 3151893 h 6858000"/>
              <a:gd name="connsiteX2760" fmla="*/ 8593477 w 12192001"/>
              <a:gd name="connsiteY2760" fmla="*/ 3196964 h 6858000"/>
              <a:gd name="connsiteX2761" fmla="*/ 8594711 w 12192001"/>
              <a:gd name="connsiteY2761" fmla="*/ 3215743 h 6858000"/>
              <a:gd name="connsiteX2762" fmla="*/ 8594711 w 12192001"/>
              <a:gd name="connsiteY2762" fmla="*/ 3242034 h 6858000"/>
              <a:gd name="connsiteX2763" fmla="*/ 8597179 w 12192001"/>
              <a:gd name="connsiteY2763" fmla="*/ 3268325 h 6858000"/>
              <a:gd name="connsiteX2764" fmla="*/ 8594711 w 12192001"/>
              <a:gd name="connsiteY2764" fmla="*/ 3283348 h 6858000"/>
              <a:gd name="connsiteX2765" fmla="*/ 8598413 w 12192001"/>
              <a:gd name="connsiteY2765" fmla="*/ 3290860 h 6858000"/>
              <a:gd name="connsiteX2766" fmla="*/ 8598413 w 12192001"/>
              <a:gd name="connsiteY2766" fmla="*/ 3298372 h 6858000"/>
              <a:gd name="connsiteX2767" fmla="*/ 8600881 w 12192001"/>
              <a:gd name="connsiteY2767" fmla="*/ 3358466 h 6858000"/>
              <a:gd name="connsiteX2768" fmla="*/ 8603349 w 12192001"/>
              <a:gd name="connsiteY2768" fmla="*/ 3403536 h 6858000"/>
              <a:gd name="connsiteX2769" fmla="*/ 8603349 w 12192001"/>
              <a:gd name="connsiteY2769" fmla="*/ 3448606 h 6858000"/>
              <a:gd name="connsiteX2770" fmla="*/ 8605817 w 12192001"/>
              <a:gd name="connsiteY2770" fmla="*/ 3463630 h 6858000"/>
              <a:gd name="connsiteX2771" fmla="*/ 8608285 w 12192001"/>
              <a:gd name="connsiteY2771" fmla="*/ 3482409 h 6858000"/>
              <a:gd name="connsiteX2772" fmla="*/ 8607051 w 12192001"/>
              <a:gd name="connsiteY2772" fmla="*/ 3523723 h 6858000"/>
              <a:gd name="connsiteX2773" fmla="*/ 8613221 w 12192001"/>
              <a:gd name="connsiteY2773" fmla="*/ 3542503 h 6858000"/>
              <a:gd name="connsiteX2774" fmla="*/ 8623093 w 12192001"/>
              <a:gd name="connsiteY2774" fmla="*/ 3557526 h 6858000"/>
              <a:gd name="connsiteX2775" fmla="*/ 8625561 w 12192001"/>
              <a:gd name="connsiteY2775" fmla="*/ 3598840 h 6858000"/>
              <a:gd name="connsiteX2776" fmla="*/ 8625561 w 12192001"/>
              <a:gd name="connsiteY2776" fmla="*/ 3647667 h 6858000"/>
              <a:gd name="connsiteX2777" fmla="*/ 8625561 w 12192001"/>
              <a:gd name="connsiteY2777" fmla="*/ 3692737 h 6858000"/>
              <a:gd name="connsiteX2778" fmla="*/ 8630497 w 12192001"/>
              <a:gd name="connsiteY2778" fmla="*/ 3711517 h 6858000"/>
              <a:gd name="connsiteX2779" fmla="*/ 8636667 w 12192001"/>
              <a:gd name="connsiteY2779" fmla="*/ 3704005 h 6858000"/>
              <a:gd name="connsiteX2780" fmla="*/ 8636667 w 12192001"/>
              <a:gd name="connsiteY2780" fmla="*/ 3685226 h 6858000"/>
              <a:gd name="connsiteX2781" fmla="*/ 8640369 w 12192001"/>
              <a:gd name="connsiteY2781" fmla="*/ 3666446 h 6858000"/>
              <a:gd name="connsiteX2782" fmla="*/ 8646539 w 12192001"/>
              <a:gd name="connsiteY2782" fmla="*/ 3643911 h 6858000"/>
              <a:gd name="connsiteX2783" fmla="*/ 8650241 w 12192001"/>
              <a:gd name="connsiteY2783" fmla="*/ 3610108 h 6858000"/>
              <a:gd name="connsiteX2784" fmla="*/ 8650241 w 12192001"/>
              <a:gd name="connsiteY2784" fmla="*/ 3576305 h 6858000"/>
              <a:gd name="connsiteX2785" fmla="*/ 8649007 w 12192001"/>
              <a:gd name="connsiteY2785" fmla="*/ 3523723 h 6858000"/>
              <a:gd name="connsiteX2786" fmla="*/ 8650241 w 12192001"/>
              <a:gd name="connsiteY2786" fmla="*/ 3516212 h 6858000"/>
              <a:gd name="connsiteX2787" fmla="*/ 8653943 w 12192001"/>
              <a:gd name="connsiteY2787" fmla="*/ 3519967 h 6858000"/>
              <a:gd name="connsiteX2788" fmla="*/ 8656411 w 12192001"/>
              <a:gd name="connsiteY2788" fmla="*/ 3542503 h 6858000"/>
              <a:gd name="connsiteX2789" fmla="*/ 8665049 w 12192001"/>
              <a:gd name="connsiteY2789" fmla="*/ 3550014 h 6858000"/>
              <a:gd name="connsiteX2790" fmla="*/ 8666283 w 12192001"/>
              <a:gd name="connsiteY2790" fmla="*/ 3512456 h 6858000"/>
              <a:gd name="connsiteX2791" fmla="*/ 8667517 w 12192001"/>
              <a:gd name="connsiteY2791" fmla="*/ 3527479 h 6858000"/>
              <a:gd name="connsiteX2792" fmla="*/ 8667517 w 12192001"/>
              <a:gd name="connsiteY2792" fmla="*/ 3561282 h 6858000"/>
              <a:gd name="connsiteX2793" fmla="*/ 8671219 w 12192001"/>
              <a:gd name="connsiteY2793" fmla="*/ 3595085 h 6858000"/>
              <a:gd name="connsiteX2794" fmla="*/ 8678623 w 12192001"/>
              <a:gd name="connsiteY2794" fmla="*/ 3602596 h 6858000"/>
              <a:gd name="connsiteX2795" fmla="*/ 8682325 w 12192001"/>
              <a:gd name="connsiteY2795" fmla="*/ 3583817 h 6858000"/>
              <a:gd name="connsiteX2796" fmla="*/ 8681091 w 12192001"/>
              <a:gd name="connsiteY2796" fmla="*/ 3553770 h 6858000"/>
              <a:gd name="connsiteX2797" fmla="*/ 8678623 w 12192001"/>
              <a:gd name="connsiteY2797" fmla="*/ 3489921 h 6858000"/>
              <a:gd name="connsiteX2798" fmla="*/ 8679857 w 12192001"/>
              <a:gd name="connsiteY2798" fmla="*/ 3482409 h 6858000"/>
              <a:gd name="connsiteX2799" fmla="*/ 8682325 w 12192001"/>
              <a:gd name="connsiteY2799" fmla="*/ 3429827 h 6858000"/>
              <a:gd name="connsiteX2800" fmla="*/ 8684793 w 12192001"/>
              <a:gd name="connsiteY2800" fmla="*/ 3350954 h 6858000"/>
              <a:gd name="connsiteX2801" fmla="*/ 8684793 w 12192001"/>
              <a:gd name="connsiteY2801" fmla="*/ 3347198 h 6858000"/>
              <a:gd name="connsiteX2802" fmla="*/ 8686027 w 12192001"/>
              <a:gd name="connsiteY2802" fmla="*/ 3347198 h 6858000"/>
              <a:gd name="connsiteX2803" fmla="*/ 8688495 w 12192001"/>
              <a:gd name="connsiteY2803" fmla="*/ 3350954 h 6858000"/>
              <a:gd name="connsiteX2804" fmla="*/ 8688495 w 12192001"/>
              <a:gd name="connsiteY2804" fmla="*/ 3362221 h 6858000"/>
              <a:gd name="connsiteX2805" fmla="*/ 8688495 w 12192001"/>
              <a:gd name="connsiteY2805" fmla="*/ 3429827 h 6858000"/>
              <a:gd name="connsiteX2806" fmla="*/ 8690963 w 12192001"/>
              <a:gd name="connsiteY2806" fmla="*/ 3441094 h 6858000"/>
              <a:gd name="connsiteX2807" fmla="*/ 8695899 w 12192001"/>
              <a:gd name="connsiteY2807" fmla="*/ 3459874 h 6858000"/>
              <a:gd name="connsiteX2808" fmla="*/ 8695899 w 12192001"/>
              <a:gd name="connsiteY2808" fmla="*/ 3504944 h 6858000"/>
              <a:gd name="connsiteX2809" fmla="*/ 8698367 w 12192001"/>
              <a:gd name="connsiteY2809" fmla="*/ 3538747 h 6858000"/>
              <a:gd name="connsiteX2810" fmla="*/ 8702069 w 12192001"/>
              <a:gd name="connsiteY2810" fmla="*/ 3519967 h 6858000"/>
              <a:gd name="connsiteX2811" fmla="*/ 8703303 w 12192001"/>
              <a:gd name="connsiteY2811" fmla="*/ 3429827 h 6858000"/>
              <a:gd name="connsiteX2812" fmla="*/ 8703303 w 12192001"/>
              <a:gd name="connsiteY2812" fmla="*/ 3287104 h 6858000"/>
              <a:gd name="connsiteX2813" fmla="*/ 8702069 w 12192001"/>
              <a:gd name="connsiteY2813" fmla="*/ 3268325 h 6858000"/>
              <a:gd name="connsiteX2814" fmla="*/ 8703205 w 12192001"/>
              <a:gd name="connsiteY2814" fmla="*/ 3257694 h 6858000"/>
              <a:gd name="connsiteX2815" fmla="*/ 8705407 w 12192001"/>
              <a:gd name="connsiteY2815" fmla="*/ 3266404 h 6858000"/>
              <a:gd name="connsiteX2816" fmla="*/ 8712999 w 12192001"/>
              <a:gd name="connsiteY2816" fmla="*/ 3307706 h 6858000"/>
              <a:gd name="connsiteX2817" fmla="*/ 8716795 w 12192001"/>
              <a:gd name="connsiteY2817" fmla="*/ 3322724 h 6858000"/>
              <a:gd name="connsiteX2818" fmla="*/ 8781335 w 12192001"/>
              <a:gd name="connsiteY2818" fmla="*/ 3364026 h 6858000"/>
              <a:gd name="connsiteX2819" fmla="*/ 8826893 w 12192001"/>
              <a:gd name="connsiteY2819" fmla="*/ 3397819 h 6858000"/>
              <a:gd name="connsiteX2820" fmla="*/ 8849673 w 12192001"/>
              <a:gd name="connsiteY2820" fmla="*/ 3420347 h 6858000"/>
              <a:gd name="connsiteX2821" fmla="*/ 8880043 w 12192001"/>
              <a:gd name="connsiteY2821" fmla="*/ 3435366 h 6858000"/>
              <a:gd name="connsiteX2822" fmla="*/ 8887637 w 12192001"/>
              <a:gd name="connsiteY2822" fmla="*/ 3435366 h 6858000"/>
              <a:gd name="connsiteX2823" fmla="*/ 8925601 w 12192001"/>
              <a:gd name="connsiteY2823" fmla="*/ 3379045 h 6858000"/>
              <a:gd name="connsiteX2824" fmla="*/ 8925601 w 12192001"/>
              <a:gd name="connsiteY2824" fmla="*/ 3232598 h 6858000"/>
              <a:gd name="connsiteX2825" fmla="*/ 8934967 w 12192001"/>
              <a:gd name="connsiteY2825" fmla="*/ 3223333 h 6858000"/>
              <a:gd name="connsiteX2826" fmla="*/ 8939377 w 12192001"/>
              <a:gd name="connsiteY2826" fmla="*/ 3208504 h 6858000"/>
              <a:gd name="connsiteX2827" fmla="*/ 8943509 w 12192001"/>
              <a:gd name="connsiteY2827" fmla="*/ 3217846 h 6858000"/>
              <a:gd name="connsiteX2828" fmla="*/ 8943509 w 12192001"/>
              <a:gd name="connsiteY2828" fmla="*/ 3278716 h 6858000"/>
              <a:gd name="connsiteX2829" fmla="*/ 8954899 w 12192001"/>
              <a:gd name="connsiteY2829" fmla="*/ 3289980 h 6858000"/>
              <a:gd name="connsiteX2830" fmla="*/ 8966289 w 12192001"/>
              <a:gd name="connsiteY2830" fmla="*/ 3278716 h 6858000"/>
              <a:gd name="connsiteX2831" fmla="*/ 8964865 w 12192001"/>
              <a:gd name="connsiteY2831" fmla="*/ 3260411 h 6858000"/>
              <a:gd name="connsiteX2832" fmla="*/ 8965743 w 12192001"/>
              <a:gd name="connsiteY2832" fmla="*/ 3250842 h 6858000"/>
              <a:gd name="connsiteX2833" fmla="*/ 8969973 w 12192001"/>
              <a:gd name="connsiteY2833" fmla="*/ 3256195 h 6858000"/>
              <a:gd name="connsiteX2834" fmla="*/ 8984445 w 12192001"/>
              <a:gd name="connsiteY2834" fmla="*/ 3287054 h 6858000"/>
              <a:gd name="connsiteX2835" fmla="*/ 8985271 w 12192001"/>
              <a:gd name="connsiteY2835" fmla="*/ 3291364 h 6858000"/>
              <a:gd name="connsiteX2836" fmla="*/ 8985271 w 12192001"/>
              <a:gd name="connsiteY2836" fmla="*/ 3293735 h 6858000"/>
              <a:gd name="connsiteX2837" fmla="*/ 8984321 w 12192001"/>
              <a:gd name="connsiteY2837" fmla="*/ 3304060 h 6858000"/>
              <a:gd name="connsiteX2838" fmla="*/ 8988487 w 12192001"/>
              <a:gd name="connsiteY2838" fmla="*/ 3308181 h 6858000"/>
              <a:gd name="connsiteX2839" fmla="*/ 8997733 w 12192001"/>
              <a:gd name="connsiteY2839" fmla="*/ 3356517 h 6858000"/>
              <a:gd name="connsiteX2840" fmla="*/ 9001531 w 12192001"/>
              <a:gd name="connsiteY2840" fmla="*/ 3431611 h 6858000"/>
              <a:gd name="connsiteX2841" fmla="*/ 9001531 w 12192001"/>
              <a:gd name="connsiteY2841" fmla="*/ 3480423 h 6858000"/>
              <a:gd name="connsiteX2842" fmla="*/ 9009123 w 12192001"/>
              <a:gd name="connsiteY2842" fmla="*/ 3525479 h 6858000"/>
              <a:gd name="connsiteX2843" fmla="*/ 9016715 w 12192001"/>
              <a:gd name="connsiteY2843" fmla="*/ 3544253 h 6858000"/>
              <a:gd name="connsiteX2844" fmla="*/ 9024309 w 12192001"/>
              <a:gd name="connsiteY2844" fmla="*/ 3525479 h 6858000"/>
              <a:gd name="connsiteX2845" fmla="*/ 9016715 w 12192001"/>
              <a:gd name="connsiteY2845" fmla="*/ 3394064 h 6858000"/>
              <a:gd name="connsiteX2846" fmla="*/ 9039495 w 12192001"/>
              <a:gd name="connsiteY2846" fmla="*/ 3337743 h 6858000"/>
              <a:gd name="connsiteX2847" fmla="*/ 9047087 w 12192001"/>
              <a:gd name="connsiteY2847" fmla="*/ 3337743 h 6858000"/>
              <a:gd name="connsiteX2848" fmla="*/ 9062273 w 12192001"/>
              <a:gd name="connsiteY2848" fmla="*/ 3341498 h 6858000"/>
              <a:gd name="connsiteX2849" fmla="*/ 9062273 w 12192001"/>
              <a:gd name="connsiteY2849" fmla="*/ 3375291 h 6858000"/>
              <a:gd name="connsiteX2850" fmla="*/ 9069867 w 12192001"/>
              <a:gd name="connsiteY2850" fmla="*/ 3397819 h 6858000"/>
              <a:gd name="connsiteX2851" fmla="*/ 9077459 w 12192001"/>
              <a:gd name="connsiteY2851" fmla="*/ 3401574 h 6858000"/>
              <a:gd name="connsiteX2852" fmla="*/ 9081255 w 12192001"/>
              <a:gd name="connsiteY2852" fmla="*/ 3394064 h 6858000"/>
              <a:gd name="connsiteX2853" fmla="*/ 9081255 w 12192001"/>
              <a:gd name="connsiteY2853" fmla="*/ 3360272 h 6858000"/>
              <a:gd name="connsiteX2854" fmla="*/ 9088849 w 12192001"/>
              <a:gd name="connsiteY2854" fmla="*/ 3349007 h 6858000"/>
              <a:gd name="connsiteX2855" fmla="*/ 9096441 w 12192001"/>
              <a:gd name="connsiteY2855" fmla="*/ 3356517 h 6858000"/>
              <a:gd name="connsiteX2856" fmla="*/ 9115425 w 12192001"/>
              <a:gd name="connsiteY2856" fmla="*/ 3401574 h 6858000"/>
              <a:gd name="connsiteX2857" fmla="*/ 9130611 w 12192001"/>
              <a:gd name="connsiteY2857" fmla="*/ 3472913 h 6858000"/>
              <a:gd name="connsiteX2858" fmla="*/ 9134407 w 12192001"/>
              <a:gd name="connsiteY2858" fmla="*/ 3472913 h 6858000"/>
              <a:gd name="connsiteX2859" fmla="*/ 9141999 w 12192001"/>
              <a:gd name="connsiteY2859" fmla="*/ 3472913 h 6858000"/>
              <a:gd name="connsiteX2860" fmla="*/ 9141999 w 12192001"/>
              <a:gd name="connsiteY2860" fmla="*/ 3457894 h 6858000"/>
              <a:gd name="connsiteX2861" fmla="*/ 9164779 w 12192001"/>
              <a:gd name="connsiteY2861" fmla="*/ 3446630 h 6858000"/>
              <a:gd name="connsiteX2862" fmla="*/ 9176169 w 12192001"/>
              <a:gd name="connsiteY2862" fmla="*/ 3442876 h 6858000"/>
              <a:gd name="connsiteX2863" fmla="*/ 9187557 w 12192001"/>
              <a:gd name="connsiteY2863" fmla="*/ 3409083 h 6858000"/>
              <a:gd name="connsiteX2864" fmla="*/ 9187557 w 12192001"/>
              <a:gd name="connsiteY2864" fmla="*/ 3435366 h 6858000"/>
              <a:gd name="connsiteX2865" fmla="*/ 9198947 w 12192001"/>
              <a:gd name="connsiteY2865" fmla="*/ 3439121 h 6858000"/>
              <a:gd name="connsiteX2866" fmla="*/ 9206541 w 12192001"/>
              <a:gd name="connsiteY2866" fmla="*/ 3439121 h 6858000"/>
              <a:gd name="connsiteX2867" fmla="*/ 9206541 w 12192001"/>
              <a:gd name="connsiteY2867" fmla="*/ 3442876 h 6858000"/>
              <a:gd name="connsiteX2868" fmla="*/ 9202743 w 12192001"/>
              <a:gd name="connsiteY2868" fmla="*/ 3480423 h 6858000"/>
              <a:gd name="connsiteX2869" fmla="*/ 9206541 w 12192001"/>
              <a:gd name="connsiteY2869" fmla="*/ 3487932 h 6858000"/>
              <a:gd name="connsiteX2870" fmla="*/ 9214133 w 12192001"/>
              <a:gd name="connsiteY2870" fmla="*/ 3484178 h 6858000"/>
              <a:gd name="connsiteX2871" fmla="*/ 9229319 w 12192001"/>
              <a:gd name="connsiteY2871" fmla="*/ 3461649 h 6858000"/>
              <a:gd name="connsiteX2872" fmla="*/ 9248301 w 12192001"/>
              <a:gd name="connsiteY2872" fmla="*/ 3457894 h 6858000"/>
              <a:gd name="connsiteX2873" fmla="*/ 9259691 w 12192001"/>
              <a:gd name="connsiteY2873" fmla="*/ 3465404 h 6858000"/>
              <a:gd name="connsiteX2874" fmla="*/ 9259691 w 12192001"/>
              <a:gd name="connsiteY2874" fmla="*/ 3484178 h 6858000"/>
              <a:gd name="connsiteX2875" fmla="*/ 9244505 w 12192001"/>
              <a:gd name="connsiteY2875" fmla="*/ 3529234 h 6858000"/>
              <a:gd name="connsiteX2876" fmla="*/ 9252097 w 12192001"/>
              <a:gd name="connsiteY2876" fmla="*/ 3548008 h 6858000"/>
              <a:gd name="connsiteX2877" fmla="*/ 9274875 w 12192001"/>
              <a:gd name="connsiteY2877" fmla="*/ 3559272 h 6858000"/>
              <a:gd name="connsiteX2878" fmla="*/ 9282469 w 12192001"/>
              <a:gd name="connsiteY2878" fmla="*/ 3593065 h 6858000"/>
              <a:gd name="connsiteX2879" fmla="*/ 9278673 w 12192001"/>
              <a:gd name="connsiteY2879" fmla="*/ 3623102 h 6858000"/>
              <a:gd name="connsiteX2880" fmla="*/ 9290061 w 12192001"/>
              <a:gd name="connsiteY2880" fmla="*/ 3630612 h 6858000"/>
              <a:gd name="connsiteX2881" fmla="*/ 9301451 w 12192001"/>
              <a:gd name="connsiteY2881" fmla="*/ 3623102 h 6858000"/>
              <a:gd name="connsiteX2882" fmla="*/ 9297655 w 12192001"/>
              <a:gd name="connsiteY2882" fmla="*/ 3611838 h 6858000"/>
              <a:gd name="connsiteX2883" fmla="*/ 9309045 w 12192001"/>
              <a:gd name="connsiteY2883" fmla="*/ 3566781 h 6858000"/>
              <a:gd name="connsiteX2884" fmla="*/ 9331823 w 12192001"/>
              <a:gd name="connsiteY2884" fmla="*/ 3563027 h 6858000"/>
              <a:gd name="connsiteX2885" fmla="*/ 9331823 w 12192001"/>
              <a:gd name="connsiteY2885" fmla="*/ 3529234 h 6858000"/>
              <a:gd name="connsiteX2886" fmla="*/ 9335619 w 12192001"/>
              <a:gd name="connsiteY2886" fmla="*/ 3499196 h 6858000"/>
              <a:gd name="connsiteX2887" fmla="*/ 9331823 w 12192001"/>
              <a:gd name="connsiteY2887" fmla="*/ 3472913 h 6858000"/>
              <a:gd name="connsiteX2888" fmla="*/ 9328027 w 12192001"/>
              <a:gd name="connsiteY2888" fmla="*/ 3379045 h 6858000"/>
              <a:gd name="connsiteX2889" fmla="*/ 9328027 w 12192001"/>
              <a:gd name="connsiteY2889" fmla="*/ 3337743 h 6858000"/>
              <a:gd name="connsiteX2890" fmla="*/ 9309045 w 12192001"/>
              <a:gd name="connsiteY2890" fmla="*/ 3273913 h 6858000"/>
              <a:gd name="connsiteX2891" fmla="*/ 9320433 w 12192001"/>
              <a:gd name="connsiteY2891" fmla="*/ 3266404 h 6858000"/>
              <a:gd name="connsiteX2892" fmla="*/ 9324231 w 12192001"/>
              <a:gd name="connsiteY2892" fmla="*/ 3225102 h 6858000"/>
              <a:gd name="connsiteX2893" fmla="*/ 9317239 w 12192001"/>
              <a:gd name="connsiteY2893" fmla="*/ 3215988 h 6858000"/>
              <a:gd name="connsiteX2894" fmla="*/ 9334547 w 12192001"/>
              <a:gd name="connsiteY2894" fmla="*/ 3188603 h 6858000"/>
              <a:gd name="connsiteX2895" fmla="*/ 9334547 w 12192001"/>
              <a:gd name="connsiteY2895" fmla="*/ 3169829 h 6858000"/>
              <a:gd name="connsiteX2896" fmla="*/ 9334547 w 12192001"/>
              <a:gd name="connsiteY2896" fmla="*/ 3132282 h 6858000"/>
              <a:gd name="connsiteX2897" fmla="*/ 9334547 w 12192001"/>
              <a:gd name="connsiteY2897" fmla="*/ 3113425 h 6858000"/>
              <a:gd name="connsiteX2898" fmla="*/ 9345111 w 12192001"/>
              <a:gd name="connsiteY2898" fmla="*/ 3102603 h 6858000"/>
              <a:gd name="connsiteX2899" fmla="*/ 9345969 w 12192001"/>
              <a:gd name="connsiteY2899" fmla="*/ 3095182 h 6858000"/>
              <a:gd name="connsiteX2900" fmla="*/ 9347359 w 12192001"/>
              <a:gd name="connsiteY2900" fmla="*/ 3113508 h 6858000"/>
              <a:gd name="connsiteX2901" fmla="*/ 9345935 w 12192001"/>
              <a:gd name="connsiteY2901" fmla="*/ 3132282 h 6858000"/>
              <a:gd name="connsiteX2902" fmla="*/ 9349731 w 12192001"/>
              <a:gd name="connsiteY2902" fmla="*/ 3143546 h 6858000"/>
              <a:gd name="connsiteX2903" fmla="*/ 9357325 w 12192001"/>
              <a:gd name="connsiteY2903" fmla="*/ 3143546 h 6858000"/>
              <a:gd name="connsiteX2904" fmla="*/ 9387695 w 12192001"/>
              <a:gd name="connsiteY2904" fmla="*/ 3132282 h 6858000"/>
              <a:gd name="connsiteX2905" fmla="*/ 9387695 w 12192001"/>
              <a:gd name="connsiteY2905" fmla="*/ 3127973 h 6858000"/>
              <a:gd name="connsiteX2906" fmla="*/ 9391041 w 12192001"/>
              <a:gd name="connsiteY2906" fmla="*/ 3135252 h 6858000"/>
              <a:gd name="connsiteX2907" fmla="*/ 9406701 w 12192001"/>
              <a:gd name="connsiteY2907" fmla="*/ 3142292 h 6858000"/>
              <a:gd name="connsiteX2908" fmla="*/ 9408627 w 12192001"/>
              <a:gd name="connsiteY2908" fmla="*/ 3143244 h 6858000"/>
              <a:gd name="connsiteX2909" fmla="*/ 9406679 w 12192001"/>
              <a:gd name="connsiteY2909" fmla="*/ 3154810 h 6858000"/>
              <a:gd name="connsiteX2910" fmla="*/ 9414271 w 12192001"/>
              <a:gd name="connsiteY2910" fmla="*/ 3166074 h 6858000"/>
              <a:gd name="connsiteX2911" fmla="*/ 9421865 w 12192001"/>
              <a:gd name="connsiteY2911" fmla="*/ 3158565 h 6858000"/>
              <a:gd name="connsiteX2912" fmla="*/ 9424905 w 12192001"/>
              <a:gd name="connsiteY2912" fmla="*/ 3151294 h 6858000"/>
              <a:gd name="connsiteX2913" fmla="*/ 9433253 w 12192001"/>
              <a:gd name="connsiteY2913" fmla="*/ 3155422 h 6858000"/>
              <a:gd name="connsiteX2914" fmla="*/ 9433253 w 12192001"/>
              <a:gd name="connsiteY2914" fmla="*/ 3159312 h 6858000"/>
              <a:gd name="connsiteX2915" fmla="*/ 9430349 w 12192001"/>
              <a:gd name="connsiteY2915" fmla="*/ 3177076 h 6858000"/>
              <a:gd name="connsiteX2916" fmla="*/ 9421801 w 12192001"/>
              <a:gd name="connsiteY2916" fmla="*/ 3188384 h 6858000"/>
              <a:gd name="connsiteX2917" fmla="*/ 9422781 w 12192001"/>
              <a:gd name="connsiteY2917" fmla="*/ 3196256 h 6858000"/>
              <a:gd name="connsiteX2918" fmla="*/ 9433213 w 12192001"/>
              <a:gd name="connsiteY2918" fmla="*/ 3208947 h 6858000"/>
              <a:gd name="connsiteX2919" fmla="*/ 9435629 w 12192001"/>
              <a:gd name="connsiteY2919" fmla="*/ 3209027 h 6858000"/>
              <a:gd name="connsiteX2920" fmla="*/ 9440847 w 12192001"/>
              <a:gd name="connsiteY2920" fmla="*/ 3237414 h 6858000"/>
              <a:gd name="connsiteX2921" fmla="*/ 9456031 w 12192001"/>
              <a:gd name="connsiteY2921" fmla="*/ 3248678 h 6858000"/>
              <a:gd name="connsiteX2922" fmla="*/ 9467421 w 12192001"/>
              <a:gd name="connsiteY2922" fmla="*/ 3229905 h 6858000"/>
              <a:gd name="connsiteX2923" fmla="*/ 9466521 w 12192001"/>
              <a:gd name="connsiteY2923" fmla="*/ 3217000 h 6858000"/>
              <a:gd name="connsiteX2924" fmla="*/ 9467613 w 12192001"/>
              <a:gd name="connsiteY2924" fmla="*/ 3217404 h 6858000"/>
              <a:gd name="connsiteX2925" fmla="*/ 9482935 w 12192001"/>
              <a:gd name="connsiteY2925" fmla="*/ 3242727 h 6858000"/>
              <a:gd name="connsiteX2926" fmla="*/ 9482181 w 12192001"/>
              <a:gd name="connsiteY2926" fmla="*/ 3246818 h 6858000"/>
              <a:gd name="connsiteX2927" fmla="*/ 9480331 w 12192001"/>
              <a:gd name="connsiteY2927" fmla="*/ 3303011 h 6858000"/>
              <a:gd name="connsiteX2928" fmla="*/ 9461823 w 12192001"/>
              <a:gd name="connsiteY2928" fmla="*/ 3347288 h 6858000"/>
              <a:gd name="connsiteX2929" fmla="*/ 9488929 w 12192001"/>
              <a:gd name="connsiteY2929" fmla="*/ 3361899 h 6858000"/>
              <a:gd name="connsiteX2930" fmla="*/ 9510037 w 12192001"/>
              <a:gd name="connsiteY2930" fmla="*/ 3389250 h 6858000"/>
              <a:gd name="connsiteX2931" fmla="*/ 9475229 w 12192001"/>
              <a:gd name="connsiteY2931" fmla="*/ 3495516 h 6858000"/>
              <a:gd name="connsiteX2932" fmla="*/ 9463965 w 12192001"/>
              <a:gd name="connsiteY2932" fmla="*/ 3526898 h 6858000"/>
              <a:gd name="connsiteX2933" fmla="*/ 9479337 w 12192001"/>
              <a:gd name="connsiteY2933" fmla="*/ 3558961 h 6858000"/>
              <a:gd name="connsiteX2934" fmla="*/ 9508101 w 12192001"/>
              <a:gd name="connsiteY2934" fmla="*/ 3617336 h 6858000"/>
              <a:gd name="connsiteX2935" fmla="*/ 9509553 w 12192001"/>
              <a:gd name="connsiteY2935" fmla="*/ 3639140 h 6858000"/>
              <a:gd name="connsiteX2936" fmla="*/ 9511289 w 12192001"/>
              <a:gd name="connsiteY2936" fmla="*/ 3642921 h 6858000"/>
              <a:gd name="connsiteX2937" fmla="*/ 9508553 w 12192001"/>
              <a:gd name="connsiteY2937" fmla="*/ 3641263 h 6858000"/>
              <a:gd name="connsiteX2938" fmla="*/ 9495613 w 12192001"/>
              <a:gd name="connsiteY2938" fmla="*/ 3638878 h 6858000"/>
              <a:gd name="connsiteX2939" fmla="*/ 9467901 w 12192001"/>
              <a:gd name="connsiteY2939" fmla="*/ 3680304 h 6858000"/>
              <a:gd name="connsiteX2940" fmla="*/ 9482499 w 12192001"/>
              <a:gd name="connsiteY2940" fmla="*/ 3726453 h 6858000"/>
              <a:gd name="connsiteX2941" fmla="*/ 9486911 w 12192001"/>
              <a:gd name="connsiteY2941" fmla="*/ 3761879 h 6858000"/>
              <a:gd name="connsiteX2942" fmla="*/ 9488363 w 12192001"/>
              <a:gd name="connsiteY2942" fmla="*/ 3783683 h 6858000"/>
              <a:gd name="connsiteX2943" fmla="*/ 9505303 w 12192001"/>
              <a:gd name="connsiteY2943" fmla="*/ 3777576 h 6858000"/>
              <a:gd name="connsiteX2944" fmla="*/ 9551543 w 12192001"/>
              <a:gd name="connsiteY2944" fmla="*/ 3681878 h 6858000"/>
              <a:gd name="connsiteX2945" fmla="*/ 9565767 w 12192001"/>
              <a:gd name="connsiteY2945" fmla="*/ 3664117 h 6858000"/>
              <a:gd name="connsiteX2946" fmla="*/ 9602439 w 12192001"/>
              <a:gd name="connsiteY2946" fmla="*/ 3623573 h 6858000"/>
              <a:gd name="connsiteX2947" fmla="*/ 9629661 w 12192001"/>
              <a:gd name="connsiteY2947" fmla="*/ 3578211 h 6858000"/>
              <a:gd name="connsiteX2948" fmla="*/ 9627719 w 12192001"/>
              <a:gd name="connsiteY2948" fmla="*/ 3552471 h 6858000"/>
              <a:gd name="connsiteX2949" fmla="*/ 9621515 w 12192001"/>
              <a:gd name="connsiteY2949" fmla="*/ 3543250 h 6858000"/>
              <a:gd name="connsiteX2950" fmla="*/ 9631475 w 12192001"/>
              <a:gd name="connsiteY2950" fmla="*/ 3542010 h 6858000"/>
              <a:gd name="connsiteX2951" fmla="*/ 9651453 w 12192001"/>
              <a:gd name="connsiteY2951" fmla="*/ 3509542 h 6858000"/>
              <a:gd name="connsiteX2952" fmla="*/ 9638531 w 12192001"/>
              <a:gd name="connsiteY2952" fmla="*/ 3497161 h 6858000"/>
              <a:gd name="connsiteX2953" fmla="*/ 9627591 w 12192001"/>
              <a:gd name="connsiteY2953" fmla="*/ 3490529 h 6858000"/>
              <a:gd name="connsiteX2954" fmla="*/ 9636835 w 12192001"/>
              <a:gd name="connsiteY2954" fmla="*/ 3473388 h 6858000"/>
              <a:gd name="connsiteX2955" fmla="*/ 9643305 w 12192001"/>
              <a:gd name="connsiteY2955" fmla="*/ 3474581 h 6858000"/>
              <a:gd name="connsiteX2956" fmla="*/ 9660773 w 12192001"/>
              <a:gd name="connsiteY2956" fmla="*/ 3452419 h 6858000"/>
              <a:gd name="connsiteX2957" fmla="*/ 9665605 w 12192001"/>
              <a:gd name="connsiteY2957" fmla="*/ 3399852 h 6858000"/>
              <a:gd name="connsiteX2958" fmla="*/ 9680849 w 12192001"/>
              <a:gd name="connsiteY2958" fmla="*/ 3369973 h 6858000"/>
              <a:gd name="connsiteX2959" fmla="*/ 9683867 w 12192001"/>
              <a:gd name="connsiteY2959" fmla="*/ 3353608 h 6858000"/>
              <a:gd name="connsiteX2960" fmla="*/ 9677719 w 12192001"/>
              <a:gd name="connsiteY2960" fmla="*/ 3314400 h 6858000"/>
              <a:gd name="connsiteX2961" fmla="*/ 9673463 w 12192001"/>
              <a:gd name="connsiteY2961" fmla="*/ 3199010 h 6858000"/>
              <a:gd name="connsiteX2962" fmla="*/ 9676349 w 12192001"/>
              <a:gd name="connsiteY2962" fmla="*/ 3170169 h 6858000"/>
              <a:gd name="connsiteX2963" fmla="*/ 9682995 w 12192001"/>
              <a:gd name="connsiteY2963" fmla="*/ 3164025 h 6858000"/>
              <a:gd name="connsiteX2964" fmla="*/ 9686869 w 12192001"/>
              <a:gd name="connsiteY2964" fmla="*/ 3176319 h 6858000"/>
              <a:gd name="connsiteX2965" fmla="*/ 9687639 w 12192001"/>
              <a:gd name="connsiteY2965" fmla="*/ 3194858 h 6858000"/>
              <a:gd name="connsiteX2966" fmla="*/ 9691437 w 12192001"/>
              <a:gd name="connsiteY2966" fmla="*/ 3194858 h 6858000"/>
              <a:gd name="connsiteX2967" fmla="*/ 9699029 w 12192001"/>
              <a:gd name="connsiteY2967" fmla="*/ 3194858 h 6858000"/>
              <a:gd name="connsiteX2968" fmla="*/ 9699029 w 12192001"/>
              <a:gd name="connsiteY2968" fmla="*/ 3179839 h 6858000"/>
              <a:gd name="connsiteX2969" fmla="*/ 9705445 w 12192001"/>
              <a:gd name="connsiteY2969" fmla="*/ 3168418 h 6858000"/>
              <a:gd name="connsiteX2970" fmla="*/ 9720371 w 12192001"/>
              <a:gd name="connsiteY2970" fmla="*/ 3191168 h 6858000"/>
              <a:gd name="connsiteX2971" fmla="*/ 9722205 w 12192001"/>
              <a:gd name="connsiteY2971" fmla="*/ 3224917 h 6858000"/>
              <a:gd name="connsiteX2972" fmla="*/ 9725165 w 12192001"/>
              <a:gd name="connsiteY2972" fmla="*/ 3238538 h 6858000"/>
              <a:gd name="connsiteX2973" fmla="*/ 9733635 w 12192001"/>
              <a:gd name="connsiteY2973" fmla="*/ 3235485 h 6858000"/>
              <a:gd name="connsiteX2974" fmla="*/ 9735881 w 12192001"/>
              <a:gd name="connsiteY2974" fmla="*/ 3233207 h 6858000"/>
              <a:gd name="connsiteX2975" fmla="*/ 9746105 w 12192001"/>
              <a:gd name="connsiteY2975" fmla="*/ 3223938 h 6858000"/>
              <a:gd name="connsiteX2976" fmla="*/ 9744067 w 12192001"/>
              <a:gd name="connsiteY2976" fmla="*/ 3248176 h 6858000"/>
              <a:gd name="connsiteX2977" fmla="*/ 9738577 w 12192001"/>
              <a:gd name="connsiteY2977" fmla="*/ 3254856 h 6858000"/>
              <a:gd name="connsiteX2978" fmla="*/ 9735067 w 12192001"/>
              <a:gd name="connsiteY2978" fmla="*/ 3267285 h 6858000"/>
              <a:gd name="connsiteX2979" fmla="*/ 9743029 w 12192001"/>
              <a:gd name="connsiteY2979" fmla="*/ 3270290 h 6858000"/>
              <a:gd name="connsiteX2980" fmla="*/ 9755647 w 12192001"/>
              <a:gd name="connsiteY2980" fmla="*/ 3310690 h 6858000"/>
              <a:gd name="connsiteX2981" fmla="*/ 9741849 w 12192001"/>
              <a:gd name="connsiteY2981" fmla="*/ 3494285 h 6858000"/>
              <a:gd name="connsiteX2982" fmla="*/ 9747487 w 12192001"/>
              <a:gd name="connsiteY2982" fmla="*/ 3539552 h 6858000"/>
              <a:gd name="connsiteX2983" fmla="*/ 9743125 w 12192001"/>
              <a:gd name="connsiteY2983" fmla="*/ 3606050 h 6858000"/>
              <a:gd name="connsiteX2984" fmla="*/ 9746765 w 12192001"/>
              <a:gd name="connsiteY2984" fmla="*/ 3655563 h 6858000"/>
              <a:gd name="connsiteX2985" fmla="*/ 9788321 w 12192001"/>
              <a:gd name="connsiteY2985" fmla="*/ 3664378 h 6858000"/>
              <a:gd name="connsiteX2986" fmla="*/ 9813279 w 12192001"/>
              <a:gd name="connsiteY2986" fmla="*/ 3631289 h 6858000"/>
              <a:gd name="connsiteX2987" fmla="*/ 9778477 w 12192001"/>
              <a:gd name="connsiteY2987" fmla="*/ 3605644 h 6858000"/>
              <a:gd name="connsiteX2988" fmla="*/ 9784985 w 12192001"/>
              <a:gd name="connsiteY2988" fmla="*/ 3586846 h 6858000"/>
              <a:gd name="connsiteX2989" fmla="*/ 9804151 w 12192001"/>
              <a:gd name="connsiteY2989" fmla="*/ 3588456 h 6858000"/>
              <a:gd name="connsiteX2990" fmla="*/ 9827393 w 12192001"/>
              <a:gd name="connsiteY2990" fmla="*/ 3541591 h 6858000"/>
              <a:gd name="connsiteX2991" fmla="*/ 9825187 w 12192001"/>
              <a:gd name="connsiteY2991" fmla="*/ 3523878 h 6858000"/>
              <a:gd name="connsiteX2992" fmla="*/ 9832941 w 12192001"/>
              <a:gd name="connsiteY2992" fmla="*/ 3504924 h 6858000"/>
              <a:gd name="connsiteX2993" fmla="*/ 9844127 w 12192001"/>
              <a:gd name="connsiteY2993" fmla="*/ 3513524 h 6858000"/>
              <a:gd name="connsiteX2994" fmla="*/ 9858293 w 12192001"/>
              <a:gd name="connsiteY2994" fmla="*/ 3525750 h 6858000"/>
              <a:gd name="connsiteX2995" fmla="*/ 9863311 w 12192001"/>
              <a:gd name="connsiteY2995" fmla="*/ 3505139 h 6858000"/>
              <a:gd name="connsiteX2996" fmla="*/ 9868145 w 12192001"/>
              <a:gd name="connsiteY2996" fmla="*/ 3443033 h 6858000"/>
              <a:gd name="connsiteX2997" fmla="*/ 9874775 w 12192001"/>
              <a:gd name="connsiteY2997" fmla="*/ 3446375 h 6858000"/>
              <a:gd name="connsiteX2998" fmla="*/ 9887815 w 12192001"/>
              <a:gd name="connsiteY2998" fmla="*/ 3447314 h 6858000"/>
              <a:gd name="connsiteX2999" fmla="*/ 9893611 w 12192001"/>
              <a:gd name="connsiteY2999" fmla="*/ 3451070 h 6858000"/>
              <a:gd name="connsiteX3000" fmla="*/ 9884917 w 12192001"/>
              <a:gd name="connsiteY3000" fmla="*/ 3503652 h 6858000"/>
              <a:gd name="connsiteX3001" fmla="*/ 9884917 w 12192001"/>
              <a:gd name="connsiteY3001" fmla="*/ 3529942 h 6858000"/>
              <a:gd name="connsiteX3002" fmla="*/ 9887815 w 12192001"/>
              <a:gd name="connsiteY3002" fmla="*/ 3533698 h 6858000"/>
              <a:gd name="connsiteX3003" fmla="*/ 9879121 w 12192001"/>
              <a:gd name="connsiteY3003" fmla="*/ 3559990 h 6858000"/>
              <a:gd name="connsiteX3004" fmla="*/ 9893611 w 12192001"/>
              <a:gd name="connsiteY3004" fmla="*/ 3593792 h 6858000"/>
              <a:gd name="connsiteX3005" fmla="*/ 9899407 w 12192001"/>
              <a:gd name="connsiteY3005" fmla="*/ 3601304 h 6858000"/>
              <a:gd name="connsiteX3006" fmla="*/ 9896509 w 12192001"/>
              <a:gd name="connsiteY3006" fmla="*/ 3608816 h 6858000"/>
              <a:gd name="connsiteX3007" fmla="*/ 9908101 w 12192001"/>
              <a:gd name="connsiteY3007" fmla="*/ 3642618 h 6858000"/>
              <a:gd name="connsiteX3008" fmla="*/ 9913895 w 12192001"/>
              <a:gd name="connsiteY3008" fmla="*/ 3653886 h 6858000"/>
              <a:gd name="connsiteX3009" fmla="*/ 9919691 w 12192001"/>
              <a:gd name="connsiteY3009" fmla="*/ 3698956 h 6858000"/>
              <a:gd name="connsiteX3010" fmla="*/ 9925487 w 12192001"/>
              <a:gd name="connsiteY3010" fmla="*/ 3702712 h 6858000"/>
              <a:gd name="connsiteX3011" fmla="*/ 9928383 w 12192001"/>
              <a:gd name="connsiteY3011" fmla="*/ 3698956 h 6858000"/>
              <a:gd name="connsiteX3012" fmla="*/ 9928383 w 12192001"/>
              <a:gd name="connsiteY3012" fmla="*/ 3683932 h 6858000"/>
              <a:gd name="connsiteX3013" fmla="*/ 9931283 w 12192001"/>
              <a:gd name="connsiteY3013" fmla="*/ 3672665 h 6858000"/>
              <a:gd name="connsiteX3014" fmla="*/ 9942875 w 12192001"/>
              <a:gd name="connsiteY3014" fmla="*/ 3646374 h 6858000"/>
              <a:gd name="connsiteX3015" fmla="*/ 9942875 w 12192001"/>
              <a:gd name="connsiteY3015" fmla="*/ 3620083 h 6858000"/>
              <a:gd name="connsiteX3016" fmla="*/ 9937079 w 12192001"/>
              <a:gd name="connsiteY3016" fmla="*/ 3605060 h 6858000"/>
              <a:gd name="connsiteX3017" fmla="*/ 9937079 w 12192001"/>
              <a:gd name="connsiteY3017" fmla="*/ 3533698 h 6858000"/>
              <a:gd name="connsiteX3018" fmla="*/ 9934181 w 12192001"/>
              <a:gd name="connsiteY3018" fmla="*/ 3526186 h 6858000"/>
              <a:gd name="connsiteX3019" fmla="*/ 9937079 w 12192001"/>
              <a:gd name="connsiteY3019" fmla="*/ 3522431 h 6858000"/>
              <a:gd name="connsiteX3020" fmla="*/ 9945773 w 12192001"/>
              <a:gd name="connsiteY3020" fmla="*/ 3522431 h 6858000"/>
              <a:gd name="connsiteX3021" fmla="*/ 9951567 w 12192001"/>
              <a:gd name="connsiteY3021" fmla="*/ 3436046 h 6858000"/>
              <a:gd name="connsiteX3022" fmla="*/ 9951567 w 12192001"/>
              <a:gd name="connsiteY3022" fmla="*/ 3413511 h 6858000"/>
              <a:gd name="connsiteX3023" fmla="*/ 9951567 w 12192001"/>
              <a:gd name="connsiteY3023" fmla="*/ 3319614 h 6858000"/>
              <a:gd name="connsiteX3024" fmla="*/ 9945773 w 12192001"/>
              <a:gd name="connsiteY3024" fmla="*/ 3319614 h 6858000"/>
              <a:gd name="connsiteX3025" fmla="*/ 9945773 w 12192001"/>
              <a:gd name="connsiteY3025" fmla="*/ 3270788 h 6858000"/>
              <a:gd name="connsiteX3026" fmla="*/ 9951567 w 12192001"/>
              <a:gd name="connsiteY3026" fmla="*/ 3267032 h 6858000"/>
              <a:gd name="connsiteX3027" fmla="*/ 9951567 w 12192001"/>
              <a:gd name="connsiteY3027" fmla="*/ 3252009 h 6858000"/>
              <a:gd name="connsiteX3028" fmla="*/ 9960261 w 12192001"/>
              <a:gd name="connsiteY3028" fmla="*/ 3236986 h 6858000"/>
              <a:gd name="connsiteX3029" fmla="*/ 9957363 w 12192001"/>
              <a:gd name="connsiteY3029" fmla="*/ 3195671 h 6858000"/>
              <a:gd name="connsiteX3030" fmla="*/ 9957363 w 12192001"/>
              <a:gd name="connsiteY3030" fmla="*/ 3180648 h 6858000"/>
              <a:gd name="connsiteX3031" fmla="*/ 9957363 w 12192001"/>
              <a:gd name="connsiteY3031" fmla="*/ 3146845 h 6858000"/>
              <a:gd name="connsiteX3032" fmla="*/ 9963161 w 12192001"/>
              <a:gd name="connsiteY3032" fmla="*/ 3124310 h 6858000"/>
              <a:gd name="connsiteX3033" fmla="*/ 9963161 w 12192001"/>
              <a:gd name="connsiteY3033" fmla="*/ 3075484 h 6858000"/>
              <a:gd name="connsiteX3034" fmla="*/ 9963161 w 12192001"/>
              <a:gd name="connsiteY3034" fmla="*/ 3052832 h 6858000"/>
              <a:gd name="connsiteX3035" fmla="*/ 9970427 w 12192001"/>
              <a:gd name="connsiteY3035" fmla="*/ 3053356 h 6858000"/>
              <a:gd name="connsiteX3036" fmla="*/ 9976223 w 12192001"/>
              <a:gd name="connsiteY3036" fmla="*/ 3057112 h 6858000"/>
              <a:gd name="connsiteX3037" fmla="*/ 9967529 w 12192001"/>
              <a:gd name="connsiteY3037" fmla="*/ 3109694 h 6858000"/>
              <a:gd name="connsiteX3038" fmla="*/ 9967529 w 12192001"/>
              <a:gd name="connsiteY3038" fmla="*/ 3135984 h 6858000"/>
              <a:gd name="connsiteX3039" fmla="*/ 9970427 w 12192001"/>
              <a:gd name="connsiteY3039" fmla="*/ 3139740 h 6858000"/>
              <a:gd name="connsiteX3040" fmla="*/ 9961733 w 12192001"/>
              <a:gd name="connsiteY3040" fmla="*/ 3166032 h 6858000"/>
              <a:gd name="connsiteX3041" fmla="*/ 9976223 w 12192001"/>
              <a:gd name="connsiteY3041" fmla="*/ 3199834 h 6858000"/>
              <a:gd name="connsiteX3042" fmla="*/ 9982019 w 12192001"/>
              <a:gd name="connsiteY3042" fmla="*/ 3207346 h 6858000"/>
              <a:gd name="connsiteX3043" fmla="*/ 9979121 w 12192001"/>
              <a:gd name="connsiteY3043" fmla="*/ 3214858 h 6858000"/>
              <a:gd name="connsiteX3044" fmla="*/ 9990711 w 12192001"/>
              <a:gd name="connsiteY3044" fmla="*/ 3248660 h 6858000"/>
              <a:gd name="connsiteX3045" fmla="*/ 9996507 w 12192001"/>
              <a:gd name="connsiteY3045" fmla="*/ 3259928 h 6858000"/>
              <a:gd name="connsiteX3046" fmla="*/ 10002303 w 12192001"/>
              <a:gd name="connsiteY3046" fmla="*/ 3304998 h 6858000"/>
              <a:gd name="connsiteX3047" fmla="*/ 10008099 w 12192001"/>
              <a:gd name="connsiteY3047" fmla="*/ 3308754 h 6858000"/>
              <a:gd name="connsiteX3048" fmla="*/ 10010997 w 12192001"/>
              <a:gd name="connsiteY3048" fmla="*/ 3304998 h 6858000"/>
              <a:gd name="connsiteX3049" fmla="*/ 10010997 w 12192001"/>
              <a:gd name="connsiteY3049" fmla="*/ 3289974 h 6858000"/>
              <a:gd name="connsiteX3050" fmla="*/ 10013895 w 12192001"/>
              <a:gd name="connsiteY3050" fmla="*/ 3278707 h 6858000"/>
              <a:gd name="connsiteX3051" fmla="*/ 10025485 w 12192001"/>
              <a:gd name="connsiteY3051" fmla="*/ 3252416 h 6858000"/>
              <a:gd name="connsiteX3052" fmla="*/ 10025485 w 12192001"/>
              <a:gd name="connsiteY3052" fmla="*/ 3226125 h 6858000"/>
              <a:gd name="connsiteX3053" fmla="*/ 10019691 w 12192001"/>
              <a:gd name="connsiteY3053" fmla="*/ 3211102 h 6858000"/>
              <a:gd name="connsiteX3054" fmla="*/ 10019691 w 12192001"/>
              <a:gd name="connsiteY3054" fmla="*/ 3139740 h 6858000"/>
              <a:gd name="connsiteX3055" fmla="*/ 10016793 w 12192001"/>
              <a:gd name="connsiteY3055" fmla="*/ 3132228 h 6858000"/>
              <a:gd name="connsiteX3056" fmla="*/ 10019691 w 12192001"/>
              <a:gd name="connsiteY3056" fmla="*/ 3128473 h 6858000"/>
              <a:gd name="connsiteX3057" fmla="*/ 10028385 w 12192001"/>
              <a:gd name="connsiteY3057" fmla="*/ 3128473 h 6858000"/>
              <a:gd name="connsiteX3058" fmla="*/ 10034179 w 12192001"/>
              <a:gd name="connsiteY3058" fmla="*/ 3042088 h 6858000"/>
              <a:gd name="connsiteX3059" fmla="*/ 10034179 w 12192001"/>
              <a:gd name="connsiteY3059" fmla="*/ 3019553 h 6858000"/>
              <a:gd name="connsiteX3060" fmla="*/ 10034179 w 12192001"/>
              <a:gd name="connsiteY3060" fmla="*/ 2925656 h 6858000"/>
              <a:gd name="connsiteX3061" fmla="*/ 10028385 w 12192001"/>
              <a:gd name="connsiteY3061" fmla="*/ 2925656 h 6858000"/>
              <a:gd name="connsiteX3062" fmla="*/ 10028385 w 12192001"/>
              <a:gd name="connsiteY3062" fmla="*/ 2876830 h 6858000"/>
              <a:gd name="connsiteX3063" fmla="*/ 10034179 w 12192001"/>
              <a:gd name="connsiteY3063" fmla="*/ 2873074 h 6858000"/>
              <a:gd name="connsiteX3064" fmla="*/ 10033093 w 12192001"/>
              <a:gd name="connsiteY3064" fmla="*/ 2864154 h 6858000"/>
              <a:gd name="connsiteX3065" fmla="*/ 10033701 w 12192001"/>
              <a:gd name="connsiteY3065" fmla="*/ 2860739 h 6858000"/>
              <a:gd name="connsiteX3066" fmla="*/ 10035135 w 12192001"/>
              <a:gd name="connsiteY3066" fmla="*/ 2877384 h 6858000"/>
              <a:gd name="connsiteX3067" fmla="*/ 10035135 w 12192001"/>
              <a:gd name="connsiteY3067" fmla="*/ 2952502 h 6858000"/>
              <a:gd name="connsiteX3068" fmla="*/ 10038989 w 12192001"/>
              <a:gd name="connsiteY3068" fmla="*/ 3027618 h 6858000"/>
              <a:gd name="connsiteX3069" fmla="*/ 10042841 w 12192001"/>
              <a:gd name="connsiteY3069" fmla="*/ 3106492 h 6858000"/>
              <a:gd name="connsiteX3070" fmla="*/ 10042841 w 12192001"/>
              <a:gd name="connsiteY3070" fmla="*/ 3114004 h 6858000"/>
              <a:gd name="connsiteX3071" fmla="*/ 10046695 w 12192001"/>
              <a:gd name="connsiteY3071" fmla="*/ 3136539 h 6858000"/>
              <a:gd name="connsiteX3072" fmla="*/ 10054403 w 12192001"/>
              <a:gd name="connsiteY3072" fmla="*/ 3181609 h 6858000"/>
              <a:gd name="connsiteX3073" fmla="*/ 10058255 w 12192001"/>
              <a:gd name="connsiteY3073" fmla="*/ 3200388 h 6858000"/>
              <a:gd name="connsiteX3074" fmla="*/ 10058255 w 12192001"/>
              <a:gd name="connsiteY3074" fmla="*/ 3226679 h 6858000"/>
              <a:gd name="connsiteX3075" fmla="*/ 10065963 w 12192001"/>
              <a:gd name="connsiteY3075" fmla="*/ 3252970 h 6858000"/>
              <a:gd name="connsiteX3076" fmla="*/ 10058255 w 12192001"/>
              <a:gd name="connsiteY3076" fmla="*/ 3267994 h 6858000"/>
              <a:gd name="connsiteX3077" fmla="*/ 10069817 w 12192001"/>
              <a:gd name="connsiteY3077" fmla="*/ 3275505 h 6858000"/>
              <a:gd name="connsiteX3078" fmla="*/ 10069817 w 12192001"/>
              <a:gd name="connsiteY3078" fmla="*/ 3283017 h 6858000"/>
              <a:gd name="connsiteX3079" fmla="*/ 10077521 w 12192001"/>
              <a:gd name="connsiteY3079" fmla="*/ 3343111 h 6858000"/>
              <a:gd name="connsiteX3080" fmla="*/ 10085229 w 12192001"/>
              <a:gd name="connsiteY3080" fmla="*/ 3388181 h 6858000"/>
              <a:gd name="connsiteX3081" fmla="*/ 10085229 w 12192001"/>
              <a:gd name="connsiteY3081" fmla="*/ 3433251 h 6858000"/>
              <a:gd name="connsiteX3082" fmla="*/ 10092937 w 12192001"/>
              <a:gd name="connsiteY3082" fmla="*/ 3448275 h 6858000"/>
              <a:gd name="connsiteX3083" fmla="*/ 10100643 w 12192001"/>
              <a:gd name="connsiteY3083" fmla="*/ 3467054 h 6858000"/>
              <a:gd name="connsiteX3084" fmla="*/ 10096789 w 12192001"/>
              <a:gd name="connsiteY3084" fmla="*/ 3508369 h 6858000"/>
              <a:gd name="connsiteX3085" fmla="*/ 10116057 w 12192001"/>
              <a:gd name="connsiteY3085" fmla="*/ 3527148 h 6858000"/>
              <a:gd name="connsiteX3086" fmla="*/ 10146883 w 12192001"/>
              <a:gd name="connsiteY3086" fmla="*/ 3542171 h 6858000"/>
              <a:gd name="connsiteX3087" fmla="*/ 10154591 w 12192001"/>
              <a:gd name="connsiteY3087" fmla="*/ 3583486 h 6858000"/>
              <a:gd name="connsiteX3088" fmla="*/ 10154591 w 12192001"/>
              <a:gd name="connsiteY3088" fmla="*/ 3632312 h 6858000"/>
              <a:gd name="connsiteX3089" fmla="*/ 10154591 w 12192001"/>
              <a:gd name="connsiteY3089" fmla="*/ 3677382 h 6858000"/>
              <a:gd name="connsiteX3090" fmla="*/ 10170003 w 12192001"/>
              <a:gd name="connsiteY3090" fmla="*/ 3696161 h 6858000"/>
              <a:gd name="connsiteX3091" fmla="*/ 10189271 w 12192001"/>
              <a:gd name="connsiteY3091" fmla="*/ 3688650 h 6858000"/>
              <a:gd name="connsiteX3092" fmla="*/ 10189271 w 12192001"/>
              <a:gd name="connsiteY3092" fmla="*/ 3669871 h 6858000"/>
              <a:gd name="connsiteX3093" fmla="*/ 10200831 w 12192001"/>
              <a:gd name="connsiteY3093" fmla="*/ 3651091 h 6858000"/>
              <a:gd name="connsiteX3094" fmla="*/ 10220099 w 12192001"/>
              <a:gd name="connsiteY3094" fmla="*/ 3628556 h 6858000"/>
              <a:gd name="connsiteX3095" fmla="*/ 10231659 w 12192001"/>
              <a:gd name="connsiteY3095" fmla="*/ 3594753 h 6858000"/>
              <a:gd name="connsiteX3096" fmla="*/ 10231659 w 12192001"/>
              <a:gd name="connsiteY3096" fmla="*/ 3560950 h 6858000"/>
              <a:gd name="connsiteX3097" fmla="*/ 10227805 w 12192001"/>
              <a:gd name="connsiteY3097" fmla="*/ 3508369 h 6858000"/>
              <a:gd name="connsiteX3098" fmla="*/ 10231659 w 12192001"/>
              <a:gd name="connsiteY3098" fmla="*/ 3500857 h 6858000"/>
              <a:gd name="connsiteX3099" fmla="*/ 10243219 w 12192001"/>
              <a:gd name="connsiteY3099" fmla="*/ 3504613 h 6858000"/>
              <a:gd name="connsiteX3100" fmla="*/ 10250925 w 12192001"/>
              <a:gd name="connsiteY3100" fmla="*/ 3527148 h 6858000"/>
              <a:gd name="connsiteX3101" fmla="*/ 10277899 w 12192001"/>
              <a:gd name="connsiteY3101" fmla="*/ 3534659 h 6858000"/>
              <a:gd name="connsiteX3102" fmla="*/ 10281753 w 12192001"/>
              <a:gd name="connsiteY3102" fmla="*/ 3497101 h 6858000"/>
              <a:gd name="connsiteX3103" fmla="*/ 10285607 w 12192001"/>
              <a:gd name="connsiteY3103" fmla="*/ 3512125 h 6858000"/>
              <a:gd name="connsiteX3104" fmla="*/ 10285607 w 12192001"/>
              <a:gd name="connsiteY3104" fmla="*/ 3545927 h 6858000"/>
              <a:gd name="connsiteX3105" fmla="*/ 10297167 w 12192001"/>
              <a:gd name="connsiteY3105" fmla="*/ 3579730 h 6858000"/>
              <a:gd name="connsiteX3106" fmla="*/ 10320287 w 12192001"/>
              <a:gd name="connsiteY3106" fmla="*/ 3587242 h 6858000"/>
              <a:gd name="connsiteX3107" fmla="*/ 10331847 w 12192001"/>
              <a:gd name="connsiteY3107" fmla="*/ 3568462 h 6858000"/>
              <a:gd name="connsiteX3108" fmla="*/ 10327995 w 12192001"/>
              <a:gd name="connsiteY3108" fmla="*/ 3538415 h 6858000"/>
              <a:gd name="connsiteX3109" fmla="*/ 10320287 w 12192001"/>
              <a:gd name="connsiteY3109" fmla="*/ 3474566 h 6858000"/>
              <a:gd name="connsiteX3110" fmla="*/ 10324141 w 12192001"/>
              <a:gd name="connsiteY3110" fmla="*/ 3467054 h 6858000"/>
              <a:gd name="connsiteX3111" fmla="*/ 10331847 w 12192001"/>
              <a:gd name="connsiteY3111" fmla="*/ 3414472 h 6858000"/>
              <a:gd name="connsiteX3112" fmla="*/ 10339555 w 12192001"/>
              <a:gd name="connsiteY3112" fmla="*/ 3335599 h 6858000"/>
              <a:gd name="connsiteX3113" fmla="*/ 10339555 w 12192001"/>
              <a:gd name="connsiteY3113" fmla="*/ 3331843 h 6858000"/>
              <a:gd name="connsiteX3114" fmla="*/ 10343407 w 12192001"/>
              <a:gd name="connsiteY3114" fmla="*/ 3331843 h 6858000"/>
              <a:gd name="connsiteX3115" fmla="*/ 10351115 w 12192001"/>
              <a:gd name="connsiteY3115" fmla="*/ 3335599 h 6858000"/>
              <a:gd name="connsiteX3116" fmla="*/ 10351115 w 12192001"/>
              <a:gd name="connsiteY3116" fmla="*/ 3346867 h 6858000"/>
              <a:gd name="connsiteX3117" fmla="*/ 10351115 w 12192001"/>
              <a:gd name="connsiteY3117" fmla="*/ 3414472 h 6858000"/>
              <a:gd name="connsiteX3118" fmla="*/ 10358821 w 12192001"/>
              <a:gd name="connsiteY3118" fmla="*/ 3425740 h 6858000"/>
              <a:gd name="connsiteX3119" fmla="*/ 10374235 w 12192001"/>
              <a:gd name="connsiteY3119" fmla="*/ 3444519 h 6858000"/>
              <a:gd name="connsiteX3120" fmla="*/ 10374235 w 12192001"/>
              <a:gd name="connsiteY3120" fmla="*/ 3489589 h 6858000"/>
              <a:gd name="connsiteX3121" fmla="*/ 10381943 w 12192001"/>
              <a:gd name="connsiteY3121" fmla="*/ 3523392 h 6858000"/>
              <a:gd name="connsiteX3122" fmla="*/ 10393503 w 12192001"/>
              <a:gd name="connsiteY3122" fmla="*/ 3504613 h 6858000"/>
              <a:gd name="connsiteX3123" fmla="*/ 10397355 w 12192001"/>
              <a:gd name="connsiteY3123" fmla="*/ 3414472 h 6858000"/>
              <a:gd name="connsiteX3124" fmla="*/ 10397355 w 12192001"/>
              <a:gd name="connsiteY3124" fmla="*/ 3271750 h 6858000"/>
              <a:gd name="connsiteX3125" fmla="*/ 10393503 w 12192001"/>
              <a:gd name="connsiteY3125" fmla="*/ 3252970 h 6858000"/>
              <a:gd name="connsiteX3126" fmla="*/ 10397355 w 12192001"/>
              <a:gd name="connsiteY3126" fmla="*/ 3215412 h 6858000"/>
              <a:gd name="connsiteX3127" fmla="*/ 10397665 w 12192001"/>
              <a:gd name="connsiteY3127" fmla="*/ 3209371 h 6858000"/>
              <a:gd name="connsiteX3128" fmla="*/ 10398597 w 12192001"/>
              <a:gd name="connsiteY3128" fmla="*/ 3215584 h 6858000"/>
              <a:gd name="connsiteX3129" fmla="*/ 10407849 w 12192001"/>
              <a:gd name="connsiteY3129" fmla="*/ 3228080 h 6858000"/>
              <a:gd name="connsiteX3130" fmla="*/ 10411681 w 12192001"/>
              <a:gd name="connsiteY3130" fmla="*/ 3219552 h 6858000"/>
              <a:gd name="connsiteX3131" fmla="*/ 10413257 w 12192001"/>
              <a:gd name="connsiteY3131" fmla="*/ 3230780 h 6858000"/>
              <a:gd name="connsiteX3132" fmla="*/ 10418141 w 12192001"/>
              <a:gd name="connsiteY3132" fmla="*/ 3280138 h 6858000"/>
              <a:gd name="connsiteX3133" fmla="*/ 10407517 w 12192001"/>
              <a:gd name="connsiteY3133" fmla="*/ 3367402 h 6858000"/>
              <a:gd name="connsiteX3134" fmla="*/ 10413439 w 12192001"/>
              <a:gd name="connsiteY3134" fmla="*/ 3394646 h 6858000"/>
              <a:gd name="connsiteX3135" fmla="*/ 10431431 w 12192001"/>
              <a:gd name="connsiteY3135" fmla="*/ 3488340 h 6858000"/>
              <a:gd name="connsiteX3136" fmla="*/ 10426883 w 12192001"/>
              <a:gd name="connsiteY3136" fmla="*/ 3522883 h 6858000"/>
              <a:gd name="connsiteX3137" fmla="*/ 10420297 w 12192001"/>
              <a:gd name="connsiteY3137" fmla="*/ 3581664 h 6858000"/>
              <a:gd name="connsiteX3138" fmla="*/ 10427729 w 12192001"/>
              <a:gd name="connsiteY3138" fmla="*/ 3600725 h 6858000"/>
              <a:gd name="connsiteX3139" fmla="*/ 10439423 w 12192001"/>
              <a:gd name="connsiteY3139" fmla="*/ 3603265 h 6858000"/>
              <a:gd name="connsiteX3140" fmla="*/ 10447383 w 12192001"/>
              <a:gd name="connsiteY3140" fmla="*/ 3606271 h 6858000"/>
              <a:gd name="connsiteX3141" fmla="*/ 10449041 w 12192001"/>
              <a:gd name="connsiteY3141" fmla="*/ 3650035 h 6858000"/>
              <a:gd name="connsiteX3142" fmla="*/ 10436573 w 12192001"/>
              <a:gd name="connsiteY3142" fmla="*/ 3661581 h 6858000"/>
              <a:gd name="connsiteX3143" fmla="*/ 10418065 w 12192001"/>
              <a:gd name="connsiteY3143" fmla="*/ 3705858 h 6858000"/>
              <a:gd name="connsiteX3144" fmla="*/ 10426515 w 12192001"/>
              <a:gd name="connsiteY3144" fmla="*/ 3712800 h 6858000"/>
              <a:gd name="connsiteX3145" fmla="*/ 10445907 w 12192001"/>
              <a:gd name="connsiteY3145" fmla="*/ 3726374 h 6858000"/>
              <a:gd name="connsiteX3146" fmla="*/ 10449565 w 12192001"/>
              <a:gd name="connsiteY3146" fmla="*/ 3765891 h 6858000"/>
              <a:gd name="connsiteX3147" fmla="*/ 10449733 w 12192001"/>
              <a:gd name="connsiteY3147" fmla="*/ 3807842 h 6858000"/>
              <a:gd name="connsiteX3148" fmla="*/ 10460653 w 12192001"/>
              <a:gd name="connsiteY3148" fmla="*/ 3824469 h 6858000"/>
              <a:gd name="connsiteX3149" fmla="*/ 10470575 w 12192001"/>
              <a:gd name="connsiteY3149" fmla="*/ 3843220 h 6858000"/>
              <a:gd name="connsiteX3150" fmla="*/ 10469801 w 12192001"/>
              <a:gd name="connsiteY3150" fmla="*/ 3857307 h 6858000"/>
              <a:gd name="connsiteX3151" fmla="*/ 10473497 w 12192001"/>
              <a:gd name="connsiteY3151" fmla="*/ 3876833 h 6858000"/>
              <a:gd name="connsiteX3152" fmla="*/ 10482723 w 12192001"/>
              <a:gd name="connsiteY3152" fmla="*/ 3869688 h 6858000"/>
              <a:gd name="connsiteX3153" fmla="*/ 10504585 w 12192001"/>
              <a:gd name="connsiteY3153" fmla="*/ 3892947 h 6858000"/>
              <a:gd name="connsiteX3154" fmla="*/ 10574305 w 12192001"/>
              <a:gd name="connsiteY3154" fmla="*/ 3884263 h 6858000"/>
              <a:gd name="connsiteX3155" fmla="*/ 10556687 w 12192001"/>
              <a:gd name="connsiteY3155" fmla="*/ 3854479 h 6858000"/>
              <a:gd name="connsiteX3156" fmla="*/ 10528453 w 12192001"/>
              <a:gd name="connsiteY3156" fmla="*/ 3780049 h 6858000"/>
              <a:gd name="connsiteX3157" fmla="*/ 10529793 w 12192001"/>
              <a:gd name="connsiteY3157" fmla="*/ 3729916 h 6858000"/>
              <a:gd name="connsiteX3158" fmla="*/ 10531077 w 12192001"/>
              <a:gd name="connsiteY3158" fmla="*/ 3709770 h 6858000"/>
              <a:gd name="connsiteX3159" fmla="*/ 10542263 w 12192001"/>
              <a:gd name="connsiteY3159" fmla="*/ 3718369 h 6858000"/>
              <a:gd name="connsiteX3160" fmla="*/ 10549959 w 12192001"/>
              <a:gd name="connsiteY3160" fmla="*/ 3729403 h 6858000"/>
              <a:gd name="connsiteX3161" fmla="*/ 10564125 w 12192001"/>
              <a:gd name="connsiteY3161" fmla="*/ 3741629 h 6858000"/>
              <a:gd name="connsiteX3162" fmla="*/ 10567409 w 12192001"/>
              <a:gd name="connsiteY3162" fmla="*/ 3717236 h 6858000"/>
              <a:gd name="connsiteX3163" fmla="*/ 10562261 w 12192001"/>
              <a:gd name="connsiteY3163" fmla="*/ 3675906 h 6858000"/>
              <a:gd name="connsiteX3164" fmla="*/ 10571375 w 12192001"/>
              <a:gd name="connsiteY3164" fmla="*/ 3596823 h 6858000"/>
              <a:gd name="connsiteX3165" fmla="*/ 10569905 w 12192001"/>
              <a:gd name="connsiteY3165" fmla="*/ 3585014 h 6858000"/>
              <a:gd name="connsiteX3166" fmla="*/ 10565699 w 12192001"/>
              <a:gd name="connsiteY3166" fmla="*/ 3571548 h 6858000"/>
              <a:gd name="connsiteX3167" fmla="*/ 10565473 w 12192001"/>
              <a:gd name="connsiteY3167" fmla="*/ 3559584 h 6858000"/>
              <a:gd name="connsiteX3168" fmla="*/ 10572433 w 12192001"/>
              <a:gd name="connsiteY3168" fmla="*/ 3564713 h 6858000"/>
              <a:gd name="connsiteX3169" fmla="*/ 10588089 w 12192001"/>
              <a:gd name="connsiteY3169" fmla="*/ 3578752 h 6858000"/>
              <a:gd name="connsiteX3170" fmla="*/ 10600539 w 12192001"/>
              <a:gd name="connsiteY3170" fmla="*/ 3577201 h 6858000"/>
              <a:gd name="connsiteX3171" fmla="*/ 10598089 w 12192001"/>
              <a:gd name="connsiteY3171" fmla="*/ 3557520 h 6858000"/>
              <a:gd name="connsiteX3172" fmla="*/ 10590147 w 12192001"/>
              <a:gd name="connsiteY3172" fmla="*/ 3544519 h 6858000"/>
              <a:gd name="connsiteX3173" fmla="*/ 10579775 w 12192001"/>
              <a:gd name="connsiteY3173" fmla="*/ 3501841 h 6858000"/>
              <a:gd name="connsiteX3174" fmla="*/ 10572665 w 12192001"/>
              <a:gd name="connsiteY3174" fmla="*/ 3444766 h 6858000"/>
              <a:gd name="connsiteX3175" fmla="*/ 10570723 w 12192001"/>
              <a:gd name="connsiteY3175" fmla="*/ 3419025 h 6858000"/>
              <a:gd name="connsiteX3176" fmla="*/ 10587889 w 12192001"/>
              <a:gd name="connsiteY3176" fmla="*/ 3424882 h 6858000"/>
              <a:gd name="connsiteX3177" fmla="*/ 10596585 w 12192001"/>
              <a:gd name="connsiteY3177" fmla="*/ 3433792 h 6858000"/>
              <a:gd name="connsiteX3178" fmla="*/ 10605809 w 12192001"/>
              <a:gd name="connsiteY3178" fmla="*/ 3426647 h 6858000"/>
              <a:gd name="connsiteX3179" fmla="*/ 10650087 w 12192001"/>
              <a:gd name="connsiteY3179" fmla="*/ 3315204 h 6858000"/>
              <a:gd name="connsiteX3180" fmla="*/ 10659803 w 12192001"/>
              <a:gd name="connsiteY3180" fmla="*/ 3311995 h 6858000"/>
              <a:gd name="connsiteX3181" fmla="*/ 10668067 w 12192001"/>
              <a:gd name="connsiteY3181" fmla="*/ 3286982 h 6858000"/>
              <a:gd name="connsiteX3182" fmla="*/ 10661131 w 12192001"/>
              <a:gd name="connsiteY3182" fmla="*/ 3238600 h 6858000"/>
              <a:gd name="connsiteX3183" fmla="*/ 10662213 w 12192001"/>
              <a:gd name="connsiteY3183" fmla="*/ 3224326 h 6858000"/>
              <a:gd name="connsiteX3184" fmla="*/ 10669807 w 12192001"/>
              <a:gd name="connsiteY3184" fmla="*/ 3220571 h 6858000"/>
              <a:gd name="connsiteX3185" fmla="*/ 10673603 w 12192001"/>
              <a:gd name="connsiteY3185" fmla="*/ 3224326 h 6858000"/>
              <a:gd name="connsiteX3186" fmla="*/ 10673603 w 12192001"/>
              <a:gd name="connsiteY3186" fmla="*/ 3261873 h 6858000"/>
              <a:gd name="connsiteX3187" fmla="*/ 10673603 w 12192001"/>
              <a:gd name="connsiteY3187" fmla="*/ 3299420 h 6858000"/>
              <a:gd name="connsiteX3188" fmla="*/ 10673603 w 12192001"/>
              <a:gd name="connsiteY3188" fmla="*/ 3318194 h 6858000"/>
              <a:gd name="connsiteX3189" fmla="*/ 10692585 w 12192001"/>
              <a:gd name="connsiteY3189" fmla="*/ 3348232 h 6858000"/>
              <a:gd name="connsiteX3190" fmla="*/ 10707771 w 12192001"/>
              <a:gd name="connsiteY3190" fmla="*/ 3393288 h 6858000"/>
              <a:gd name="connsiteX3191" fmla="*/ 10719161 w 12192001"/>
              <a:gd name="connsiteY3191" fmla="*/ 3404552 h 6858000"/>
              <a:gd name="connsiteX3192" fmla="*/ 10726753 w 12192001"/>
              <a:gd name="connsiteY3192" fmla="*/ 3393288 h 6858000"/>
              <a:gd name="connsiteX3193" fmla="*/ 10738143 w 12192001"/>
              <a:gd name="connsiteY3193" fmla="*/ 3389534 h 6858000"/>
              <a:gd name="connsiteX3194" fmla="*/ 10753329 w 12192001"/>
              <a:gd name="connsiteY3194" fmla="*/ 3385779 h 6858000"/>
              <a:gd name="connsiteX3195" fmla="*/ 10764717 w 12192001"/>
              <a:gd name="connsiteY3195" fmla="*/ 3385779 h 6858000"/>
              <a:gd name="connsiteX3196" fmla="*/ 10764717 w 12192001"/>
              <a:gd name="connsiteY3196" fmla="*/ 3389534 h 6858000"/>
              <a:gd name="connsiteX3197" fmla="*/ 10791293 w 12192001"/>
              <a:gd name="connsiteY3197" fmla="*/ 3389534 h 6858000"/>
              <a:gd name="connsiteX3198" fmla="*/ 10817869 w 12192001"/>
              <a:gd name="connsiteY3198" fmla="*/ 3359496 h 6858000"/>
              <a:gd name="connsiteX3199" fmla="*/ 10829257 w 12192001"/>
              <a:gd name="connsiteY3199" fmla="*/ 3397043 h 6858000"/>
              <a:gd name="connsiteX3200" fmla="*/ 10833055 w 12192001"/>
              <a:gd name="connsiteY3200" fmla="*/ 3393288 h 6858000"/>
              <a:gd name="connsiteX3201" fmla="*/ 10833055 w 12192001"/>
              <a:gd name="connsiteY3201" fmla="*/ 3243099 h 6858000"/>
              <a:gd name="connsiteX3202" fmla="*/ 10836851 w 12192001"/>
              <a:gd name="connsiteY3202" fmla="*/ 3239345 h 6858000"/>
              <a:gd name="connsiteX3203" fmla="*/ 10840647 w 12192001"/>
              <a:gd name="connsiteY3203" fmla="*/ 3258118 h 6858000"/>
              <a:gd name="connsiteX3204" fmla="*/ 10844443 w 12192001"/>
              <a:gd name="connsiteY3204" fmla="*/ 3275952 h 6858000"/>
              <a:gd name="connsiteX3205" fmla="*/ 10855381 w 12192001"/>
              <a:gd name="connsiteY3205" fmla="*/ 3284742 h 6858000"/>
              <a:gd name="connsiteX3206" fmla="*/ 10849233 w 12192001"/>
              <a:gd name="connsiteY3206" fmla="*/ 3320379 h 6858000"/>
              <a:gd name="connsiteX3207" fmla="*/ 10866811 w 12192001"/>
              <a:gd name="connsiteY3207" fmla="*/ 3370154 h 6858000"/>
              <a:gd name="connsiteX3208" fmla="*/ 10885487 w 12192001"/>
              <a:gd name="connsiteY3208" fmla="*/ 3367828 h 6858000"/>
              <a:gd name="connsiteX3209" fmla="*/ 10891525 w 12192001"/>
              <a:gd name="connsiteY3209" fmla="*/ 3335098 h 6858000"/>
              <a:gd name="connsiteX3210" fmla="*/ 10890001 w 12192001"/>
              <a:gd name="connsiteY3210" fmla="*/ 3328325 h 6858000"/>
              <a:gd name="connsiteX3211" fmla="*/ 10890001 w 12192001"/>
              <a:gd name="connsiteY3211" fmla="*/ 3275817 h 6858000"/>
              <a:gd name="connsiteX3212" fmla="*/ 10897395 w 12192001"/>
              <a:gd name="connsiteY3212" fmla="*/ 3260417 h 6858000"/>
              <a:gd name="connsiteX3213" fmla="*/ 10902883 w 12192001"/>
              <a:gd name="connsiteY3213" fmla="*/ 3253737 h 6858000"/>
              <a:gd name="connsiteX3214" fmla="*/ 10912837 w 12192001"/>
              <a:gd name="connsiteY3214" fmla="*/ 3245117 h 6858000"/>
              <a:gd name="connsiteX3215" fmla="*/ 10916577 w 12192001"/>
              <a:gd name="connsiteY3215" fmla="*/ 3254364 h 6858000"/>
              <a:gd name="connsiteX3216" fmla="*/ 10924169 w 12192001"/>
              <a:gd name="connsiteY3216" fmla="*/ 3295665 h 6858000"/>
              <a:gd name="connsiteX3217" fmla="*/ 10939355 w 12192001"/>
              <a:gd name="connsiteY3217" fmla="*/ 3336967 h 6858000"/>
              <a:gd name="connsiteX3218" fmla="*/ 10939355 w 12192001"/>
              <a:gd name="connsiteY3218" fmla="*/ 3382024 h 6858000"/>
              <a:gd name="connsiteX3219" fmla="*/ 10935559 w 12192001"/>
              <a:gd name="connsiteY3219" fmla="*/ 3415817 h 6858000"/>
              <a:gd name="connsiteX3220" fmla="*/ 10946947 w 12192001"/>
              <a:gd name="connsiteY3220" fmla="*/ 3430836 h 6858000"/>
              <a:gd name="connsiteX3221" fmla="*/ 10958337 w 12192001"/>
              <a:gd name="connsiteY3221" fmla="*/ 3427081 h 6858000"/>
              <a:gd name="connsiteX3222" fmla="*/ 10958337 w 12192001"/>
              <a:gd name="connsiteY3222" fmla="*/ 3408307 h 6858000"/>
              <a:gd name="connsiteX3223" fmla="*/ 10954541 w 12192001"/>
              <a:gd name="connsiteY3223" fmla="*/ 3359496 h 6858000"/>
              <a:gd name="connsiteX3224" fmla="*/ 10958337 w 12192001"/>
              <a:gd name="connsiteY3224" fmla="*/ 3310684 h 6858000"/>
              <a:gd name="connsiteX3225" fmla="*/ 10962133 w 12192001"/>
              <a:gd name="connsiteY3225" fmla="*/ 3295665 h 6858000"/>
              <a:gd name="connsiteX3226" fmla="*/ 10969727 w 12192001"/>
              <a:gd name="connsiteY3226" fmla="*/ 3393288 h 6858000"/>
              <a:gd name="connsiteX3227" fmla="*/ 10969727 w 12192001"/>
              <a:gd name="connsiteY3227" fmla="*/ 3408307 h 6858000"/>
              <a:gd name="connsiteX3228" fmla="*/ 10977319 w 12192001"/>
              <a:gd name="connsiteY3228" fmla="*/ 3427081 h 6858000"/>
              <a:gd name="connsiteX3229" fmla="*/ 10988709 w 12192001"/>
              <a:gd name="connsiteY3229" fmla="*/ 3430836 h 6858000"/>
              <a:gd name="connsiteX3230" fmla="*/ 10996301 w 12192001"/>
              <a:gd name="connsiteY3230" fmla="*/ 3423326 h 6858000"/>
              <a:gd name="connsiteX3231" fmla="*/ 10996301 w 12192001"/>
              <a:gd name="connsiteY3231" fmla="*/ 3367005 h 6858000"/>
              <a:gd name="connsiteX3232" fmla="*/ 11011487 w 12192001"/>
              <a:gd name="connsiteY3232" fmla="*/ 3427081 h 6858000"/>
              <a:gd name="connsiteX3233" fmla="*/ 11019081 w 12192001"/>
              <a:gd name="connsiteY3233" fmla="*/ 3438345 h 6858000"/>
              <a:gd name="connsiteX3234" fmla="*/ 11022877 w 12192001"/>
              <a:gd name="connsiteY3234" fmla="*/ 3423326 h 6858000"/>
              <a:gd name="connsiteX3235" fmla="*/ 11022877 w 12192001"/>
              <a:gd name="connsiteY3235" fmla="*/ 3329458 h 6858000"/>
              <a:gd name="connsiteX3236" fmla="*/ 11030471 w 12192001"/>
              <a:gd name="connsiteY3236" fmla="*/ 3314439 h 6858000"/>
              <a:gd name="connsiteX3237" fmla="*/ 11030471 w 12192001"/>
              <a:gd name="connsiteY3237" fmla="*/ 3340722 h 6858000"/>
              <a:gd name="connsiteX3238" fmla="*/ 11041859 w 12192001"/>
              <a:gd name="connsiteY3238" fmla="*/ 3374515 h 6858000"/>
              <a:gd name="connsiteX3239" fmla="*/ 11041859 w 12192001"/>
              <a:gd name="connsiteY3239" fmla="*/ 3408307 h 6858000"/>
              <a:gd name="connsiteX3240" fmla="*/ 11053249 w 12192001"/>
              <a:gd name="connsiteY3240" fmla="*/ 3419571 h 6858000"/>
              <a:gd name="connsiteX3241" fmla="*/ 11064639 w 12192001"/>
              <a:gd name="connsiteY3241" fmla="*/ 3408307 h 6858000"/>
              <a:gd name="connsiteX3242" fmla="*/ 11064639 w 12192001"/>
              <a:gd name="connsiteY3242" fmla="*/ 3329458 h 6858000"/>
              <a:gd name="connsiteX3243" fmla="*/ 11068435 w 12192001"/>
              <a:gd name="connsiteY3243" fmla="*/ 3295665 h 6858000"/>
              <a:gd name="connsiteX3244" fmla="*/ 11068435 w 12192001"/>
              <a:gd name="connsiteY3244" fmla="*/ 3336967 h 6858000"/>
              <a:gd name="connsiteX3245" fmla="*/ 11083621 w 12192001"/>
              <a:gd name="connsiteY3245" fmla="*/ 3363251 h 6858000"/>
              <a:gd name="connsiteX3246" fmla="*/ 11095011 w 12192001"/>
              <a:gd name="connsiteY3246" fmla="*/ 3363251 h 6858000"/>
              <a:gd name="connsiteX3247" fmla="*/ 11102603 w 12192001"/>
              <a:gd name="connsiteY3247" fmla="*/ 3348232 h 6858000"/>
              <a:gd name="connsiteX3248" fmla="*/ 11110195 w 12192001"/>
              <a:gd name="connsiteY3248" fmla="*/ 3299420 h 6858000"/>
              <a:gd name="connsiteX3249" fmla="*/ 11113993 w 12192001"/>
              <a:gd name="connsiteY3249" fmla="*/ 3235590 h 6858000"/>
              <a:gd name="connsiteX3250" fmla="*/ 11113993 w 12192001"/>
              <a:gd name="connsiteY3250" fmla="*/ 3130458 h 6858000"/>
              <a:gd name="connsiteX3251" fmla="*/ 11117789 w 12192001"/>
              <a:gd name="connsiteY3251" fmla="*/ 3111684 h 6858000"/>
              <a:gd name="connsiteX3252" fmla="*/ 11132975 w 12192001"/>
              <a:gd name="connsiteY3252" fmla="*/ 3122948 h 6858000"/>
              <a:gd name="connsiteX3253" fmla="*/ 11148161 w 12192001"/>
              <a:gd name="connsiteY3253" fmla="*/ 3152986 h 6858000"/>
              <a:gd name="connsiteX3254" fmla="*/ 11155753 w 12192001"/>
              <a:gd name="connsiteY3254" fmla="*/ 3183024 h 6858000"/>
              <a:gd name="connsiteX3255" fmla="*/ 11151957 w 12192001"/>
              <a:gd name="connsiteY3255" fmla="*/ 3243099 h 6858000"/>
              <a:gd name="connsiteX3256" fmla="*/ 11148161 w 12192001"/>
              <a:gd name="connsiteY3256" fmla="*/ 3276892 h 6858000"/>
              <a:gd name="connsiteX3257" fmla="*/ 11163347 w 12192001"/>
              <a:gd name="connsiteY3257" fmla="*/ 3288156 h 6858000"/>
              <a:gd name="connsiteX3258" fmla="*/ 11167143 w 12192001"/>
              <a:gd name="connsiteY3258" fmla="*/ 3273137 h 6858000"/>
              <a:gd name="connsiteX3259" fmla="*/ 11174735 w 12192001"/>
              <a:gd name="connsiteY3259" fmla="*/ 3137967 h 6858000"/>
              <a:gd name="connsiteX3260" fmla="*/ 11175749 w 12192001"/>
              <a:gd name="connsiteY3260" fmla="*/ 3092567 h 6858000"/>
              <a:gd name="connsiteX3261" fmla="*/ 11176789 w 12192001"/>
              <a:gd name="connsiteY3261" fmla="*/ 3085190 h 6858000"/>
              <a:gd name="connsiteX3262" fmla="*/ 11203365 w 12192001"/>
              <a:gd name="connsiteY3262" fmla="*/ 3115228 h 6858000"/>
              <a:gd name="connsiteX3263" fmla="*/ 11206133 w 12192001"/>
              <a:gd name="connsiteY3263" fmla="*/ 3117198 h 6858000"/>
              <a:gd name="connsiteX3264" fmla="*/ 11206159 w 12192001"/>
              <a:gd name="connsiteY3264" fmla="*/ 3117688 h 6858000"/>
              <a:gd name="connsiteX3265" fmla="*/ 11207393 w 12192001"/>
              <a:gd name="connsiteY3265" fmla="*/ 3136467 h 6858000"/>
              <a:gd name="connsiteX3266" fmla="*/ 11207393 w 12192001"/>
              <a:gd name="connsiteY3266" fmla="*/ 3162758 h 6858000"/>
              <a:gd name="connsiteX3267" fmla="*/ 11209861 w 12192001"/>
              <a:gd name="connsiteY3267" fmla="*/ 3189049 h 6858000"/>
              <a:gd name="connsiteX3268" fmla="*/ 11207393 w 12192001"/>
              <a:gd name="connsiteY3268" fmla="*/ 3204072 h 6858000"/>
              <a:gd name="connsiteX3269" fmla="*/ 11211095 w 12192001"/>
              <a:gd name="connsiteY3269" fmla="*/ 3211584 h 6858000"/>
              <a:gd name="connsiteX3270" fmla="*/ 11211095 w 12192001"/>
              <a:gd name="connsiteY3270" fmla="*/ 3219096 h 6858000"/>
              <a:gd name="connsiteX3271" fmla="*/ 11213563 w 12192001"/>
              <a:gd name="connsiteY3271" fmla="*/ 3279190 h 6858000"/>
              <a:gd name="connsiteX3272" fmla="*/ 11216031 w 12192001"/>
              <a:gd name="connsiteY3272" fmla="*/ 3324260 h 6858000"/>
              <a:gd name="connsiteX3273" fmla="*/ 11216031 w 12192001"/>
              <a:gd name="connsiteY3273" fmla="*/ 3369330 h 6858000"/>
              <a:gd name="connsiteX3274" fmla="*/ 11218499 w 12192001"/>
              <a:gd name="connsiteY3274" fmla="*/ 3384354 h 6858000"/>
              <a:gd name="connsiteX3275" fmla="*/ 11220967 w 12192001"/>
              <a:gd name="connsiteY3275" fmla="*/ 3403133 h 6858000"/>
              <a:gd name="connsiteX3276" fmla="*/ 11219733 w 12192001"/>
              <a:gd name="connsiteY3276" fmla="*/ 3444447 h 6858000"/>
              <a:gd name="connsiteX3277" fmla="*/ 11225905 w 12192001"/>
              <a:gd name="connsiteY3277" fmla="*/ 3463227 h 6858000"/>
              <a:gd name="connsiteX3278" fmla="*/ 11235777 w 12192001"/>
              <a:gd name="connsiteY3278" fmla="*/ 3478250 h 6858000"/>
              <a:gd name="connsiteX3279" fmla="*/ 11238245 w 12192001"/>
              <a:gd name="connsiteY3279" fmla="*/ 3519564 h 6858000"/>
              <a:gd name="connsiteX3280" fmla="*/ 11238245 w 12192001"/>
              <a:gd name="connsiteY3280" fmla="*/ 3568391 h 6858000"/>
              <a:gd name="connsiteX3281" fmla="*/ 11238245 w 12192001"/>
              <a:gd name="connsiteY3281" fmla="*/ 3613461 h 6858000"/>
              <a:gd name="connsiteX3282" fmla="*/ 11243181 w 12192001"/>
              <a:gd name="connsiteY3282" fmla="*/ 3632240 h 6858000"/>
              <a:gd name="connsiteX3283" fmla="*/ 11249351 w 12192001"/>
              <a:gd name="connsiteY3283" fmla="*/ 3624728 h 6858000"/>
              <a:gd name="connsiteX3284" fmla="*/ 11249351 w 12192001"/>
              <a:gd name="connsiteY3284" fmla="*/ 3605949 h 6858000"/>
              <a:gd name="connsiteX3285" fmla="*/ 11253053 w 12192001"/>
              <a:gd name="connsiteY3285" fmla="*/ 3587170 h 6858000"/>
              <a:gd name="connsiteX3286" fmla="*/ 11259223 w 12192001"/>
              <a:gd name="connsiteY3286" fmla="*/ 3564635 h 6858000"/>
              <a:gd name="connsiteX3287" fmla="*/ 11262925 w 12192001"/>
              <a:gd name="connsiteY3287" fmla="*/ 3530832 h 6858000"/>
              <a:gd name="connsiteX3288" fmla="*/ 11262925 w 12192001"/>
              <a:gd name="connsiteY3288" fmla="*/ 3497029 h 6858000"/>
              <a:gd name="connsiteX3289" fmla="*/ 11261691 w 12192001"/>
              <a:gd name="connsiteY3289" fmla="*/ 3444447 h 6858000"/>
              <a:gd name="connsiteX3290" fmla="*/ 11262925 w 12192001"/>
              <a:gd name="connsiteY3290" fmla="*/ 3436936 h 6858000"/>
              <a:gd name="connsiteX3291" fmla="*/ 11266627 w 12192001"/>
              <a:gd name="connsiteY3291" fmla="*/ 3440691 h 6858000"/>
              <a:gd name="connsiteX3292" fmla="*/ 11269095 w 12192001"/>
              <a:gd name="connsiteY3292" fmla="*/ 3463227 h 6858000"/>
              <a:gd name="connsiteX3293" fmla="*/ 11277733 w 12192001"/>
              <a:gd name="connsiteY3293" fmla="*/ 3470738 h 6858000"/>
              <a:gd name="connsiteX3294" fmla="*/ 11278967 w 12192001"/>
              <a:gd name="connsiteY3294" fmla="*/ 3433180 h 6858000"/>
              <a:gd name="connsiteX3295" fmla="*/ 11280201 w 12192001"/>
              <a:gd name="connsiteY3295" fmla="*/ 3448203 h 6858000"/>
              <a:gd name="connsiteX3296" fmla="*/ 11280201 w 12192001"/>
              <a:gd name="connsiteY3296" fmla="*/ 3482006 h 6858000"/>
              <a:gd name="connsiteX3297" fmla="*/ 11283903 w 12192001"/>
              <a:gd name="connsiteY3297" fmla="*/ 3515809 h 6858000"/>
              <a:gd name="connsiteX3298" fmla="*/ 11291307 w 12192001"/>
              <a:gd name="connsiteY3298" fmla="*/ 3523320 h 6858000"/>
              <a:gd name="connsiteX3299" fmla="*/ 11295009 w 12192001"/>
              <a:gd name="connsiteY3299" fmla="*/ 3504541 h 6858000"/>
              <a:gd name="connsiteX3300" fmla="*/ 11293775 w 12192001"/>
              <a:gd name="connsiteY3300" fmla="*/ 3474494 h 6858000"/>
              <a:gd name="connsiteX3301" fmla="*/ 11291307 w 12192001"/>
              <a:gd name="connsiteY3301" fmla="*/ 3410645 h 6858000"/>
              <a:gd name="connsiteX3302" fmla="*/ 11292541 w 12192001"/>
              <a:gd name="connsiteY3302" fmla="*/ 3403133 h 6858000"/>
              <a:gd name="connsiteX3303" fmla="*/ 11295009 w 12192001"/>
              <a:gd name="connsiteY3303" fmla="*/ 3350551 h 6858000"/>
              <a:gd name="connsiteX3304" fmla="*/ 11297477 w 12192001"/>
              <a:gd name="connsiteY3304" fmla="*/ 3271678 h 6858000"/>
              <a:gd name="connsiteX3305" fmla="*/ 11297477 w 12192001"/>
              <a:gd name="connsiteY3305" fmla="*/ 3267922 h 6858000"/>
              <a:gd name="connsiteX3306" fmla="*/ 11298711 w 12192001"/>
              <a:gd name="connsiteY3306" fmla="*/ 3267922 h 6858000"/>
              <a:gd name="connsiteX3307" fmla="*/ 11301179 w 12192001"/>
              <a:gd name="connsiteY3307" fmla="*/ 3271678 h 6858000"/>
              <a:gd name="connsiteX3308" fmla="*/ 11301179 w 12192001"/>
              <a:gd name="connsiteY3308" fmla="*/ 3282945 h 6858000"/>
              <a:gd name="connsiteX3309" fmla="*/ 11301179 w 12192001"/>
              <a:gd name="connsiteY3309" fmla="*/ 3350551 h 6858000"/>
              <a:gd name="connsiteX3310" fmla="*/ 11303647 w 12192001"/>
              <a:gd name="connsiteY3310" fmla="*/ 3361818 h 6858000"/>
              <a:gd name="connsiteX3311" fmla="*/ 11308583 w 12192001"/>
              <a:gd name="connsiteY3311" fmla="*/ 3380598 h 6858000"/>
              <a:gd name="connsiteX3312" fmla="*/ 11308583 w 12192001"/>
              <a:gd name="connsiteY3312" fmla="*/ 3425668 h 6858000"/>
              <a:gd name="connsiteX3313" fmla="*/ 11311051 w 12192001"/>
              <a:gd name="connsiteY3313" fmla="*/ 3459471 h 6858000"/>
              <a:gd name="connsiteX3314" fmla="*/ 11314753 w 12192001"/>
              <a:gd name="connsiteY3314" fmla="*/ 3440691 h 6858000"/>
              <a:gd name="connsiteX3315" fmla="*/ 11315987 w 12192001"/>
              <a:gd name="connsiteY3315" fmla="*/ 3350551 h 6858000"/>
              <a:gd name="connsiteX3316" fmla="*/ 11315987 w 12192001"/>
              <a:gd name="connsiteY3316" fmla="*/ 3207828 h 6858000"/>
              <a:gd name="connsiteX3317" fmla="*/ 11314753 w 12192001"/>
              <a:gd name="connsiteY3317" fmla="*/ 3189049 h 6858000"/>
              <a:gd name="connsiteX3318" fmla="*/ 11315987 w 12192001"/>
              <a:gd name="connsiteY3318" fmla="*/ 3151490 h 6858000"/>
              <a:gd name="connsiteX3319" fmla="*/ 11314753 w 12192001"/>
              <a:gd name="connsiteY3319" fmla="*/ 3113932 h 6858000"/>
              <a:gd name="connsiteX3320" fmla="*/ 11314753 w 12192001"/>
              <a:gd name="connsiteY3320" fmla="*/ 3087641 h 6858000"/>
              <a:gd name="connsiteX3321" fmla="*/ 11316909 w 12192001"/>
              <a:gd name="connsiteY3321" fmla="*/ 3050449 h 6858000"/>
              <a:gd name="connsiteX3322" fmla="*/ 11321055 w 12192001"/>
              <a:gd name="connsiteY3322" fmla="*/ 3043888 h 6858000"/>
              <a:gd name="connsiteX3323" fmla="*/ 11321055 w 12192001"/>
              <a:gd name="connsiteY3323" fmla="*/ 3025114 h 6858000"/>
              <a:gd name="connsiteX3324" fmla="*/ 11321055 w 12192001"/>
              <a:gd name="connsiteY3324" fmla="*/ 2987567 h 6858000"/>
              <a:gd name="connsiteX3325" fmla="*/ 11321055 w 12192001"/>
              <a:gd name="connsiteY3325" fmla="*/ 2950020 h 6858000"/>
              <a:gd name="connsiteX3326" fmla="*/ 11324853 w 12192001"/>
              <a:gd name="connsiteY3326" fmla="*/ 2946265 h 6858000"/>
              <a:gd name="connsiteX3327" fmla="*/ 11332445 w 12192001"/>
              <a:gd name="connsiteY3327" fmla="*/ 2950020 h 6858000"/>
              <a:gd name="connsiteX3328" fmla="*/ 11332445 w 12192001"/>
              <a:gd name="connsiteY3328" fmla="*/ 2987567 h 6858000"/>
              <a:gd name="connsiteX3329" fmla="*/ 11336241 w 12192001"/>
              <a:gd name="connsiteY3329" fmla="*/ 2998831 h 6858000"/>
              <a:gd name="connsiteX3330" fmla="*/ 11343835 w 12192001"/>
              <a:gd name="connsiteY3330" fmla="*/ 2998831 h 6858000"/>
              <a:gd name="connsiteX3331" fmla="*/ 11356173 w 12192001"/>
              <a:gd name="connsiteY3331" fmla="*/ 2986159 h 6858000"/>
              <a:gd name="connsiteX3332" fmla="*/ 11362739 w 12192001"/>
              <a:gd name="connsiteY3332" fmla="*/ 2986671 h 6858000"/>
              <a:gd name="connsiteX3333" fmla="*/ 11362739 w 12192001"/>
              <a:gd name="connsiteY3333" fmla="*/ 3000337 h 6858000"/>
              <a:gd name="connsiteX3334" fmla="*/ 11370331 w 12192001"/>
              <a:gd name="connsiteY3334" fmla="*/ 3045393 h 6858000"/>
              <a:gd name="connsiteX3335" fmla="*/ 11370331 w 12192001"/>
              <a:gd name="connsiteY3335" fmla="*/ 3086695 h 6858000"/>
              <a:gd name="connsiteX3336" fmla="*/ 11370331 w 12192001"/>
              <a:gd name="connsiteY3336" fmla="*/ 3094205 h 6858000"/>
              <a:gd name="connsiteX3337" fmla="*/ 11377923 w 12192001"/>
              <a:gd name="connsiteY3337" fmla="*/ 3146771 h 6858000"/>
              <a:gd name="connsiteX3338" fmla="*/ 11362739 w 12192001"/>
              <a:gd name="connsiteY3338" fmla="*/ 3191828 h 6858000"/>
              <a:gd name="connsiteX3339" fmla="*/ 11366535 w 12192001"/>
              <a:gd name="connsiteY3339" fmla="*/ 3199337 h 6858000"/>
              <a:gd name="connsiteX3340" fmla="*/ 11370331 w 12192001"/>
              <a:gd name="connsiteY3340" fmla="*/ 3210601 h 6858000"/>
              <a:gd name="connsiteX3341" fmla="*/ 11374127 w 12192001"/>
              <a:gd name="connsiteY3341" fmla="*/ 3323243 h 6858000"/>
              <a:gd name="connsiteX3342" fmla="*/ 11381721 w 12192001"/>
              <a:gd name="connsiteY3342" fmla="*/ 3357036 h 6858000"/>
              <a:gd name="connsiteX3343" fmla="*/ 11381721 w 12192001"/>
              <a:gd name="connsiteY3343" fmla="*/ 3394583 h 6858000"/>
              <a:gd name="connsiteX3344" fmla="*/ 11377923 w 12192001"/>
              <a:gd name="connsiteY3344" fmla="*/ 3454658 h 6858000"/>
              <a:gd name="connsiteX3345" fmla="*/ 11377923 w 12192001"/>
              <a:gd name="connsiteY3345" fmla="*/ 3469677 h 6858000"/>
              <a:gd name="connsiteX3346" fmla="*/ 11381721 w 12192001"/>
              <a:gd name="connsiteY3346" fmla="*/ 3480941 h 6858000"/>
              <a:gd name="connsiteX3347" fmla="*/ 11393109 w 12192001"/>
              <a:gd name="connsiteY3347" fmla="*/ 3473432 h 6858000"/>
              <a:gd name="connsiteX3348" fmla="*/ 11408295 w 12192001"/>
              <a:gd name="connsiteY3348" fmla="*/ 3435885 h 6858000"/>
              <a:gd name="connsiteX3349" fmla="*/ 11419685 w 12192001"/>
              <a:gd name="connsiteY3349" fmla="*/ 3420866 h 6858000"/>
              <a:gd name="connsiteX3350" fmla="*/ 11434871 w 12192001"/>
              <a:gd name="connsiteY3350" fmla="*/ 3477187 h 6858000"/>
              <a:gd name="connsiteX3351" fmla="*/ 11450057 w 12192001"/>
              <a:gd name="connsiteY3351" fmla="*/ 3518489 h 6858000"/>
              <a:gd name="connsiteX3352" fmla="*/ 11465243 w 12192001"/>
              <a:gd name="connsiteY3352" fmla="*/ 3525998 h 6858000"/>
              <a:gd name="connsiteX3353" fmla="*/ 11469039 w 12192001"/>
              <a:gd name="connsiteY3353" fmla="*/ 3510979 h 6858000"/>
              <a:gd name="connsiteX3354" fmla="*/ 11469039 w 12192001"/>
              <a:gd name="connsiteY3354" fmla="*/ 3435885 h 6858000"/>
              <a:gd name="connsiteX3355" fmla="*/ 11503207 w 12192001"/>
              <a:gd name="connsiteY3355" fmla="*/ 3304469 h 6858000"/>
              <a:gd name="connsiteX3356" fmla="*/ 11514597 w 12192001"/>
              <a:gd name="connsiteY3356" fmla="*/ 3255658 h 6858000"/>
              <a:gd name="connsiteX3357" fmla="*/ 11510801 w 12192001"/>
              <a:gd name="connsiteY3357" fmla="*/ 3203092 h 6858000"/>
              <a:gd name="connsiteX3358" fmla="*/ 11499411 w 12192001"/>
              <a:gd name="connsiteY3358" fmla="*/ 3146771 h 6858000"/>
              <a:gd name="connsiteX3359" fmla="*/ 11507003 w 12192001"/>
              <a:gd name="connsiteY3359" fmla="*/ 3056658 h 6858000"/>
              <a:gd name="connsiteX3360" fmla="*/ 11507003 w 12192001"/>
              <a:gd name="connsiteY3360" fmla="*/ 3045393 h 6858000"/>
              <a:gd name="connsiteX3361" fmla="*/ 11501673 w 12192001"/>
              <a:gd name="connsiteY3361" fmla="*/ 3006454 h 6858000"/>
              <a:gd name="connsiteX3362" fmla="*/ 11508507 w 12192001"/>
              <a:gd name="connsiteY3362" fmla="*/ 3006810 h 6858000"/>
              <a:gd name="connsiteX3363" fmla="*/ 11514675 w 12192001"/>
              <a:gd name="connsiteY3363" fmla="*/ 2998831 h 6858000"/>
              <a:gd name="connsiteX3364" fmla="*/ 11526065 w 12192001"/>
              <a:gd name="connsiteY3364" fmla="*/ 2998831 h 6858000"/>
              <a:gd name="connsiteX3365" fmla="*/ 11533183 w 12192001"/>
              <a:gd name="connsiteY3365" fmla="*/ 3007279 h 6858000"/>
              <a:gd name="connsiteX3366" fmla="*/ 11533509 w 12192001"/>
              <a:gd name="connsiteY3366" fmla="*/ 3006635 h 6858000"/>
              <a:gd name="connsiteX3367" fmla="*/ 11533509 w 12192001"/>
              <a:gd name="connsiteY3367" fmla="*/ 3013933 h 6858000"/>
              <a:gd name="connsiteX3368" fmla="*/ 11535977 w 12192001"/>
              <a:gd name="connsiteY3368" fmla="*/ 3074027 h 6858000"/>
              <a:gd name="connsiteX3369" fmla="*/ 11538445 w 12192001"/>
              <a:gd name="connsiteY3369" fmla="*/ 3119097 h 6858000"/>
              <a:gd name="connsiteX3370" fmla="*/ 11538445 w 12192001"/>
              <a:gd name="connsiteY3370" fmla="*/ 3164167 h 6858000"/>
              <a:gd name="connsiteX3371" fmla="*/ 11540913 w 12192001"/>
              <a:gd name="connsiteY3371" fmla="*/ 3179191 h 6858000"/>
              <a:gd name="connsiteX3372" fmla="*/ 11543381 w 12192001"/>
              <a:gd name="connsiteY3372" fmla="*/ 3197970 h 6858000"/>
              <a:gd name="connsiteX3373" fmla="*/ 11542147 w 12192001"/>
              <a:gd name="connsiteY3373" fmla="*/ 3239284 h 6858000"/>
              <a:gd name="connsiteX3374" fmla="*/ 11548317 w 12192001"/>
              <a:gd name="connsiteY3374" fmla="*/ 3258064 h 6858000"/>
              <a:gd name="connsiteX3375" fmla="*/ 11558189 w 12192001"/>
              <a:gd name="connsiteY3375" fmla="*/ 3273087 h 6858000"/>
              <a:gd name="connsiteX3376" fmla="*/ 11560657 w 12192001"/>
              <a:gd name="connsiteY3376" fmla="*/ 3314401 h 6858000"/>
              <a:gd name="connsiteX3377" fmla="*/ 11560657 w 12192001"/>
              <a:gd name="connsiteY3377" fmla="*/ 3363228 h 6858000"/>
              <a:gd name="connsiteX3378" fmla="*/ 11560657 w 12192001"/>
              <a:gd name="connsiteY3378" fmla="*/ 3408298 h 6858000"/>
              <a:gd name="connsiteX3379" fmla="*/ 11565593 w 12192001"/>
              <a:gd name="connsiteY3379" fmla="*/ 3427077 h 6858000"/>
              <a:gd name="connsiteX3380" fmla="*/ 11571763 w 12192001"/>
              <a:gd name="connsiteY3380" fmla="*/ 3419565 h 6858000"/>
              <a:gd name="connsiteX3381" fmla="*/ 11571763 w 12192001"/>
              <a:gd name="connsiteY3381" fmla="*/ 3400786 h 6858000"/>
              <a:gd name="connsiteX3382" fmla="*/ 11575465 w 12192001"/>
              <a:gd name="connsiteY3382" fmla="*/ 3382007 h 6858000"/>
              <a:gd name="connsiteX3383" fmla="*/ 11581635 w 12192001"/>
              <a:gd name="connsiteY3383" fmla="*/ 3359472 h 6858000"/>
              <a:gd name="connsiteX3384" fmla="*/ 11585337 w 12192001"/>
              <a:gd name="connsiteY3384" fmla="*/ 3325669 h 6858000"/>
              <a:gd name="connsiteX3385" fmla="*/ 11585337 w 12192001"/>
              <a:gd name="connsiteY3385" fmla="*/ 3291866 h 6858000"/>
              <a:gd name="connsiteX3386" fmla="*/ 11584103 w 12192001"/>
              <a:gd name="connsiteY3386" fmla="*/ 3239284 h 6858000"/>
              <a:gd name="connsiteX3387" fmla="*/ 11585337 w 12192001"/>
              <a:gd name="connsiteY3387" fmla="*/ 3231773 h 6858000"/>
              <a:gd name="connsiteX3388" fmla="*/ 11589039 w 12192001"/>
              <a:gd name="connsiteY3388" fmla="*/ 3235528 h 6858000"/>
              <a:gd name="connsiteX3389" fmla="*/ 11591507 w 12192001"/>
              <a:gd name="connsiteY3389" fmla="*/ 3258064 h 6858000"/>
              <a:gd name="connsiteX3390" fmla="*/ 11600145 w 12192001"/>
              <a:gd name="connsiteY3390" fmla="*/ 3265575 h 6858000"/>
              <a:gd name="connsiteX3391" fmla="*/ 11601379 w 12192001"/>
              <a:gd name="connsiteY3391" fmla="*/ 3228017 h 6858000"/>
              <a:gd name="connsiteX3392" fmla="*/ 11602613 w 12192001"/>
              <a:gd name="connsiteY3392" fmla="*/ 3243040 h 6858000"/>
              <a:gd name="connsiteX3393" fmla="*/ 11602613 w 12192001"/>
              <a:gd name="connsiteY3393" fmla="*/ 3276843 h 6858000"/>
              <a:gd name="connsiteX3394" fmla="*/ 11606315 w 12192001"/>
              <a:gd name="connsiteY3394" fmla="*/ 3310646 h 6858000"/>
              <a:gd name="connsiteX3395" fmla="*/ 11613719 w 12192001"/>
              <a:gd name="connsiteY3395" fmla="*/ 3318157 h 6858000"/>
              <a:gd name="connsiteX3396" fmla="*/ 11617421 w 12192001"/>
              <a:gd name="connsiteY3396" fmla="*/ 3299378 h 6858000"/>
              <a:gd name="connsiteX3397" fmla="*/ 11616187 w 12192001"/>
              <a:gd name="connsiteY3397" fmla="*/ 3269331 h 6858000"/>
              <a:gd name="connsiteX3398" fmla="*/ 11613719 w 12192001"/>
              <a:gd name="connsiteY3398" fmla="*/ 3205482 h 6858000"/>
              <a:gd name="connsiteX3399" fmla="*/ 11614953 w 12192001"/>
              <a:gd name="connsiteY3399" fmla="*/ 3197970 h 6858000"/>
              <a:gd name="connsiteX3400" fmla="*/ 11616487 w 12192001"/>
              <a:gd name="connsiteY3400" fmla="*/ 3165284 h 6858000"/>
              <a:gd name="connsiteX3401" fmla="*/ 11617101 w 12192001"/>
              <a:gd name="connsiteY3401" fmla="*/ 3165545 h 6858000"/>
              <a:gd name="connsiteX3402" fmla="*/ 11630901 w 12192001"/>
              <a:gd name="connsiteY3402" fmla="*/ 3173343 h 6858000"/>
              <a:gd name="connsiteX3403" fmla="*/ 11630995 w 12192001"/>
              <a:gd name="connsiteY3403" fmla="*/ 3175435 h 6858000"/>
              <a:gd name="connsiteX3404" fmla="*/ 11630995 w 12192001"/>
              <a:gd name="connsiteY3404" fmla="*/ 3220505 h 6858000"/>
              <a:gd name="connsiteX3405" fmla="*/ 11633317 w 12192001"/>
              <a:gd name="connsiteY3405" fmla="*/ 3252288 h 6858000"/>
              <a:gd name="connsiteX3406" fmla="*/ 11632287 w 12192001"/>
              <a:gd name="connsiteY3406" fmla="*/ 3259413 h 6858000"/>
              <a:gd name="connsiteX3407" fmla="*/ 11651269 w 12192001"/>
              <a:gd name="connsiteY3407" fmla="*/ 3274432 h 6858000"/>
              <a:gd name="connsiteX3408" fmla="*/ 11651269 w 12192001"/>
              <a:gd name="connsiteY3408" fmla="*/ 3304469 h 6858000"/>
              <a:gd name="connsiteX3409" fmla="*/ 11632287 w 12192001"/>
              <a:gd name="connsiteY3409" fmla="*/ 3311979 h 6858000"/>
              <a:gd name="connsiteX3410" fmla="*/ 11620897 w 12192001"/>
              <a:gd name="connsiteY3410" fmla="*/ 3330752 h 6858000"/>
              <a:gd name="connsiteX3411" fmla="*/ 11613305 w 12192001"/>
              <a:gd name="connsiteY3411" fmla="*/ 3353281 h 6858000"/>
              <a:gd name="connsiteX3412" fmla="*/ 11628491 w 12192001"/>
              <a:gd name="connsiteY3412" fmla="*/ 3383319 h 6858000"/>
              <a:gd name="connsiteX3413" fmla="*/ 11658863 w 12192001"/>
              <a:gd name="connsiteY3413" fmla="*/ 3435885 h 6858000"/>
              <a:gd name="connsiteX3414" fmla="*/ 11651269 w 12192001"/>
              <a:gd name="connsiteY3414" fmla="*/ 3462168 h 6858000"/>
              <a:gd name="connsiteX3415" fmla="*/ 11636083 w 12192001"/>
              <a:gd name="connsiteY3415" fmla="*/ 3492206 h 6858000"/>
              <a:gd name="connsiteX3416" fmla="*/ 11639879 w 12192001"/>
              <a:gd name="connsiteY3416" fmla="*/ 3533508 h 6858000"/>
              <a:gd name="connsiteX3417" fmla="*/ 11651269 w 12192001"/>
              <a:gd name="connsiteY3417" fmla="*/ 3541017 h 6858000"/>
              <a:gd name="connsiteX3418" fmla="*/ 11632287 w 12192001"/>
              <a:gd name="connsiteY3418" fmla="*/ 3604847 h 6858000"/>
              <a:gd name="connsiteX3419" fmla="*/ 11632287 w 12192001"/>
              <a:gd name="connsiteY3419" fmla="*/ 3646150 h 6858000"/>
              <a:gd name="connsiteX3420" fmla="*/ 11628491 w 12192001"/>
              <a:gd name="connsiteY3420" fmla="*/ 3740018 h 6858000"/>
              <a:gd name="connsiteX3421" fmla="*/ 11624695 w 12192001"/>
              <a:gd name="connsiteY3421" fmla="*/ 3766301 h 6858000"/>
              <a:gd name="connsiteX3422" fmla="*/ 11628491 w 12192001"/>
              <a:gd name="connsiteY3422" fmla="*/ 3796339 h 6858000"/>
              <a:gd name="connsiteX3423" fmla="*/ 11628491 w 12192001"/>
              <a:gd name="connsiteY3423" fmla="*/ 3830131 h 6858000"/>
              <a:gd name="connsiteX3424" fmla="*/ 11651269 w 12192001"/>
              <a:gd name="connsiteY3424" fmla="*/ 3833886 h 6858000"/>
              <a:gd name="connsiteX3425" fmla="*/ 11662659 w 12192001"/>
              <a:gd name="connsiteY3425" fmla="*/ 3878943 h 6858000"/>
              <a:gd name="connsiteX3426" fmla="*/ 11658863 w 12192001"/>
              <a:gd name="connsiteY3426" fmla="*/ 3890207 h 6858000"/>
              <a:gd name="connsiteX3427" fmla="*/ 11670251 w 12192001"/>
              <a:gd name="connsiteY3427" fmla="*/ 3897716 h 6858000"/>
              <a:gd name="connsiteX3428" fmla="*/ 11681641 w 12192001"/>
              <a:gd name="connsiteY3428" fmla="*/ 3890207 h 6858000"/>
              <a:gd name="connsiteX3429" fmla="*/ 11677845 w 12192001"/>
              <a:gd name="connsiteY3429" fmla="*/ 3860169 h 6858000"/>
              <a:gd name="connsiteX3430" fmla="*/ 11685437 w 12192001"/>
              <a:gd name="connsiteY3430" fmla="*/ 3826376 h 6858000"/>
              <a:gd name="connsiteX3431" fmla="*/ 11708217 w 12192001"/>
              <a:gd name="connsiteY3431" fmla="*/ 3815112 h 6858000"/>
              <a:gd name="connsiteX3432" fmla="*/ 11715809 w 12192001"/>
              <a:gd name="connsiteY3432" fmla="*/ 3796339 h 6858000"/>
              <a:gd name="connsiteX3433" fmla="*/ 11700623 w 12192001"/>
              <a:gd name="connsiteY3433" fmla="*/ 3751282 h 6858000"/>
              <a:gd name="connsiteX3434" fmla="*/ 11700623 w 12192001"/>
              <a:gd name="connsiteY3434" fmla="*/ 3732508 h 6858000"/>
              <a:gd name="connsiteX3435" fmla="*/ 11712013 w 12192001"/>
              <a:gd name="connsiteY3435" fmla="*/ 3724999 h 6858000"/>
              <a:gd name="connsiteX3436" fmla="*/ 11730995 w 12192001"/>
              <a:gd name="connsiteY3436" fmla="*/ 3728754 h 6858000"/>
              <a:gd name="connsiteX3437" fmla="*/ 11746181 w 12192001"/>
              <a:gd name="connsiteY3437" fmla="*/ 3751282 h 6858000"/>
              <a:gd name="connsiteX3438" fmla="*/ 11753773 w 12192001"/>
              <a:gd name="connsiteY3438" fmla="*/ 3755037 h 6858000"/>
              <a:gd name="connsiteX3439" fmla="*/ 11757571 w 12192001"/>
              <a:gd name="connsiteY3439" fmla="*/ 3747527 h 6858000"/>
              <a:gd name="connsiteX3440" fmla="*/ 11753773 w 12192001"/>
              <a:gd name="connsiteY3440" fmla="*/ 3709980 h 6858000"/>
              <a:gd name="connsiteX3441" fmla="*/ 11753773 w 12192001"/>
              <a:gd name="connsiteY3441" fmla="*/ 3706225 h 6858000"/>
              <a:gd name="connsiteX3442" fmla="*/ 11761367 w 12192001"/>
              <a:gd name="connsiteY3442" fmla="*/ 3706225 h 6858000"/>
              <a:gd name="connsiteX3443" fmla="*/ 11772757 w 12192001"/>
              <a:gd name="connsiteY3443" fmla="*/ 3702471 h 6858000"/>
              <a:gd name="connsiteX3444" fmla="*/ 11772757 w 12192001"/>
              <a:gd name="connsiteY3444" fmla="*/ 3676188 h 6858000"/>
              <a:gd name="connsiteX3445" fmla="*/ 11784145 w 12192001"/>
              <a:gd name="connsiteY3445" fmla="*/ 3709980 h 6858000"/>
              <a:gd name="connsiteX3446" fmla="*/ 11795535 w 12192001"/>
              <a:gd name="connsiteY3446" fmla="*/ 3713735 h 6858000"/>
              <a:gd name="connsiteX3447" fmla="*/ 11818313 w 12192001"/>
              <a:gd name="connsiteY3447" fmla="*/ 3724999 h 6858000"/>
              <a:gd name="connsiteX3448" fmla="*/ 11818313 w 12192001"/>
              <a:gd name="connsiteY3448" fmla="*/ 3740018 h 6858000"/>
              <a:gd name="connsiteX3449" fmla="*/ 11825907 w 12192001"/>
              <a:gd name="connsiteY3449" fmla="*/ 3740018 h 6858000"/>
              <a:gd name="connsiteX3450" fmla="*/ 11829703 w 12192001"/>
              <a:gd name="connsiteY3450" fmla="*/ 3740018 h 6858000"/>
              <a:gd name="connsiteX3451" fmla="*/ 11844889 w 12192001"/>
              <a:gd name="connsiteY3451" fmla="*/ 3668678 h 6858000"/>
              <a:gd name="connsiteX3452" fmla="*/ 11863871 w 12192001"/>
              <a:gd name="connsiteY3452" fmla="*/ 3623621 h 6858000"/>
              <a:gd name="connsiteX3453" fmla="*/ 11871465 w 12192001"/>
              <a:gd name="connsiteY3453" fmla="*/ 3616111 h 6858000"/>
              <a:gd name="connsiteX3454" fmla="*/ 11879057 w 12192001"/>
              <a:gd name="connsiteY3454" fmla="*/ 3627376 h 6858000"/>
              <a:gd name="connsiteX3455" fmla="*/ 11879057 w 12192001"/>
              <a:gd name="connsiteY3455" fmla="*/ 3661169 h 6858000"/>
              <a:gd name="connsiteX3456" fmla="*/ 11882853 w 12192001"/>
              <a:gd name="connsiteY3456" fmla="*/ 3668678 h 6858000"/>
              <a:gd name="connsiteX3457" fmla="*/ 11890447 w 12192001"/>
              <a:gd name="connsiteY3457" fmla="*/ 3664923 h 6858000"/>
              <a:gd name="connsiteX3458" fmla="*/ 11898039 w 12192001"/>
              <a:gd name="connsiteY3458" fmla="*/ 3642395 h 6858000"/>
              <a:gd name="connsiteX3459" fmla="*/ 11898039 w 12192001"/>
              <a:gd name="connsiteY3459" fmla="*/ 3608602 h 6858000"/>
              <a:gd name="connsiteX3460" fmla="*/ 11913225 w 12192001"/>
              <a:gd name="connsiteY3460" fmla="*/ 3604847 h 6858000"/>
              <a:gd name="connsiteX3461" fmla="*/ 11920819 w 12192001"/>
              <a:gd name="connsiteY3461" fmla="*/ 3604847 h 6858000"/>
              <a:gd name="connsiteX3462" fmla="*/ 11943597 w 12192001"/>
              <a:gd name="connsiteY3462" fmla="*/ 3661169 h 6858000"/>
              <a:gd name="connsiteX3463" fmla="*/ 11936005 w 12192001"/>
              <a:gd name="connsiteY3463" fmla="*/ 3792584 h 6858000"/>
              <a:gd name="connsiteX3464" fmla="*/ 11943597 w 12192001"/>
              <a:gd name="connsiteY3464" fmla="*/ 3811358 h 6858000"/>
              <a:gd name="connsiteX3465" fmla="*/ 11951191 w 12192001"/>
              <a:gd name="connsiteY3465" fmla="*/ 3792584 h 6858000"/>
              <a:gd name="connsiteX3466" fmla="*/ 11958783 w 12192001"/>
              <a:gd name="connsiteY3466" fmla="*/ 3747527 h 6858000"/>
              <a:gd name="connsiteX3467" fmla="*/ 11958783 w 12192001"/>
              <a:gd name="connsiteY3467" fmla="*/ 3698716 h 6858000"/>
              <a:gd name="connsiteX3468" fmla="*/ 11962579 w 12192001"/>
              <a:gd name="connsiteY3468" fmla="*/ 3623621 h 6858000"/>
              <a:gd name="connsiteX3469" fmla="*/ 12011933 w 12192001"/>
              <a:gd name="connsiteY3469" fmla="*/ 3495960 h 6858000"/>
              <a:gd name="connsiteX3470" fmla="*/ 12023323 w 12192001"/>
              <a:gd name="connsiteY3470" fmla="*/ 3450904 h 6858000"/>
              <a:gd name="connsiteX3471" fmla="*/ 12027119 w 12192001"/>
              <a:gd name="connsiteY3471" fmla="*/ 3435885 h 6858000"/>
              <a:gd name="connsiteX3472" fmla="*/ 12034713 w 12192001"/>
              <a:gd name="connsiteY3472" fmla="*/ 3450904 h 6858000"/>
              <a:gd name="connsiteX3473" fmla="*/ 12034713 w 12192001"/>
              <a:gd name="connsiteY3473" fmla="*/ 3646150 h 6858000"/>
              <a:gd name="connsiteX3474" fmla="*/ 12072677 w 12192001"/>
              <a:gd name="connsiteY3474" fmla="*/ 3702471 h 6858000"/>
              <a:gd name="connsiteX3475" fmla="*/ 12080269 w 12192001"/>
              <a:gd name="connsiteY3475" fmla="*/ 3702471 h 6858000"/>
              <a:gd name="connsiteX3476" fmla="*/ 12110641 w 12192001"/>
              <a:gd name="connsiteY3476" fmla="*/ 3687452 h 6858000"/>
              <a:gd name="connsiteX3477" fmla="*/ 12133421 w 12192001"/>
              <a:gd name="connsiteY3477" fmla="*/ 3664923 h 6858000"/>
              <a:gd name="connsiteX3478" fmla="*/ 12178979 w 12192001"/>
              <a:gd name="connsiteY3478" fmla="*/ 3631130 h 6858000"/>
              <a:gd name="connsiteX3479" fmla="*/ 12192001 w 12192001"/>
              <a:gd name="connsiteY3479" fmla="*/ 3625560 h 6858000"/>
              <a:gd name="connsiteX3480" fmla="*/ 12192001 w 12192001"/>
              <a:gd name="connsiteY3480" fmla="*/ 6858000 h 6858000"/>
              <a:gd name="connsiteX3481" fmla="*/ 0 w 12192001"/>
              <a:gd name="connsiteY348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</a:cxnLst>
            <a:rect l="l" t="t" r="r" b="b"/>
            <a:pathLst>
              <a:path w="12192001" h="6858000">
                <a:moveTo>
                  <a:pt x="9190279" y="3229905"/>
                </a:moveTo>
                <a:lnTo>
                  <a:pt x="9200621" y="3239530"/>
                </a:lnTo>
                <a:lnTo>
                  <a:pt x="9197049" y="3257486"/>
                </a:lnTo>
                <a:cubicBezTo>
                  <a:pt x="9193251" y="3265465"/>
                  <a:pt x="9187557" y="3272036"/>
                  <a:pt x="9179965" y="3277668"/>
                </a:cubicBezTo>
                <a:cubicBezTo>
                  <a:pt x="9179965" y="3288932"/>
                  <a:pt x="9179965" y="3300196"/>
                  <a:pt x="9179965" y="3311460"/>
                </a:cubicBezTo>
                <a:cubicBezTo>
                  <a:pt x="9179965" y="3318970"/>
                  <a:pt x="9176169" y="3318970"/>
                  <a:pt x="9172371" y="3322724"/>
                </a:cubicBezTo>
                <a:cubicBezTo>
                  <a:pt x="9168575" y="3326479"/>
                  <a:pt x="9164779" y="3322724"/>
                  <a:pt x="9160983" y="3318970"/>
                </a:cubicBezTo>
                <a:cubicBezTo>
                  <a:pt x="9153389" y="3313338"/>
                  <a:pt x="9149593" y="3310522"/>
                  <a:pt x="9149117" y="3307236"/>
                </a:cubicBezTo>
                <a:cubicBezTo>
                  <a:pt x="9148643" y="3303951"/>
                  <a:pt x="9151491" y="3300196"/>
                  <a:pt x="9157185" y="3292687"/>
                </a:cubicBezTo>
                <a:cubicBezTo>
                  <a:pt x="9160983" y="3288932"/>
                  <a:pt x="9172371" y="3277668"/>
                  <a:pt x="9176169" y="3277668"/>
                </a:cubicBezTo>
                <a:lnTo>
                  <a:pt x="9175531" y="3264129"/>
                </a:lnTo>
                <a:lnTo>
                  <a:pt x="9178889" y="3267452"/>
                </a:lnTo>
                <a:cubicBezTo>
                  <a:pt x="9190279" y="3259943"/>
                  <a:pt x="9186483" y="3241169"/>
                  <a:pt x="9190279" y="3229905"/>
                </a:cubicBezTo>
                <a:close/>
                <a:moveTo>
                  <a:pt x="2427530" y="3229904"/>
                </a:moveTo>
                <a:lnTo>
                  <a:pt x="2437871" y="3239529"/>
                </a:lnTo>
                <a:lnTo>
                  <a:pt x="2434299" y="3257485"/>
                </a:lnTo>
                <a:cubicBezTo>
                  <a:pt x="2430502" y="3265464"/>
                  <a:pt x="2424808" y="3272035"/>
                  <a:pt x="2417215" y="3277667"/>
                </a:cubicBezTo>
                <a:cubicBezTo>
                  <a:pt x="2417215" y="3288931"/>
                  <a:pt x="2417215" y="3300195"/>
                  <a:pt x="2417215" y="3311459"/>
                </a:cubicBezTo>
                <a:cubicBezTo>
                  <a:pt x="2417215" y="3318969"/>
                  <a:pt x="2413419" y="3318969"/>
                  <a:pt x="2409622" y="3322723"/>
                </a:cubicBezTo>
                <a:cubicBezTo>
                  <a:pt x="2405826" y="3326478"/>
                  <a:pt x="2402029" y="3322723"/>
                  <a:pt x="2398233" y="3318969"/>
                </a:cubicBezTo>
                <a:cubicBezTo>
                  <a:pt x="2390640" y="3313337"/>
                  <a:pt x="2386844" y="3310521"/>
                  <a:pt x="2386368" y="3307235"/>
                </a:cubicBezTo>
                <a:cubicBezTo>
                  <a:pt x="2385894" y="3303950"/>
                  <a:pt x="2388741" y="3300195"/>
                  <a:pt x="2394436" y="3292686"/>
                </a:cubicBezTo>
                <a:cubicBezTo>
                  <a:pt x="2398233" y="3288931"/>
                  <a:pt x="2409622" y="3277667"/>
                  <a:pt x="2413419" y="3277667"/>
                </a:cubicBezTo>
                <a:lnTo>
                  <a:pt x="2412782" y="3264128"/>
                </a:lnTo>
                <a:lnTo>
                  <a:pt x="2416140" y="3267451"/>
                </a:lnTo>
                <a:cubicBezTo>
                  <a:pt x="2427530" y="3259942"/>
                  <a:pt x="2423734" y="3241168"/>
                  <a:pt x="2427530" y="3229904"/>
                </a:cubicBezTo>
                <a:close/>
                <a:moveTo>
                  <a:pt x="9175093" y="3213128"/>
                </a:moveTo>
                <a:lnTo>
                  <a:pt x="9175093" y="3219648"/>
                </a:lnTo>
                <a:lnTo>
                  <a:pt x="9174269" y="3216184"/>
                </a:lnTo>
                <a:close/>
                <a:moveTo>
                  <a:pt x="2412344" y="3213127"/>
                </a:moveTo>
                <a:lnTo>
                  <a:pt x="2412344" y="3219647"/>
                </a:lnTo>
                <a:lnTo>
                  <a:pt x="2411520" y="3216183"/>
                </a:lnTo>
                <a:close/>
                <a:moveTo>
                  <a:pt x="7852245" y="3203298"/>
                </a:moveTo>
                <a:lnTo>
                  <a:pt x="7858997" y="3216262"/>
                </a:lnTo>
                <a:lnTo>
                  <a:pt x="7855917" y="3225149"/>
                </a:lnTo>
                <a:lnTo>
                  <a:pt x="7845721" y="3215065"/>
                </a:lnTo>
                <a:close/>
                <a:moveTo>
                  <a:pt x="1089495" y="3203297"/>
                </a:moveTo>
                <a:lnTo>
                  <a:pt x="1096247" y="3216261"/>
                </a:lnTo>
                <a:lnTo>
                  <a:pt x="1093167" y="3225148"/>
                </a:lnTo>
                <a:lnTo>
                  <a:pt x="1082971" y="3215064"/>
                </a:lnTo>
                <a:close/>
                <a:moveTo>
                  <a:pt x="8412877" y="3194537"/>
                </a:moveTo>
                <a:lnTo>
                  <a:pt x="8412877" y="3197366"/>
                </a:lnTo>
                <a:cubicBezTo>
                  <a:pt x="8416673" y="3201120"/>
                  <a:pt x="8420471" y="3201120"/>
                  <a:pt x="8424267" y="3200651"/>
                </a:cubicBezTo>
                <a:lnTo>
                  <a:pt x="8429293" y="3200858"/>
                </a:lnTo>
                <a:lnTo>
                  <a:pt x="8429293" y="3219288"/>
                </a:lnTo>
                <a:cubicBezTo>
                  <a:pt x="8429293" y="3226798"/>
                  <a:pt x="8425497" y="3226798"/>
                  <a:pt x="8421701" y="3230552"/>
                </a:cubicBezTo>
                <a:cubicBezTo>
                  <a:pt x="8417905" y="3234307"/>
                  <a:pt x="8414107" y="3230552"/>
                  <a:pt x="8410311" y="3226798"/>
                </a:cubicBezTo>
                <a:cubicBezTo>
                  <a:pt x="8402719" y="3221166"/>
                  <a:pt x="8398921" y="3218350"/>
                  <a:pt x="8398447" y="3215064"/>
                </a:cubicBezTo>
                <a:cubicBezTo>
                  <a:pt x="8397973" y="3211779"/>
                  <a:pt x="8400821" y="3208024"/>
                  <a:pt x="8406515" y="3200515"/>
                </a:cubicBezTo>
                <a:close/>
                <a:moveTo>
                  <a:pt x="1650128" y="3194536"/>
                </a:moveTo>
                <a:lnTo>
                  <a:pt x="1650128" y="3197365"/>
                </a:lnTo>
                <a:cubicBezTo>
                  <a:pt x="1653924" y="3201119"/>
                  <a:pt x="1657721" y="3201119"/>
                  <a:pt x="1661517" y="3200650"/>
                </a:cubicBezTo>
                <a:lnTo>
                  <a:pt x="1666544" y="3200857"/>
                </a:lnTo>
                <a:lnTo>
                  <a:pt x="1666544" y="3219287"/>
                </a:lnTo>
                <a:cubicBezTo>
                  <a:pt x="1666544" y="3226797"/>
                  <a:pt x="1662748" y="3226797"/>
                  <a:pt x="1658951" y="3230551"/>
                </a:cubicBezTo>
                <a:cubicBezTo>
                  <a:pt x="1655155" y="3234306"/>
                  <a:pt x="1651358" y="3230551"/>
                  <a:pt x="1647562" y="3226797"/>
                </a:cubicBezTo>
                <a:cubicBezTo>
                  <a:pt x="1639969" y="3221165"/>
                  <a:pt x="1636172" y="3218349"/>
                  <a:pt x="1635698" y="3215063"/>
                </a:cubicBezTo>
                <a:cubicBezTo>
                  <a:pt x="1635223" y="3211778"/>
                  <a:pt x="1638071" y="3208023"/>
                  <a:pt x="1643765" y="3200514"/>
                </a:cubicBezTo>
                <a:close/>
                <a:moveTo>
                  <a:pt x="5750363" y="3186884"/>
                </a:moveTo>
                <a:lnTo>
                  <a:pt x="5752736" y="3195581"/>
                </a:lnTo>
                <a:cubicBezTo>
                  <a:pt x="5752736" y="3199336"/>
                  <a:pt x="5756533" y="3199336"/>
                  <a:pt x="5760329" y="3199336"/>
                </a:cubicBezTo>
                <a:cubicBezTo>
                  <a:pt x="5767922" y="3210600"/>
                  <a:pt x="5779311" y="3221864"/>
                  <a:pt x="5775515" y="3233129"/>
                </a:cubicBezTo>
                <a:cubicBezTo>
                  <a:pt x="5775515" y="3244393"/>
                  <a:pt x="5771718" y="3259412"/>
                  <a:pt x="5756533" y="3266921"/>
                </a:cubicBezTo>
                <a:cubicBezTo>
                  <a:pt x="5755584" y="3266921"/>
                  <a:pt x="5753448" y="3270910"/>
                  <a:pt x="5750838" y="3276953"/>
                </a:cubicBezTo>
                <a:lnTo>
                  <a:pt x="5744252" y="3294186"/>
                </a:lnTo>
                <a:lnTo>
                  <a:pt x="5750363" y="3250199"/>
                </a:lnTo>
                <a:close/>
                <a:moveTo>
                  <a:pt x="11637003" y="3176791"/>
                </a:moveTo>
                <a:lnTo>
                  <a:pt x="11643677" y="3180563"/>
                </a:lnTo>
                <a:cubicBezTo>
                  <a:pt x="11647473" y="3184318"/>
                  <a:pt x="11647473" y="3188073"/>
                  <a:pt x="11647473" y="3191828"/>
                </a:cubicBezTo>
                <a:cubicBezTo>
                  <a:pt x="11641779" y="3197460"/>
                  <a:pt x="11640829" y="3204969"/>
                  <a:pt x="11640355" y="3212478"/>
                </a:cubicBezTo>
                <a:lnTo>
                  <a:pt x="11637045" y="3228481"/>
                </a:lnTo>
                <a:lnTo>
                  <a:pt x="11636395" y="3190458"/>
                </a:lnTo>
                <a:close/>
                <a:moveTo>
                  <a:pt x="4874254" y="3176790"/>
                </a:moveTo>
                <a:lnTo>
                  <a:pt x="4880927" y="3180562"/>
                </a:lnTo>
                <a:cubicBezTo>
                  <a:pt x="4884723" y="3184317"/>
                  <a:pt x="4884723" y="3188072"/>
                  <a:pt x="4884723" y="3191827"/>
                </a:cubicBezTo>
                <a:cubicBezTo>
                  <a:pt x="4879029" y="3197459"/>
                  <a:pt x="4878080" y="3204968"/>
                  <a:pt x="4877605" y="3212477"/>
                </a:cubicBezTo>
                <a:lnTo>
                  <a:pt x="4874296" y="3228480"/>
                </a:lnTo>
                <a:lnTo>
                  <a:pt x="4873645" y="3190457"/>
                </a:lnTo>
                <a:close/>
                <a:moveTo>
                  <a:pt x="10392817" y="3171625"/>
                </a:moveTo>
                <a:lnTo>
                  <a:pt x="10396461" y="3174087"/>
                </a:lnTo>
                <a:lnTo>
                  <a:pt x="10396461" y="3189386"/>
                </a:lnTo>
                <a:lnTo>
                  <a:pt x="10393503" y="3177853"/>
                </a:lnTo>
                <a:close/>
                <a:moveTo>
                  <a:pt x="3630068" y="3171624"/>
                </a:moveTo>
                <a:lnTo>
                  <a:pt x="3633711" y="3174086"/>
                </a:lnTo>
                <a:lnTo>
                  <a:pt x="3633711" y="3189385"/>
                </a:lnTo>
                <a:lnTo>
                  <a:pt x="3630753" y="3177852"/>
                </a:lnTo>
                <a:close/>
                <a:moveTo>
                  <a:pt x="7874279" y="3156322"/>
                </a:moveTo>
                <a:lnTo>
                  <a:pt x="7883925" y="3176805"/>
                </a:lnTo>
                <a:lnTo>
                  <a:pt x="7876567" y="3185497"/>
                </a:lnTo>
                <a:lnTo>
                  <a:pt x="7876567" y="3191004"/>
                </a:lnTo>
                <a:lnTo>
                  <a:pt x="7868940" y="3192268"/>
                </a:lnTo>
                <a:lnTo>
                  <a:pt x="7861201" y="3193551"/>
                </a:lnTo>
                <a:lnTo>
                  <a:pt x="7863280" y="3191598"/>
                </a:lnTo>
                <a:cubicBezTo>
                  <a:pt x="7867076" y="3188313"/>
                  <a:pt x="7870872" y="3185497"/>
                  <a:pt x="7872771" y="3185497"/>
                </a:cubicBezTo>
                <a:cubicBezTo>
                  <a:pt x="7868974" y="3177987"/>
                  <a:pt x="7869923" y="3171416"/>
                  <a:pt x="7871821" y="3165315"/>
                </a:cubicBezTo>
                <a:close/>
                <a:moveTo>
                  <a:pt x="1111529" y="3156321"/>
                </a:moveTo>
                <a:lnTo>
                  <a:pt x="1121175" y="3176804"/>
                </a:lnTo>
                <a:lnTo>
                  <a:pt x="1113817" y="3185496"/>
                </a:lnTo>
                <a:lnTo>
                  <a:pt x="1113817" y="3191003"/>
                </a:lnTo>
                <a:lnTo>
                  <a:pt x="1106190" y="3192267"/>
                </a:lnTo>
                <a:lnTo>
                  <a:pt x="1098451" y="3193550"/>
                </a:lnTo>
                <a:lnTo>
                  <a:pt x="1100530" y="3191597"/>
                </a:lnTo>
                <a:cubicBezTo>
                  <a:pt x="1104326" y="3188312"/>
                  <a:pt x="1108122" y="3185496"/>
                  <a:pt x="1110021" y="3185496"/>
                </a:cubicBezTo>
                <a:cubicBezTo>
                  <a:pt x="1106224" y="3177986"/>
                  <a:pt x="1107173" y="3171415"/>
                  <a:pt x="1109071" y="3165314"/>
                </a:cubicBezTo>
                <a:close/>
                <a:moveTo>
                  <a:pt x="8704705" y="3121474"/>
                </a:moveTo>
                <a:lnTo>
                  <a:pt x="8709203" y="3131233"/>
                </a:lnTo>
                <a:cubicBezTo>
                  <a:pt x="8720593" y="3142498"/>
                  <a:pt x="8724389" y="3157517"/>
                  <a:pt x="8712999" y="3168781"/>
                </a:cubicBezTo>
                <a:lnTo>
                  <a:pt x="8702069" y="3192652"/>
                </a:lnTo>
                <a:lnTo>
                  <a:pt x="8702069" y="3166917"/>
                </a:lnTo>
                <a:close/>
                <a:moveTo>
                  <a:pt x="1941955" y="3121473"/>
                </a:moveTo>
                <a:lnTo>
                  <a:pt x="1946453" y="3131232"/>
                </a:lnTo>
                <a:cubicBezTo>
                  <a:pt x="1957843" y="3142497"/>
                  <a:pt x="1961639" y="3157516"/>
                  <a:pt x="1950250" y="3168780"/>
                </a:cubicBezTo>
                <a:lnTo>
                  <a:pt x="1939320" y="3192651"/>
                </a:lnTo>
                <a:lnTo>
                  <a:pt x="1939320" y="3166916"/>
                </a:lnTo>
                <a:close/>
                <a:moveTo>
                  <a:pt x="11619889" y="3062759"/>
                </a:moveTo>
                <a:cubicBezTo>
                  <a:pt x="11621123" y="3062759"/>
                  <a:pt x="11621123" y="3062759"/>
                  <a:pt x="11621123" y="3062759"/>
                </a:cubicBezTo>
                <a:cubicBezTo>
                  <a:pt x="11622357" y="3062759"/>
                  <a:pt x="11623591" y="3062759"/>
                  <a:pt x="11623591" y="3066515"/>
                </a:cubicBezTo>
                <a:cubicBezTo>
                  <a:pt x="11623591" y="3070271"/>
                  <a:pt x="11623591" y="3074027"/>
                  <a:pt x="11623591" y="3077782"/>
                </a:cubicBezTo>
                <a:lnTo>
                  <a:pt x="11623591" y="3134854"/>
                </a:lnTo>
                <a:lnTo>
                  <a:pt x="11617487" y="3143274"/>
                </a:lnTo>
                <a:lnTo>
                  <a:pt x="11619889" y="3066515"/>
                </a:lnTo>
                <a:cubicBezTo>
                  <a:pt x="11619889" y="3066515"/>
                  <a:pt x="11619889" y="3062759"/>
                  <a:pt x="11619889" y="3062759"/>
                </a:cubicBezTo>
                <a:close/>
                <a:moveTo>
                  <a:pt x="4857140" y="3062758"/>
                </a:moveTo>
                <a:cubicBezTo>
                  <a:pt x="4858374" y="3062758"/>
                  <a:pt x="4858374" y="3062758"/>
                  <a:pt x="4858374" y="3062758"/>
                </a:cubicBezTo>
                <a:cubicBezTo>
                  <a:pt x="4859608" y="3062758"/>
                  <a:pt x="4860842" y="3062758"/>
                  <a:pt x="4860842" y="3066514"/>
                </a:cubicBezTo>
                <a:cubicBezTo>
                  <a:pt x="4860842" y="3070270"/>
                  <a:pt x="4860842" y="3074026"/>
                  <a:pt x="4860842" y="3077781"/>
                </a:cubicBezTo>
                <a:lnTo>
                  <a:pt x="4860842" y="3134853"/>
                </a:lnTo>
                <a:lnTo>
                  <a:pt x="4854738" y="3143273"/>
                </a:lnTo>
                <a:lnTo>
                  <a:pt x="4857140" y="3066514"/>
                </a:lnTo>
                <a:cubicBezTo>
                  <a:pt x="4857140" y="3066514"/>
                  <a:pt x="4857140" y="3062758"/>
                  <a:pt x="4857140" y="3062758"/>
                </a:cubicBezTo>
                <a:close/>
                <a:moveTo>
                  <a:pt x="11421763" y="3062275"/>
                </a:moveTo>
                <a:lnTo>
                  <a:pt x="11427357" y="3092699"/>
                </a:lnTo>
                <a:cubicBezTo>
                  <a:pt x="11427357" y="3100209"/>
                  <a:pt x="11434949" y="3103963"/>
                  <a:pt x="11442543" y="3103963"/>
                </a:cubicBezTo>
                <a:lnTo>
                  <a:pt x="11444773" y="3102615"/>
                </a:lnTo>
                <a:lnTo>
                  <a:pt x="11442463" y="3116733"/>
                </a:lnTo>
                <a:cubicBezTo>
                  <a:pt x="11442463" y="3184318"/>
                  <a:pt x="11442463" y="3255658"/>
                  <a:pt x="11442463" y="3323243"/>
                </a:cubicBezTo>
                <a:cubicBezTo>
                  <a:pt x="11442463" y="3345771"/>
                  <a:pt x="11438667" y="3364545"/>
                  <a:pt x="11419685" y="3375809"/>
                </a:cubicBezTo>
                <a:cubicBezTo>
                  <a:pt x="11412093" y="3372054"/>
                  <a:pt x="11412093" y="3364545"/>
                  <a:pt x="11408295" y="3360790"/>
                </a:cubicBezTo>
                <a:cubicBezTo>
                  <a:pt x="11404499" y="3349526"/>
                  <a:pt x="11402601" y="3342016"/>
                  <a:pt x="11404499" y="3336384"/>
                </a:cubicBezTo>
                <a:cubicBezTo>
                  <a:pt x="11406397" y="3330752"/>
                  <a:pt x="11412093" y="3326997"/>
                  <a:pt x="11423481" y="3323243"/>
                </a:cubicBezTo>
                <a:cubicBezTo>
                  <a:pt x="11431075" y="3319488"/>
                  <a:pt x="11431075" y="3315734"/>
                  <a:pt x="11427277" y="3311979"/>
                </a:cubicBezTo>
                <a:cubicBezTo>
                  <a:pt x="11419685" y="3300715"/>
                  <a:pt x="11423481" y="3285696"/>
                  <a:pt x="11423481" y="3274432"/>
                </a:cubicBezTo>
                <a:cubicBezTo>
                  <a:pt x="11423481" y="3251903"/>
                  <a:pt x="11423481" y="3233130"/>
                  <a:pt x="11412093" y="3210601"/>
                </a:cubicBezTo>
                <a:cubicBezTo>
                  <a:pt x="11408295" y="3203092"/>
                  <a:pt x="11404499" y="3188073"/>
                  <a:pt x="11408295" y="3184318"/>
                </a:cubicBezTo>
                <a:cubicBezTo>
                  <a:pt x="11419685" y="3169299"/>
                  <a:pt x="11412093" y="3150526"/>
                  <a:pt x="11419685" y="3139262"/>
                </a:cubicBezTo>
                <a:cubicBezTo>
                  <a:pt x="11423481" y="3131752"/>
                  <a:pt x="11423481" y="3124243"/>
                  <a:pt x="11419685" y="3116733"/>
                </a:cubicBezTo>
                <a:cubicBezTo>
                  <a:pt x="11412093" y="3101714"/>
                  <a:pt x="11412093" y="3090450"/>
                  <a:pt x="11419685" y="3075431"/>
                </a:cubicBezTo>
                <a:close/>
                <a:moveTo>
                  <a:pt x="4659014" y="3062274"/>
                </a:moveTo>
                <a:lnTo>
                  <a:pt x="4664607" y="3092698"/>
                </a:lnTo>
                <a:cubicBezTo>
                  <a:pt x="4664607" y="3100208"/>
                  <a:pt x="4672200" y="3103962"/>
                  <a:pt x="4679793" y="3103962"/>
                </a:cubicBezTo>
                <a:lnTo>
                  <a:pt x="4682023" y="3102614"/>
                </a:lnTo>
                <a:lnTo>
                  <a:pt x="4679714" y="3116732"/>
                </a:lnTo>
                <a:cubicBezTo>
                  <a:pt x="4679714" y="3184317"/>
                  <a:pt x="4679714" y="3255657"/>
                  <a:pt x="4679714" y="3323242"/>
                </a:cubicBezTo>
                <a:cubicBezTo>
                  <a:pt x="4679714" y="3345770"/>
                  <a:pt x="4675918" y="3364544"/>
                  <a:pt x="4656936" y="3375808"/>
                </a:cubicBezTo>
                <a:cubicBezTo>
                  <a:pt x="4649344" y="3372053"/>
                  <a:pt x="4649344" y="3364544"/>
                  <a:pt x="4645546" y="3360789"/>
                </a:cubicBezTo>
                <a:cubicBezTo>
                  <a:pt x="4641750" y="3349525"/>
                  <a:pt x="4639851" y="3342015"/>
                  <a:pt x="4641750" y="3336383"/>
                </a:cubicBezTo>
                <a:cubicBezTo>
                  <a:pt x="4643648" y="3330751"/>
                  <a:pt x="4649344" y="3326996"/>
                  <a:pt x="4660732" y="3323242"/>
                </a:cubicBezTo>
                <a:cubicBezTo>
                  <a:pt x="4668325" y="3319487"/>
                  <a:pt x="4668325" y="3315733"/>
                  <a:pt x="4664528" y="3311978"/>
                </a:cubicBezTo>
                <a:cubicBezTo>
                  <a:pt x="4656936" y="3300714"/>
                  <a:pt x="4660732" y="3285695"/>
                  <a:pt x="4660732" y="3274431"/>
                </a:cubicBezTo>
                <a:cubicBezTo>
                  <a:pt x="4660732" y="3251902"/>
                  <a:pt x="4660732" y="3233129"/>
                  <a:pt x="4649344" y="3210600"/>
                </a:cubicBezTo>
                <a:cubicBezTo>
                  <a:pt x="4645546" y="3203091"/>
                  <a:pt x="4641750" y="3188072"/>
                  <a:pt x="4645546" y="3184317"/>
                </a:cubicBezTo>
                <a:cubicBezTo>
                  <a:pt x="4656936" y="3169298"/>
                  <a:pt x="4649344" y="3150525"/>
                  <a:pt x="4656936" y="3139261"/>
                </a:cubicBezTo>
                <a:cubicBezTo>
                  <a:pt x="4660732" y="3131751"/>
                  <a:pt x="4660732" y="3124242"/>
                  <a:pt x="4656936" y="3116732"/>
                </a:cubicBezTo>
                <a:cubicBezTo>
                  <a:pt x="4649344" y="3101713"/>
                  <a:pt x="4649344" y="3090449"/>
                  <a:pt x="4656936" y="3075430"/>
                </a:cubicBezTo>
                <a:close/>
                <a:moveTo>
                  <a:pt x="6510010" y="2989021"/>
                </a:moveTo>
                <a:lnTo>
                  <a:pt x="6510606" y="3000336"/>
                </a:lnTo>
                <a:lnTo>
                  <a:pt x="6510360" y="3002132"/>
                </a:lnTo>
                <a:lnTo>
                  <a:pt x="6510068" y="2995024"/>
                </a:lnTo>
                <a:close/>
                <a:moveTo>
                  <a:pt x="11419763" y="2983812"/>
                </a:moveTo>
                <a:cubicBezTo>
                  <a:pt x="11419763" y="3010095"/>
                  <a:pt x="11419763" y="3028869"/>
                  <a:pt x="11419763" y="3051397"/>
                </a:cubicBezTo>
                <a:lnTo>
                  <a:pt x="11420905" y="3057605"/>
                </a:lnTo>
                <a:lnTo>
                  <a:pt x="11415889" y="3045393"/>
                </a:lnTo>
                <a:lnTo>
                  <a:pt x="11402023" y="3020131"/>
                </a:lnTo>
                <a:lnTo>
                  <a:pt x="11404577" y="3017604"/>
                </a:lnTo>
                <a:cubicBezTo>
                  <a:pt x="11405527" y="3015727"/>
                  <a:pt x="11406477" y="3013850"/>
                  <a:pt x="11408375" y="3013850"/>
                </a:cubicBezTo>
                <a:cubicBezTo>
                  <a:pt x="11415967" y="3006341"/>
                  <a:pt x="11412171" y="2995076"/>
                  <a:pt x="11419763" y="2983812"/>
                </a:cubicBezTo>
                <a:close/>
                <a:moveTo>
                  <a:pt x="4657014" y="2983811"/>
                </a:moveTo>
                <a:cubicBezTo>
                  <a:pt x="4657014" y="3010094"/>
                  <a:pt x="4657014" y="3028868"/>
                  <a:pt x="4657014" y="3051396"/>
                </a:cubicBezTo>
                <a:lnTo>
                  <a:pt x="4658156" y="3057604"/>
                </a:lnTo>
                <a:lnTo>
                  <a:pt x="4653139" y="3045392"/>
                </a:lnTo>
                <a:lnTo>
                  <a:pt x="4639273" y="3020130"/>
                </a:lnTo>
                <a:lnTo>
                  <a:pt x="4641828" y="3017603"/>
                </a:lnTo>
                <a:cubicBezTo>
                  <a:pt x="4642777" y="3015726"/>
                  <a:pt x="4643727" y="3013849"/>
                  <a:pt x="4645625" y="3013849"/>
                </a:cubicBezTo>
                <a:cubicBezTo>
                  <a:pt x="4653218" y="3006340"/>
                  <a:pt x="4649421" y="2995075"/>
                  <a:pt x="4657014" y="2983811"/>
                </a:cubicBezTo>
                <a:close/>
                <a:moveTo>
                  <a:pt x="5748564" y="2975947"/>
                </a:moveTo>
                <a:lnTo>
                  <a:pt x="5752736" y="2996581"/>
                </a:lnTo>
                <a:cubicBezTo>
                  <a:pt x="5752736" y="2996581"/>
                  <a:pt x="5756533" y="3000336"/>
                  <a:pt x="5760329" y="3000336"/>
                </a:cubicBezTo>
                <a:cubicBezTo>
                  <a:pt x="5764126" y="3007845"/>
                  <a:pt x="5767922" y="3011600"/>
                  <a:pt x="5771718" y="3015355"/>
                </a:cubicBezTo>
                <a:cubicBezTo>
                  <a:pt x="5786904" y="3030374"/>
                  <a:pt x="5786904" y="3045392"/>
                  <a:pt x="5775515" y="3064166"/>
                </a:cubicBezTo>
                <a:cubicBezTo>
                  <a:pt x="5771718" y="3067921"/>
                  <a:pt x="5767922" y="3071676"/>
                  <a:pt x="5764126" y="3075430"/>
                </a:cubicBezTo>
                <a:cubicBezTo>
                  <a:pt x="5760329" y="3077307"/>
                  <a:pt x="5753685" y="3085755"/>
                  <a:pt x="5747991" y="3094204"/>
                </a:cubicBezTo>
                <a:lnTo>
                  <a:pt x="5745683" y="3098353"/>
                </a:lnTo>
                <a:lnTo>
                  <a:pt x="5745547" y="3098087"/>
                </a:lnTo>
                <a:cubicBezTo>
                  <a:pt x="5743620" y="3095270"/>
                  <a:pt x="5742657" y="3092453"/>
                  <a:pt x="5746510" y="3088697"/>
                </a:cubicBezTo>
                <a:cubicBezTo>
                  <a:pt x="5758070" y="3077429"/>
                  <a:pt x="5750363" y="3062406"/>
                  <a:pt x="5750363" y="3051139"/>
                </a:cubicBezTo>
                <a:cubicBezTo>
                  <a:pt x="5750363" y="3039871"/>
                  <a:pt x="5754217" y="3024848"/>
                  <a:pt x="5746510" y="3013580"/>
                </a:cubicBezTo>
                <a:cubicBezTo>
                  <a:pt x="5744583" y="3009824"/>
                  <a:pt x="5744583" y="3005129"/>
                  <a:pt x="5745065" y="3000434"/>
                </a:cubicBezTo>
                <a:cubicBezTo>
                  <a:pt x="5745547" y="2995739"/>
                  <a:pt x="5746510" y="2991045"/>
                  <a:pt x="5746510" y="2987289"/>
                </a:cubicBezTo>
                <a:close/>
                <a:moveTo>
                  <a:pt x="8705771" y="2973327"/>
                </a:moveTo>
                <a:lnTo>
                  <a:pt x="8713889" y="2991167"/>
                </a:lnTo>
                <a:lnTo>
                  <a:pt x="8705771" y="2999445"/>
                </a:lnTo>
                <a:close/>
                <a:moveTo>
                  <a:pt x="1943022" y="2973326"/>
                </a:moveTo>
                <a:lnTo>
                  <a:pt x="1951139" y="2991166"/>
                </a:lnTo>
                <a:lnTo>
                  <a:pt x="1943022" y="2999444"/>
                </a:lnTo>
                <a:close/>
                <a:moveTo>
                  <a:pt x="11161603" y="2969522"/>
                </a:moveTo>
                <a:lnTo>
                  <a:pt x="11161603" y="3009424"/>
                </a:lnTo>
                <a:lnTo>
                  <a:pt x="11151957" y="3025325"/>
                </a:lnTo>
                <a:cubicBezTo>
                  <a:pt x="11151957" y="3029080"/>
                  <a:pt x="11144365" y="3029080"/>
                  <a:pt x="11144365" y="3025325"/>
                </a:cubicBezTo>
                <a:cubicBezTo>
                  <a:pt x="11144365" y="3019693"/>
                  <a:pt x="11141517" y="3015938"/>
                  <a:pt x="11139145" y="3012653"/>
                </a:cubicBezTo>
                <a:lnTo>
                  <a:pt x="11138719" y="3010884"/>
                </a:lnTo>
                <a:lnTo>
                  <a:pt x="11150215" y="3001646"/>
                </a:lnTo>
                <a:cubicBezTo>
                  <a:pt x="11153061" y="2996014"/>
                  <a:pt x="11154011" y="2989444"/>
                  <a:pt x="11154011" y="2983812"/>
                </a:cubicBezTo>
                <a:lnTo>
                  <a:pt x="11155413" y="2976880"/>
                </a:lnTo>
                <a:lnTo>
                  <a:pt x="11155753" y="2976514"/>
                </a:lnTo>
                <a:close/>
                <a:moveTo>
                  <a:pt x="4398854" y="2969521"/>
                </a:moveTo>
                <a:lnTo>
                  <a:pt x="4398854" y="3009423"/>
                </a:lnTo>
                <a:lnTo>
                  <a:pt x="4389207" y="3025324"/>
                </a:lnTo>
                <a:cubicBezTo>
                  <a:pt x="4389207" y="3029079"/>
                  <a:pt x="4381615" y="3029079"/>
                  <a:pt x="4381615" y="3025324"/>
                </a:cubicBezTo>
                <a:cubicBezTo>
                  <a:pt x="4381615" y="3019692"/>
                  <a:pt x="4378767" y="3015937"/>
                  <a:pt x="4376395" y="3012652"/>
                </a:cubicBezTo>
                <a:lnTo>
                  <a:pt x="4375969" y="3010883"/>
                </a:lnTo>
                <a:lnTo>
                  <a:pt x="4387465" y="3001645"/>
                </a:lnTo>
                <a:cubicBezTo>
                  <a:pt x="4390312" y="2996013"/>
                  <a:pt x="4391261" y="2989443"/>
                  <a:pt x="4391261" y="2983811"/>
                </a:cubicBezTo>
                <a:lnTo>
                  <a:pt x="4392663" y="2976879"/>
                </a:lnTo>
                <a:lnTo>
                  <a:pt x="4393004" y="2976513"/>
                </a:lnTo>
                <a:close/>
                <a:moveTo>
                  <a:pt x="11400809" y="2964402"/>
                </a:moveTo>
                <a:lnTo>
                  <a:pt x="11400781" y="2965039"/>
                </a:lnTo>
                <a:lnTo>
                  <a:pt x="11397207" y="2986248"/>
                </a:lnTo>
                <a:lnTo>
                  <a:pt x="11396907" y="2974054"/>
                </a:lnTo>
                <a:close/>
                <a:moveTo>
                  <a:pt x="4638060" y="2964401"/>
                </a:moveTo>
                <a:lnTo>
                  <a:pt x="4638032" y="2965038"/>
                </a:lnTo>
                <a:lnTo>
                  <a:pt x="4634457" y="2986247"/>
                </a:lnTo>
                <a:lnTo>
                  <a:pt x="4634157" y="2974053"/>
                </a:lnTo>
                <a:close/>
                <a:moveTo>
                  <a:pt x="11472915" y="2946265"/>
                </a:moveTo>
                <a:lnTo>
                  <a:pt x="11473823" y="2947163"/>
                </a:lnTo>
                <a:lnTo>
                  <a:pt x="11475683" y="2970299"/>
                </a:lnTo>
                <a:cubicBezTo>
                  <a:pt x="11475683" y="2997520"/>
                  <a:pt x="11474733" y="3024742"/>
                  <a:pt x="11476631" y="3052903"/>
                </a:cubicBezTo>
                <a:cubicBezTo>
                  <a:pt x="11476631" y="3052903"/>
                  <a:pt x="11472835" y="3052903"/>
                  <a:pt x="11472835" y="3056658"/>
                </a:cubicBezTo>
                <a:cubicBezTo>
                  <a:pt x="11465243" y="3052903"/>
                  <a:pt x="11469039" y="3049148"/>
                  <a:pt x="11469039" y="3041639"/>
                </a:cubicBezTo>
                <a:cubicBezTo>
                  <a:pt x="11469039" y="3037884"/>
                  <a:pt x="11465243" y="3037884"/>
                  <a:pt x="11465243" y="3037884"/>
                </a:cubicBezTo>
                <a:cubicBezTo>
                  <a:pt x="11461447" y="3037884"/>
                  <a:pt x="11453853" y="3037884"/>
                  <a:pt x="11457649" y="3041639"/>
                </a:cubicBezTo>
                <a:cubicBezTo>
                  <a:pt x="11457649" y="3045393"/>
                  <a:pt x="11450057" y="3049148"/>
                  <a:pt x="11450057" y="3052903"/>
                </a:cubicBezTo>
                <a:lnTo>
                  <a:pt x="11449339" y="3062567"/>
                </a:lnTo>
                <a:lnTo>
                  <a:pt x="11446339" y="3055152"/>
                </a:lnTo>
                <a:cubicBezTo>
                  <a:pt x="11444441" y="3053274"/>
                  <a:pt x="11444441" y="3049519"/>
                  <a:pt x="11444915" y="3045765"/>
                </a:cubicBezTo>
                <a:cubicBezTo>
                  <a:pt x="11445389" y="3042010"/>
                  <a:pt x="11446339" y="3038255"/>
                  <a:pt x="11446339" y="3036378"/>
                </a:cubicBezTo>
                <a:cubicBezTo>
                  <a:pt x="11457729" y="3010095"/>
                  <a:pt x="11469117" y="2983812"/>
                  <a:pt x="11465321" y="2953774"/>
                </a:cubicBezTo>
                <a:cubicBezTo>
                  <a:pt x="11465321" y="2950020"/>
                  <a:pt x="11469117" y="2946265"/>
                  <a:pt x="11472915" y="2946265"/>
                </a:cubicBezTo>
                <a:close/>
                <a:moveTo>
                  <a:pt x="4710165" y="2946264"/>
                </a:moveTo>
                <a:lnTo>
                  <a:pt x="4711073" y="2947162"/>
                </a:lnTo>
                <a:lnTo>
                  <a:pt x="4712934" y="2970298"/>
                </a:lnTo>
                <a:cubicBezTo>
                  <a:pt x="4712934" y="2997519"/>
                  <a:pt x="4711984" y="3024741"/>
                  <a:pt x="4713882" y="3052902"/>
                </a:cubicBezTo>
                <a:cubicBezTo>
                  <a:pt x="4713882" y="3052902"/>
                  <a:pt x="4710086" y="3052902"/>
                  <a:pt x="4710086" y="3056657"/>
                </a:cubicBezTo>
                <a:cubicBezTo>
                  <a:pt x="4702493" y="3052902"/>
                  <a:pt x="4706290" y="3049147"/>
                  <a:pt x="4706290" y="3041638"/>
                </a:cubicBezTo>
                <a:cubicBezTo>
                  <a:pt x="4706290" y="3037883"/>
                  <a:pt x="4702493" y="3037883"/>
                  <a:pt x="4702493" y="3037883"/>
                </a:cubicBezTo>
                <a:cubicBezTo>
                  <a:pt x="4698697" y="3037883"/>
                  <a:pt x="4691104" y="3037883"/>
                  <a:pt x="4694900" y="3041638"/>
                </a:cubicBezTo>
                <a:cubicBezTo>
                  <a:pt x="4694900" y="3045392"/>
                  <a:pt x="4687307" y="3049147"/>
                  <a:pt x="4687307" y="3052902"/>
                </a:cubicBezTo>
                <a:lnTo>
                  <a:pt x="4686589" y="3062566"/>
                </a:lnTo>
                <a:lnTo>
                  <a:pt x="4683589" y="3055151"/>
                </a:lnTo>
                <a:cubicBezTo>
                  <a:pt x="4681691" y="3053273"/>
                  <a:pt x="4681691" y="3049518"/>
                  <a:pt x="4682166" y="3045764"/>
                </a:cubicBezTo>
                <a:cubicBezTo>
                  <a:pt x="4682640" y="3042009"/>
                  <a:pt x="4683589" y="3038254"/>
                  <a:pt x="4683589" y="3036377"/>
                </a:cubicBezTo>
                <a:cubicBezTo>
                  <a:pt x="4694979" y="3010094"/>
                  <a:pt x="4706368" y="2983811"/>
                  <a:pt x="4702572" y="2953773"/>
                </a:cubicBezTo>
                <a:cubicBezTo>
                  <a:pt x="4702572" y="2950019"/>
                  <a:pt x="4706368" y="2946264"/>
                  <a:pt x="4710165" y="2946264"/>
                </a:cubicBezTo>
                <a:close/>
                <a:moveTo>
                  <a:pt x="9904805" y="2925015"/>
                </a:moveTo>
                <a:lnTo>
                  <a:pt x="9905203" y="2932761"/>
                </a:lnTo>
                <a:cubicBezTo>
                  <a:pt x="9908101" y="2940273"/>
                  <a:pt x="9908101" y="2944028"/>
                  <a:pt x="9913895" y="2944028"/>
                </a:cubicBezTo>
                <a:cubicBezTo>
                  <a:pt x="9916793" y="2944028"/>
                  <a:pt x="9922589" y="2940273"/>
                  <a:pt x="9922589" y="2947784"/>
                </a:cubicBezTo>
                <a:cubicBezTo>
                  <a:pt x="9925487" y="2962808"/>
                  <a:pt x="9934181" y="2974076"/>
                  <a:pt x="9934181" y="2989099"/>
                </a:cubicBezTo>
                <a:cubicBezTo>
                  <a:pt x="9934181" y="3004122"/>
                  <a:pt x="9937079" y="3004122"/>
                  <a:pt x="9928383" y="3019146"/>
                </a:cubicBezTo>
                <a:cubicBezTo>
                  <a:pt x="9928383" y="3022902"/>
                  <a:pt x="9928383" y="3022902"/>
                  <a:pt x="9928383" y="3022902"/>
                </a:cubicBezTo>
                <a:cubicBezTo>
                  <a:pt x="9934181" y="3030414"/>
                  <a:pt x="9931283" y="3041681"/>
                  <a:pt x="9934181" y="3049192"/>
                </a:cubicBezTo>
                <a:cubicBezTo>
                  <a:pt x="9939977" y="3071728"/>
                  <a:pt x="9939977" y="3071728"/>
                  <a:pt x="9928383" y="3090507"/>
                </a:cubicBezTo>
                <a:cubicBezTo>
                  <a:pt x="9928383" y="3090507"/>
                  <a:pt x="9928383" y="3098019"/>
                  <a:pt x="9928383" y="3098019"/>
                </a:cubicBezTo>
                <a:cubicBezTo>
                  <a:pt x="9945773" y="3101774"/>
                  <a:pt x="9934181" y="3113042"/>
                  <a:pt x="9934181" y="3124310"/>
                </a:cubicBezTo>
                <a:cubicBezTo>
                  <a:pt x="9931283" y="3128066"/>
                  <a:pt x="9934181" y="3135578"/>
                  <a:pt x="9928383" y="3135578"/>
                </a:cubicBezTo>
                <a:cubicBezTo>
                  <a:pt x="9922589" y="3131822"/>
                  <a:pt x="9925487" y="3128066"/>
                  <a:pt x="9922589" y="3124310"/>
                </a:cubicBezTo>
                <a:cubicBezTo>
                  <a:pt x="9925487" y="3113042"/>
                  <a:pt x="9925487" y="3101774"/>
                  <a:pt x="9913895" y="3098019"/>
                </a:cubicBezTo>
                <a:cubicBezTo>
                  <a:pt x="9913895" y="3101774"/>
                  <a:pt x="9916793" y="3109286"/>
                  <a:pt x="9910997" y="3109286"/>
                </a:cubicBezTo>
                <a:cubicBezTo>
                  <a:pt x="9908101" y="3113042"/>
                  <a:pt x="9905203" y="3109286"/>
                  <a:pt x="9905203" y="3101774"/>
                </a:cubicBezTo>
                <a:cubicBezTo>
                  <a:pt x="9905203" y="3094263"/>
                  <a:pt x="9902305" y="3090507"/>
                  <a:pt x="9899407" y="3090507"/>
                </a:cubicBezTo>
                <a:cubicBezTo>
                  <a:pt x="9896509" y="3086751"/>
                  <a:pt x="9893611" y="3090507"/>
                  <a:pt x="9896509" y="3090507"/>
                </a:cubicBezTo>
                <a:cubicBezTo>
                  <a:pt x="9896509" y="3090507"/>
                  <a:pt x="9896509" y="3094263"/>
                  <a:pt x="9896509" y="3094263"/>
                </a:cubicBezTo>
                <a:cubicBezTo>
                  <a:pt x="9896509" y="3109286"/>
                  <a:pt x="9899407" y="3124310"/>
                  <a:pt x="9896509" y="3139334"/>
                </a:cubicBezTo>
                <a:cubicBezTo>
                  <a:pt x="9890713" y="3150601"/>
                  <a:pt x="9893611" y="3165624"/>
                  <a:pt x="9893611" y="3176892"/>
                </a:cubicBezTo>
                <a:cubicBezTo>
                  <a:pt x="9902305" y="3184404"/>
                  <a:pt x="9893611" y="3199427"/>
                  <a:pt x="9899407" y="3214450"/>
                </a:cubicBezTo>
                <a:cubicBezTo>
                  <a:pt x="9908101" y="3225718"/>
                  <a:pt x="9893611" y="3233230"/>
                  <a:pt x="9893611" y="3248253"/>
                </a:cubicBezTo>
                <a:cubicBezTo>
                  <a:pt x="9893611" y="3248253"/>
                  <a:pt x="9893611" y="3248253"/>
                  <a:pt x="9893611" y="3252009"/>
                </a:cubicBezTo>
                <a:cubicBezTo>
                  <a:pt x="9896509" y="3252009"/>
                  <a:pt x="9899407" y="3248253"/>
                  <a:pt x="9902305" y="3255765"/>
                </a:cubicBezTo>
                <a:cubicBezTo>
                  <a:pt x="9902305" y="3259520"/>
                  <a:pt x="9902305" y="3263276"/>
                  <a:pt x="9896509" y="3263276"/>
                </a:cubicBezTo>
                <a:cubicBezTo>
                  <a:pt x="9896509" y="3267032"/>
                  <a:pt x="9896509" y="3274544"/>
                  <a:pt x="9896509" y="3278300"/>
                </a:cubicBezTo>
                <a:cubicBezTo>
                  <a:pt x="9896509" y="3282056"/>
                  <a:pt x="9896509" y="3285812"/>
                  <a:pt x="9893611" y="3285812"/>
                </a:cubicBezTo>
                <a:cubicBezTo>
                  <a:pt x="9890713" y="3297080"/>
                  <a:pt x="9899407" y="3304591"/>
                  <a:pt x="9902305" y="3315858"/>
                </a:cubicBezTo>
                <a:cubicBezTo>
                  <a:pt x="9905203" y="3315858"/>
                  <a:pt x="9908101" y="3312102"/>
                  <a:pt x="9910997" y="3319614"/>
                </a:cubicBezTo>
                <a:cubicBezTo>
                  <a:pt x="9910997" y="3323370"/>
                  <a:pt x="9910997" y="3330882"/>
                  <a:pt x="9910997" y="3334638"/>
                </a:cubicBezTo>
                <a:cubicBezTo>
                  <a:pt x="9905203" y="3338394"/>
                  <a:pt x="9899407" y="3334638"/>
                  <a:pt x="9893611" y="3338394"/>
                </a:cubicBezTo>
                <a:cubicBezTo>
                  <a:pt x="9887815" y="3338394"/>
                  <a:pt x="9887815" y="3338394"/>
                  <a:pt x="9887815" y="3345906"/>
                </a:cubicBezTo>
                <a:cubicBezTo>
                  <a:pt x="9887815" y="3349662"/>
                  <a:pt x="9887815" y="3353417"/>
                  <a:pt x="9887815" y="3360929"/>
                </a:cubicBezTo>
                <a:cubicBezTo>
                  <a:pt x="9887815" y="3364685"/>
                  <a:pt x="9887815" y="3372196"/>
                  <a:pt x="9887815" y="3375952"/>
                </a:cubicBezTo>
                <a:cubicBezTo>
                  <a:pt x="9887815" y="3379708"/>
                  <a:pt x="9887815" y="3383464"/>
                  <a:pt x="9884917" y="3383464"/>
                </a:cubicBezTo>
                <a:cubicBezTo>
                  <a:pt x="9873325" y="3394732"/>
                  <a:pt x="9873325" y="3394732"/>
                  <a:pt x="9873325" y="3405999"/>
                </a:cubicBezTo>
                <a:cubicBezTo>
                  <a:pt x="9873325" y="3413510"/>
                  <a:pt x="9873325" y="3417266"/>
                  <a:pt x="9871877" y="3418205"/>
                </a:cubicBezTo>
                <a:lnTo>
                  <a:pt x="9870141" y="3417401"/>
                </a:lnTo>
                <a:lnTo>
                  <a:pt x="9874799" y="3357557"/>
                </a:lnTo>
                <a:lnTo>
                  <a:pt x="9878783" y="3287876"/>
                </a:lnTo>
                <a:lnTo>
                  <a:pt x="9888853" y="3284972"/>
                </a:lnTo>
                <a:cubicBezTo>
                  <a:pt x="9888853" y="3273708"/>
                  <a:pt x="9888853" y="3262443"/>
                  <a:pt x="9888853" y="3251179"/>
                </a:cubicBezTo>
                <a:cubicBezTo>
                  <a:pt x="9892649" y="3243670"/>
                  <a:pt x="9885055" y="3232406"/>
                  <a:pt x="9892649" y="3221141"/>
                </a:cubicBezTo>
                <a:cubicBezTo>
                  <a:pt x="9904037" y="3209877"/>
                  <a:pt x="9888853" y="3206123"/>
                  <a:pt x="9888853" y="3194858"/>
                </a:cubicBezTo>
                <a:lnTo>
                  <a:pt x="9887641" y="3164011"/>
                </a:lnTo>
                <a:lnTo>
                  <a:pt x="9892701" y="3111743"/>
                </a:lnTo>
                <a:cubicBezTo>
                  <a:pt x="9894965" y="3099469"/>
                  <a:pt x="9892739" y="3091752"/>
                  <a:pt x="9888779" y="3080253"/>
                </a:cubicBezTo>
                <a:lnTo>
                  <a:pt x="9885055" y="3069513"/>
                </a:lnTo>
                <a:lnTo>
                  <a:pt x="9885055" y="3059688"/>
                </a:lnTo>
                <a:lnTo>
                  <a:pt x="9884081" y="3046591"/>
                </a:lnTo>
                <a:lnTo>
                  <a:pt x="9890609" y="3034056"/>
                </a:lnTo>
                <a:lnTo>
                  <a:pt x="9883057" y="3032805"/>
                </a:lnTo>
                <a:lnTo>
                  <a:pt x="9882683" y="3027773"/>
                </a:lnTo>
                <a:cubicBezTo>
                  <a:pt x="9880311" y="3017447"/>
                  <a:pt x="9875565" y="3007122"/>
                  <a:pt x="9866073" y="2995858"/>
                </a:cubicBezTo>
                <a:cubicBezTo>
                  <a:pt x="9869869" y="2992103"/>
                  <a:pt x="9877463" y="2992103"/>
                  <a:pt x="9877463" y="2988349"/>
                </a:cubicBezTo>
                <a:cubicBezTo>
                  <a:pt x="9886955" y="2980839"/>
                  <a:pt x="9891701" y="2976146"/>
                  <a:pt x="9892175" y="2970513"/>
                </a:cubicBezTo>
                <a:lnTo>
                  <a:pt x="9885627" y="2956434"/>
                </a:lnTo>
                <a:lnTo>
                  <a:pt x="9894273" y="2941663"/>
                </a:lnTo>
                <a:close/>
                <a:moveTo>
                  <a:pt x="3142055" y="2925014"/>
                </a:moveTo>
                <a:lnTo>
                  <a:pt x="3142453" y="2932760"/>
                </a:lnTo>
                <a:cubicBezTo>
                  <a:pt x="3145351" y="2940272"/>
                  <a:pt x="3145351" y="2944027"/>
                  <a:pt x="3151146" y="2944027"/>
                </a:cubicBezTo>
                <a:cubicBezTo>
                  <a:pt x="3154043" y="2944027"/>
                  <a:pt x="3159840" y="2940272"/>
                  <a:pt x="3159840" y="2947783"/>
                </a:cubicBezTo>
                <a:cubicBezTo>
                  <a:pt x="3162738" y="2962807"/>
                  <a:pt x="3171432" y="2974075"/>
                  <a:pt x="3171432" y="2989098"/>
                </a:cubicBezTo>
                <a:cubicBezTo>
                  <a:pt x="3171432" y="3004121"/>
                  <a:pt x="3174329" y="3004121"/>
                  <a:pt x="3165634" y="3019145"/>
                </a:cubicBezTo>
                <a:cubicBezTo>
                  <a:pt x="3165634" y="3022901"/>
                  <a:pt x="3165634" y="3022901"/>
                  <a:pt x="3165634" y="3022901"/>
                </a:cubicBezTo>
                <a:cubicBezTo>
                  <a:pt x="3171432" y="3030413"/>
                  <a:pt x="3168533" y="3041680"/>
                  <a:pt x="3171432" y="3049191"/>
                </a:cubicBezTo>
                <a:cubicBezTo>
                  <a:pt x="3177227" y="3071727"/>
                  <a:pt x="3177227" y="3071727"/>
                  <a:pt x="3165634" y="3090506"/>
                </a:cubicBezTo>
                <a:cubicBezTo>
                  <a:pt x="3165634" y="3090506"/>
                  <a:pt x="3165634" y="3098018"/>
                  <a:pt x="3165634" y="3098018"/>
                </a:cubicBezTo>
                <a:cubicBezTo>
                  <a:pt x="3183023" y="3101773"/>
                  <a:pt x="3171432" y="3113041"/>
                  <a:pt x="3171432" y="3124309"/>
                </a:cubicBezTo>
                <a:cubicBezTo>
                  <a:pt x="3168533" y="3128065"/>
                  <a:pt x="3171432" y="3135577"/>
                  <a:pt x="3165634" y="3135577"/>
                </a:cubicBezTo>
                <a:cubicBezTo>
                  <a:pt x="3159840" y="3131821"/>
                  <a:pt x="3162738" y="3128065"/>
                  <a:pt x="3159840" y="3124309"/>
                </a:cubicBezTo>
                <a:cubicBezTo>
                  <a:pt x="3162738" y="3113041"/>
                  <a:pt x="3162738" y="3101773"/>
                  <a:pt x="3151146" y="3098018"/>
                </a:cubicBezTo>
                <a:cubicBezTo>
                  <a:pt x="3151146" y="3101773"/>
                  <a:pt x="3154043" y="3109285"/>
                  <a:pt x="3148248" y="3109285"/>
                </a:cubicBezTo>
                <a:cubicBezTo>
                  <a:pt x="3145351" y="3113041"/>
                  <a:pt x="3142453" y="3109285"/>
                  <a:pt x="3142453" y="3101773"/>
                </a:cubicBezTo>
                <a:cubicBezTo>
                  <a:pt x="3142453" y="3094262"/>
                  <a:pt x="3139555" y="3090506"/>
                  <a:pt x="3136657" y="3090506"/>
                </a:cubicBezTo>
                <a:cubicBezTo>
                  <a:pt x="3133759" y="3086750"/>
                  <a:pt x="3130861" y="3090506"/>
                  <a:pt x="3133759" y="3090506"/>
                </a:cubicBezTo>
                <a:cubicBezTo>
                  <a:pt x="3133759" y="3090506"/>
                  <a:pt x="3133759" y="3094262"/>
                  <a:pt x="3133759" y="3094262"/>
                </a:cubicBezTo>
                <a:cubicBezTo>
                  <a:pt x="3133759" y="3109285"/>
                  <a:pt x="3136657" y="3124309"/>
                  <a:pt x="3133759" y="3139333"/>
                </a:cubicBezTo>
                <a:cubicBezTo>
                  <a:pt x="3127963" y="3150600"/>
                  <a:pt x="3130861" y="3165623"/>
                  <a:pt x="3130861" y="3176891"/>
                </a:cubicBezTo>
                <a:cubicBezTo>
                  <a:pt x="3139555" y="3184403"/>
                  <a:pt x="3130861" y="3199426"/>
                  <a:pt x="3136657" y="3214449"/>
                </a:cubicBezTo>
                <a:cubicBezTo>
                  <a:pt x="3145351" y="3225717"/>
                  <a:pt x="3130861" y="3233229"/>
                  <a:pt x="3130861" y="3248252"/>
                </a:cubicBezTo>
                <a:cubicBezTo>
                  <a:pt x="3130861" y="3248252"/>
                  <a:pt x="3130861" y="3248252"/>
                  <a:pt x="3130861" y="3252008"/>
                </a:cubicBezTo>
                <a:cubicBezTo>
                  <a:pt x="3133759" y="3252008"/>
                  <a:pt x="3136657" y="3248252"/>
                  <a:pt x="3139555" y="3255764"/>
                </a:cubicBezTo>
                <a:cubicBezTo>
                  <a:pt x="3139555" y="3259519"/>
                  <a:pt x="3139555" y="3263275"/>
                  <a:pt x="3133759" y="3263275"/>
                </a:cubicBezTo>
                <a:cubicBezTo>
                  <a:pt x="3133759" y="3267031"/>
                  <a:pt x="3133759" y="3274543"/>
                  <a:pt x="3133759" y="3278299"/>
                </a:cubicBezTo>
                <a:cubicBezTo>
                  <a:pt x="3133759" y="3282055"/>
                  <a:pt x="3133759" y="3285811"/>
                  <a:pt x="3130861" y="3285811"/>
                </a:cubicBezTo>
                <a:cubicBezTo>
                  <a:pt x="3127963" y="3297079"/>
                  <a:pt x="3136657" y="3304590"/>
                  <a:pt x="3139555" y="3315857"/>
                </a:cubicBezTo>
                <a:cubicBezTo>
                  <a:pt x="3142453" y="3315857"/>
                  <a:pt x="3145351" y="3312101"/>
                  <a:pt x="3148248" y="3319613"/>
                </a:cubicBezTo>
                <a:cubicBezTo>
                  <a:pt x="3148248" y="3323369"/>
                  <a:pt x="3148248" y="3330881"/>
                  <a:pt x="3148248" y="3334637"/>
                </a:cubicBezTo>
                <a:cubicBezTo>
                  <a:pt x="3142453" y="3338393"/>
                  <a:pt x="3136657" y="3334637"/>
                  <a:pt x="3130861" y="3338393"/>
                </a:cubicBezTo>
                <a:cubicBezTo>
                  <a:pt x="3125066" y="3338393"/>
                  <a:pt x="3125066" y="3338393"/>
                  <a:pt x="3125066" y="3345905"/>
                </a:cubicBezTo>
                <a:cubicBezTo>
                  <a:pt x="3125066" y="3349661"/>
                  <a:pt x="3125066" y="3353416"/>
                  <a:pt x="3125066" y="3360928"/>
                </a:cubicBezTo>
                <a:cubicBezTo>
                  <a:pt x="3125066" y="3364684"/>
                  <a:pt x="3125066" y="3372195"/>
                  <a:pt x="3125066" y="3375951"/>
                </a:cubicBezTo>
                <a:cubicBezTo>
                  <a:pt x="3125066" y="3379707"/>
                  <a:pt x="3125066" y="3383463"/>
                  <a:pt x="3122168" y="3383463"/>
                </a:cubicBezTo>
                <a:cubicBezTo>
                  <a:pt x="3110576" y="3394731"/>
                  <a:pt x="3110576" y="3394731"/>
                  <a:pt x="3110576" y="3405998"/>
                </a:cubicBezTo>
                <a:cubicBezTo>
                  <a:pt x="3110576" y="3413509"/>
                  <a:pt x="3110576" y="3417265"/>
                  <a:pt x="3109127" y="3418204"/>
                </a:cubicBezTo>
                <a:lnTo>
                  <a:pt x="3107392" y="3417400"/>
                </a:lnTo>
                <a:lnTo>
                  <a:pt x="3112050" y="3357556"/>
                </a:lnTo>
                <a:lnTo>
                  <a:pt x="3116034" y="3287875"/>
                </a:lnTo>
                <a:lnTo>
                  <a:pt x="3126103" y="3284971"/>
                </a:lnTo>
                <a:cubicBezTo>
                  <a:pt x="3126103" y="3273707"/>
                  <a:pt x="3126103" y="3262442"/>
                  <a:pt x="3126103" y="3251178"/>
                </a:cubicBezTo>
                <a:cubicBezTo>
                  <a:pt x="3129900" y="3243669"/>
                  <a:pt x="3122306" y="3232405"/>
                  <a:pt x="3129900" y="3221140"/>
                </a:cubicBezTo>
                <a:cubicBezTo>
                  <a:pt x="3141288" y="3209876"/>
                  <a:pt x="3126103" y="3206122"/>
                  <a:pt x="3126103" y="3194857"/>
                </a:cubicBezTo>
                <a:lnTo>
                  <a:pt x="3124892" y="3164010"/>
                </a:lnTo>
                <a:lnTo>
                  <a:pt x="3129951" y="3111742"/>
                </a:lnTo>
                <a:cubicBezTo>
                  <a:pt x="3132215" y="3099468"/>
                  <a:pt x="3129989" y="3091751"/>
                  <a:pt x="3126029" y="3080252"/>
                </a:cubicBezTo>
                <a:lnTo>
                  <a:pt x="3122306" y="3069512"/>
                </a:lnTo>
                <a:lnTo>
                  <a:pt x="3122306" y="3059687"/>
                </a:lnTo>
                <a:lnTo>
                  <a:pt x="3121332" y="3046590"/>
                </a:lnTo>
                <a:lnTo>
                  <a:pt x="3127860" y="3034055"/>
                </a:lnTo>
                <a:lnTo>
                  <a:pt x="3120307" y="3032804"/>
                </a:lnTo>
                <a:lnTo>
                  <a:pt x="3119933" y="3027772"/>
                </a:lnTo>
                <a:cubicBezTo>
                  <a:pt x="3117561" y="3017446"/>
                  <a:pt x="3112815" y="3007121"/>
                  <a:pt x="3103324" y="2995857"/>
                </a:cubicBezTo>
                <a:cubicBezTo>
                  <a:pt x="3107120" y="2992102"/>
                  <a:pt x="3114714" y="2992102"/>
                  <a:pt x="3114714" y="2988348"/>
                </a:cubicBezTo>
                <a:cubicBezTo>
                  <a:pt x="3124205" y="2980838"/>
                  <a:pt x="3128951" y="2976145"/>
                  <a:pt x="3129425" y="2970512"/>
                </a:cubicBezTo>
                <a:lnTo>
                  <a:pt x="3122877" y="2956433"/>
                </a:lnTo>
                <a:lnTo>
                  <a:pt x="3131524" y="2941662"/>
                </a:lnTo>
                <a:close/>
                <a:moveTo>
                  <a:pt x="8568623" y="2910087"/>
                </a:moveTo>
                <a:lnTo>
                  <a:pt x="8568533" y="2912007"/>
                </a:lnTo>
                <a:cubicBezTo>
                  <a:pt x="8570431" y="2912007"/>
                  <a:pt x="8574227" y="2914823"/>
                  <a:pt x="8578023" y="2918108"/>
                </a:cubicBezTo>
                <a:lnTo>
                  <a:pt x="8587307" y="2926830"/>
                </a:lnTo>
                <a:lnTo>
                  <a:pt x="8587307" y="2949759"/>
                </a:lnTo>
                <a:lnTo>
                  <a:pt x="8583719" y="2953309"/>
                </a:lnTo>
                <a:lnTo>
                  <a:pt x="8578723" y="2954955"/>
                </a:lnTo>
                <a:lnTo>
                  <a:pt x="8577355" y="2952703"/>
                </a:lnTo>
                <a:lnTo>
                  <a:pt x="8566493" y="2948405"/>
                </a:lnTo>
                <a:lnTo>
                  <a:pt x="8564737" y="2945799"/>
                </a:lnTo>
                <a:lnTo>
                  <a:pt x="8564737" y="2912009"/>
                </a:lnTo>
                <a:close/>
                <a:moveTo>
                  <a:pt x="1805873" y="2910086"/>
                </a:moveTo>
                <a:lnTo>
                  <a:pt x="1805783" y="2912006"/>
                </a:lnTo>
                <a:cubicBezTo>
                  <a:pt x="1807681" y="2912006"/>
                  <a:pt x="1811478" y="2914822"/>
                  <a:pt x="1815274" y="2918107"/>
                </a:cubicBezTo>
                <a:lnTo>
                  <a:pt x="1824557" y="2926829"/>
                </a:lnTo>
                <a:lnTo>
                  <a:pt x="1824557" y="2949758"/>
                </a:lnTo>
                <a:lnTo>
                  <a:pt x="1820969" y="2953308"/>
                </a:lnTo>
                <a:lnTo>
                  <a:pt x="1815973" y="2954954"/>
                </a:lnTo>
                <a:lnTo>
                  <a:pt x="1814606" y="2952702"/>
                </a:lnTo>
                <a:lnTo>
                  <a:pt x="1803743" y="2948404"/>
                </a:lnTo>
                <a:lnTo>
                  <a:pt x="1801987" y="2945798"/>
                </a:lnTo>
                <a:lnTo>
                  <a:pt x="1801987" y="2912008"/>
                </a:lnTo>
                <a:close/>
                <a:moveTo>
                  <a:pt x="11637165" y="2892054"/>
                </a:moveTo>
                <a:lnTo>
                  <a:pt x="11668829" y="2909754"/>
                </a:lnTo>
                <a:cubicBezTo>
                  <a:pt x="11677845" y="2917733"/>
                  <a:pt x="11685437" y="2927119"/>
                  <a:pt x="11693031" y="2936506"/>
                </a:cubicBezTo>
                <a:cubicBezTo>
                  <a:pt x="11696827" y="2940261"/>
                  <a:pt x="11700623" y="2947771"/>
                  <a:pt x="11700623" y="2955280"/>
                </a:cubicBezTo>
                <a:cubicBezTo>
                  <a:pt x="11700623" y="2962790"/>
                  <a:pt x="11700623" y="2974054"/>
                  <a:pt x="11704419" y="2985318"/>
                </a:cubicBezTo>
                <a:cubicBezTo>
                  <a:pt x="11708217" y="2989073"/>
                  <a:pt x="11708217" y="2996582"/>
                  <a:pt x="11704419" y="3004091"/>
                </a:cubicBezTo>
                <a:cubicBezTo>
                  <a:pt x="11696827" y="3007846"/>
                  <a:pt x="11700623" y="3015356"/>
                  <a:pt x="11700623" y="3019110"/>
                </a:cubicBezTo>
                <a:cubicBezTo>
                  <a:pt x="11700623" y="3026620"/>
                  <a:pt x="11696827" y="3030375"/>
                  <a:pt x="11704419" y="3030375"/>
                </a:cubicBezTo>
                <a:cubicBezTo>
                  <a:pt x="11712013" y="3030375"/>
                  <a:pt x="11712013" y="3026620"/>
                  <a:pt x="11712013" y="3019110"/>
                </a:cubicBezTo>
                <a:cubicBezTo>
                  <a:pt x="11712013" y="3007846"/>
                  <a:pt x="11712013" y="2996582"/>
                  <a:pt x="11712013" y="2989073"/>
                </a:cubicBezTo>
                <a:cubicBezTo>
                  <a:pt x="11712013" y="2974054"/>
                  <a:pt x="11723403" y="2970299"/>
                  <a:pt x="11734791" y="2977808"/>
                </a:cubicBezTo>
                <a:cubicBezTo>
                  <a:pt x="11734791" y="2977808"/>
                  <a:pt x="11738589" y="2977808"/>
                  <a:pt x="11742385" y="2977808"/>
                </a:cubicBezTo>
                <a:cubicBezTo>
                  <a:pt x="11765163" y="2989073"/>
                  <a:pt x="11765163" y="2989073"/>
                  <a:pt x="11765163" y="3019110"/>
                </a:cubicBezTo>
                <a:cubicBezTo>
                  <a:pt x="11765163" y="3019110"/>
                  <a:pt x="11765163" y="3022865"/>
                  <a:pt x="11765163" y="3022865"/>
                </a:cubicBezTo>
                <a:cubicBezTo>
                  <a:pt x="11776553" y="3034129"/>
                  <a:pt x="11776553" y="3045393"/>
                  <a:pt x="11765163" y="3056658"/>
                </a:cubicBezTo>
                <a:cubicBezTo>
                  <a:pt x="11765163" y="3064167"/>
                  <a:pt x="11765163" y="3067922"/>
                  <a:pt x="11765163" y="3075431"/>
                </a:cubicBezTo>
                <a:cubicBezTo>
                  <a:pt x="11765163" y="3079186"/>
                  <a:pt x="11768959" y="3086695"/>
                  <a:pt x="11757571" y="3090450"/>
                </a:cubicBezTo>
                <a:cubicBezTo>
                  <a:pt x="11757571" y="3097960"/>
                  <a:pt x="11761367" y="3109224"/>
                  <a:pt x="11757571" y="3116733"/>
                </a:cubicBezTo>
                <a:cubicBezTo>
                  <a:pt x="11757571" y="3131752"/>
                  <a:pt x="11761367" y="3143016"/>
                  <a:pt x="11765163" y="3150526"/>
                </a:cubicBezTo>
                <a:cubicBezTo>
                  <a:pt x="11772757" y="3161790"/>
                  <a:pt x="11772757" y="3173054"/>
                  <a:pt x="11765163" y="3184318"/>
                </a:cubicBezTo>
                <a:cubicBezTo>
                  <a:pt x="11761367" y="3191828"/>
                  <a:pt x="11757571" y="3206847"/>
                  <a:pt x="11757571" y="3218111"/>
                </a:cubicBezTo>
                <a:cubicBezTo>
                  <a:pt x="11761367" y="3221865"/>
                  <a:pt x="11761367" y="3229375"/>
                  <a:pt x="11753773" y="3233130"/>
                </a:cubicBezTo>
                <a:cubicBezTo>
                  <a:pt x="11749977" y="3236884"/>
                  <a:pt x="11749977" y="3240639"/>
                  <a:pt x="11753773" y="3244394"/>
                </a:cubicBezTo>
                <a:cubicBezTo>
                  <a:pt x="11765163" y="3263167"/>
                  <a:pt x="11757571" y="3285696"/>
                  <a:pt x="11757571" y="3304469"/>
                </a:cubicBezTo>
                <a:cubicBezTo>
                  <a:pt x="11765163" y="3304469"/>
                  <a:pt x="11768959" y="3300715"/>
                  <a:pt x="11772757" y="3308224"/>
                </a:cubicBezTo>
                <a:cubicBezTo>
                  <a:pt x="11772757" y="3311979"/>
                  <a:pt x="11772757" y="3319488"/>
                  <a:pt x="11765163" y="3315734"/>
                </a:cubicBezTo>
                <a:cubicBezTo>
                  <a:pt x="11765163" y="3323243"/>
                  <a:pt x="11765163" y="3330752"/>
                  <a:pt x="11765163" y="3338262"/>
                </a:cubicBezTo>
                <a:cubicBezTo>
                  <a:pt x="11768959" y="3338262"/>
                  <a:pt x="11776553" y="3334507"/>
                  <a:pt x="11780349" y="3342017"/>
                </a:cubicBezTo>
                <a:cubicBezTo>
                  <a:pt x="11780349" y="3345771"/>
                  <a:pt x="11776553" y="3349526"/>
                  <a:pt x="11772757" y="3349526"/>
                </a:cubicBezTo>
                <a:cubicBezTo>
                  <a:pt x="11772757" y="3357036"/>
                  <a:pt x="11772757" y="3364545"/>
                  <a:pt x="11772757" y="3368300"/>
                </a:cubicBezTo>
                <a:cubicBezTo>
                  <a:pt x="11776553" y="3372054"/>
                  <a:pt x="11784145" y="3368300"/>
                  <a:pt x="11784145" y="3375809"/>
                </a:cubicBezTo>
                <a:cubicBezTo>
                  <a:pt x="11784145" y="3379564"/>
                  <a:pt x="11787943" y="3387073"/>
                  <a:pt x="11780349" y="3390828"/>
                </a:cubicBezTo>
                <a:cubicBezTo>
                  <a:pt x="11776553" y="3398337"/>
                  <a:pt x="11787943" y="3409602"/>
                  <a:pt x="11784145" y="3417111"/>
                </a:cubicBezTo>
                <a:cubicBezTo>
                  <a:pt x="11776553" y="3428375"/>
                  <a:pt x="11780349" y="3435885"/>
                  <a:pt x="11780349" y="3443394"/>
                </a:cubicBezTo>
                <a:cubicBezTo>
                  <a:pt x="11776553" y="3450904"/>
                  <a:pt x="11780349" y="3454658"/>
                  <a:pt x="11780349" y="3462168"/>
                </a:cubicBezTo>
                <a:cubicBezTo>
                  <a:pt x="11787943" y="3473432"/>
                  <a:pt x="11787943" y="3492206"/>
                  <a:pt x="11780349" y="3507224"/>
                </a:cubicBezTo>
                <a:cubicBezTo>
                  <a:pt x="11780349" y="3518489"/>
                  <a:pt x="11791739" y="3529753"/>
                  <a:pt x="11784145" y="3544772"/>
                </a:cubicBezTo>
                <a:cubicBezTo>
                  <a:pt x="11787943" y="3544772"/>
                  <a:pt x="11799331" y="3556036"/>
                  <a:pt x="11803129" y="3559791"/>
                </a:cubicBezTo>
                <a:cubicBezTo>
                  <a:pt x="11814517" y="3574810"/>
                  <a:pt x="11814517" y="3574810"/>
                  <a:pt x="11799331" y="3586074"/>
                </a:cubicBezTo>
                <a:cubicBezTo>
                  <a:pt x="11795535" y="3589828"/>
                  <a:pt x="11791739" y="3593583"/>
                  <a:pt x="11787943" y="3589828"/>
                </a:cubicBezTo>
                <a:cubicBezTo>
                  <a:pt x="11784145" y="3586074"/>
                  <a:pt x="11780349" y="3586074"/>
                  <a:pt x="11780349" y="3578564"/>
                </a:cubicBezTo>
                <a:cubicBezTo>
                  <a:pt x="11780349" y="3567300"/>
                  <a:pt x="11780349" y="3556036"/>
                  <a:pt x="11780349" y="3544772"/>
                </a:cubicBezTo>
                <a:cubicBezTo>
                  <a:pt x="11765163" y="3533508"/>
                  <a:pt x="11757571" y="3518489"/>
                  <a:pt x="11757571" y="3495960"/>
                </a:cubicBezTo>
                <a:cubicBezTo>
                  <a:pt x="11757571" y="3488451"/>
                  <a:pt x="11757571" y="3480941"/>
                  <a:pt x="11757571" y="3473432"/>
                </a:cubicBezTo>
                <a:cubicBezTo>
                  <a:pt x="11761367" y="3435885"/>
                  <a:pt x="11749977" y="3398337"/>
                  <a:pt x="11746181" y="3360790"/>
                </a:cubicBezTo>
                <a:cubicBezTo>
                  <a:pt x="11746181" y="3357036"/>
                  <a:pt x="11738589" y="3353281"/>
                  <a:pt x="11734791" y="3345771"/>
                </a:cubicBezTo>
                <a:cubicBezTo>
                  <a:pt x="11730995" y="3368300"/>
                  <a:pt x="11730995" y="3390828"/>
                  <a:pt x="11730995" y="3409602"/>
                </a:cubicBezTo>
                <a:cubicBezTo>
                  <a:pt x="11730995" y="3409602"/>
                  <a:pt x="11727199" y="3409602"/>
                  <a:pt x="11727199" y="3409602"/>
                </a:cubicBezTo>
                <a:cubicBezTo>
                  <a:pt x="11727199" y="3387073"/>
                  <a:pt x="11727199" y="3364545"/>
                  <a:pt x="11727199" y="3345771"/>
                </a:cubicBezTo>
                <a:cubicBezTo>
                  <a:pt x="11727199" y="3323243"/>
                  <a:pt x="11727199" y="3304469"/>
                  <a:pt x="11727199" y="3285696"/>
                </a:cubicBezTo>
                <a:cubicBezTo>
                  <a:pt x="11727199" y="3281941"/>
                  <a:pt x="11727199" y="3274432"/>
                  <a:pt x="11723403" y="3270677"/>
                </a:cubicBezTo>
                <a:cubicBezTo>
                  <a:pt x="11715809" y="3263167"/>
                  <a:pt x="11700623" y="3266922"/>
                  <a:pt x="11704419" y="3251903"/>
                </a:cubicBezTo>
                <a:cubicBezTo>
                  <a:pt x="11708217" y="3240639"/>
                  <a:pt x="11696827" y="3233130"/>
                  <a:pt x="11700623" y="3221865"/>
                </a:cubicBezTo>
                <a:cubicBezTo>
                  <a:pt x="11700623" y="3214356"/>
                  <a:pt x="11696827" y="3203092"/>
                  <a:pt x="11704419" y="3195582"/>
                </a:cubicBezTo>
                <a:cubicBezTo>
                  <a:pt x="11708217" y="3191828"/>
                  <a:pt x="11704419" y="3188073"/>
                  <a:pt x="11704419" y="3180563"/>
                </a:cubicBezTo>
                <a:cubicBezTo>
                  <a:pt x="11696827" y="3184318"/>
                  <a:pt x="11693031" y="3191828"/>
                  <a:pt x="11689235" y="3191828"/>
                </a:cubicBezTo>
                <a:cubicBezTo>
                  <a:pt x="11681641" y="3195582"/>
                  <a:pt x="11674049" y="3191828"/>
                  <a:pt x="11674049" y="3184318"/>
                </a:cubicBezTo>
                <a:cubicBezTo>
                  <a:pt x="11674049" y="3176809"/>
                  <a:pt x="11674049" y="3165545"/>
                  <a:pt x="11662659" y="3165545"/>
                </a:cubicBezTo>
                <a:cubicBezTo>
                  <a:pt x="11658863" y="3165545"/>
                  <a:pt x="11658863" y="3158035"/>
                  <a:pt x="11658863" y="3154280"/>
                </a:cubicBezTo>
                <a:cubicBezTo>
                  <a:pt x="11670251" y="3135507"/>
                  <a:pt x="11655065" y="3116733"/>
                  <a:pt x="11655065" y="3101714"/>
                </a:cubicBezTo>
                <a:cubicBezTo>
                  <a:pt x="11651269" y="3097960"/>
                  <a:pt x="11651269" y="3094205"/>
                  <a:pt x="11647473" y="3094205"/>
                </a:cubicBezTo>
                <a:cubicBezTo>
                  <a:pt x="11643677" y="3094205"/>
                  <a:pt x="11639879" y="3097960"/>
                  <a:pt x="11639879" y="3101714"/>
                </a:cubicBezTo>
                <a:lnTo>
                  <a:pt x="11638399" y="3105036"/>
                </a:lnTo>
                <a:lnTo>
                  <a:pt x="11638399" y="3002665"/>
                </a:lnTo>
                <a:cubicBezTo>
                  <a:pt x="11638399" y="2998909"/>
                  <a:pt x="11637475" y="2996092"/>
                  <a:pt x="11636857" y="2993275"/>
                </a:cubicBezTo>
                <a:cubicBezTo>
                  <a:pt x="11636241" y="2990458"/>
                  <a:pt x="11635931" y="2987642"/>
                  <a:pt x="11637165" y="2983886"/>
                </a:cubicBezTo>
                <a:cubicBezTo>
                  <a:pt x="11640867" y="2972618"/>
                  <a:pt x="11638399" y="2957595"/>
                  <a:pt x="11638399" y="2946327"/>
                </a:cubicBezTo>
                <a:cubicBezTo>
                  <a:pt x="11638399" y="2935060"/>
                  <a:pt x="11639633" y="2920036"/>
                  <a:pt x="11637165" y="2908769"/>
                </a:cubicBezTo>
                <a:close/>
                <a:moveTo>
                  <a:pt x="4874416" y="2892053"/>
                </a:moveTo>
                <a:lnTo>
                  <a:pt x="4906079" y="2909753"/>
                </a:lnTo>
                <a:cubicBezTo>
                  <a:pt x="4915095" y="2917732"/>
                  <a:pt x="4922688" y="2927118"/>
                  <a:pt x="4930281" y="2936505"/>
                </a:cubicBezTo>
                <a:cubicBezTo>
                  <a:pt x="4934077" y="2940260"/>
                  <a:pt x="4937874" y="2947770"/>
                  <a:pt x="4937874" y="2955279"/>
                </a:cubicBezTo>
                <a:cubicBezTo>
                  <a:pt x="4937874" y="2962789"/>
                  <a:pt x="4937874" y="2974053"/>
                  <a:pt x="4941670" y="2985317"/>
                </a:cubicBezTo>
                <a:cubicBezTo>
                  <a:pt x="4945467" y="2989072"/>
                  <a:pt x="4945467" y="2996581"/>
                  <a:pt x="4941670" y="3004090"/>
                </a:cubicBezTo>
                <a:cubicBezTo>
                  <a:pt x="4934077" y="3007845"/>
                  <a:pt x="4937874" y="3015355"/>
                  <a:pt x="4937874" y="3019109"/>
                </a:cubicBezTo>
                <a:cubicBezTo>
                  <a:pt x="4937874" y="3026619"/>
                  <a:pt x="4934077" y="3030374"/>
                  <a:pt x="4941670" y="3030374"/>
                </a:cubicBezTo>
                <a:cubicBezTo>
                  <a:pt x="4949263" y="3030374"/>
                  <a:pt x="4949263" y="3026619"/>
                  <a:pt x="4949263" y="3019109"/>
                </a:cubicBezTo>
                <a:cubicBezTo>
                  <a:pt x="4949263" y="3007845"/>
                  <a:pt x="4949263" y="2996581"/>
                  <a:pt x="4949263" y="2989072"/>
                </a:cubicBezTo>
                <a:cubicBezTo>
                  <a:pt x="4949263" y="2974053"/>
                  <a:pt x="4960653" y="2970298"/>
                  <a:pt x="4972042" y="2977807"/>
                </a:cubicBezTo>
                <a:cubicBezTo>
                  <a:pt x="4972042" y="2977807"/>
                  <a:pt x="4975839" y="2977807"/>
                  <a:pt x="4979635" y="2977807"/>
                </a:cubicBezTo>
                <a:cubicBezTo>
                  <a:pt x="5002414" y="2989072"/>
                  <a:pt x="5002414" y="2989072"/>
                  <a:pt x="5002414" y="3019109"/>
                </a:cubicBezTo>
                <a:cubicBezTo>
                  <a:pt x="5002414" y="3019109"/>
                  <a:pt x="5002414" y="3022864"/>
                  <a:pt x="5002414" y="3022864"/>
                </a:cubicBezTo>
                <a:cubicBezTo>
                  <a:pt x="5013804" y="3034128"/>
                  <a:pt x="5013804" y="3045392"/>
                  <a:pt x="5002414" y="3056657"/>
                </a:cubicBezTo>
                <a:cubicBezTo>
                  <a:pt x="5002414" y="3064166"/>
                  <a:pt x="5002414" y="3067921"/>
                  <a:pt x="5002414" y="3075430"/>
                </a:cubicBezTo>
                <a:cubicBezTo>
                  <a:pt x="5002414" y="3079185"/>
                  <a:pt x="5006210" y="3086694"/>
                  <a:pt x="4994821" y="3090449"/>
                </a:cubicBezTo>
                <a:cubicBezTo>
                  <a:pt x="4994821" y="3097959"/>
                  <a:pt x="4998617" y="3109223"/>
                  <a:pt x="4994821" y="3116732"/>
                </a:cubicBezTo>
                <a:cubicBezTo>
                  <a:pt x="4994821" y="3131751"/>
                  <a:pt x="4998617" y="3143015"/>
                  <a:pt x="5002414" y="3150525"/>
                </a:cubicBezTo>
                <a:cubicBezTo>
                  <a:pt x="5010007" y="3161789"/>
                  <a:pt x="5010007" y="3173053"/>
                  <a:pt x="5002414" y="3184317"/>
                </a:cubicBezTo>
                <a:cubicBezTo>
                  <a:pt x="4998617" y="3191827"/>
                  <a:pt x="4994821" y="3206846"/>
                  <a:pt x="4994821" y="3218110"/>
                </a:cubicBezTo>
                <a:cubicBezTo>
                  <a:pt x="4998617" y="3221864"/>
                  <a:pt x="4998617" y="3229374"/>
                  <a:pt x="4991024" y="3233129"/>
                </a:cubicBezTo>
                <a:cubicBezTo>
                  <a:pt x="4987228" y="3236883"/>
                  <a:pt x="4987228" y="3240638"/>
                  <a:pt x="4991024" y="3244393"/>
                </a:cubicBezTo>
                <a:cubicBezTo>
                  <a:pt x="5002414" y="3263166"/>
                  <a:pt x="4994821" y="3285695"/>
                  <a:pt x="4994821" y="3304468"/>
                </a:cubicBezTo>
                <a:cubicBezTo>
                  <a:pt x="5002414" y="3304468"/>
                  <a:pt x="5006210" y="3300714"/>
                  <a:pt x="5010007" y="3308223"/>
                </a:cubicBezTo>
                <a:cubicBezTo>
                  <a:pt x="5010007" y="3311978"/>
                  <a:pt x="5010007" y="3319487"/>
                  <a:pt x="5002414" y="3315733"/>
                </a:cubicBezTo>
                <a:cubicBezTo>
                  <a:pt x="5002414" y="3323242"/>
                  <a:pt x="5002414" y="3330751"/>
                  <a:pt x="5002414" y="3338261"/>
                </a:cubicBezTo>
                <a:cubicBezTo>
                  <a:pt x="5006210" y="3338261"/>
                  <a:pt x="5013804" y="3334506"/>
                  <a:pt x="5017600" y="3342016"/>
                </a:cubicBezTo>
                <a:cubicBezTo>
                  <a:pt x="5017600" y="3345770"/>
                  <a:pt x="5013804" y="3349525"/>
                  <a:pt x="5010007" y="3349525"/>
                </a:cubicBezTo>
                <a:cubicBezTo>
                  <a:pt x="5010007" y="3357035"/>
                  <a:pt x="5010007" y="3364544"/>
                  <a:pt x="5010007" y="3368299"/>
                </a:cubicBezTo>
                <a:cubicBezTo>
                  <a:pt x="5013804" y="3372053"/>
                  <a:pt x="5021396" y="3368299"/>
                  <a:pt x="5021396" y="3375808"/>
                </a:cubicBezTo>
                <a:cubicBezTo>
                  <a:pt x="5021396" y="3379563"/>
                  <a:pt x="5025193" y="3387072"/>
                  <a:pt x="5017600" y="3390827"/>
                </a:cubicBezTo>
                <a:cubicBezTo>
                  <a:pt x="5013804" y="3398336"/>
                  <a:pt x="5025193" y="3409601"/>
                  <a:pt x="5021396" y="3417110"/>
                </a:cubicBezTo>
                <a:cubicBezTo>
                  <a:pt x="5013804" y="3428374"/>
                  <a:pt x="5017600" y="3435884"/>
                  <a:pt x="5017600" y="3443393"/>
                </a:cubicBezTo>
                <a:cubicBezTo>
                  <a:pt x="5013804" y="3450903"/>
                  <a:pt x="5017600" y="3454657"/>
                  <a:pt x="5017600" y="3462167"/>
                </a:cubicBezTo>
                <a:cubicBezTo>
                  <a:pt x="5025193" y="3473431"/>
                  <a:pt x="5025193" y="3492205"/>
                  <a:pt x="5017600" y="3507223"/>
                </a:cubicBezTo>
                <a:cubicBezTo>
                  <a:pt x="5017600" y="3518488"/>
                  <a:pt x="5028989" y="3529752"/>
                  <a:pt x="5021396" y="3544771"/>
                </a:cubicBezTo>
                <a:cubicBezTo>
                  <a:pt x="5025193" y="3544771"/>
                  <a:pt x="5036582" y="3556035"/>
                  <a:pt x="5040379" y="3559790"/>
                </a:cubicBezTo>
                <a:cubicBezTo>
                  <a:pt x="5051768" y="3574809"/>
                  <a:pt x="5051768" y="3574809"/>
                  <a:pt x="5036582" y="3586073"/>
                </a:cubicBezTo>
                <a:cubicBezTo>
                  <a:pt x="5032786" y="3589827"/>
                  <a:pt x="5028989" y="3593582"/>
                  <a:pt x="5025193" y="3589827"/>
                </a:cubicBezTo>
                <a:cubicBezTo>
                  <a:pt x="5021396" y="3586073"/>
                  <a:pt x="5017600" y="3586073"/>
                  <a:pt x="5017600" y="3578563"/>
                </a:cubicBezTo>
                <a:cubicBezTo>
                  <a:pt x="5017600" y="3567299"/>
                  <a:pt x="5017600" y="3556035"/>
                  <a:pt x="5017600" y="3544771"/>
                </a:cubicBezTo>
                <a:cubicBezTo>
                  <a:pt x="5002414" y="3533507"/>
                  <a:pt x="4994821" y="3518488"/>
                  <a:pt x="4994821" y="3495959"/>
                </a:cubicBezTo>
                <a:cubicBezTo>
                  <a:pt x="4994821" y="3488450"/>
                  <a:pt x="4994821" y="3480940"/>
                  <a:pt x="4994821" y="3473431"/>
                </a:cubicBezTo>
                <a:cubicBezTo>
                  <a:pt x="4998617" y="3435884"/>
                  <a:pt x="4987228" y="3398336"/>
                  <a:pt x="4983432" y="3360789"/>
                </a:cubicBezTo>
                <a:cubicBezTo>
                  <a:pt x="4983432" y="3357035"/>
                  <a:pt x="4975839" y="3353280"/>
                  <a:pt x="4972042" y="3345770"/>
                </a:cubicBezTo>
                <a:cubicBezTo>
                  <a:pt x="4968246" y="3368299"/>
                  <a:pt x="4968246" y="3390827"/>
                  <a:pt x="4968246" y="3409601"/>
                </a:cubicBezTo>
                <a:cubicBezTo>
                  <a:pt x="4968246" y="3409601"/>
                  <a:pt x="4964449" y="3409601"/>
                  <a:pt x="4964449" y="3409601"/>
                </a:cubicBezTo>
                <a:cubicBezTo>
                  <a:pt x="4964449" y="3387072"/>
                  <a:pt x="4964449" y="3364544"/>
                  <a:pt x="4964449" y="3345770"/>
                </a:cubicBezTo>
                <a:cubicBezTo>
                  <a:pt x="4964449" y="3323242"/>
                  <a:pt x="4964449" y="3304468"/>
                  <a:pt x="4964449" y="3285695"/>
                </a:cubicBezTo>
                <a:cubicBezTo>
                  <a:pt x="4964449" y="3281940"/>
                  <a:pt x="4964449" y="3274431"/>
                  <a:pt x="4960653" y="3270676"/>
                </a:cubicBezTo>
                <a:cubicBezTo>
                  <a:pt x="4953060" y="3263166"/>
                  <a:pt x="4937874" y="3266921"/>
                  <a:pt x="4941670" y="3251902"/>
                </a:cubicBezTo>
                <a:cubicBezTo>
                  <a:pt x="4945467" y="3240638"/>
                  <a:pt x="4934077" y="3233129"/>
                  <a:pt x="4937874" y="3221864"/>
                </a:cubicBezTo>
                <a:cubicBezTo>
                  <a:pt x="4937874" y="3214355"/>
                  <a:pt x="4934077" y="3203091"/>
                  <a:pt x="4941670" y="3195581"/>
                </a:cubicBezTo>
                <a:cubicBezTo>
                  <a:pt x="4945467" y="3191827"/>
                  <a:pt x="4941670" y="3188072"/>
                  <a:pt x="4941670" y="3180562"/>
                </a:cubicBezTo>
                <a:cubicBezTo>
                  <a:pt x="4934077" y="3184317"/>
                  <a:pt x="4930281" y="3191827"/>
                  <a:pt x="4926485" y="3191827"/>
                </a:cubicBezTo>
                <a:cubicBezTo>
                  <a:pt x="4918892" y="3195581"/>
                  <a:pt x="4911299" y="3191827"/>
                  <a:pt x="4911299" y="3184317"/>
                </a:cubicBezTo>
                <a:cubicBezTo>
                  <a:pt x="4911299" y="3176808"/>
                  <a:pt x="4911299" y="3165544"/>
                  <a:pt x="4899909" y="3165544"/>
                </a:cubicBezTo>
                <a:cubicBezTo>
                  <a:pt x="4896113" y="3165544"/>
                  <a:pt x="4896113" y="3158034"/>
                  <a:pt x="4896113" y="3154279"/>
                </a:cubicBezTo>
                <a:cubicBezTo>
                  <a:pt x="4907502" y="3135506"/>
                  <a:pt x="4892316" y="3116732"/>
                  <a:pt x="4892316" y="3101713"/>
                </a:cubicBezTo>
                <a:cubicBezTo>
                  <a:pt x="4888520" y="3097959"/>
                  <a:pt x="4888520" y="3094204"/>
                  <a:pt x="4884723" y="3094204"/>
                </a:cubicBezTo>
                <a:cubicBezTo>
                  <a:pt x="4880927" y="3094204"/>
                  <a:pt x="4877130" y="3097959"/>
                  <a:pt x="4877130" y="3101713"/>
                </a:cubicBezTo>
                <a:lnTo>
                  <a:pt x="4875650" y="3105035"/>
                </a:lnTo>
                <a:lnTo>
                  <a:pt x="4875650" y="3002664"/>
                </a:lnTo>
                <a:cubicBezTo>
                  <a:pt x="4875650" y="2998908"/>
                  <a:pt x="4874725" y="2996091"/>
                  <a:pt x="4874108" y="2993274"/>
                </a:cubicBezTo>
                <a:cubicBezTo>
                  <a:pt x="4873491" y="2990457"/>
                  <a:pt x="4873182" y="2987641"/>
                  <a:pt x="4874416" y="2983885"/>
                </a:cubicBezTo>
                <a:cubicBezTo>
                  <a:pt x="4878118" y="2972617"/>
                  <a:pt x="4875650" y="2957594"/>
                  <a:pt x="4875650" y="2946326"/>
                </a:cubicBezTo>
                <a:cubicBezTo>
                  <a:pt x="4875650" y="2935059"/>
                  <a:pt x="4876884" y="2920035"/>
                  <a:pt x="4874416" y="2908768"/>
                </a:cubicBezTo>
                <a:close/>
                <a:moveTo>
                  <a:pt x="6510640" y="2885171"/>
                </a:moveTo>
                <a:lnTo>
                  <a:pt x="6512504" y="2906467"/>
                </a:lnTo>
                <a:lnTo>
                  <a:pt x="6508795" y="2948849"/>
                </a:lnTo>
                <a:lnTo>
                  <a:pt x="6507600" y="2931175"/>
                </a:lnTo>
                <a:cubicBezTo>
                  <a:pt x="6507600" y="2931175"/>
                  <a:pt x="6507600" y="2927419"/>
                  <a:pt x="6508834" y="2923663"/>
                </a:cubicBezTo>
                <a:close/>
                <a:moveTo>
                  <a:pt x="5758070" y="2849912"/>
                </a:moveTo>
                <a:lnTo>
                  <a:pt x="5760329" y="2853902"/>
                </a:lnTo>
                <a:cubicBezTo>
                  <a:pt x="5775515" y="2872675"/>
                  <a:pt x="5775515" y="2883939"/>
                  <a:pt x="5760329" y="2906468"/>
                </a:cubicBezTo>
                <a:lnTo>
                  <a:pt x="5755921" y="2918461"/>
                </a:lnTo>
                <a:lnTo>
                  <a:pt x="5754217" y="2914519"/>
                </a:lnTo>
                <a:cubicBezTo>
                  <a:pt x="5752290" y="2912172"/>
                  <a:pt x="5750363" y="2910294"/>
                  <a:pt x="5750363" y="2908416"/>
                </a:cubicBezTo>
                <a:cubicBezTo>
                  <a:pt x="5754217" y="2900904"/>
                  <a:pt x="5758070" y="2893393"/>
                  <a:pt x="5758070" y="2885881"/>
                </a:cubicBezTo>
                <a:close/>
                <a:moveTo>
                  <a:pt x="8565805" y="2833370"/>
                </a:moveTo>
                <a:lnTo>
                  <a:pt x="8570431" y="2850523"/>
                </a:lnTo>
                <a:lnTo>
                  <a:pt x="8569523" y="2854338"/>
                </a:lnTo>
                <a:lnTo>
                  <a:pt x="8569289" y="2853202"/>
                </a:lnTo>
                <a:lnTo>
                  <a:pt x="8564387" y="2838983"/>
                </a:lnTo>
                <a:close/>
                <a:moveTo>
                  <a:pt x="1803056" y="2833369"/>
                </a:moveTo>
                <a:lnTo>
                  <a:pt x="1807681" y="2850522"/>
                </a:lnTo>
                <a:lnTo>
                  <a:pt x="1806774" y="2854337"/>
                </a:lnTo>
                <a:lnTo>
                  <a:pt x="1806539" y="2853201"/>
                </a:lnTo>
                <a:lnTo>
                  <a:pt x="1801638" y="2838982"/>
                </a:lnTo>
                <a:close/>
                <a:moveTo>
                  <a:pt x="9900619" y="2826107"/>
                </a:moveTo>
                <a:lnTo>
                  <a:pt x="9902305" y="2831353"/>
                </a:lnTo>
                <a:cubicBezTo>
                  <a:pt x="9903753" y="2836986"/>
                  <a:pt x="9905927" y="2842620"/>
                  <a:pt x="9906651" y="2848254"/>
                </a:cubicBezTo>
                <a:lnTo>
                  <a:pt x="9903797" y="2859352"/>
                </a:lnTo>
                <a:lnTo>
                  <a:pt x="9895957" y="2843520"/>
                </a:lnTo>
                <a:lnTo>
                  <a:pt x="9890539" y="2836431"/>
                </a:lnTo>
                <a:close/>
                <a:moveTo>
                  <a:pt x="3137869" y="2826106"/>
                </a:moveTo>
                <a:lnTo>
                  <a:pt x="3139555" y="2831352"/>
                </a:lnTo>
                <a:cubicBezTo>
                  <a:pt x="3141004" y="2836985"/>
                  <a:pt x="3143178" y="2842619"/>
                  <a:pt x="3143902" y="2848253"/>
                </a:cubicBezTo>
                <a:lnTo>
                  <a:pt x="3141048" y="2859351"/>
                </a:lnTo>
                <a:lnTo>
                  <a:pt x="3133207" y="2843519"/>
                </a:lnTo>
                <a:lnTo>
                  <a:pt x="3127790" y="2836430"/>
                </a:lnTo>
                <a:close/>
                <a:moveTo>
                  <a:pt x="11518471" y="2818604"/>
                </a:moveTo>
                <a:lnTo>
                  <a:pt x="11524711" y="2827147"/>
                </a:lnTo>
                <a:lnTo>
                  <a:pt x="11524871" y="2837407"/>
                </a:lnTo>
                <a:cubicBezTo>
                  <a:pt x="11524871" y="2837407"/>
                  <a:pt x="11524871" y="2841163"/>
                  <a:pt x="11524871" y="2844919"/>
                </a:cubicBezTo>
                <a:cubicBezTo>
                  <a:pt x="11524871" y="2852431"/>
                  <a:pt x="11523637" y="2863698"/>
                  <a:pt x="11526105" y="2867454"/>
                </a:cubicBezTo>
                <a:lnTo>
                  <a:pt x="11527921" y="2900632"/>
                </a:lnTo>
                <a:lnTo>
                  <a:pt x="11526065" y="2897454"/>
                </a:lnTo>
                <a:cubicBezTo>
                  <a:pt x="11529861" y="2889944"/>
                  <a:pt x="11518471" y="2882435"/>
                  <a:pt x="11518471" y="2874925"/>
                </a:cubicBezTo>
                <a:cubicBezTo>
                  <a:pt x="11518471" y="2859906"/>
                  <a:pt x="11518471" y="2841133"/>
                  <a:pt x="11518471" y="2818604"/>
                </a:cubicBezTo>
                <a:close/>
                <a:moveTo>
                  <a:pt x="4755722" y="2818603"/>
                </a:moveTo>
                <a:lnTo>
                  <a:pt x="4761961" y="2827146"/>
                </a:lnTo>
                <a:lnTo>
                  <a:pt x="4762121" y="2837406"/>
                </a:lnTo>
                <a:cubicBezTo>
                  <a:pt x="4762121" y="2837406"/>
                  <a:pt x="4762121" y="2841162"/>
                  <a:pt x="4762121" y="2844918"/>
                </a:cubicBezTo>
                <a:cubicBezTo>
                  <a:pt x="4762121" y="2852430"/>
                  <a:pt x="4760887" y="2863697"/>
                  <a:pt x="4763355" y="2867453"/>
                </a:cubicBezTo>
                <a:lnTo>
                  <a:pt x="4765172" y="2900631"/>
                </a:lnTo>
                <a:lnTo>
                  <a:pt x="4763315" y="2897453"/>
                </a:lnTo>
                <a:cubicBezTo>
                  <a:pt x="4767112" y="2889943"/>
                  <a:pt x="4755722" y="2882434"/>
                  <a:pt x="4755722" y="2874924"/>
                </a:cubicBezTo>
                <a:cubicBezTo>
                  <a:pt x="4755722" y="2859905"/>
                  <a:pt x="4755722" y="2841132"/>
                  <a:pt x="4755722" y="2818603"/>
                </a:cubicBezTo>
                <a:close/>
                <a:moveTo>
                  <a:pt x="9977649" y="2788646"/>
                </a:moveTo>
                <a:lnTo>
                  <a:pt x="9980207" y="2798896"/>
                </a:lnTo>
                <a:cubicBezTo>
                  <a:pt x="9979845" y="2805469"/>
                  <a:pt x="9979121" y="2812980"/>
                  <a:pt x="9982019" y="2820492"/>
                </a:cubicBezTo>
                <a:cubicBezTo>
                  <a:pt x="9990711" y="2831760"/>
                  <a:pt x="9976223" y="2839272"/>
                  <a:pt x="9976223" y="2854295"/>
                </a:cubicBezTo>
                <a:cubicBezTo>
                  <a:pt x="9976223" y="2854295"/>
                  <a:pt x="9976223" y="2854295"/>
                  <a:pt x="9976223" y="2858051"/>
                </a:cubicBezTo>
                <a:cubicBezTo>
                  <a:pt x="9979121" y="2858051"/>
                  <a:pt x="9982019" y="2854295"/>
                  <a:pt x="9984917" y="2861807"/>
                </a:cubicBezTo>
                <a:cubicBezTo>
                  <a:pt x="9984917" y="2865562"/>
                  <a:pt x="9984917" y="2869318"/>
                  <a:pt x="9979121" y="2869318"/>
                </a:cubicBezTo>
                <a:cubicBezTo>
                  <a:pt x="9979121" y="2873074"/>
                  <a:pt x="9979121" y="2880586"/>
                  <a:pt x="9979121" y="2884342"/>
                </a:cubicBezTo>
                <a:cubicBezTo>
                  <a:pt x="9979121" y="2888098"/>
                  <a:pt x="9979121" y="2891854"/>
                  <a:pt x="9976223" y="2891854"/>
                </a:cubicBezTo>
                <a:cubicBezTo>
                  <a:pt x="9973325" y="2903122"/>
                  <a:pt x="9982019" y="2910633"/>
                  <a:pt x="9984917" y="2921900"/>
                </a:cubicBezTo>
                <a:cubicBezTo>
                  <a:pt x="9987813" y="2921900"/>
                  <a:pt x="9990711" y="2918144"/>
                  <a:pt x="9993609" y="2925656"/>
                </a:cubicBezTo>
                <a:cubicBezTo>
                  <a:pt x="9993609" y="2929412"/>
                  <a:pt x="9993609" y="2936924"/>
                  <a:pt x="9993609" y="2940680"/>
                </a:cubicBezTo>
                <a:cubicBezTo>
                  <a:pt x="9987813" y="2944436"/>
                  <a:pt x="9982019" y="2940680"/>
                  <a:pt x="9976223" y="2944436"/>
                </a:cubicBezTo>
                <a:cubicBezTo>
                  <a:pt x="9970427" y="2944436"/>
                  <a:pt x="9970427" y="2944436"/>
                  <a:pt x="9970427" y="2951948"/>
                </a:cubicBezTo>
                <a:cubicBezTo>
                  <a:pt x="9970427" y="2955704"/>
                  <a:pt x="9970427" y="2959459"/>
                  <a:pt x="9970427" y="2966971"/>
                </a:cubicBezTo>
                <a:cubicBezTo>
                  <a:pt x="9970427" y="2970727"/>
                  <a:pt x="9970427" y="2978238"/>
                  <a:pt x="9970427" y="2981994"/>
                </a:cubicBezTo>
                <a:cubicBezTo>
                  <a:pt x="9970427" y="2985750"/>
                  <a:pt x="9970427" y="2989506"/>
                  <a:pt x="9967529" y="2989506"/>
                </a:cubicBezTo>
                <a:lnTo>
                  <a:pt x="9964115" y="2993300"/>
                </a:lnTo>
                <a:lnTo>
                  <a:pt x="9963975" y="2992854"/>
                </a:lnTo>
                <a:cubicBezTo>
                  <a:pt x="9962979" y="2989098"/>
                  <a:pt x="9962435" y="2985342"/>
                  <a:pt x="9963161" y="2981587"/>
                </a:cubicBezTo>
                <a:cubicBezTo>
                  <a:pt x="9966057" y="2977832"/>
                  <a:pt x="9963161" y="2970320"/>
                  <a:pt x="9966057" y="2970320"/>
                </a:cubicBezTo>
                <a:cubicBezTo>
                  <a:pt x="9971853" y="2959052"/>
                  <a:pt x="9968955" y="2951540"/>
                  <a:pt x="9968955" y="2940273"/>
                </a:cubicBezTo>
                <a:cubicBezTo>
                  <a:pt x="9968955" y="2925250"/>
                  <a:pt x="9966057" y="2906470"/>
                  <a:pt x="9968955" y="2891446"/>
                </a:cubicBezTo>
                <a:cubicBezTo>
                  <a:pt x="9971853" y="2876423"/>
                  <a:pt x="9974751" y="2865156"/>
                  <a:pt x="9971853" y="2853888"/>
                </a:cubicBezTo>
                <a:cubicBezTo>
                  <a:pt x="9971853" y="2842620"/>
                  <a:pt x="9977649" y="2831353"/>
                  <a:pt x="9977649" y="2820086"/>
                </a:cubicBezTo>
                <a:close/>
                <a:moveTo>
                  <a:pt x="3214899" y="2788645"/>
                </a:moveTo>
                <a:lnTo>
                  <a:pt x="3217458" y="2798895"/>
                </a:lnTo>
                <a:cubicBezTo>
                  <a:pt x="3217095" y="2805468"/>
                  <a:pt x="3216371" y="2812979"/>
                  <a:pt x="3219269" y="2820491"/>
                </a:cubicBezTo>
                <a:cubicBezTo>
                  <a:pt x="3227962" y="2831759"/>
                  <a:pt x="3213473" y="2839271"/>
                  <a:pt x="3213473" y="2854294"/>
                </a:cubicBezTo>
                <a:cubicBezTo>
                  <a:pt x="3213473" y="2854294"/>
                  <a:pt x="3213473" y="2854294"/>
                  <a:pt x="3213473" y="2858050"/>
                </a:cubicBezTo>
                <a:cubicBezTo>
                  <a:pt x="3216371" y="2858050"/>
                  <a:pt x="3219269" y="2854294"/>
                  <a:pt x="3222167" y="2861806"/>
                </a:cubicBezTo>
                <a:cubicBezTo>
                  <a:pt x="3222167" y="2865561"/>
                  <a:pt x="3222167" y="2869317"/>
                  <a:pt x="3216371" y="2869317"/>
                </a:cubicBezTo>
                <a:cubicBezTo>
                  <a:pt x="3216371" y="2873073"/>
                  <a:pt x="3216371" y="2880585"/>
                  <a:pt x="3216371" y="2884341"/>
                </a:cubicBezTo>
                <a:cubicBezTo>
                  <a:pt x="3216371" y="2888097"/>
                  <a:pt x="3216371" y="2891853"/>
                  <a:pt x="3213473" y="2891853"/>
                </a:cubicBezTo>
                <a:cubicBezTo>
                  <a:pt x="3210576" y="2903121"/>
                  <a:pt x="3219269" y="2910632"/>
                  <a:pt x="3222167" y="2921899"/>
                </a:cubicBezTo>
                <a:cubicBezTo>
                  <a:pt x="3225064" y="2921899"/>
                  <a:pt x="3227962" y="2918143"/>
                  <a:pt x="3230860" y="2925655"/>
                </a:cubicBezTo>
                <a:cubicBezTo>
                  <a:pt x="3230860" y="2929411"/>
                  <a:pt x="3230860" y="2936923"/>
                  <a:pt x="3230860" y="2940679"/>
                </a:cubicBezTo>
                <a:cubicBezTo>
                  <a:pt x="3225064" y="2944435"/>
                  <a:pt x="3219269" y="2940679"/>
                  <a:pt x="3213473" y="2944435"/>
                </a:cubicBezTo>
                <a:cubicBezTo>
                  <a:pt x="3207678" y="2944435"/>
                  <a:pt x="3207678" y="2944435"/>
                  <a:pt x="3207678" y="2951947"/>
                </a:cubicBezTo>
                <a:cubicBezTo>
                  <a:pt x="3207678" y="2955703"/>
                  <a:pt x="3207678" y="2959458"/>
                  <a:pt x="3207678" y="2966970"/>
                </a:cubicBezTo>
                <a:cubicBezTo>
                  <a:pt x="3207678" y="2970726"/>
                  <a:pt x="3207678" y="2978237"/>
                  <a:pt x="3207678" y="2981993"/>
                </a:cubicBezTo>
                <a:cubicBezTo>
                  <a:pt x="3207678" y="2985749"/>
                  <a:pt x="3207678" y="2989505"/>
                  <a:pt x="3204780" y="2989505"/>
                </a:cubicBezTo>
                <a:lnTo>
                  <a:pt x="3201365" y="2993299"/>
                </a:lnTo>
                <a:lnTo>
                  <a:pt x="3201225" y="2992853"/>
                </a:lnTo>
                <a:cubicBezTo>
                  <a:pt x="3200229" y="2989097"/>
                  <a:pt x="3199686" y="2985341"/>
                  <a:pt x="3200411" y="2981586"/>
                </a:cubicBezTo>
                <a:cubicBezTo>
                  <a:pt x="3203307" y="2977831"/>
                  <a:pt x="3200411" y="2970319"/>
                  <a:pt x="3203307" y="2970319"/>
                </a:cubicBezTo>
                <a:cubicBezTo>
                  <a:pt x="3209103" y="2959051"/>
                  <a:pt x="3206205" y="2951539"/>
                  <a:pt x="3206205" y="2940272"/>
                </a:cubicBezTo>
                <a:cubicBezTo>
                  <a:pt x="3206205" y="2925249"/>
                  <a:pt x="3203307" y="2906469"/>
                  <a:pt x="3206205" y="2891445"/>
                </a:cubicBezTo>
                <a:cubicBezTo>
                  <a:pt x="3209103" y="2876422"/>
                  <a:pt x="3212001" y="2865155"/>
                  <a:pt x="3209103" y="2853887"/>
                </a:cubicBezTo>
                <a:cubicBezTo>
                  <a:pt x="3209103" y="2842619"/>
                  <a:pt x="3214899" y="2831352"/>
                  <a:pt x="3214899" y="2820085"/>
                </a:cubicBezTo>
                <a:close/>
                <a:moveTo>
                  <a:pt x="9907729" y="2769337"/>
                </a:moveTo>
                <a:lnTo>
                  <a:pt x="9909187" y="2776893"/>
                </a:lnTo>
                <a:cubicBezTo>
                  <a:pt x="9908823" y="2784404"/>
                  <a:pt x="9906651" y="2791916"/>
                  <a:pt x="9902305" y="2797550"/>
                </a:cubicBezTo>
                <a:lnTo>
                  <a:pt x="9900717" y="2802489"/>
                </a:lnTo>
                <a:lnTo>
                  <a:pt x="9897395" y="2796857"/>
                </a:lnTo>
                <a:lnTo>
                  <a:pt x="9896475" y="2785948"/>
                </a:lnTo>
                <a:lnTo>
                  <a:pt x="9899967" y="2783248"/>
                </a:lnTo>
                <a:close/>
                <a:moveTo>
                  <a:pt x="3144980" y="2769336"/>
                </a:moveTo>
                <a:lnTo>
                  <a:pt x="3146437" y="2776892"/>
                </a:lnTo>
                <a:cubicBezTo>
                  <a:pt x="3146074" y="2784403"/>
                  <a:pt x="3143901" y="2791915"/>
                  <a:pt x="3139555" y="2797549"/>
                </a:cubicBezTo>
                <a:lnTo>
                  <a:pt x="3137967" y="2802488"/>
                </a:lnTo>
                <a:lnTo>
                  <a:pt x="3134645" y="2796856"/>
                </a:lnTo>
                <a:lnTo>
                  <a:pt x="3133726" y="2785947"/>
                </a:lnTo>
                <a:lnTo>
                  <a:pt x="3137218" y="2783247"/>
                </a:lnTo>
                <a:close/>
                <a:moveTo>
                  <a:pt x="7032740" y="2740085"/>
                </a:moveTo>
                <a:lnTo>
                  <a:pt x="7036220" y="2802743"/>
                </a:lnTo>
                <a:cubicBezTo>
                  <a:pt x="7037729" y="2810925"/>
                  <a:pt x="7038305" y="2818992"/>
                  <a:pt x="7037636" y="2826903"/>
                </a:cubicBezTo>
                <a:lnTo>
                  <a:pt x="7032647" y="2846044"/>
                </a:lnTo>
                <a:lnTo>
                  <a:pt x="7032647" y="2749711"/>
                </a:lnTo>
                <a:close/>
                <a:moveTo>
                  <a:pt x="269990" y="2740084"/>
                </a:moveTo>
                <a:lnTo>
                  <a:pt x="273470" y="2802742"/>
                </a:lnTo>
                <a:cubicBezTo>
                  <a:pt x="274979" y="2810924"/>
                  <a:pt x="275555" y="2818991"/>
                  <a:pt x="274886" y="2826902"/>
                </a:cubicBezTo>
                <a:lnTo>
                  <a:pt x="269897" y="2846043"/>
                </a:lnTo>
                <a:lnTo>
                  <a:pt x="269897" y="2749710"/>
                </a:lnTo>
                <a:close/>
                <a:moveTo>
                  <a:pt x="10006037" y="2724604"/>
                </a:moveTo>
                <a:lnTo>
                  <a:pt x="10008441" y="2734904"/>
                </a:lnTo>
                <a:lnTo>
                  <a:pt x="10009521" y="2739533"/>
                </a:lnTo>
                <a:lnTo>
                  <a:pt x="10007013" y="2735986"/>
                </a:lnTo>
                <a:lnTo>
                  <a:pt x="10005367" y="2730869"/>
                </a:lnTo>
                <a:close/>
                <a:moveTo>
                  <a:pt x="3243288" y="2724603"/>
                </a:moveTo>
                <a:lnTo>
                  <a:pt x="3245692" y="2734903"/>
                </a:lnTo>
                <a:lnTo>
                  <a:pt x="3246772" y="2739532"/>
                </a:lnTo>
                <a:lnTo>
                  <a:pt x="3244263" y="2735985"/>
                </a:lnTo>
                <a:lnTo>
                  <a:pt x="3242618" y="2730868"/>
                </a:lnTo>
                <a:close/>
                <a:moveTo>
                  <a:pt x="9988095" y="2709054"/>
                </a:moveTo>
                <a:lnTo>
                  <a:pt x="9989359" y="2710139"/>
                </a:lnTo>
                <a:lnTo>
                  <a:pt x="9991231" y="2715608"/>
                </a:lnTo>
                <a:lnTo>
                  <a:pt x="9989625" y="2715797"/>
                </a:lnTo>
                <a:close/>
                <a:moveTo>
                  <a:pt x="3225346" y="2709053"/>
                </a:moveTo>
                <a:lnTo>
                  <a:pt x="3226610" y="2710138"/>
                </a:lnTo>
                <a:lnTo>
                  <a:pt x="3228481" y="2715607"/>
                </a:lnTo>
                <a:lnTo>
                  <a:pt x="3226875" y="2715796"/>
                </a:lnTo>
                <a:close/>
                <a:moveTo>
                  <a:pt x="9978203" y="2700571"/>
                </a:moveTo>
                <a:lnTo>
                  <a:pt x="9979173" y="2701402"/>
                </a:lnTo>
                <a:lnTo>
                  <a:pt x="9980207" y="2722840"/>
                </a:lnTo>
                <a:cubicBezTo>
                  <a:pt x="9980571" y="2730352"/>
                  <a:pt x="9980571" y="2737864"/>
                  <a:pt x="9979121" y="2745376"/>
                </a:cubicBezTo>
                <a:lnTo>
                  <a:pt x="9977649" y="2753007"/>
                </a:lnTo>
                <a:lnTo>
                  <a:pt x="9977649" y="2733700"/>
                </a:lnTo>
                <a:close/>
                <a:moveTo>
                  <a:pt x="3215454" y="2700570"/>
                </a:moveTo>
                <a:lnTo>
                  <a:pt x="3216424" y="2701401"/>
                </a:lnTo>
                <a:lnTo>
                  <a:pt x="3217458" y="2722839"/>
                </a:lnTo>
                <a:cubicBezTo>
                  <a:pt x="3217821" y="2730351"/>
                  <a:pt x="3217821" y="2737863"/>
                  <a:pt x="3216371" y="2745375"/>
                </a:cubicBezTo>
                <a:lnTo>
                  <a:pt x="3214899" y="2753006"/>
                </a:lnTo>
                <a:lnTo>
                  <a:pt x="3214899" y="2733699"/>
                </a:lnTo>
                <a:close/>
                <a:moveTo>
                  <a:pt x="5758507" y="2697894"/>
                </a:moveTo>
                <a:lnTo>
                  <a:pt x="5765549" y="2717323"/>
                </a:lnTo>
                <a:cubicBezTo>
                  <a:pt x="5766024" y="2728118"/>
                  <a:pt x="5764126" y="2739382"/>
                  <a:pt x="5760329" y="2745015"/>
                </a:cubicBezTo>
                <a:lnTo>
                  <a:pt x="5758114" y="2748770"/>
                </a:lnTo>
                <a:close/>
                <a:moveTo>
                  <a:pt x="6913229" y="2624282"/>
                </a:moveTo>
                <a:lnTo>
                  <a:pt x="6913753" y="2670505"/>
                </a:lnTo>
                <a:lnTo>
                  <a:pt x="6911673" y="2667061"/>
                </a:lnTo>
                <a:cubicBezTo>
                  <a:pt x="6910416" y="2660659"/>
                  <a:pt x="6910713" y="2653201"/>
                  <a:pt x="6911693" y="2645329"/>
                </a:cubicBezTo>
                <a:close/>
                <a:moveTo>
                  <a:pt x="150479" y="2624281"/>
                </a:moveTo>
                <a:lnTo>
                  <a:pt x="151003" y="2670504"/>
                </a:lnTo>
                <a:lnTo>
                  <a:pt x="148923" y="2667060"/>
                </a:lnTo>
                <a:cubicBezTo>
                  <a:pt x="147666" y="2660658"/>
                  <a:pt x="147963" y="2653200"/>
                  <a:pt x="148943" y="2645328"/>
                </a:cubicBezTo>
                <a:close/>
                <a:moveTo>
                  <a:pt x="6560841" y="2606626"/>
                </a:moveTo>
                <a:lnTo>
                  <a:pt x="6562814" y="2614764"/>
                </a:lnTo>
                <a:cubicBezTo>
                  <a:pt x="6562814" y="2618518"/>
                  <a:pt x="6565047" y="2618518"/>
                  <a:pt x="6566163" y="2622273"/>
                </a:cubicBezTo>
                <a:lnTo>
                  <a:pt x="6565358" y="2627534"/>
                </a:lnTo>
                <a:lnTo>
                  <a:pt x="6561383" y="2632373"/>
                </a:lnTo>
                <a:lnTo>
                  <a:pt x="6562954" y="2643247"/>
                </a:lnTo>
                <a:lnTo>
                  <a:pt x="6561280" y="2654188"/>
                </a:lnTo>
                <a:cubicBezTo>
                  <a:pt x="6560582" y="2664513"/>
                  <a:pt x="6560582" y="2674839"/>
                  <a:pt x="6560582" y="2686103"/>
                </a:cubicBezTo>
                <a:cubicBezTo>
                  <a:pt x="6560582" y="2701122"/>
                  <a:pt x="6560582" y="2712386"/>
                  <a:pt x="6560582" y="2727405"/>
                </a:cubicBezTo>
                <a:cubicBezTo>
                  <a:pt x="6561698" y="2757443"/>
                  <a:pt x="6558349" y="2787481"/>
                  <a:pt x="6559465" y="2821273"/>
                </a:cubicBezTo>
                <a:cubicBezTo>
                  <a:pt x="6559465" y="2832537"/>
                  <a:pt x="6555000" y="2836292"/>
                  <a:pt x="6558349" y="2847557"/>
                </a:cubicBezTo>
                <a:cubicBezTo>
                  <a:pt x="6560582" y="2858820"/>
                  <a:pt x="6558349" y="2870085"/>
                  <a:pt x="6559465" y="2877594"/>
                </a:cubicBezTo>
                <a:cubicBezTo>
                  <a:pt x="6559465" y="2888858"/>
                  <a:pt x="6559465" y="2900122"/>
                  <a:pt x="6559465" y="2911387"/>
                </a:cubicBezTo>
                <a:cubicBezTo>
                  <a:pt x="6561698" y="2918896"/>
                  <a:pt x="6563930" y="2911387"/>
                  <a:pt x="6566163" y="2915142"/>
                </a:cubicBezTo>
                <a:cubicBezTo>
                  <a:pt x="6570628" y="2926405"/>
                  <a:pt x="6571745" y="2941425"/>
                  <a:pt x="6569512" y="2960198"/>
                </a:cubicBezTo>
                <a:cubicBezTo>
                  <a:pt x="6569512" y="2963953"/>
                  <a:pt x="6568396" y="2963953"/>
                  <a:pt x="6568396" y="2971462"/>
                </a:cubicBezTo>
                <a:cubicBezTo>
                  <a:pt x="6568396" y="2975217"/>
                  <a:pt x="6569512" y="2978972"/>
                  <a:pt x="6571745" y="2978972"/>
                </a:cubicBezTo>
                <a:cubicBezTo>
                  <a:pt x="6572861" y="2978972"/>
                  <a:pt x="6575093" y="2978972"/>
                  <a:pt x="6575093" y="2971462"/>
                </a:cubicBezTo>
                <a:cubicBezTo>
                  <a:pt x="6573977" y="2960198"/>
                  <a:pt x="6575093" y="2948934"/>
                  <a:pt x="6573977" y="2941425"/>
                </a:cubicBezTo>
                <a:cubicBezTo>
                  <a:pt x="6573977" y="2926405"/>
                  <a:pt x="6576210" y="2918896"/>
                  <a:pt x="6576210" y="2907632"/>
                </a:cubicBezTo>
                <a:cubicBezTo>
                  <a:pt x="6577326" y="2900122"/>
                  <a:pt x="6580675" y="2896368"/>
                  <a:pt x="6582908" y="2896368"/>
                </a:cubicBezTo>
                <a:cubicBezTo>
                  <a:pt x="6586256" y="2888858"/>
                  <a:pt x="6587373" y="2888858"/>
                  <a:pt x="6585140" y="2877594"/>
                </a:cubicBezTo>
                <a:cubicBezTo>
                  <a:pt x="6584024" y="2862575"/>
                  <a:pt x="6582908" y="2847557"/>
                  <a:pt x="6580675" y="2832537"/>
                </a:cubicBezTo>
                <a:cubicBezTo>
                  <a:pt x="6579559" y="2828783"/>
                  <a:pt x="6580675" y="2821273"/>
                  <a:pt x="6580675" y="2813764"/>
                </a:cubicBezTo>
                <a:cubicBezTo>
                  <a:pt x="6580675" y="2810009"/>
                  <a:pt x="6582908" y="2810009"/>
                  <a:pt x="6584024" y="2806255"/>
                </a:cubicBezTo>
                <a:cubicBezTo>
                  <a:pt x="6586256" y="2798745"/>
                  <a:pt x="6587373" y="2806255"/>
                  <a:pt x="6589605" y="2810009"/>
                </a:cubicBezTo>
                <a:lnTo>
                  <a:pt x="6590314" y="2813584"/>
                </a:lnTo>
                <a:lnTo>
                  <a:pt x="6587958" y="2838883"/>
                </a:lnTo>
                <a:cubicBezTo>
                  <a:pt x="6587958" y="2857656"/>
                  <a:pt x="6587958" y="2880185"/>
                  <a:pt x="6587958" y="2898958"/>
                </a:cubicBezTo>
                <a:lnTo>
                  <a:pt x="6591112" y="2922354"/>
                </a:lnTo>
                <a:lnTo>
                  <a:pt x="6588364" y="2947769"/>
                </a:lnTo>
                <a:cubicBezTo>
                  <a:pt x="6587248" y="2962789"/>
                  <a:pt x="6590597" y="2977807"/>
                  <a:pt x="6590597" y="2996581"/>
                </a:cubicBezTo>
                <a:cubicBezTo>
                  <a:pt x="6590597" y="2996581"/>
                  <a:pt x="6591713" y="3000336"/>
                  <a:pt x="6592830" y="3000336"/>
                </a:cubicBezTo>
                <a:cubicBezTo>
                  <a:pt x="6593946" y="3007845"/>
                  <a:pt x="6595062" y="3011600"/>
                  <a:pt x="6596178" y="3015355"/>
                </a:cubicBezTo>
                <a:lnTo>
                  <a:pt x="6596813" y="3043093"/>
                </a:lnTo>
                <a:lnTo>
                  <a:pt x="6595551" y="3045392"/>
                </a:lnTo>
                <a:cubicBezTo>
                  <a:pt x="6587958" y="3056657"/>
                  <a:pt x="6587958" y="3064166"/>
                  <a:pt x="6591755" y="3075430"/>
                </a:cubicBezTo>
                <a:lnTo>
                  <a:pt x="6592898" y="3079577"/>
                </a:lnTo>
                <a:lnTo>
                  <a:pt x="6589202" y="3094204"/>
                </a:lnTo>
                <a:cubicBezTo>
                  <a:pt x="6587528" y="3102652"/>
                  <a:pt x="6586132" y="3111100"/>
                  <a:pt x="6586132" y="3112978"/>
                </a:cubicBezTo>
                <a:cubicBezTo>
                  <a:pt x="6588364" y="3124242"/>
                  <a:pt x="6583899" y="3127996"/>
                  <a:pt x="6585015" y="3139261"/>
                </a:cubicBezTo>
                <a:cubicBezTo>
                  <a:pt x="6586132" y="3158035"/>
                  <a:pt x="6590597" y="3173053"/>
                  <a:pt x="6590597" y="3195581"/>
                </a:cubicBezTo>
                <a:cubicBezTo>
                  <a:pt x="6590597" y="3199336"/>
                  <a:pt x="6591713" y="3199336"/>
                  <a:pt x="6592830" y="3199336"/>
                </a:cubicBezTo>
                <a:lnTo>
                  <a:pt x="6595814" y="3221917"/>
                </a:lnTo>
                <a:lnTo>
                  <a:pt x="6589382" y="3242515"/>
                </a:lnTo>
                <a:cubicBezTo>
                  <a:pt x="6587958" y="3252841"/>
                  <a:pt x="6587958" y="3263166"/>
                  <a:pt x="6587958" y="3274431"/>
                </a:cubicBezTo>
                <a:lnTo>
                  <a:pt x="6588692" y="3288941"/>
                </a:lnTo>
                <a:lnTo>
                  <a:pt x="6587657" y="3298152"/>
                </a:lnTo>
                <a:lnTo>
                  <a:pt x="6584162" y="3311978"/>
                </a:lnTo>
                <a:cubicBezTo>
                  <a:pt x="6582264" y="3313855"/>
                  <a:pt x="6581315" y="3315733"/>
                  <a:pt x="6581789" y="3317610"/>
                </a:cubicBezTo>
                <a:lnTo>
                  <a:pt x="6585554" y="3321046"/>
                </a:lnTo>
                <a:lnTo>
                  <a:pt x="6585434" y="3322362"/>
                </a:lnTo>
                <a:cubicBezTo>
                  <a:pt x="6584946" y="3328874"/>
                  <a:pt x="6584736" y="3333567"/>
                  <a:pt x="6585015" y="3334506"/>
                </a:cubicBezTo>
                <a:cubicBezTo>
                  <a:pt x="6586690" y="3343893"/>
                  <a:pt x="6587527" y="3355157"/>
                  <a:pt x="6588504" y="3366421"/>
                </a:cubicBezTo>
                <a:lnTo>
                  <a:pt x="6589395" y="3372996"/>
                </a:lnTo>
                <a:lnTo>
                  <a:pt x="6573247" y="3353749"/>
                </a:lnTo>
                <a:cubicBezTo>
                  <a:pt x="6569925" y="3344831"/>
                  <a:pt x="6568976" y="3334506"/>
                  <a:pt x="6568976" y="3323242"/>
                </a:cubicBezTo>
                <a:cubicBezTo>
                  <a:pt x="6568976" y="3255657"/>
                  <a:pt x="6568976" y="3184317"/>
                  <a:pt x="6568976" y="3116732"/>
                </a:cubicBezTo>
                <a:cubicBezTo>
                  <a:pt x="6568976" y="3094204"/>
                  <a:pt x="6557587" y="3075430"/>
                  <a:pt x="6561383" y="3052902"/>
                </a:cubicBezTo>
                <a:cubicBezTo>
                  <a:pt x="6561383" y="3049147"/>
                  <a:pt x="6553790" y="3045392"/>
                  <a:pt x="6553790" y="3041638"/>
                </a:cubicBezTo>
                <a:cubicBezTo>
                  <a:pt x="6557587" y="3037883"/>
                  <a:pt x="6549994" y="3037883"/>
                  <a:pt x="6546197" y="3037883"/>
                </a:cubicBezTo>
                <a:cubicBezTo>
                  <a:pt x="6546197" y="3037883"/>
                  <a:pt x="6542401" y="3037883"/>
                  <a:pt x="6542401" y="3041638"/>
                </a:cubicBezTo>
                <a:cubicBezTo>
                  <a:pt x="6542401" y="3049147"/>
                  <a:pt x="6546197" y="3052902"/>
                  <a:pt x="6538604" y="3056657"/>
                </a:cubicBezTo>
                <a:cubicBezTo>
                  <a:pt x="6538604" y="3052902"/>
                  <a:pt x="6534808" y="3052902"/>
                  <a:pt x="6534808" y="3052902"/>
                </a:cubicBezTo>
                <a:cubicBezTo>
                  <a:pt x="6538604" y="2996581"/>
                  <a:pt x="6531011" y="2944015"/>
                  <a:pt x="6542401" y="2887694"/>
                </a:cubicBezTo>
                <a:cubicBezTo>
                  <a:pt x="6546197" y="2868920"/>
                  <a:pt x="6546197" y="2850147"/>
                  <a:pt x="6542401" y="2831373"/>
                </a:cubicBezTo>
                <a:cubicBezTo>
                  <a:pt x="6538604" y="2812600"/>
                  <a:pt x="6553790" y="2793826"/>
                  <a:pt x="6542401" y="2775052"/>
                </a:cubicBezTo>
                <a:cubicBezTo>
                  <a:pt x="6542401" y="2771298"/>
                  <a:pt x="6542401" y="2767543"/>
                  <a:pt x="6542401" y="2767543"/>
                </a:cubicBezTo>
                <a:cubicBezTo>
                  <a:pt x="6553790" y="2756279"/>
                  <a:pt x="6549994" y="2741260"/>
                  <a:pt x="6549994" y="2726241"/>
                </a:cubicBezTo>
                <a:cubicBezTo>
                  <a:pt x="6549994" y="2703713"/>
                  <a:pt x="6549994" y="2681184"/>
                  <a:pt x="6549994" y="2654901"/>
                </a:cubicBezTo>
                <a:cubicBezTo>
                  <a:pt x="6549994" y="2647392"/>
                  <a:pt x="6553790" y="2639882"/>
                  <a:pt x="6557587" y="2632373"/>
                </a:cubicBezTo>
                <a:cubicBezTo>
                  <a:pt x="6555688" y="2626741"/>
                  <a:pt x="6557587" y="2622047"/>
                  <a:pt x="6559485" y="2617354"/>
                </a:cubicBezTo>
                <a:close/>
                <a:moveTo>
                  <a:pt x="6784033" y="2605694"/>
                </a:moveTo>
                <a:cubicBezTo>
                  <a:pt x="6786403" y="2608238"/>
                  <a:pt x="6787285" y="2613844"/>
                  <a:pt x="6786927" y="2621794"/>
                </a:cubicBezTo>
                <a:lnTo>
                  <a:pt x="6787216" y="2625228"/>
                </a:lnTo>
                <a:lnTo>
                  <a:pt x="6788182" y="2699958"/>
                </a:lnTo>
                <a:cubicBezTo>
                  <a:pt x="6789298" y="2722486"/>
                  <a:pt x="6790415" y="2745014"/>
                  <a:pt x="6790415" y="2778807"/>
                </a:cubicBezTo>
                <a:cubicBezTo>
                  <a:pt x="6792647" y="2760033"/>
                  <a:pt x="6795996" y="2748769"/>
                  <a:pt x="6795996" y="2737505"/>
                </a:cubicBezTo>
                <a:cubicBezTo>
                  <a:pt x="6794880" y="2718731"/>
                  <a:pt x="6798229" y="2699958"/>
                  <a:pt x="6792647" y="2684939"/>
                </a:cubicBezTo>
                <a:cubicBezTo>
                  <a:pt x="6791531" y="2681184"/>
                  <a:pt x="6791531" y="2673675"/>
                  <a:pt x="6791531" y="2666165"/>
                </a:cubicBezTo>
                <a:lnTo>
                  <a:pt x="6791531" y="2651752"/>
                </a:lnTo>
                <a:lnTo>
                  <a:pt x="6798681" y="2649240"/>
                </a:lnTo>
                <a:cubicBezTo>
                  <a:pt x="6801661" y="2645614"/>
                  <a:pt x="6805886" y="2642143"/>
                  <a:pt x="6807641" y="2648358"/>
                </a:cubicBezTo>
                <a:lnTo>
                  <a:pt x="6807515" y="2651146"/>
                </a:lnTo>
                <a:lnTo>
                  <a:pt x="6803810" y="2651146"/>
                </a:lnTo>
                <a:lnTo>
                  <a:pt x="6802938" y="2680497"/>
                </a:lnTo>
                <a:lnTo>
                  <a:pt x="6801152" y="2687772"/>
                </a:lnTo>
                <a:cubicBezTo>
                  <a:pt x="6800451" y="2695929"/>
                  <a:pt x="6800654" y="2704448"/>
                  <a:pt x="6800796" y="2713460"/>
                </a:cubicBezTo>
                <a:cubicBezTo>
                  <a:pt x="6802467" y="2740650"/>
                  <a:pt x="6799653" y="2765782"/>
                  <a:pt x="6793537" y="2789503"/>
                </a:cubicBezTo>
                <a:lnTo>
                  <a:pt x="6778985" y="2825837"/>
                </a:lnTo>
                <a:lnTo>
                  <a:pt x="6780368" y="2786316"/>
                </a:lnTo>
                <a:cubicBezTo>
                  <a:pt x="6780368" y="2756279"/>
                  <a:pt x="6780368" y="2726241"/>
                  <a:pt x="6780368" y="2696203"/>
                </a:cubicBezTo>
                <a:cubicBezTo>
                  <a:pt x="6780368" y="2684939"/>
                  <a:pt x="6782601" y="2677429"/>
                  <a:pt x="6781484" y="2669920"/>
                </a:cubicBezTo>
                <a:lnTo>
                  <a:pt x="6775895" y="2607260"/>
                </a:lnTo>
                <a:close/>
                <a:moveTo>
                  <a:pt x="7034947" y="2580356"/>
                </a:moveTo>
                <a:lnTo>
                  <a:pt x="7035795" y="2582839"/>
                </a:lnTo>
                <a:cubicBezTo>
                  <a:pt x="7040040" y="2589364"/>
                  <a:pt x="7040304" y="2597392"/>
                  <a:pt x="7036588" y="2606922"/>
                </a:cubicBezTo>
                <a:lnTo>
                  <a:pt x="7033854" y="2624842"/>
                </a:lnTo>
                <a:lnTo>
                  <a:pt x="7033881" y="2622011"/>
                </a:lnTo>
                <a:cubicBezTo>
                  <a:pt x="7033881" y="2610744"/>
                  <a:pt x="7032647" y="2595720"/>
                  <a:pt x="7035115" y="2584453"/>
                </a:cubicBezTo>
                <a:close/>
                <a:moveTo>
                  <a:pt x="272197" y="2580355"/>
                </a:moveTo>
                <a:lnTo>
                  <a:pt x="273045" y="2582838"/>
                </a:lnTo>
                <a:cubicBezTo>
                  <a:pt x="277290" y="2589363"/>
                  <a:pt x="277554" y="2597391"/>
                  <a:pt x="273838" y="2606921"/>
                </a:cubicBezTo>
                <a:lnTo>
                  <a:pt x="271104" y="2624841"/>
                </a:lnTo>
                <a:lnTo>
                  <a:pt x="271131" y="2622010"/>
                </a:lnTo>
                <a:cubicBezTo>
                  <a:pt x="271131" y="2610743"/>
                  <a:pt x="269897" y="2595719"/>
                  <a:pt x="272365" y="2584452"/>
                </a:cubicBezTo>
                <a:close/>
                <a:moveTo>
                  <a:pt x="6562030" y="2571232"/>
                </a:moveTo>
                <a:lnTo>
                  <a:pt x="6561698" y="2573462"/>
                </a:lnTo>
                <a:lnTo>
                  <a:pt x="6561567" y="2574420"/>
                </a:lnTo>
                <a:lnTo>
                  <a:pt x="6561383" y="2572297"/>
                </a:lnTo>
                <a:close/>
                <a:moveTo>
                  <a:pt x="9908055" y="2561252"/>
                </a:moveTo>
                <a:lnTo>
                  <a:pt x="9904841" y="2583466"/>
                </a:lnTo>
                <a:cubicBezTo>
                  <a:pt x="9904477" y="2590978"/>
                  <a:pt x="9905203" y="2598490"/>
                  <a:pt x="9908101" y="2606002"/>
                </a:cubicBezTo>
                <a:cubicBezTo>
                  <a:pt x="9910997" y="2609757"/>
                  <a:pt x="9910997" y="2613513"/>
                  <a:pt x="9910997" y="2613513"/>
                </a:cubicBezTo>
                <a:lnTo>
                  <a:pt x="9909437" y="2617794"/>
                </a:lnTo>
                <a:lnTo>
                  <a:pt x="9909037" y="2612296"/>
                </a:lnTo>
                <a:lnTo>
                  <a:pt x="9907769" y="2609703"/>
                </a:lnTo>
                <a:lnTo>
                  <a:pt x="9907835" y="2609121"/>
                </a:lnTo>
                <a:lnTo>
                  <a:pt x="9906761" y="2607640"/>
                </a:lnTo>
                <a:lnTo>
                  <a:pt x="9896949" y="2587570"/>
                </a:lnTo>
                <a:cubicBezTo>
                  <a:pt x="9901067" y="2582560"/>
                  <a:pt x="9904489" y="2575138"/>
                  <a:pt x="9907123" y="2566316"/>
                </a:cubicBezTo>
                <a:close/>
                <a:moveTo>
                  <a:pt x="3145305" y="2561251"/>
                </a:moveTo>
                <a:lnTo>
                  <a:pt x="3142091" y="2583465"/>
                </a:lnTo>
                <a:cubicBezTo>
                  <a:pt x="3141728" y="2590977"/>
                  <a:pt x="3142453" y="2598489"/>
                  <a:pt x="3145351" y="2606001"/>
                </a:cubicBezTo>
                <a:cubicBezTo>
                  <a:pt x="3148248" y="2609756"/>
                  <a:pt x="3148248" y="2613512"/>
                  <a:pt x="3148248" y="2613512"/>
                </a:cubicBezTo>
                <a:lnTo>
                  <a:pt x="3146688" y="2617793"/>
                </a:lnTo>
                <a:lnTo>
                  <a:pt x="3146288" y="2612295"/>
                </a:lnTo>
                <a:lnTo>
                  <a:pt x="3145020" y="2609702"/>
                </a:lnTo>
                <a:lnTo>
                  <a:pt x="3145086" y="2609120"/>
                </a:lnTo>
                <a:lnTo>
                  <a:pt x="3144012" y="2607639"/>
                </a:lnTo>
                <a:lnTo>
                  <a:pt x="3134200" y="2587569"/>
                </a:lnTo>
                <a:cubicBezTo>
                  <a:pt x="3138318" y="2582559"/>
                  <a:pt x="3141739" y="2575137"/>
                  <a:pt x="3144373" y="2566315"/>
                </a:cubicBezTo>
                <a:close/>
                <a:moveTo>
                  <a:pt x="9910563" y="2547601"/>
                </a:moveTo>
                <a:lnTo>
                  <a:pt x="9910997" y="2549664"/>
                </a:lnTo>
                <a:lnTo>
                  <a:pt x="9908145" y="2560759"/>
                </a:lnTo>
                <a:close/>
                <a:moveTo>
                  <a:pt x="3147814" y="2547600"/>
                </a:moveTo>
                <a:lnTo>
                  <a:pt x="3148248" y="2549663"/>
                </a:lnTo>
                <a:lnTo>
                  <a:pt x="3145396" y="2560758"/>
                </a:lnTo>
                <a:close/>
                <a:moveTo>
                  <a:pt x="9907133" y="2470410"/>
                </a:moveTo>
                <a:lnTo>
                  <a:pt x="9908101" y="2474546"/>
                </a:lnTo>
                <a:cubicBezTo>
                  <a:pt x="9910997" y="2485814"/>
                  <a:pt x="9910997" y="2497082"/>
                  <a:pt x="9910997" y="2508349"/>
                </a:cubicBezTo>
                <a:lnTo>
                  <a:pt x="9910311" y="2511616"/>
                </a:lnTo>
                <a:lnTo>
                  <a:pt x="9907123" y="2476378"/>
                </a:lnTo>
                <a:close/>
                <a:moveTo>
                  <a:pt x="3144384" y="2470409"/>
                </a:moveTo>
                <a:lnTo>
                  <a:pt x="3145351" y="2474545"/>
                </a:lnTo>
                <a:cubicBezTo>
                  <a:pt x="3148248" y="2485813"/>
                  <a:pt x="3148248" y="2497081"/>
                  <a:pt x="3148248" y="2508348"/>
                </a:cubicBezTo>
                <a:lnTo>
                  <a:pt x="3147561" y="2511615"/>
                </a:lnTo>
                <a:lnTo>
                  <a:pt x="3144373" y="2476377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3" y="1874760"/>
                </a:lnTo>
                <a:lnTo>
                  <a:pt x="1" y="1874798"/>
                </a:lnTo>
                <a:lnTo>
                  <a:pt x="1" y="1980514"/>
                </a:lnTo>
                <a:lnTo>
                  <a:pt x="3" y="1980522"/>
                </a:lnTo>
                <a:lnTo>
                  <a:pt x="3" y="2054923"/>
                </a:lnTo>
                <a:lnTo>
                  <a:pt x="1" y="2054928"/>
                </a:lnTo>
                <a:lnTo>
                  <a:pt x="1" y="2074693"/>
                </a:lnTo>
                <a:lnTo>
                  <a:pt x="3" y="2074711"/>
                </a:lnTo>
                <a:lnTo>
                  <a:pt x="3" y="2379618"/>
                </a:lnTo>
                <a:lnTo>
                  <a:pt x="1" y="2379625"/>
                </a:lnTo>
                <a:lnTo>
                  <a:pt x="1" y="2424764"/>
                </a:lnTo>
                <a:lnTo>
                  <a:pt x="3" y="2424785"/>
                </a:lnTo>
                <a:lnTo>
                  <a:pt x="3" y="2444783"/>
                </a:lnTo>
                <a:lnTo>
                  <a:pt x="2170" y="2444783"/>
                </a:lnTo>
                <a:lnTo>
                  <a:pt x="4830" y="2464988"/>
                </a:lnTo>
                <a:cubicBezTo>
                  <a:pt x="5283" y="2474038"/>
                  <a:pt x="4741" y="2483465"/>
                  <a:pt x="2271" y="2493150"/>
                </a:cubicBezTo>
                <a:cubicBezTo>
                  <a:pt x="-1445" y="2502680"/>
                  <a:pt x="1800" y="2507082"/>
                  <a:pt x="6780" y="2507702"/>
                </a:cubicBezTo>
                <a:cubicBezTo>
                  <a:pt x="10515" y="2508167"/>
                  <a:pt x="13005" y="2508478"/>
                  <a:pt x="15495" y="2508788"/>
                </a:cubicBezTo>
                <a:cubicBezTo>
                  <a:pt x="29435" y="2508525"/>
                  <a:pt x="29190" y="2510493"/>
                  <a:pt x="20759" y="2527431"/>
                </a:cubicBezTo>
                <a:lnTo>
                  <a:pt x="1" y="2581905"/>
                </a:lnTo>
                <a:lnTo>
                  <a:pt x="1" y="2610297"/>
                </a:lnTo>
                <a:lnTo>
                  <a:pt x="2656" y="2611867"/>
                </a:lnTo>
                <a:cubicBezTo>
                  <a:pt x="4927" y="2611400"/>
                  <a:pt x="7351" y="2609704"/>
                  <a:pt x="9463" y="2607968"/>
                </a:cubicBezTo>
                <a:cubicBezTo>
                  <a:pt x="20649" y="2599369"/>
                  <a:pt x="24893" y="2605893"/>
                  <a:pt x="24177" y="2621793"/>
                </a:cubicBezTo>
                <a:cubicBezTo>
                  <a:pt x="24687" y="2627852"/>
                  <a:pt x="26442" y="2634067"/>
                  <a:pt x="25706" y="2639971"/>
                </a:cubicBezTo>
                <a:cubicBezTo>
                  <a:pt x="23990" y="2653748"/>
                  <a:pt x="27480" y="2656181"/>
                  <a:pt x="35931" y="2649239"/>
                </a:cubicBezTo>
                <a:cubicBezTo>
                  <a:pt x="38911" y="2645613"/>
                  <a:pt x="43136" y="2642142"/>
                  <a:pt x="44891" y="2648357"/>
                </a:cubicBezTo>
                <a:cubicBezTo>
                  <a:pt x="48136" y="2652758"/>
                  <a:pt x="46155" y="2658507"/>
                  <a:pt x="44175" y="2664257"/>
                </a:cubicBezTo>
                <a:cubicBezTo>
                  <a:pt x="37234" y="2679381"/>
                  <a:pt x="37763" y="2695436"/>
                  <a:pt x="38046" y="2713459"/>
                </a:cubicBezTo>
                <a:cubicBezTo>
                  <a:pt x="41388" y="2767839"/>
                  <a:pt x="26789" y="2813988"/>
                  <a:pt x="3721" y="2857083"/>
                </a:cubicBezTo>
                <a:lnTo>
                  <a:pt x="1" y="2863081"/>
                </a:lnTo>
                <a:lnTo>
                  <a:pt x="1" y="2875655"/>
                </a:lnTo>
                <a:lnTo>
                  <a:pt x="9230" y="2873759"/>
                </a:lnTo>
                <a:cubicBezTo>
                  <a:pt x="22170" y="2871373"/>
                  <a:pt x="28660" y="2880176"/>
                  <a:pt x="28944" y="2898199"/>
                </a:cubicBezTo>
                <a:cubicBezTo>
                  <a:pt x="30305" y="2958328"/>
                  <a:pt x="31666" y="3018457"/>
                  <a:pt x="33026" y="3078585"/>
                </a:cubicBezTo>
                <a:cubicBezTo>
                  <a:pt x="32820" y="3100545"/>
                  <a:pt x="28878" y="3122039"/>
                  <a:pt x="31162" y="3144308"/>
                </a:cubicBezTo>
                <a:cubicBezTo>
                  <a:pt x="33181" y="3158550"/>
                  <a:pt x="35936" y="3166888"/>
                  <a:pt x="47631" y="3164347"/>
                </a:cubicBezTo>
                <a:cubicBezTo>
                  <a:pt x="61571" y="3164085"/>
                  <a:pt x="67080" y="3180760"/>
                  <a:pt x="58404" y="3199666"/>
                </a:cubicBezTo>
                <a:cubicBezTo>
                  <a:pt x="51463" y="3214791"/>
                  <a:pt x="51237" y="3226754"/>
                  <a:pt x="54501" y="3241151"/>
                </a:cubicBezTo>
                <a:cubicBezTo>
                  <a:pt x="58500" y="3249644"/>
                  <a:pt x="57520" y="3257517"/>
                  <a:pt x="51314" y="3266737"/>
                </a:cubicBezTo>
                <a:cubicBezTo>
                  <a:pt x="43863" y="3275802"/>
                  <a:pt x="41148" y="3287456"/>
                  <a:pt x="43412" y="3299730"/>
                </a:cubicBezTo>
                <a:cubicBezTo>
                  <a:pt x="43676" y="3307757"/>
                  <a:pt x="46186" y="3318063"/>
                  <a:pt x="45205" y="3325935"/>
                </a:cubicBezTo>
                <a:cubicBezTo>
                  <a:pt x="43734" y="3337744"/>
                  <a:pt x="46979" y="3342145"/>
                  <a:pt x="52959" y="3344889"/>
                </a:cubicBezTo>
                <a:cubicBezTo>
                  <a:pt x="64674" y="3352344"/>
                  <a:pt x="65428" y="3356435"/>
                  <a:pt x="55507" y="3375186"/>
                </a:cubicBezTo>
                <a:cubicBezTo>
                  <a:pt x="49056" y="3386374"/>
                  <a:pt x="41360" y="3397407"/>
                  <a:pt x="37154" y="3410874"/>
                </a:cubicBezTo>
                <a:cubicBezTo>
                  <a:pt x="38399" y="3411029"/>
                  <a:pt x="38154" y="3412997"/>
                  <a:pt x="39399" y="3413152"/>
                </a:cubicBezTo>
                <a:cubicBezTo>
                  <a:pt x="57790" y="3397455"/>
                  <a:pt x="57790" y="3397455"/>
                  <a:pt x="73259" y="3415371"/>
                </a:cubicBezTo>
                <a:cubicBezTo>
                  <a:pt x="75504" y="3417649"/>
                  <a:pt x="77749" y="3419928"/>
                  <a:pt x="78749" y="3422051"/>
                </a:cubicBezTo>
                <a:cubicBezTo>
                  <a:pt x="97953" y="3440432"/>
                  <a:pt x="98747" y="3464514"/>
                  <a:pt x="84619" y="3496732"/>
                </a:cubicBezTo>
                <a:cubicBezTo>
                  <a:pt x="76188" y="3513669"/>
                  <a:pt x="78452" y="3525943"/>
                  <a:pt x="90657" y="3529462"/>
                </a:cubicBezTo>
                <a:cubicBezTo>
                  <a:pt x="96637" y="3532205"/>
                  <a:pt x="102862" y="3532981"/>
                  <a:pt x="109332" y="3531788"/>
                </a:cubicBezTo>
                <a:cubicBezTo>
                  <a:pt x="127498" y="3528055"/>
                  <a:pt x="135665" y="3503090"/>
                  <a:pt x="126911" y="3482013"/>
                </a:cubicBezTo>
                <a:cubicBezTo>
                  <a:pt x="120157" y="3465183"/>
                  <a:pt x="118383" y="3448972"/>
                  <a:pt x="118099" y="3430949"/>
                </a:cubicBezTo>
                <a:cubicBezTo>
                  <a:pt x="119061" y="3413081"/>
                  <a:pt x="117286" y="3396871"/>
                  <a:pt x="110042" y="3383977"/>
                </a:cubicBezTo>
                <a:cubicBezTo>
                  <a:pt x="97308" y="3364403"/>
                  <a:pt x="97289" y="3354408"/>
                  <a:pt x="112436" y="3334309"/>
                </a:cubicBezTo>
                <a:cubicBezTo>
                  <a:pt x="121867" y="3319495"/>
                  <a:pt x="126073" y="3306028"/>
                  <a:pt x="126034" y="3286037"/>
                </a:cubicBezTo>
                <a:cubicBezTo>
                  <a:pt x="126712" y="3250146"/>
                  <a:pt x="120919" y="3215447"/>
                  <a:pt x="120106" y="3181369"/>
                </a:cubicBezTo>
                <a:cubicBezTo>
                  <a:pt x="118803" y="3151227"/>
                  <a:pt x="122480" y="3121706"/>
                  <a:pt x="136872" y="3097516"/>
                </a:cubicBezTo>
                <a:cubicBezTo>
                  <a:pt x="146058" y="3084670"/>
                  <a:pt x="144549" y="3076487"/>
                  <a:pt x="138550" y="3063748"/>
                </a:cubicBezTo>
                <a:cubicBezTo>
                  <a:pt x="110553" y="3004299"/>
                  <a:pt x="100967" y="2939148"/>
                  <a:pt x="131693" y="2865028"/>
                </a:cubicBezTo>
                <a:cubicBezTo>
                  <a:pt x="136899" y="2853685"/>
                  <a:pt x="135634" y="2843534"/>
                  <a:pt x="134370" y="2833384"/>
                </a:cubicBezTo>
                <a:cubicBezTo>
                  <a:pt x="132616" y="2827169"/>
                  <a:pt x="128616" y="2818676"/>
                  <a:pt x="133332" y="2811269"/>
                </a:cubicBezTo>
                <a:cubicBezTo>
                  <a:pt x="139292" y="2804017"/>
                  <a:pt x="143537" y="2810542"/>
                  <a:pt x="148272" y="2813130"/>
                </a:cubicBezTo>
                <a:lnTo>
                  <a:pt x="151932" y="2813943"/>
                </a:lnTo>
                <a:lnTo>
                  <a:pt x="152666" y="2858629"/>
                </a:lnTo>
                <a:cubicBezTo>
                  <a:pt x="153900" y="2884920"/>
                  <a:pt x="153900" y="2911211"/>
                  <a:pt x="153900" y="2937502"/>
                </a:cubicBezTo>
                <a:cubicBezTo>
                  <a:pt x="153900" y="2937502"/>
                  <a:pt x="153900" y="2941258"/>
                  <a:pt x="153900" y="2945014"/>
                </a:cubicBezTo>
                <a:cubicBezTo>
                  <a:pt x="153900" y="2952526"/>
                  <a:pt x="152666" y="2963793"/>
                  <a:pt x="155134" y="2967549"/>
                </a:cubicBezTo>
                <a:cubicBezTo>
                  <a:pt x="155134" y="2982573"/>
                  <a:pt x="157602" y="2997596"/>
                  <a:pt x="157602" y="3012620"/>
                </a:cubicBezTo>
                <a:cubicBezTo>
                  <a:pt x="157602" y="3020131"/>
                  <a:pt x="157602" y="3023887"/>
                  <a:pt x="158837" y="3031399"/>
                </a:cubicBezTo>
                <a:cubicBezTo>
                  <a:pt x="160071" y="3038911"/>
                  <a:pt x="158837" y="3046422"/>
                  <a:pt x="158837" y="3057690"/>
                </a:cubicBezTo>
                <a:cubicBezTo>
                  <a:pt x="158837" y="3065202"/>
                  <a:pt x="161304" y="3072713"/>
                  <a:pt x="161304" y="3083981"/>
                </a:cubicBezTo>
                <a:cubicBezTo>
                  <a:pt x="161304" y="3087737"/>
                  <a:pt x="160071" y="3091493"/>
                  <a:pt x="158837" y="3099004"/>
                </a:cubicBezTo>
                <a:cubicBezTo>
                  <a:pt x="158837" y="3106516"/>
                  <a:pt x="162539" y="3102760"/>
                  <a:pt x="162539" y="3106516"/>
                </a:cubicBezTo>
                <a:cubicBezTo>
                  <a:pt x="162539" y="3110272"/>
                  <a:pt x="162539" y="3110272"/>
                  <a:pt x="162539" y="3114028"/>
                </a:cubicBezTo>
                <a:cubicBezTo>
                  <a:pt x="162539" y="3132807"/>
                  <a:pt x="163773" y="3155342"/>
                  <a:pt x="165007" y="3174122"/>
                </a:cubicBezTo>
                <a:cubicBezTo>
                  <a:pt x="165007" y="3189145"/>
                  <a:pt x="166241" y="3204168"/>
                  <a:pt x="167475" y="3219192"/>
                </a:cubicBezTo>
                <a:cubicBezTo>
                  <a:pt x="168709" y="3241727"/>
                  <a:pt x="168709" y="3241727"/>
                  <a:pt x="167475" y="3264262"/>
                </a:cubicBezTo>
                <a:cubicBezTo>
                  <a:pt x="166241" y="3271774"/>
                  <a:pt x="165007" y="3279286"/>
                  <a:pt x="169943" y="3279286"/>
                </a:cubicBezTo>
                <a:cubicBezTo>
                  <a:pt x="172411" y="3279286"/>
                  <a:pt x="173645" y="3290553"/>
                  <a:pt x="172411" y="3298065"/>
                </a:cubicBezTo>
                <a:cubicBezTo>
                  <a:pt x="168709" y="3313088"/>
                  <a:pt x="171177" y="3324356"/>
                  <a:pt x="171177" y="3339379"/>
                </a:cubicBezTo>
                <a:cubicBezTo>
                  <a:pt x="169943" y="3346891"/>
                  <a:pt x="174879" y="3361914"/>
                  <a:pt x="177347" y="3358159"/>
                </a:cubicBezTo>
                <a:cubicBezTo>
                  <a:pt x="183517" y="3358159"/>
                  <a:pt x="187219" y="3361914"/>
                  <a:pt x="187219" y="3373182"/>
                </a:cubicBezTo>
                <a:cubicBezTo>
                  <a:pt x="187219" y="3388205"/>
                  <a:pt x="189687" y="3399473"/>
                  <a:pt x="189687" y="3414496"/>
                </a:cubicBezTo>
                <a:cubicBezTo>
                  <a:pt x="189687" y="3429520"/>
                  <a:pt x="188453" y="3444543"/>
                  <a:pt x="189687" y="3463323"/>
                </a:cubicBezTo>
                <a:cubicBezTo>
                  <a:pt x="190921" y="3478346"/>
                  <a:pt x="190921" y="3493369"/>
                  <a:pt x="189687" y="3508393"/>
                </a:cubicBezTo>
                <a:cubicBezTo>
                  <a:pt x="188453" y="3519660"/>
                  <a:pt x="192155" y="3523416"/>
                  <a:pt x="194623" y="3527172"/>
                </a:cubicBezTo>
                <a:cubicBezTo>
                  <a:pt x="198325" y="3538440"/>
                  <a:pt x="200793" y="3534684"/>
                  <a:pt x="200793" y="3519660"/>
                </a:cubicBezTo>
                <a:cubicBezTo>
                  <a:pt x="200793" y="3515905"/>
                  <a:pt x="200793" y="3508393"/>
                  <a:pt x="200793" y="3500881"/>
                </a:cubicBezTo>
                <a:cubicBezTo>
                  <a:pt x="202027" y="3493369"/>
                  <a:pt x="202027" y="3482102"/>
                  <a:pt x="204495" y="3482102"/>
                </a:cubicBezTo>
                <a:cubicBezTo>
                  <a:pt x="210665" y="3482102"/>
                  <a:pt x="210665" y="3470834"/>
                  <a:pt x="210665" y="3459567"/>
                </a:cubicBezTo>
                <a:cubicBezTo>
                  <a:pt x="210665" y="3444543"/>
                  <a:pt x="210665" y="3433276"/>
                  <a:pt x="214367" y="3425764"/>
                </a:cubicBezTo>
                <a:cubicBezTo>
                  <a:pt x="216835" y="3418252"/>
                  <a:pt x="216835" y="3403229"/>
                  <a:pt x="214367" y="3391961"/>
                </a:cubicBezTo>
                <a:cubicBezTo>
                  <a:pt x="210665" y="3376938"/>
                  <a:pt x="213133" y="3358159"/>
                  <a:pt x="213133" y="3339379"/>
                </a:cubicBezTo>
                <a:cubicBezTo>
                  <a:pt x="213133" y="3335623"/>
                  <a:pt x="214367" y="3335623"/>
                  <a:pt x="214367" y="3331868"/>
                </a:cubicBezTo>
                <a:cubicBezTo>
                  <a:pt x="216835" y="3328112"/>
                  <a:pt x="218069" y="3331868"/>
                  <a:pt x="218069" y="3335623"/>
                </a:cubicBezTo>
                <a:cubicBezTo>
                  <a:pt x="218069" y="3346891"/>
                  <a:pt x="218069" y="3354403"/>
                  <a:pt x="220537" y="3358159"/>
                </a:cubicBezTo>
                <a:cubicBezTo>
                  <a:pt x="224239" y="3369426"/>
                  <a:pt x="226707" y="3365670"/>
                  <a:pt x="229175" y="3365670"/>
                </a:cubicBezTo>
                <a:cubicBezTo>
                  <a:pt x="229175" y="3354403"/>
                  <a:pt x="230409" y="3343135"/>
                  <a:pt x="230409" y="3328112"/>
                </a:cubicBezTo>
                <a:cubicBezTo>
                  <a:pt x="231643" y="3335623"/>
                  <a:pt x="231643" y="3339379"/>
                  <a:pt x="231643" y="3343135"/>
                </a:cubicBezTo>
                <a:cubicBezTo>
                  <a:pt x="231643" y="3354403"/>
                  <a:pt x="232877" y="3365670"/>
                  <a:pt x="231643" y="3376938"/>
                </a:cubicBezTo>
                <a:cubicBezTo>
                  <a:pt x="230409" y="3391961"/>
                  <a:pt x="234111" y="3395717"/>
                  <a:pt x="235345" y="3410741"/>
                </a:cubicBezTo>
                <a:cubicBezTo>
                  <a:pt x="236579" y="3425764"/>
                  <a:pt x="237813" y="3425764"/>
                  <a:pt x="242749" y="3418252"/>
                </a:cubicBezTo>
                <a:cubicBezTo>
                  <a:pt x="246451" y="3414496"/>
                  <a:pt x="247685" y="3406985"/>
                  <a:pt x="246451" y="3399473"/>
                </a:cubicBezTo>
                <a:cubicBezTo>
                  <a:pt x="243983" y="3388205"/>
                  <a:pt x="245217" y="3376938"/>
                  <a:pt x="245217" y="3369426"/>
                </a:cubicBezTo>
                <a:cubicBezTo>
                  <a:pt x="243983" y="3346891"/>
                  <a:pt x="246451" y="3328112"/>
                  <a:pt x="242749" y="3305577"/>
                </a:cubicBezTo>
                <a:cubicBezTo>
                  <a:pt x="242749" y="3305577"/>
                  <a:pt x="242749" y="3301821"/>
                  <a:pt x="243983" y="3298065"/>
                </a:cubicBezTo>
                <a:cubicBezTo>
                  <a:pt x="246451" y="3279286"/>
                  <a:pt x="246451" y="3264262"/>
                  <a:pt x="246451" y="3245483"/>
                </a:cubicBezTo>
                <a:cubicBezTo>
                  <a:pt x="247685" y="3219192"/>
                  <a:pt x="250153" y="3192901"/>
                  <a:pt x="248919" y="3166610"/>
                </a:cubicBezTo>
                <a:cubicBezTo>
                  <a:pt x="248919" y="3166610"/>
                  <a:pt x="248919" y="3162854"/>
                  <a:pt x="248919" y="3162854"/>
                </a:cubicBezTo>
                <a:cubicBezTo>
                  <a:pt x="250153" y="3162854"/>
                  <a:pt x="250153" y="3162854"/>
                  <a:pt x="250153" y="3162854"/>
                </a:cubicBezTo>
                <a:cubicBezTo>
                  <a:pt x="251387" y="3162854"/>
                  <a:pt x="252621" y="3162854"/>
                  <a:pt x="252621" y="3166610"/>
                </a:cubicBezTo>
                <a:cubicBezTo>
                  <a:pt x="252621" y="3170366"/>
                  <a:pt x="252621" y="3174122"/>
                  <a:pt x="252621" y="3177877"/>
                </a:cubicBezTo>
                <a:cubicBezTo>
                  <a:pt x="252621" y="3200413"/>
                  <a:pt x="252621" y="3222948"/>
                  <a:pt x="252621" y="3245483"/>
                </a:cubicBezTo>
                <a:cubicBezTo>
                  <a:pt x="252621" y="3249239"/>
                  <a:pt x="252621" y="3256750"/>
                  <a:pt x="255089" y="3256750"/>
                </a:cubicBezTo>
                <a:cubicBezTo>
                  <a:pt x="260025" y="3252995"/>
                  <a:pt x="260025" y="3268018"/>
                  <a:pt x="260025" y="3275530"/>
                </a:cubicBezTo>
                <a:cubicBezTo>
                  <a:pt x="260025" y="3290553"/>
                  <a:pt x="260025" y="3305577"/>
                  <a:pt x="260025" y="3320600"/>
                </a:cubicBezTo>
                <a:cubicBezTo>
                  <a:pt x="260025" y="3331868"/>
                  <a:pt x="261259" y="3343135"/>
                  <a:pt x="262493" y="3354403"/>
                </a:cubicBezTo>
                <a:cubicBezTo>
                  <a:pt x="264961" y="3350647"/>
                  <a:pt x="266195" y="3343135"/>
                  <a:pt x="266195" y="3335623"/>
                </a:cubicBezTo>
                <a:cubicBezTo>
                  <a:pt x="266195" y="3305577"/>
                  <a:pt x="263727" y="3275530"/>
                  <a:pt x="267429" y="3245483"/>
                </a:cubicBezTo>
                <a:cubicBezTo>
                  <a:pt x="267429" y="3196657"/>
                  <a:pt x="267429" y="3147831"/>
                  <a:pt x="267429" y="3102760"/>
                </a:cubicBezTo>
                <a:cubicBezTo>
                  <a:pt x="267429" y="3095248"/>
                  <a:pt x="263727" y="3091493"/>
                  <a:pt x="266195" y="3083981"/>
                </a:cubicBezTo>
                <a:cubicBezTo>
                  <a:pt x="269897" y="3072713"/>
                  <a:pt x="267429" y="3057690"/>
                  <a:pt x="267429" y="3046422"/>
                </a:cubicBezTo>
                <a:cubicBezTo>
                  <a:pt x="267429" y="3035155"/>
                  <a:pt x="268663" y="3020131"/>
                  <a:pt x="266195" y="3008864"/>
                </a:cubicBezTo>
                <a:cubicBezTo>
                  <a:pt x="264961" y="3001352"/>
                  <a:pt x="266195" y="2990084"/>
                  <a:pt x="266195" y="2982573"/>
                </a:cubicBezTo>
                <a:cubicBezTo>
                  <a:pt x="268663" y="2963793"/>
                  <a:pt x="269897" y="2941258"/>
                  <a:pt x="269897" y="2918723"/>
                </a:cubicBezTo>
                <a:lnTo>
                  <a:pt x="267926" y="2906723"/>
                </a:lnTo>
                <a:lnTo>
                  <a:pt x="271947" y="2916475"/>
                </a:lnTo>
                <a:cubicBezTo>
                  <a:pt x="278437" y="2925278"/>
                  <a:pt x="282191" y="2935739"/>
                  <a:pt x="280720" y="2947547"/>
                </a:cubicBezTo>
                <a:cubicBezTo>
                  <a:pt x="276817" y="2989032"/>
                  <a:pt x="282120" y="3027667"/>
                  <a:pt x="284932" y="3065992"/>
                </a:cubicBezTo>
                <a:cubicBezTo>
                  <a:pt x="288235" y="3100380"/>
                  <a:pt x="290293" y="3134613"/>
                  <a:pt x="282145" y="3169574"/>
                </a:cubicBezTo>
                <a:cubicBezTo>
                  <a:pt x="279184" y="3183195"/>
                  <a:pt x="280694" y="3191378"/>
                  <a:pt x="286183" y="3198058"/>
                </a:cubicBezTo>
                <a:cubicBezTo>
                  <a:pt x="292673" y="3206861"/>
                  <a:pt x="300162" y="3217787"/>
                  <a:pt x="295711" y="3233221"/>
                </a:cubicBezTo>
                <a:cubicBezTo>
                  <a:pt x="286564" y="3266059"/>
                  <a:pt x="291847" y="3294698"/>
                  <a:pt x="303845" y="3320176"/>
                </a:cubicBezTo>
                <a:cubicBezTo>
                  <a:pt x="320598" y="3358238"/>
                  <a:pt x="322675" y="3402467"/>
                  <a:pt x="308077" y="3448616"/>
                </a:cubicBezTo>
                <a:cubicBezTo>
                  <a:pt x="303380" y="3466019"/>
                  <a:pt x="305135" y="3472233"/>
                  <a:pt x="316340" y="3473629"/>
                </a:cubicBezTo>
                <a:cubicBezTo>
                  <a:pt x="320075" y="3474094"/>
                  <a:pt x="323810" y="3474560"/>
                  <a:pt x="326055" y="3476838"/>
                </a:cubicBezTo>
                <a:cubicBezTo>
                  <a:pt x="349014" y="3505680"/>
                  <a:pt x="370727" y="3534367"/>
                  <a:pt x="370333" y="3588281"/>
                </a:cubicBezTo>
                <a:cubicBezTo>
                  <a:pt x="370108" y="3600245"/>
                  <a:pt x="374088" y="3598742"/>
                  <a:pt x="379558" y="3595426"/>
                </a:cubicBezTo>
                <a:cubicBezTo>
                  <a:pt x="382293" y="3593768"/>
                  <a:pt x="385274" y="3590142"/>
                  <a:pt x="388254" y="3586516"/>
                </a:cubicBezTo>
                <a:cubicBezTo>
                  <a:pt x="394215" y="3579264"/>
                  <a:pt x="398930" y="3571856"/>
                  <a:pt x="405420" y="3580659"/>
                </a:cubicBezTo>
                <a:cubicBezTo>
                  <a:pt x="412154" y="3587494"/>
                  <a:pt x="405949" y="3596714"/>
                  <a:pt x="403478" y="3606400"/>
                </a:cubicBezTo>
                <a:cubicBezTo>
                  <a:pt x="397291" y="3625616"/>
                  <a:pt x="390860" y="3646800"/>
                  <a:pt x="396369" y="3663475"/>
                </a:cubicBezTo>
                <a:cubicBezTo>
                  <a:pt x="402633" y="3684242"/>
                  <a:pt x="397672" y="3693617"/>
                  <a:pt x="385996" y="3706153"/>
                </a:cubicBezTo>
                <a:cubicBezTo>
                  <a:pt x="383015" y="3709779"/>
                  <a:pt x="380035" y="3713406"/>
                  <a:pt x="378055" y="3719155"/>
                </a:cubicBezTo>
                <a:cubicBezTo>
                  <a:pt x="373584" y="3724594"/>
                  <a:pt x="371604" y="3730343"/>
                  <a:pt x="375603" y="3738836"/>
                </a:cubicBezTo>
                <a:cubicBezTo>
                  <a:pt x="378603" y="3745205"/>
                  <a:pt x="383583" y="3745826"/>
                  <a:pt x="388054" y="3740387"/>
                </a:cubicBezTo>
                <a:cubicBezTo>
                  <a:pt x="393769" y="3735103"/>
                  <a:pt x="398994" y="3733755"/>
                  <a:pt x="403710" y="3726348"/>
                </a:cubicBezTo>
                <a:cubicBezTo>
                  <a:pt x="405445" y="3722566"/>
                  <a:pt x="407180" y="3718785"/>
                  <a:pt x="410670" y="3721219"/>
                </a:cubicBezTo>
                <a:cubicBezTo>
                  <a:pt x="412915" y="3723497"/>
                  <a:pt x="410935" y="3729246"/>
                  <a:pt x="410444" y="3733182"/>
                </a:cubicBezTo>
                <a:cubicBezTo>
                  <a:pt x="409709" y="3739087"/>
                  <a:pt x="409219" y="3743023"/>
                  <a:pt x="406238" y="3746649"/>
                </a:cubicBezTo>
                <a:cubicBezTo>
                  <a:pt x="403258" y="3750275"/>
                  <a:pt x="402768" y="3754211"/>
                  <a:pt x="404768" y="3758458"/>
                </a:cubicBezTo>
                <a:cubicBezTo>
                  <a:pt x="415766" y="3781813"/>
                  <a:pt x="418804" y="3808173"/>
                  <a:pt x="413882" y="3837540"/>
                </a:cubicBezTo>
                <a:cubicBezTo>
                  <a:pt x="410921" y="3851162"/>
                  <a:pt x="409205" y="3864938"/>
                  <a:pt x="408735" y="3878870"/>
                </a:cubicBezTo>
                <a:cubicBezTo>
                  <a:pt x="407754" y="3886743"/>
                  <a:pt x="406283" y="3898551"/>
                  <a:pt x="412018" y="3903263"/>
                </a:cubicBezTo>
                <a:cubicBezTo>
                  <a:pt x="416753" y="3905851"/>
                  <a:pt x="421714" y="3896476"/>
                  <a:pt x="426184" y="3891037"/>
                </a:cubicBezTo>
                <a:cubicBezTo>
                  <a:pt x="429164" y="3887411"/>
                  <a:pt x="430900" y="3883630"/>
                  <a:pt x="433880" y="3880003"/>
                </a:cubicBezTo>
                <a:cubicBezTo>
                  <a:pt x="436860" y="3876377"/>
                  <a:pt x="440576" y="3866847"/>
                  <a:pt x="445066" y="3871404"/>
                </a:cubicBezTo>
                <a:cubicBezTo>
                  <a:pt x="449801" y="3873992"/>
                  <a:pt x="448575" y="3883832"/>
                  <a:pt x="446349" y="3891550"/>
                </a:cubicBezTo>
                <a:cubicBezTo>
                  <a:pt x="444143" y="3909263"/>
                  <a:pt x="444917" y="3923350"/>
                  <a:pt x="447691" y="3941683"/>
                </a:cubicBezTo>
                <a:cubicBezTo>
                  <a:pt x="455238" y="3982596"/>
                  <a:pt x="446317" y="4003470"/>
                  <a:pt x="419455" y="4016113"/>
                </a:cubicBezTo>
                <a:cubicBezTo>
                  <a:pt x="408760" y="4020777"/>
                  <a:pt x="402554" y="4029997"/>
                  <a:pt x="401838" y="4045897"/>
                </a:cubicBezTo>
                <a:cubicBezTo>
                  <a:pt x="425493" y="4048843"/>
                  <a:pt x="447903" y="4051635"/>
                  <a:pt x="471559" y="4054581"/>
                </a:cubicBezTo>
                <a:cubicBezTo>
                  <a:pt x="476236" y="4027183"/>
                  <a:pt x="483196" y="4022054"/>
                  <a:pt x="493421" y="4031322"/>
                </a:cubicBezTo>
                <a:cubicBezTo>
                  <a:pt x="496911" y="4033755"/>
                  <a:pt x="498420" y="4041938"/>
                  <a:pt x="502645" y="4038467"/>
                </a:cubicBezTo>
                <a:cubicBezTo>
                  <a:pt x="507116" y="4033028"/>
                  <a:pt x="506851" y="4025000"/>
                  <a:pt x="506342" y="4018941"/>
                </a:cubicBezTo>
                <a:cubicBezTo>
                  <a:pt x="507077" y="4013036"/>
                  <a:pt x="506322" y="4008945"/>
                  <a:pt x="505568" y="4004854"/>
                </a:cubicBezTo>
                <a:cubicBezTo>
                  <a:pt x="504549" y="3992735"/>
                  <a:pt x="506529" y="3986986"/>
                  <a:pt x="515489" y="3986103"/>
                </a:cubicBezTo>
                <a:cubicBezTo>
                  <a:pt x="520714" y="3984755"/>
                  <a:pt x="528920" y="3979781"/>
                  <a:pt x="526411" y="3969476"/>
                </a:cubicBezTo>
                <a:cubicBezTo>
                  <a:pt x="524391" y="3955234"/>
                  <a:pt x="526107" y="3941457"/>
                  <a:pt x="526578" y="3927525"/>
                </a:cubicBezTo>
                <a:cubicBezTo>
                  <a:pt x="526804" y="3915561"/>
                  <a:pt x="526030" y="3901475"/>
                  <a:pt x="530236" y="3888008"/>
                </a:cubicBezTo>
                <a:cubicBezTo>
                  <a:pt x="534197" y="3876509"/>
                  <a:pt x="538403" y="3863043"/>
                  <a:pt x="549627" y="3874434"/>
                </a:cubicBezTo>
                <a:cubicBezTo>
                  <a:pt x="552872" y="3878836"/>
                  <a:pt x="555853" y="3875209"/>
                  <a:pt x="558078" y="3867492"/>
                </a:cubicBezTo>
                <a:cubicBezTo>
                  <a:pt x="561755" y="3837970"/>
                  <a:pt x="558001" y="3827510"/>
                  <a:pt x="539571" y="3823215"/>
                </a:cubicBezTo>
                <a:cubicBezTo>
                  <a:pt x="533346" y="3822440"/>
                  <a:pt x="528611" y="3819852"/>
                  <a:pt x="527101" y="3811669"/>
                </a:cubicBezTo>
                <a:cubicBezTo>
                  <a:pt x="525082" y="3797427"/>
                  <a:pt x="524308" y="3783340"/>
                  <a:pt x="528759" y="3767905"/>
                </a:cubicBezTo>
                <a:cubicBezTo>
                  <a:pt x="529250" y="3763969"/>
                  <a:pt x="534475" y="3762621"/>
                  <a:pt x="536720" y="3764900"/>
                </a:cubicBezTo>
                <a:cubicBezTo>
                  <a:pt x="540455" y="3765365"/>
                  <a:pt x="545435" y="3765985"/>
                  <a:pt x="548415" y="3762359"/>
                </a:cubicBezTo>
                <a:cubicBezTo>
                  <a:pt x="552886" y="3756920"/>
                  <a:pt x="562581" y="3750133"/>
                  <a:pt x="555846" y="3743298"/>
                </a:cubicBezTo>
                <a:cubicBezTo>
                  <a:pt x="544112" y="3725848"/>
                  <a:pt x="546564" y="3706167"/>
                  <a:pt x="549260" y="3684517"/>
                </a:cubicBezTo>
                <a:cubicBezTo>
                  <a:pt x="549486" y="3672554"/>
                  <a:pt x="549712" y="3660590"/>
                  <a:pt x="544713" y="3649974"/>
                </a:cubicBezTo>
                <a:cubicBezTo>
                  <a:pt x="526960" y="3609788"/>
                  <a:pt x="531882" y="3580422"/>
                  <a:pt x="562704" y="3556280"/>
                </a:cubicBezTo>
                <a:cubicBezTo>
                  <a:pt x="571155" y="3549338"/>
                  <a:pt x="574871" y="3539807"/>
                  <a:pt x="568626" y="3529036"/>
                </a:cubicBezTo>
                <a:cubicBezTo>
                  <a:pt x="556628" y="3503558"/>
                  <a:pt x="555325" y="3473416"/>
                  <a:pt x="558002" y="3441772"/>
                </a:cubicBezTo>
                <a:cubicBezTo>
                  <a:pt x="558718" y="3425872"/>
                  <a:pt x="561924" y="3410282"/>
                  <a:pt x="562885" y="3392414"/>
                </a:cubicBezTo>
                <a:cubicBezTo>
                  <a:pt x="564073" y="3362582"/>
                  <a:pt x="567259" y="3336997"/>
                  <a:pt x="591140" y="3327979"/>
                </a:cubicBezTo>
                <a:cubicBezTo>
                  <a:pt x="582425" y="3326894"/>
                  <a:pt x="575955" y="3328087"/>
                  <a:pt x="569220" y="3321252"/>
                </a:cubicBezTo>
                <a:cubicBezTo>
                  <a:pt x="559996" y="3314107"/>
                  <a:pt x="557977" y="3299865"/>
                  <a:pt x="559693" y="3286088"/>
                </a:cubicBezTo>
                <a:cubicBezTo>
                  <a:pt x="562899" y="3270498"/>
                  <a:pt x="570388" y="3281424"/>
                  <a:pt x="575613" y="3280077"/>
                </a:cubicBezTo>
                <a:cubicBezTo>
                  <a:pt x="583329" y="3279039"/>
                  <a:pt x="589289" y="3271787"/>
                  <a:pt x="587025" y="3259513"/>
                </a:cubicBezTo>
                <a:cubicBezTo>
                  <a:pt x="584006" y="3243148"/>
                  <a:pt x="585722" y="3229371"/>
                  <a:pt x="589173" y="3211813"/>
                </a:cubicBezTo>
                <a:cubicBezTo>
                  <a:pt x="595605" y="3190629"/>
                  <a:pt x="598301" y="3168980"/>
                  <a:pt x="590793" y="3148058"/>
                </a:cubicBezTo>
                <a:cubicBezTo>
                  <a:pt x="586038" y="3135474"/>
                  <a:pt x="588754" y="3123821"/>
                  <a:pt x="596205" y="3114755"/>
                </a:cubicBezTo>
                <a:cubicBezTo>
                  <a:pt x="600675" y="3109316"/>
                  <a:pt x="605146" y="3103877"/>
                  <a:pt x="608126" y="3100251"/>
                </a:cubicBezTo>
                <a:cubicBezTo>
                  <a:pt x="614332" y="3091031"/>
                  <a:pt x="623782" y="3086212"/>
                  <a:pt x="622763" y="3074093"/>
                </a:cubicBezTo>
                <a:cubicBezTo>
                  <a:pt x="621744" y="3061975"/>
                  <a:pt x="612784" y="3062857"/>
                  <a:pt x="606559" y="3062082"/>
                </a:cubicBezTo>
                <a:cubicBezTo>
                  <a:pt x="600334" y="3061306"/>
                  <a:pt x="603804" y="3053744"/>
                  <a:pt x="603295" y="3047685"/>
                </a:cubicBezTo>
                <a:cubicBezTo>
                  <a:pt x="604030" y="3041780"/>
                  <a:pt x="604765" y="3035876"/>
                  <a:pt x="609500" y="3038464"/>
                </a:cubicBezTo>
                <a:cubicBezTo>
                  <a:pt x="622705" y="3044107"/>
                  <a:pt x="627911" y="3032763"/>
                  <a:pt x="631362" y="3015205"/>
                </a:cubicBezTo>
                <a:lnTo>
                  <a:pt x="631708" y="3014443"/>
                </a:lnTo>
                <a:lnTo>
                  <a:pt x="643055" y="3039061"/>
                </a:lnTo>
                <a:cubicBezTo>
                  <a:pt x="654445" y="3050326"/>
                  <a:pt x="658241" y="3065345"/>
                  <a:pt x="646852" y="3076609"/>
                </a:cubicBezTo>
                <a:cubicBezTo>
                  <a:pt x="635462" y="3091628"/>
                  <a:pt x="631666" y="3110401"/>
                  <a:pt x="635462" y="3129175"/>
                </a:cubicBezTo>
                <a:cubicBezTo>
                  <a:pt x="635462" y="3136684"/>
                  <a:pt x="635462" y="3147948"/>
                  <a:pt x="635462" y="3159213"/>
                </a:cubicBezTo>
                <a:cubicBezTo>
                  <a:pt x="635462" y="3166722"/>
                  <a:pt x="635462" y="3170477"/>
                  <a:pt x="639259" y="3174232"/>
                </a:cubicBezTo>
                <a:cubicBezTo>
                  <a:pt x="650648" y="3185496"/>
                  <a:pt x="646852" y="3200515"/>
                  <a:pt x="646852" y="3215534"/>
                </a:cubicBezTo>
                <a:cubicBezTo>
                  <a:pt x="646852" y="3219288"/>
                  <a:pt x="643055" y="3226798"/>
                  <a:pt x="650648" y="3230552"/>
                </a:cubicBezTo>
                <a:lnTo>
                  <a:pt x="656780" y="3236030"/>
                </a:lnTo>
                <a:lnTo>
                  <a:pt x="656972" y="3256233"/>
                </a:lnTo>
                <a:cubicBezTo>
                  <a:pt x="658755" y="3277441"/>
                  <a:pt x="662529" y="3297897"/>
                  <a:pt x="669538" y="3317758"/>
                </a:cubicBezTo>
                <a:cubicBezTo>
                  <a:pt x="678046" y="3340803"/>
                  <a:pt x="691025" y="3358408"/>
                  <a:pt x="705495" y="3374201"/>
                </a:cubicBezTo>
                <a:cubicBezTo>
                  <a:pt x="688838" y="3386117"/>
                  <a:pt x="686368" y="3395802"/>
                  <a:pt x="696366" y="3417034"/>
                </a:cubicBezTo>
                <a:cubicBezTo>
                  <a:pt x="699366" y="3423404"/>
                  <a:pt x="705101" y="3428115"/>
                  <a:pt x="711571" y="3426922"/>
                </a:cubicBezTo>
                <a:cubicBezTo>
                  <a:pt x="723021" y="3426350"/>
                  <a:pt x="725040" y="3440592"/>
                  <a:pt x="724569" y="3454524"/>
                </a:cubicBezTo>
                <a:cubicBezTo>
                  <a:pt x="725343" y="3468611"/>
                  <a:pt x="718383" y="3473740"/>
                  <a:pt x="711422" y="3478869"/>
                </a:cubicBezTo>
                <a:cubicBezTo>
                  <a:pt x="704707" y="3482029"/>
                  <a:pt x="697237" y="3481099"/>
                  <a:pt x="688296" y="3491977"/>
                </a:cubicBezTo>
                <a:cubicBezTo>
                  <a:pt x="703972" y="3487934"/>
                  <a:pt x="706236" y="3500208"/>
                  <a:pt x="706765" y="3516263"/>
                </a:cubicBezTo>
                <a:cubicBezTo>
                  <a:pt x="706294" y="3530195"/>
                  <a:pt x="710558" y="3546715"/>
                  <a:pt x="718273" y="3545677"/>
                </a:cubicBezTo>
                <a:cubicBezTo>
                  <a:pt x="732458" y="3543447"/>
                  <a:pt x="746399" y="3543184"/>
                  <a:pt x="759320" y="3530803"/>
                </a:cubicBezTo>
                <a:cubicBezTo>
                  <a:pt x="766526" y="3523706"/>
                  <a:pt x="768751" y="3515989"/>
                  <a:pt x="769222" y="3502057"/>
                </a:cubicBezTo>
                <a:cubicBezTo>
                  <a:pt x="767958" y="3491906"/>
                  <a:pt x="765958" y="3487660"/>
                  <a:pt x="758243" y="3488698"/>
                </a:cubicBezTo>
                <a:cubicBezTo>
                  <a:pt x="753263" y="3488077"/>
                  <a:pt x="751508" y="3481863"/>
                  <a:pt x="752243" y="3475959"/>
                </a:cubicBezTo>
                <a:cubicBezTo>
                  <a:pt x="756430" y="3452496"/>
                  <a:pt x="750676" y="3437789"/>
                  <a:pt x="743677" y="3422927"/>
                </a:cubicBezTo>
                <a:cubicBezTo>
                  <a:pt x="737923" y="3408220"/>
                  <a:pt x="737394" y="3392165"/>
                  <a:pt x="747825" y="3379473"/>
                </a:cubicBezTo>
                <a:cubicBezTo>
                  <a:pt x="755276" y="3370408"/>
                  <a:pt x="753276" y="3366162"/>
                  <a:pt x="745561" y="3367200"/>
                </a:cubicBezTo>
                <a:cubicBezTo>
                  <a:pt x="740581" y="3366579"/>
                  <a:pt x="739826" y="3362488"/>
                  <a:pt x="738317" y="3354305"/>
                </a:cubicBezTo>
                <a:cubicBezTo>
                  <a:pt x="736665" y="3337111"/>
                  <a:pt x="736943" y="3319658"/>
                  <a:pt x="739088" y="3302437"/>
                </a:cubicBezTo>
                <a:lnTo>
                  <a:pt x="744695" y="3278803"/>
                </a:lnTo>
                <a:lnTo>
                  <a:pt x="745085" y="3278894"/>
                </a:lnTo>
                <a:cubicBezTo>
                  <a:pt x="754102" y="3283118"/>
                  <a:pt x="760746" y="3290628"/>
                  <a:pt x="760746" y="3305647"/>
                </a:cubicBezTo>
                <a:cubicBezTo>
                  <a:pt x="760746" y="3316911"/>
                  <a:pt x="772135" y="3328175"/>
                  <a:pt x="783525" y="3328175"/>
                </a:cubicBezTo>
                <a:cubicBezTo>
                  <a:pt x="794914" y="3331930"/>
                  <a:pt x="802507" y="3335685"/>
                  <a:pt x="813896" y="3343194"/>
                </a:cubicBezTo>
                <a:cubicBezTo>
                  <a:pt x="817693" y="3343194"/>
                  <a:pt x="821489" y="3343194"/>
                  <a:pt x="821489" y="3343194"/>
                </a:cubicBezTo>
                <a:cubicBezTo>
                  <a:pt x="840471" y="3324420"/>
                  <a:pt x="859454" y="3309402"/>
                  <a:pt x="859454" y="3286873"/>
                </a:cubicBezTo>
                <a:lnTo>
                  <a:pt x="859454" y="3241913"/>
                </a:lnTo>
                <a:lnTo>
                  <a:pt x="859954" y="3240544"/>
                </a:lnTo>
                <a:lnTo>
                  <a:pt x="859454" y="3239909"/>
                </a:lnTo>
                <a:lnTo>
                  <a:pt x="859454" y="3199498"/>
                </a:lnTo>
                <a:lnTo>
                  <a:pt x="863451" y="3182019"/>
                </a:lnTo>
                <a:lnTo>
                  <a:pt x="872145" y="3112219"/>
                </a:lnTo>
                <a:lnTo>
                  <a:pt x="872267" y="3114156"/>
                </a:lnTo>
                <a:cubicBezTo>
                  <a:pt x="873691" y="3121665"/>
                  <a:pt x="876538" y="3129175"/>
                  <a:pt x="882233" y="3136684"/>
                </a:cubicBezTo>
                <a:cubicBezTo>
                  <a:pt x="916401" y="3170477"/>
                  <a:pt x="927790" y="3215534"/>
                  <a:pt x="931587" y="3264345"/>
                </a:cubicBezTo>
                <a:cubicBezTo>
                  <a:pt x="931587" y="3286873"/>
                  <a:pt x="927790" y="3313156"/>
                  <a:pt x="935383" y="3339439"/>
                </a:cubicBezTo>
                <a:cubicBezTo>
                  <a:pt x="942976" y="3354458"/>
                  <a:pt x="939180" y="3373232"/>
                  <a:pt x="935383" y="3388251"/>
                </a:cubicBezTo>
                <a:cubicBezTo>
                  <a:pt x="935383" y="3403270"/>
                  <a:pt x="946773" y="3418289"/>
                  <a:pt x="942976" y="3433307"/>
                </a:cubicBezTo>
                <a:cubicBezTo>
                  <a:pt x="942976" y="3440817"/>
                  <a:pt x="935383" y="3455836"/>
                  <a:pt x="950569" y="3452081"/>
                </a:cubicBezTo>
                <a:cubicBezTo>
                  <a:pt x="961958" y="3452081"/>
                  <a:pt x="954365" y="3440817"/>
                  <a:pt x="958162" y="3433307"/>
                </a:cubicBezTo>
                <a:cubicBezTo>
                  <a:pt x="961958" y="3388251"/>
                  <a:pt x="950569" y="3346949"/>
                  <a:pt x="950569" y="3301892"/>
                </a:cubicBezTo>
                <a:cubicBezTo>
                  <a:pt x="950569" y="3279364"/>
                  <a:pt x="969551" y="3268100"/>
                  <a:pt x="973348" y="3245571"/>
                </a:cubicBezTo>
                <a:cubicBezTo>
                  <a:pt x="973348" y="3245571"/>
                  <a:pt x="977144" y="3245571"/>
                  <a:pt x="980941" y="3245571"/>
                </a:cubicBezTo>
                <a:cubicBezTo>
                  <a:pt x="984737" y="3245571"/>
                  <a:pt x="992330" y="3241817"/>
                  <a:pt x="996127" y="3249326"/>
                </a:cubicBezTo>
                <a:cubicBezTo>
                  <a:pt x="996127" y="3260590"/>
                  <a:pt x="996127" y="3271854"/>
                  <a:pt x="996127" y="3283119"/>
                </a:cubicBezTo>
                <a:cubicBezTo>
                  <a:pt x="996127" y="3294383"/>
                  <a:pt x="1003719" y="3298137"/>
                  <a:pt x="1003719" y="3305647"/>
                </a:cubicBezTo>
                <a:cubicBezTo>
                  <a:pt x="1003719" y="3309402"/>
                  <a:pt x="1007516" y="3309402"/>
                  <a:pt x="1011313" y="3309402"/>
                </a:cubicBezTo>
                <a:cubicBezTo>
                  <a:pt x="1015109" y="3309402"/>
                  <a:pt x="1015109" y="3305647"/>
                  <a:pt x="1015109" y="3301892"/>
                </a:cubicBezTo>
                <a:cubicBezTo>
                  <a:pt x="1015109" y="3290628"/>
                  <a:pt x="1015109" y="3279364"/>
                  <a:pt x="1015109" y="3268100"/>
                </a:cubicBezTo>
                <a:cubicBezTo>
                  <a:pt x="1015109" y="3264345"/>
                  <a:pt x="1015109" y="3256835"/>
                  <a:pt x="1022702" y="3256835"/>
                </a:cubicBezTo>
                <a:cubicBezTo>
                  <a:pt x="1026498" y="3256835"/>
                  <a:pt x="1026498" y="3264345"/>
                  <a:pt x="1030295" y="3264345"/>
                </a:cubicBezTo>
                <a:cubicBezTo>
                  <a:pt x="1041684" y="3279364"/>
                  <a:pt x="1049277" y="3294383"/>
                  <a:pt x="1049277" y="3309402"/>
                </a:cubicBezTo>
                <a:cubicBezTo>
                  <a:pt x="1049277" y="3335685"/>
                  <a:pt x="1068260" y="3354458"/>
                  <a:pt x="1064463" y="3380741"/>
                </a:cubicBezTo>
                <a:cubicBezTo>
                  <a:pt x="1064463" y="3380741"/>
                  <a:pt x="1068260" y="3380741"/>
                  <a:pt x="1068260" y="3380741"/>
                </a:cubicBezTo>
                <a:cubicBezTo>
                  <a:pt x="1072056" y="3380741"/>
                  <a:pt x="1072056" y="3380741"/>
                  <a:pt x="1075852" y="3380741"/>
                </a:cubicBezTo>
                <a:cubicBezTo>
                  <a:pt x="1075852" y="3376987"/>
                  <a:pt x="1075852" y="3369477"/>
                  <a:pt x="1075852" y="3365722"/>
                </a:cubicBezTo>
                <a:cubicBezTo>
                  <a:pt x="1077751" y="3358213"/>
                  <a:pt x="1079649" y="3354458"/>
                  <a:pt x="1082971" y="3353050"/>
                </a:cubicBezTo>
                <a:lnTo>
                  <a:pt x="1091227" y="3353792"/>
                </a:lnTo>
                <a:lnTo>
                  <a:pt x="1092842" y="3370483"/>
                </a:lnTo>
                <a:cubicBezTo>
                  <a:pt x="1100751" y="3469401"/>
                  <a:pt x="1100944" y="3569357"/>
                  <a:pt x="1112833" y="3666773"/>
                </a:cubicBezTo>
                <a:cubicBezTo>
                  <a:pt x="1113097" y="3674801"/>
                  <a:pt x="1111626" y="3686609"/>
                  <a:pt x="1117851" y="3687385"/>
                </a:cubicBezTo>
                <a:cubicBezTo>
                  <a:pt x="1123831" y="3690128"/>
                  <a:pt x="1127547" y="3680598"/>
                  <a:pt x="1132017" y="3675159"/>
                </a:cubicBezTo>
                <a:cubicBezTo>
                  <a:pt x="1135243" y="3669565"/>
                  <a:pt x="1138713" y="3662002"/>
                  <a:pt x="1143203" y="3666559"/>
                </a:cubicBezTo>
                <a:cubicBezTo>
                  <a:pt x="1149183" y="3669302"/>
                  <a:pt x="1150693" y="3677485"/>
                  <a:pt x="1150957" y="3685512"/>
                </a:cubicBezTo>
                <a:cubicBezTo>
                  <a:pt x="1150222" y="3691417"/>
                  <a:pt x="1149486" y="3697321"/>
                  <a:pt x="1148751" y="3703225"/>
                </a:cubicBezTo>
                <a:cubicBezTo>
                  <a:pt x="1146564" y="3730934"/>
                  <a:pt x="1154563" y="3747919"/>
                  <a:pt x="1171993" y="3750090"/>
                </a:cubicBezTo>
                <a:cubicBezTo>
                  <a:pt x="1178218" y="3750866"/>
                  <a:pt x="1184443" y="3751641"/>
                  <a:pt x="1191159" y="3748480"/>
                </a:cubicBezTo>
                <a:cubicBezTo>
                  <a:pt x="1198874" y="3747443"/>
                  <a:pt x="1201628" y="3755780"/>
                  <a:pt x="1197667" y="3767279"/>
                </a:cubicBezTo>
                <a:cubicBezTo>
                  <a:pt x="1191236" y="3788463"/>
                  <a:pt x="1180050" y="3797063"/>
                  <a:pt x="1162865" y="3792923"/>
                </a:cubicBezTo>
                <a:cubicBezTo>
                  <a:pt x="1171109" y="3807941"/>
                  <a:pt x="1178599" y="3818867"/>
                  <a:pt x="1187823" y="3826012"/>
                </a:cubicBezTo>
                <a:cubicBezTo>
                  <a:pt x="1197048" y="3833157"/>
                  <a:pt x="1220194" y="3830044"/>
                  <a:pt x="1229380" y="3817197"/>
                </a:cubicBezTo>
                <a:cubicBezTo>
                  <a:pt x="1240301" y="3800570"/>
                  <a:pt x="1236282" y="3782082"/>
                  <a:pt x="1233018" y="3767684"/>
                </a:cubicBezTo>
                <a:cubicBezTo>
                  <a:pt x="1227999" y="3747073"/>
                  <a:pt x="1225716" y="3724804"/>
                  <a:pt x="1228658" y="3701186"/>
                </a:cubicBezTo>
                <a:cubicBezTo>
                  <a:pt x="1230373" y="3687409"/>
                  <a:pt x="1232335" y="3671665"/>
                  <a:pt x="1234296" y="3655920"/>
                </a:cubicBezTo>
                <a:cubicBezTo>
                  <a:pt x="1240363" y="3607208"/>
                  <a:pt x="1242790" y="3559169"/>
                  <a:pt x="1233708" y="3515035"/>
                </a:cubicBezTo>
                <a:lnTo>
                  <a:pt x="1229435" y="3501219"/>
                </a:lnTo>
                <a:lnTo>
                  <a:pt x="1228660" y="3494322"/>
                </a:lnTo>
                <a:cubicBezTo>
                  <a:pt x="1230558" y="3486812"/>
                  <a:pt x="1235304" y="3480241"/>
                  <a:pt x="1242897" y="3474609"/>
                </a:cubicBezTo>
                <a:cubicBezTo>
                  <a:pt x="1250490" y="3470855"/>
                  <a:pt x="1258083" y="3478364"/>
                  <a:pt x="1265676" y="3470855"/>
                </a:cubicBezTo>
                <a:cubicBezTo>
                  <a:pt x="1265676" y="3459591"/>
                  <a:pt x="1265676" y="3448326"/>
                  <a:pt x="1265676" y="3437062"/>
                </a:cubicBezTo>
                <a:cubicBezTo>
                  <a:pt x="1269472" y="3429553"/>
                  <a:pt x="1261879" y="3418289"/>
                  <a:pt x="1269472" y="3407024"/>
                </a:cubicBezTo>
                <a:cubicBezTo>
                  <a:pt x="1280861" y="3395760"/>
                  <a:pt x="1265676" y="3392006"/>
                  <a:pt x="1265676" y="3380741"/>
                </a:cubicBezTo>
                <a:lnTo>
                  <a:pt x="1264081" y="3340138"/>
                </a:lnTo>
                <a:lnTo>
                  <a:pt x="1272744" y="3326935"/>
                </a:lnTo>
                <a:cubicBezTo>
                  <a:pt x="1275724" y="3323309"/>
                  <a:pt x="1279195" y="3315747"/>
                  <a:pt x="1282930" y="3316212"/>
                </a:cubicBezTo>
                <a:cubicBezTo>
                  <a:pt x="1296625" y="3317918"/>
                  <a:pt x="1307624" y="3341273"/>
                  <a:pt x="1302682" y="3360644"/>
                </a:cubicBezTo>
                <a:cubicBezTo>
                  <a:pt x="1292799" y="3399386"/>
                  <a:pt x="1291877" y="3437245"/>
                  <a:pt x="1298424" y="3476034"/>
                </a:cubicBezTo>
                <a:cubicBezTo>
                  <a:pt x="1299198" y="3490121"/>
                  <a:pt x="1299972" y="3504208"/>
                  <a:pt x="1292276" y="3515242"/>
                </a:cubicBezTo>
                <a:cubicBezTo>
                  <a:pt x="1287316" y="3524617"/>
                  <a:pt x="1288071" y="3528708"/>
                  <a:pt x="1295296" y="3531607"/>
                </a:cubicBezTo>
                <a:cubicBezTo>
                  <a:pt x="1305010" y="3534815"/>
                  <a:pt x="1310010" y="3545431"/>
                  <a:pt x="1310539" y="3561486"/>
                </a:cubicBezTo>
                <a:cubicBezTo>
                  <a:pt x="1312312" y="3577696"/>
                  <a:pt x="1313842" y="3595875"/>
                  <a:pt x="1315370" y="3614053"/>
                </a:cubicBezTo>
                <a:cubicBezTo>
                  <a:pt x="1315899" y="3630108"/>
                  <a:pt x="1322634" y="3636943"/>
                  <a:pt x="1332839" y="3636215"/>
                </a:cubicBezTo>
                <a:cubicBezTo>
                  <a:pt x="1334084" y="3636370"/>
                  <a:pt x="1336574" y="3636680"/>
                  <a:pt x="1339309" y="3635022"/>
                </a:cubicBezTo>
                <a:cubicBezTo>
                  <a:pt x="1345534" y="3635798"/>
                  <a:pt x="1349779" y="3642322"/>
                  <a:pt x="1348553" y="3652163"/>
                </a:cubicBezTo>
                <a:cubicBezTo>
                  <a:pt x="1348818" y="3660191"/>
                  <a:pt x="1342593" y="3659415"/>
                  <a:pt x="1337613" y="3658795"/>
                </a:cubicBezTo>
                <a:cubicBezTo>
                  <a:pt x="1332387" y="3660143"/>
                  <a:pt x="1327407" y="3659523"/>
                  <a:pt x="1324691" y="3671176"/>
                </a:cubicBezTo>
                <a:cubicBezTo>
                  <a:pt x="1322485" y="3688889"/>
                  <a:pt x="1332974" y="3706185"/>
                  <a:pt x="1344670" y="3703644"/>
                </a:cubicBezTo>
                <a:cubicBezTo>
                  <a:pt x="1348405" y="3704110"/>
                  <a:pt x="1351385" y="3700483"/>
                  <a:pt x="1354630" y="3704885"/>
                </a:cubicBezTo>
                <a:cubicBezTo>
                  <a:pt x="1353894" y="3710789"/>
                  <a:pt x="1350159" y="3710324"/>
                  <a:pt x="1348424" y="3714105"/>
                </a:cubicBezTo>
                <a:cubicBezTo>
                  <a:pt x="1339728" y="3723015"/>
                  <a:pt x="1338748" y="3730888"/>
                  <a:pt x="1346482" y="3739846"/>
                </a:cubicBezTo>
                <a:cubicBezTo>
                  <a:pt x="1358952" y="3751392"/>
                  <a:pt x="1366951" y="3768377"/>
                  <a:pt x="1373705" y="3785208"/>
                </a:cubicBezTo>
                <a:cubicBezTo>
                  <a:pt x="1382704" y="3804316"/>
                  <a:pt x="1393192" y="3821612"/>
                  <a:pt x="1410378" y="3825751"/>
                </a:cubicBezTo>
                <a:cubicBezTo>
                  <a:pt x="1416358" y="3828495"/>
                  <a:pt x="1423337" y="3833361"/>
                  <a:pt x="1424602" y="3843512"/>
                </a:cubicBezTo>
                <a:cubicBezTo>
                  <a:pt x="1432149" y="3884425"/>
                  <a:pt x="1460559" y="3899955"/>
                  <a:pt x="1470841" y="3939210"/>
                </a:cubicBezTo>
                <a:cubicBezTo>
                  <a:pt x="1474595" y="3949671"/>
                  <a:pt x="1481066" y="3948478"/>
                  <a:pt x="1487781" y="3945317"/>
                </a:cubicBezTo>
                <a:cubicBezTo>
                  <a:pt x="1494741" y="3940188"/>
                  <a:pt x="1492232" y="3929883"/>
                  <a:pt x="1489233" y="3923513"/>
                </a:cubicBezTo>
                <a:cubicBezTo>
                  <a:pt x="1484478" y="3910929"/>
                  <a:pt x="1487194" y="3899276"/>
                  <a:pt x="1493645" y="3888087"/>
                </a:cubicBezTo>
                <a:cubicBezTo>
                  <a:pt x="1501586" y="3875086"/>
                  <a:pt x="1506037" y="3859651"/>
                  <a:pt x="1508244" y="3841938"/>
                </a:cubicBezTo>
                <a:cubicBezTo>
                  <a:pt x="1510675" y="3812261"/>
                  <a:pt x="1498941" y="3794811"/>
                  <a:pt x="1480531" y="3800512"/>
                </a:cubicBezTo>
                <a:cubicBezTo>
                  <a:pt x="1476551" y="3802015"/>
                  <a:pt x="1471325" y="3803363"/>
                  <a:pt x="1467590" y="3802898"/>
                </a:cubicBezTo>
                <a:cubicBezTo>
                  <a:pt x="1466345" y="3802743"/>
                  <a:pt x="1464855" y="3804556"/>
                  <a:pt x="1464855" y="3804556"/>
                </a:cubicBezTo>
                <a:cubicBezTo>
                  <a:pt x="1465100" y="3802588"/>
                  <a:pt x="1465100" y="3802588"/>
                  <a:pt x="1466590" y="3800774"/>
                </a:cubicBezTo>
                <a:cubicBezTo>
                  <a:pt x="1467571" y="3792902"/>
                  <a:pt x="1468306" y="3786998"/>
                  <a:pt x="1468042" y="3778970"/>
                </a:cubicBezTo>
                <a:cubicBezTo>
                  <a:pt x="1466474" y="3740801"/>
                  <a:pt x="1471680" y="3729457"/>
                  <a:pt x="1496807" y="3720595"/>
                </a:cubicBezTo>
                <a:cubicBezTo>
                  <a:pt x="1508502" y="3718055"/>
                  <a:pt x="1512463" y="3706556"/>
                  <a:pt x="1512179" y="3688533"/>
                </a:cubicBezTo>
                <a:cubicBezTo>
                  <a:pt x="1512650" y="3674601"/>
                  <a:pt x="1508650" y="3666108"/>
                  <a:pt x="1500916" y="3657150"/>
                </a:cubicBezTo>
                <a:cubicBezTo>
                  <a:pt x="1478712" y="3632399"/>
                  <a:pt x="1466694" y="3596926"/>
                  <a:pt x="1466107" y="3550884"/>
                </a:cubicBezTo>
                <a:cubicBezTo>
                  <a:pt x="1463295" y="3512559"/>
                  <a:pt x="1463295" y="3512559"/>
                  <a:pt x="1487215" y="3523533"/>
                </a:cubicBezTo>
                <a:cubicBezTo>
                  <a:pt x="1500420" y="3529175"/>
                  <a:pt x="1507135" y="3526014"/>
                  <a:pt x="1514321" y="3508922"/>
                </a:cubicBezTo>
                <a:cubicBezTo>
                  <a:pt x="1496381" y="3500691"/>
                  <a:pt x="1493382" y="3494322"/>
                  <a:pt x="1495814" y="3464645"/>
                </a:cubicBezTo>
                <a:lnTo>
                  <a:pt x="1497542" y="3451858"/>
                </a:lnTo>
                <a:lnTo>
                  <a:pt x="1503296" y="3452080"/>
                </a:lnTo>
                <a:cubicBezTo>
                  <a:pt x="1514686" y="3452080"/>
                  <a:pt x="1507093" y="3440816"/>
                  <a:pt x="1510889" y="3433306"/>
                </a:cubicBezTo>
                <a:lnTo>
                  <a:pt x="1508924" y="3378893"/>
                </a:lnTo>
                <a:lnTo>
                  <a:pt x="1530236" y="3370999"/>
                </a:lnTo>
                <a:cubicBezTo>
                  <a:pt x="1538951" y="3372084"/>
                  <a:pt x="1547666" y="3373170"/>
                  <a:pt x="1553362" y="3357890"/>
                </a:cubicBezTo>
                <a:cubicBezTo>
                  <a:pt x="1554852" y="3356077"/>
                  <a:pt x="1558078" y="3350483"/>
                  <a:pt x="1554343" y="3350018"/>
                </a:cubicBezTo>
                <a:cubicBezTo>
                  <a:pt x="1544628" y="3346809"/>
                  <a:pt x="1545099" y="3332877"/>
                  <a:pt x="1542835" y="3320603"/>
                </a:cubicBezTo>
                <a:cubicBezTo>
                  <a:pt x="1540816" y="3306362"/>
                  <a:pt x="1535571" y="3297714"/>
                  <a:pt x="1525366" y="3298441"/>
                </a:cubicBezTo>
                <a:cubicBezTo>
                  <a:pt x="1519641" y="3298727"/>
                  <a:pt x="1514844" y="3296631"/>
                  <a:pt x="1511102" y="3292417"/>
                </a:cubicBezTo>
                <a:lnTo>
                  <a:pt x="1508675" y="3286693"/>
                </a:lnTo>
                <a:lnTo>
                  <a:pt x="1513262" y="3273731"/>
                </a:lnTo>
                <a:cubicBezTo>
                  <a:pt x="1518482" y="3265282"/>
                  <a:pt x="1524177" y="3256834"/>
                  <a:pt x="1526075" y="3245570"/>
                </a:cubicBezTo>
                <a:cubicBezTo>
                  <a:pt x="1526075" y="3245570"/>
                  <a:pt x="1529872" y="3245570"/>
                  <a:pt x="1533668" y="3245570"/>
                </a:cubicBezTo>
                <a:cubicBezTo>
                  <a:pt x="1537464" y="3245570"/>
                  <a:pt x="1545057" y="3241816"/>
                  <a:pt x="1548854" y="3249325"/>
                </a:cubicBezTo>
                <a:cubicBezTo>
                  <a:pt x="1548854" y="3260589"/>
                  <a:pt x="1548854" y="3271853"/>
                  <a:pt x="1548854" y="3283118"/>
                </a:cubicBezTo>
                <a:cubicBezTo>
                  <a:pt x="1548854" y="3294382"/>
                  <a:pt x="1556447" y="3298136"/>
                  <a:pt x="1556447" y="3305646"/>
                </a:cubicBezTo>
                <a:cubicBezTo>
                  <a:pt x="1556447" y="3309401"/>
                  <a:pt x="1560243" y="3309401"/>
                  <a:pt x="1564040" y="3309401"/>
                </a:cubicBezTo>
                <a:cubicBezTo>
                  <a:pt x="1567836" y="3309401"/>
                  <a:pt x="1567836" y="3305646"/>
                  <a:pt x="1567836" y="3301891"/>
                </a:cubicBezTo>
                <a:cubicBezTo>
                  <a:pt x="1567836" y="3290627"/>
                  <a:pt x="1567836" y="3279363"/>
                  <a:pt x="1567836" y="3268099"/>
                </a:cubicBezTo>
                <a:cubicBezTo>
                  <a:pt x="1567836" y="3264344"/>
                  <a:pt x="1567836" y="3256834"/>
                  <a:pt x="1575429" y="3256834"/>
                </a:cubicBezTo>
                <a:cubicBezTo>
                  <a:pt x="1579226" y="3256834"/>
                  <a:pt x="1579226" y="3264344"/>
                  <a:pt x="1583022" y="3264344"/>
                </a:cubicBezTo>
                <a:cubicBezTo>
                  <a:pt x="1594412" y="3279363"/>
                  <a:pt x="1602004" y="3294382"/>
                  <a:pt x="1602004" y="3309401"/>
                </a:cubicBezTo>
                <a:cubicBezTo>
                  <a:pt x="1602004" y="3335684"/>
                  <a:pt x="1620987" y="3354457"/>
                  <a:pt x="1617190" y="3380740"/>
                </a:cubicBezTo>
                <a:cubicBezTo>
                  <a:pt x="1617190" y="3380740"/>
                  <a:pt x="1620987" y="3380740"/>
                  <a:pt x="1620987" y="3380740"/>
                </a:cubicBezTo>
                <a:cubicBezTo>
                  <a:pt x="1624783" y="3380740"/>
                  <a:pt x="1624783" y="3380740"/>
                  <a:pt x="1628580" y="3380740"/>
                </a:cubicBezTo>
                <a:cubicBezTo>
                  <a:pt x="1628580" y="3376986"/>
                  <a:pt x="1628580" y="3369476"/>
                  <a:pt x="1628580" y="3365721"/>
                </a:cubicBezTo>
                <a:cubicBezTo>
                  <a:pt x="1632376" y="3350703"/>
                  <a:pt x="1636172" y="3350703"/>
                  <a:pt x="1651358" y="3354457"/>
                </a:cubicBezTo>
                <a:cubicBezTo>
                  <a:pt x="1655155" y="3358212"/>
                  <a:pt x="1658951" y="3358212"/>
                  <a:pt x="1662748" y="3350703"/>
                </a:cubicBezTo>
                <a:cubicBezTo>
                  <a:pt x="1666544" y="3339438"/>
                  <a:pt x="1666544" y="3328174"/>
                  <a:pt x="1674137" y="3316910"/>
                </a:cubicBezTo>
                <a:cubicBezTo>
                  <a:pt x="1674137" y="3328174"/>
                  <a:pt x="1674137" y="3335684"/>
                  <a:pt x="1674137" y="3343193"/>
                </a:cubicBezTo>
                <a:cubicBezTo>
                  <a:pt x="1674137" y="3350703"/>
                  <a:pt x="1681730" y="3350703"/>
                  <a:pt x="1685527" y="3346948"/>
                </a:cubicBezTo>
                <a:cubicBezTo>
                  <a:pt x="1689323" y="3346948"/>
                  <a:pt x="1689323" y="3339438"/>
                  <a:pt x="1693120" y="3346948"/>
                </a:cubicBezTo>
                <a:cubicBezTo>
                  <a:pt x="1693120" y="3346948"/>
                  <a:pt x="1696916" y="3350703"/>
                  <a:pt x="1693120" y="3350703"/>
                </a:cubicBezTo>
                <a:cubicBezTo>
                  <a:pt x="1685527" y="3361967"/>
                  <a:pt x="1689323" y="3376986"/>
                  <a:pt x="1689323" y="3388250"/>
                </a:cubicBezTo>
                <a:cubicBezTo>
                  <a:pt x="1689323" y="3392005"/>
                  <a:pt x="1689323" y="3395759"/>
                  <a:pt x="1693120" y="3395759"/>
                </a:cubicBezTo>
                <a:cubicBezTo>
                  <a:pt x="1696916" y="3395759"/>
                  <a:pt x="1696916" y="3395759"/>
                  <a:pt x="1700713" y="3392005"/>
                </a:cubicBezTo>
                <a:cubicBezTo>
                  <a:pt x="1708305" y="3384495"/>
                  <a:pt x="1708305" y="3373231"/>
                  <a:pt x="1715898" y="3369476"/>
                </a:cubicBezTo>
                <a:cubicBezTo>
                  <a:pt x="1723491" y="3365721"/>
                  <a:pt x="1727288" y="3358212"/>
                  <a:pt x="1734881" y="3365721"/>
                </a:cubicBezTo>
                <a:cubicBezTo>
                  <a:pt x="1738677" y="3369476"/>
                  <a:pt x="1746270" y="3369476"/>
                  <a:pt x="1746270" y="3373231"/>
                </a:cubicBezTo>
                <a:cubicBezTo>
                  <a:pt x="1746270" y="3380740"/>
                  <a:pt x="1750067" y="3388250"/>
                  <a:pt x="1746270" y="3392005"/>
                </a:cubicBezTo>
                <a:cubicBezTo>
                  <a:pt x="1738677" y="3407023"/>
                  <a:pt x="1734881" y="3422042"/>
                  <a:pt x="1731084" y="3437061"/>
                </a:cubicBezTo>
                <a:cubicBezTo>
                  <a:pt x="1723491" y="3448325"/>
                  <a:pt x="1727288" y="3448325"/>
                  <a:pt x="1738677" y="3455835"/>
                </a:cubicBezTo>
                <a:cubicBezTo>
                  <a:pt x="1746270" y="3455835"/>
                  <a:pt x="1757660" y="3459590"/>
                  <a:pt x="1761456" y="3467099"/>
                </a:cubicBezTo>
                <a:cubicBezTo>
                  <a:pt x="1761456" y="3478363"/>
                  <a:pt x="1769049" y="3485873"/>
                  <a:pt x="1769049" y="3500892"/>
                </a:cubicBezTo>
                <a:cubicBezTo>
                  <a:pt x="1765252" y="3508401"/>
                  <a:pt x="1769049" y="3519665"/>
                  <a:pt x="1765252" y="3530929"/>
                </a:cubicBezTo>
                <a:cubicBezTo>
                  <a:pt x="1765252" y="3538439"/>
                  <a:pt x="1772845" y="3538439"/>
                  <a:pt x="1776642" y="3538439"/>
                </a:cubicBezTo>
                <a:cubicBezTo>
                  <a:pt x="1784235" y="3538439"/>
                  <a:pt x="1788031" y="3534684"/>
                  <a:pt x="1788031" y="3530929"/>
                </a:cubicBezTo>
                <a:cubicBezTo>
                  <a:pt x="1788031" y="3523420"/>
                  <a:pt x="1784235" y="3523420"/>
                  <a:pt x="1784235" y="3519665"/>
                </a:cubicBezTo>
                <a:cubicBezTo>
                  <a:pt x="1776642" y="3500892"/>
                  <a:pt x="1780438" y="3485873"/>
                  <a:pt x="1795624" y="3474608"/>
                </a:cubicBezTo>
                <a:cubicBezTo>
                  <a:pt x="1803217" y="3470854"/>
                  <a:pt x="1810810" y="3478363"/>
                  <a:pt x="1818403" y="3470854"/>
                </a:cubicBezTo>
                <a:cubicBezTo>
                  <a:pt x="1818403" y="3459590"/>
                  <a:pt x="1818403" y="3448325"/>
                  <a:pt x="1818403" y="3437061"/>
                </a:cubicBezTo>
                <a:cubicBezTo>
                  <a:pt x="1822199" y="3429552"/>
                  <a:pt x="1814606" y="3418288"/>
                  <a:pt x="1822199" y="3407023"/>
                </a:cubicBezTo>
                <a:cubicBezTo>
                  <a:pt x="1833589" y="3395759"/>
                  <a:pt x="1818403" y="3392005"/>
                  <a:pt x="1818403" y="3380740"/>
                </a:cubicBezTo>
                <a:cubicBezTo>
                  <a:pt x="1822199" y="3346948"/>
                  <a:pt x="1810810" y="3316910"/>
                  <a:pt x="1814606" y="3286872"/>
                </a:cubicBezTo>
                <a:cubicBezTo>
                  <a:pt x="1814606" y="3271853"/>
                  <a:pt x="1814606" y="3260589"/>
                  <a:pt x="1814606" y="3245570"/>
                </a:cubicBezTo>
                <a:cubicBezTo>
                  <a:pt x="1814606" y="3223042"/>
                  <a:pt x="1814606" y="3204268"/>
                  <a:pt x="1795624" y="3181740"/>
                </a:cubicBezTo>
                <a:cubicBezTo>
                  <a:pt x="1799420" y="3177985"/>
                  <a:pt x="1807013" y="3177985"/>
                  <a:pt x="1807013" y="3174231"/>
                </a:cubicBezTo>
                <a:cubicBezTo>
                  <a:pt x="1825996" y="3159212"/>
                  <a:pt x="1825996" y="3155457"/>
                  <a:pt x="1810810" y="3132929"/>
                </a:cubicBezTo>
                <a:cubicBezTo>
                  <a:pt x="1803217" y="3125419"/>
                  <a:pt x="1795624" y="3114155"/>
                  <a:pt x="1795624" y="3102891"/>
                </a:cubicBezTo>
                <a:cubicBezTo>
                  <a:pt x="1791828" y="3091627"/>
                  <a:pt x="1784235" y="3084117"/>
                  <a:pt x="1788031" y="3076608"/>
                </a:cubicBezTo>
                <a:lnTo>
                  <a:pt x="1788470" y="3075261"/>
                </a:lnTo>
                <a:lnTo>
                  <a:pt x="1790123" y="3075806"/>
                </a:lnTo>
                <a:cubicBezTo>
                  <a:pt x="1792495" y="3075336"/>
                  <a:pt x="1794394" y="3073459"/>
                  <a:pt x="1794394" y="3069704"/>
                </a:cubicBezTo>
                <a:lnTo>
                  <a:pt x="1794394" y="3057100"/>
                </a:lnTo>
                <a:lnTo>
                  <a:pt x="1796909" y="3049390"/>
                </a:lnTo>
                <a:lnTo>
                  <a:pt x="1801512" y="3060317"/>
                </a:lnTo>
                <a:cubicBezTo>
                  <a:pt x="1802936" y="3065949"/>
                  <a:pt x="1803885" y="3071581"/>
                  <a:pt x="1805783" y="3077214"/>
                </a:cubicBezTo>
                <a:cubicBezTo>
                  <a:pt x="1809580" y="3084723"/>
                  <a:pt x="1813376" y="3084723"/>
                  <a:pt x="1817172" y="3080968"/>
                </a:cubicBezTo>
                <a:lnTo>
                  <a:pt x="1826373" y="3080141"/>
                </a:lnTo>
                <a:lnTo>
                  <a:pt x="1827025" y="3121845"/>
                </a:lnTo>
                <a:cubicBezTo>
                  <a:pt x="1827025" y="3121845"/>
                  <a:pt x="1827025" y="3125601"/>
                  <a:pt x="1827025" y="3129357"/>
                </a:cubicBezTo>
                <a:cubicBezTo>
                  <a:pt x="1827025" y="3136869"/>
                  <a:pt x="1825791" y="3148136"/>
                  <a:pt x="1828259" y="3151892"/>
                </a:cubicBezTo>
                <a:cubicBezTo>
                  <a:pt x="1828259" y="3166916"/>
                  <a:pt x="1830727" y="3181939"/>
                  <a:pt x="1830727" y="3196963"/>
                </a:cubicBezTo>
                <a:cubicBezTo>
                  <a:pt x="1830727" y="3204474"/>
                  <a:pt x="1830727" y="3208230"/>
                  <a:pt x="1831961" y="3215742"/>
                </a:cubicBezTo>
                <a:cubicBezTo>
                  <a:pt x="1833195" y="3223254"/>
                  <a:pt x="1831961" y="3230765"/>
                  <a:pt x="1831961" y="3242033"/>
                </a:cubicBezTo>
                <a:cubicBezTo>
                  <a:pt x="1831961" y="3249545"/>
                  <a:pt x="1834429" y="3257056"/>
                  <a:pt x="1834429" y="3268324"/>
                </a:cubicBezTo>
                <a:cubicBezTo>
                  <a:pt x="1834429" y="3272080"/>
                  <a:pt x="1833195" y="3275836"/>
                  <a:pt x="1831961" y="3283347"/>
                </a:cubicBezTo>
                <a:cubicBezTo>
                  <a:pt x="1831961" y="3290859"/>
                  <a:pt x="1835663" y="3287103"/>
                  <a:pt x="1835663" y="3290859"/>
                </a:cubicBezTo>
                <a:cubicBezTo>
                  <a:pt x="1835663" y="3294615"/>
                  <a:pt x="1835663" y="3294615"/>
                  <a:pt x="1835663" y="3298371"/>
                </a:cubicBezTo>
                <a:cubicBezTo>
                  <a:pt x="1835663" y="3317150"/>
                  <a:pt x="1836897" y="3339685"/>
                  <a:pt x="1838131" y="3358465"/>
                </a:cubicBezTo>
                <a:cubicBezTo>
                  <a:pt x="1838131" y="3373488"/>
                  <a:pt x="1839365" y="3388511"/>
                  <a:pt x="1840600" y="3403535"/>
                </a:cubicBezTo>
                <a:cubicBezTo>
                  <a:pt x="1841834" y="3426070"/>
                  <a:pt x="1841834" y="3426070"/>
                  <a:pt x="1840600" y="3448605"/>
                </a:cubicBezTo>
                <a:cubicBezTo>
                  <a:pt x="1839365" y="3456117"/>
                  <a:pt x="1838131" y="3463629"/>
                  <a:pt x="1843068" y="3463629"/>
                </a:cubicBezTo>
                <a:cubicBezTo>
                  <a:pt x="1845536" y="3463629"/>
                  <a:pt x="1846770" y="3474896"/>
                  <a:pt x="1845536" y="3482408"/>
                </a:cubicBezTo>
                <a:cubicBezTo>
                  <a:pt x="1841834" y="3497431"/>
                  <a:pt x="1844302" y="3508699"/>
                  <a:pt x="1844302" y="3523722"/>
                </a:cubicBezTo>
                <a:cubicBezTo>
                  <a:pt x="1843068" y="3531234"/>
                  <a:pt x="1848003" y="3546257"/>
                  <a:pt x="1850472" y="3542502"/>
                </a:cubicBezTo>
                <a:cubicBezTo>
                  <a:pt x="1856641" y="3542502"/>
                  <a:pt x="1860344" y="3546257"/>
                  <a:pt x="1860344" y="3557525"/>
                </a:cubicBezTo>
                <a:cubicBezTo>
                  <a:pt x="1860344" y="3572548"/>
                  <a:pt x="1862812" y="3583816"/>
                  <a:pt x="1862812" y="3598839"/>
                </a:cubicBezTo>
                <a:cubicBezTo>
                  <a:pt x="1862812" y="3613863"/>
                  <a:pt x="1861578" y="3628886"/>
                  <a:pt x="1862812" y="3647666"/>
                </a:cubicBezTo>
                <a:cubicBezTo>
                  <a:pt x="1864046" y="3662690"/>
                  <a:pt x="1864046" y="3677713"/>
                  <a:pt x="1862812" y="3692736"/>
                </a:cubicBezTo>
                <a:cubicBezTo>
                  <a:pt x="1861578" y="3704004"/>
                  <a:pt x="1865280" y="3707760"/>
                  <a:pt x="1867748" y="3711516"/>
                </a:cubicBezTo>
                <a:cubicBezTo>
                  <a:pt x="1871450" y="3722783"/>
                  <a:pt x="1873918" y="3719027"/>
                  <a:pt x="1873918" y="3704004"/>
                </a:cubicBezTo>
                <a:cubicBezTo>
                  <a:pt x="1873918" y="3700248"/>
                  <a:pt x="1873918" y="3692736"/>
                  <a:pt x="1873918" y="3685225"/>
                </a:cubicBezTo>
                <a:cubicBezTo>
                  <a:pt x="1875152" y="3677713"/>
                  <a:pt x="1875152" y="3666445"/>
                  <a:pt x="1877620" y="3666445"/>
                </a:cubicBezTo>
                <a:cubicBezTo>
                  <a:pt x="1883790" y="3666445"/>
                  <a:pt x="1883790" y="3655178"/>
                  <a:pt x="1883790" y="3643910"/>
                </a:cubicBezTo>
                <a:cubicBezTo>
                  <a:pt x="1883790" y="3628886"/>
                  <a:pt x="1883790" y="3617619"/>
                  <a:pt x="1887492" y="3610107"/>
                </a:cubicBezTo>
                <a:cubicBezTo>
                  <a:pt x="1889960" y="3602595"/>
                  <a:pt x="1889960" y="3587572"/>
                  <a:pt x="1887492" y="3576304"/>
                </a:cubicBezTo>
                <a:cubicBezTo>
                  <a:pt x="1883790" y="3561281"/>
                  <a:pt x="1886258" y="3542502"/>
                  <a:pt x="1886258" y="3523722"/>
                </a:cubicBezTo>
                <a:cubicBezTo>
                  <a:pt x="1886258" y="3519966"/>
                  <a:pt x="1887492" y="3519966"/>
                  <a:pt x="1887492" y="3516211"/>
                </a:cubicBezTo>
                <a:cubicBezTo>
                  <a:pt x="1889960" y="3512455"/>
                  <a:pt x="1891194" y="3516211"/>
                  <a:pt x="1891194" y="3519966"/>
                </a:cubicBezTo>
                <a:cubicBezTo>
                  <a:pt x="1891194" y="3531234"/>
                  <a:pt x="1891194" y="3538746"/>
                  <a:pt x="1893662" y="3542502"/>
                </a:cubicBezTo>
                <a:cubicBezTo>
                  <a:pt x="1897364" y="3553769"/>
                  <a:pt x="1899832" y="3550013"/>
                  <a:pt x="1902300" y="3550013"/>
                </a:cubicBezTo>
                <a:cubicBezTo>
                  <a:pt x="1902300" y="3538746"/>
                  <a:pt x="1903534" y="3527478"/>
                  <a:pt x="1903534" y="3512455"/>
                </a:cubicBezTo>
                <a:cubicBezTo>
                  <a:pt x="1904768" y="3519966"/>
                  <a:pt x="1904768" y="3523722"/>
                  <a:pt x="1904768" y="3527478"/>
                </a:cubicBezTo>
                <a:cubicBezTo>
                  <a:pt x="1904768" y="3538746"/>
                  <a:pt x="1906002" y="3550013"/>
                  <a:pt x="1904768" y="3561281"/>
                </a:cubicBezTo>
                <a:cubicBezTo>
                  <a:pt x="1903534" y="3576304"/>
                  <a:pt x="1907236" y="3580060"/>
                  <a:pt x="1908470" y="3595084"/>
                </a:cubicBezTo>
                <a:cubicBezTo>
                  <a:pt x="1909704" y="3610107"/>
                  <a:pt x="1910938" y="3610107"/>
                  <a:pt x="1915874" y="3602595"/>
                </a:cubicBezTo>
                <a:cubicBezTo>
                  <a:pt x="1919576" y="3598839"/>
                  <a:pt x="1920810" y="3591328"/>
                  <a:pt x="1919576" y="3583816"/>
                </a:cubicBezTo>
                <a:cubicBezTo>
                  <a:pt x="1917108" y="3572548"/>
                  <a:pt x="1918342" y="3561281"/>
                  <a:pt x="1918342" y="3553769"/>
                </a:cubicBezTo>
                <a:cubicBezTo>
                  <a:pt x="1917108" y="3531234"/>
                  <a:pt x="1919576" y="3512455"/>
                  <a:pt x="1915874" y="3489920"/>
                </a:cubicBezTo>
                <a:cubicBezTo>
                  <a:pt x="1915874" y="3489920"/>
                  <a:pt x="1915874" y="3486164"/>
                  <a:pt x="1917108" y="3482408"/>
                </a:cubicBezTo>
                <a:cubicBezTo>
                  <a:pt x="1919576" y="3463629"/>
                  <a:pt x="1919576" y="3448605"/>
                  <a:pt x="1919576" y="3429826"/>
                </a:cubicBezTo>
                <a:cubicBezTo>
                  <a:pt x="1920810" y="3403535"/>
                  <a:pt x="1923278" y="3377244"/>
                  <a:pt x="1922044" y="3350953"/>
                </a:cubicBezTo>
                <a:cubicBezTo>
                  <a:pt x="1922044" y="3350953"/>
                  <a:pt x="1922044" y="3347197"/>
                  <a:pt x="1922044" y="3347197"/>
                </a:cubicBezTo>
                <a:cubicBezTo>
                  <a:pt x="1923278" y="3347197"/>
                  <a:pt x="1923278" y="3347197"/>
                  <a:pt x="1923278" y="3347197"/>
                </a:cubicBezTo>
                <a:cubicBezTo>
                  <a:pt x="1924512" y="3347197"/>
                  <a:pt x="1925746" y="3347197"/>
                  <a:pt x="1925746" y="3350953"/>
                </a:cubicBezTo>
                <a:cubicBezTo>
                  <a:pt x="1925746" y="3354709"/>
                  <a:pt x="1925746" y="3358465"/>
                  <a:pt x="1925746" y="3362220"/>
                </a:cubicBezTo>
                <a:cubicBezTo>
                  <a:pt x="1925746" y="3384756"/>
                  <a:pt x="1925746" y="3407291"/>
                  <a:pt x="1925746" y="3429826"/>
                </a:cubicBezTo>
                <a:cubicBezTo>
                  <a:pt x="1925746" y="3433582"/>
                  <a:pt x="1925746" y="3441093"/>
                  <a:pt x="1928214" y="3441093"/>
                </a:cubicBezTo>
                <a:cubicBezTo>
                  <a:pt x="1933150" y="3437338"/>
                  <a:pt x="1933150" y="3452361"/>
                  <a:pt x="1933150" y="3459873"/>
                </a:cubicBezTo>
                <a:cubicBezTo>
                  <a:pt x="1933150" y="3474896"/>
                  <a:pt x="1933150" y="3489920"/>
                  <a:pt x="1933150" y="3504943"/>
                </a:cubicBezTo>
                <a:cubicBezTo>
                  <a:pt x="1933150" y="3516211"/>
                  <a:pt x="1934384" y="3527478"/>
                  <a:pt x="1935618" y="3538746"/>
                </a:cubicBezTo>
                <a:cubicBezTo>
                  <a:pt x="1938086" y="3534990"/>
                  <a:pt x="1939320" y="3527478"/>
                  <a:pt x="1939320" y="3519966"/>
                </a:cubicBezTo>
                <a:cubicBezTo>
                  <a:pt x="1939320" y="3489920"/>
                  <a:pt x="1936852" y="3459873"/>
                  <a:pt x="1940554" y="3429826"/>
                </a:cubicBezTo>
                <a:cubicBezTo>
                  <a:pt x="1940554" y="3381000"/>
                  <a:pt x="1940554" y="3332174"/>
                  <a:pt x="1940554" y="3287103"/>
                </a:cubicBezTo>
                <a:cubicBezTo>
                  <a:pt x="1940554" y="3279591"/>
                  <a:pt x="1936852" y="3275836"/>
                  <a:pt x="1939320" y="3268324"/>
                </a:cubicBezTo>
                <a:lnTo>
                  <a:pt x="1940455" y="3257693"/>
                </a:lnTo>
                <a:lnTo>
                  <a:pt x="1942657" y="3266403"/>
                </a:lnTo>
                <a:cubicBezTo>
                  <a:pt x="1954046" y="3277667"/>
                  <a:pt x="1950250" y="3292686"/>
                  <a:pt x="1950250" y="3307705"/>
                </a:cubicBezTo>
                <a:cubicBezTo>
                  <a:pt x="1950250" y="3311459"/>
                  <a:pt x="1946453" y="3318969"/>
                  <a:pt x="1954046" y="3322723"/>
                </a:cubicBezTo>
                <a:cubicBezTo>
                  <a:pt x="1973029" y="3341497"/>
                  <a:pt x="1992011" y="3360271"/>
                  <a:pt x="2018586" y="3364025"/>
                </a:cubicBezTo>
                <a:cubicBezTo>
                  <a:pt x="2037568" y="3367780"/>
                  <a:pt x="2064144" y="3367780"/>
                  <a:pt x="2064144" y="3397818"/>
                </a:cubicBezTo>
                <a:cubicBezTo>
                  <a:pt x="2064144" y="3409082"/>
                  <a:pt x="2075533" y="3420346"/>
                  <a:pt x="2086923" y="3420346"/>
                </a:cubicBezTo>
                <a:cubicBezTo>
                  <a:pt x="2098312" y="3424101"/>
                  <a:pt x="2105905" y="3427856"/>
                  <a:pt x="2117294" y="3435365"/>
                </a:cubicBezTo>
                <a:cubicBezTo>
                  <a:pt x="2121091" y="3435365"/>
                  <a:pt x="2124887" y="3435365"/>
                  <a:pt x="2124887" y="3435365"/>
                </a:cubicBezTo>
                <a:cubicBezTo>
                  <a:pt x="2143869" y="3416591"/>
                  <a:pt x="2162852" y="3401573"/>
                  <a:pt x="2162852" y="3379044"/>
                </a:cubicBezTo>
                <a:lnTo>
                  <a:pt x="2162852" y="3232597"/>
                </a:lnTo>
                <a:lnTo>
                  <a:pt x="2172218" y="3223332"/>
                </a:lnTo>
                <a:lnTo>
                  <a:pt x="2176628" y="3208503"/>
                </a:lnTo>
                <a:lnTo>
                  <a:pt x="2180760" y="3217845"/>
                </a:lnTo>
                <a:lnTo>
                  <a:pt x="2180760" y="3278715"/>
                </a:lnTo>
                <a:cubicBezTo>
                  <a:pt x="2180760" y="3286225"/>
                  <a:pt x="2188353" y="3289979"/>
                  <a:pt x="2192149" y="3289979"/>
                </a:cubicBezTo>
                <a:cubicBezTo>
                  <a:pt x="2199743" y="3289979"/>
                  <a:pt x="2203539" y="3286225"/>
                  <a:pt x="2203539" y="3278715"/>
                </a:cubicBezTo>
                <a:cubicBezTo>
                  <a:pt x="2203539" y="3273083"/>
                  <a:pt x="2202590" y="3266512"/>
                  <a:pt x="2202115" y="3260410"/>
                </a:cubicBezTo>
                <a:lnTo>
                  <a:pt x="2202994" y="3250841"/>
                </a:lnTo>
                <a:lnTo>
                  <a:pt x="2207223" y="3256194"/>
                </a:lnTo>
                <a:cubicBezTo>
                  <a:pt x="2213155" y="3265933"/>
                  <a:pt x="2217901" y="3276259"/>
                  <a:pt x="2221696" y="3287053"/>
                </a:cubicBezTo>
                <a:lnTo>
                  <a:pt x="2222521" y="3291363"/>
                </a:lnTo>
                <a:lnTo>
                  <a:pt x="2222521" y="3293734"/>
                </a:lnTo>
                <a:cubicBezTo>
                  <a:pt x="2222521" y="3297489"/>
                  <a:pt x="2221572" y="3301243"/>
                  <a:pt x="2221572" y="3304059"/>
                </a:cubicBezTo>
                <a:lnTo>
                  <a:pt x="2225738" y="3308180"/>
                </a:lnTo>
                <a:lnTo>
                  <a:pt x="2234984" y="3356516"/>
                </a:lnTo>
                <a:cubicBezTo>
                  <a:pt x="2234984" y="3379044"/>
                  <a:pt x="2231188" y="3405327"/>
                  <a:pt x="2238781" y="3431610"/>
                </a:cubicBezTo>
                <a:cubicBezTo>
                  <a:pt x="2246374" y="3446629"/>
                  <a:pt x="2242578" y="3465403"/>
                  <a:pt x="2238781" y="3480422"/>
                </a:cubicBezTo>
                <a:cubicBezTo>
                  <a:pt x="2238781" y="3495441"/>
                  <a:pt x="2250170" y="3510460"/>
                  <a:pt x="2246374" y="3525478"/>
                </a:cubicBezTo>
                <a:cubicBezTo>
                  <a:pt x="2246374" y="3532988"/>
                  <a:pt x="2238781" y="3548007"/>
                  <a:pt x="2253966" y="3544252"/>
                </a:cubicBezTo>
                <a:cubicBezTo>
                  <a:pt x="2265356" y="3544252"/>
                  <a:pt x="2257764" y="3532988"/>
                  <a:pt x="2261560" y="3525478"/>
                </a:cubicBezTo>
                <a:cubicBezTo>
                  <a:pt x="2265356" y="3480422"/>
                  <a:pt x="2253966" y="3439120"/>
                  <a:pt x="2253966" y="3394063"/>
                </a:cubicBezTo>
                <a:cubicBezTo>
                  <a:pt x="2253966" y="3371535"/>
                  <a:pt x="2272949" y="3360271"/>
                  <a:pt x="2276746" y="3337742"/>
                </a:cubicBezTo>
                <a:cubicBezTo>
                  <a:pt x="2276746" y="3337742"/>
                  <a:pt x="2280542" y="3337742"/>
                  <a:pt x="2284338" y="3337742"/>
                </a:cubicBezTo>
                <a:cubicBezTo>
                  <a:pt x="2288135" y="3337742"/>
                  <a:pt x="2295728" y="3333988"/>
                  <a:pt x="2299524" y="3341497"/>
                </a:cubicBezTo>
                <a:cubicBezTo>
                  <a:pt x="2299524" y="3352761"/>
                  <a:pt x="2299524" y="3364025"/>
                  <a:pt x="2299524" y="3375290"/>
                </a:cubicBezTo>
                <a:cubicBezTo>
                  <a:pt x="2299524" y="3386554"/>
                  <a:pt x="2307117" y="3390308"/>
                  <a:pt x="2307117" y="3397818"/>
                </a:cubicBezTo>
                <a:cubicBezTo>
                  <a:pt x="2307117" y="3401573"/>
                  <a:pt x="2310914" y="3401573"/>
                  <a:pt x="2314710" y="3401573"/>
                </a:cubicBezTo>
                <a:cubicBezTo>
                  <a:pt x="2318506" y="3401573"/>
                  <a:pt x="2318506" y="3397818"/>
                  <a:pt x="2318506" y="3394063"/>
                </a:cubicBezTo>
                <a:cubicBezTo>
                  <a:pt x="2318506" y="3382799"/>
                  <a:pt x="2318506" y="3371535"/>
                  <a:pt x="2318506" y="3360271"/>
                </a:cubicBezTo>
                <a:cubicBezTo>
                  <a:pt x="2318506" y="3356516"/>
                  <a:pt x="2318506" y="3349006"/>
                  <a:pt x="2326100" y="3349006"/>
                </a:cubicBezTo>
                <a:cubicBezTo>
                  <a:pt x="2329896" y="3349006"/>
                  <a:pt x="2329896" y="3356516"/>
                  <a:pt x="2333692" y="3356516"/>
                </a:cubicBezTo>
                <a:cubicBezTo>
                  <a:pt x="2345082" y="3371535"/>
                  <a:pt x="2352675" y="3386554"/>
                  <a:pt x="2352675" y="3401573"/>
                </a:cubicBezTo>
                <a:cubicBezTo>
                  <a:pt x="2352675" y="3427856"/>
                  <a:pt x="2371658" y="3446629"/>
                  <a:pt x="2367861" y="3472912"/>
                </a:cubicBezTo>
                <a:cubicBezTo>
                  <a:pt x="2367861" y="3472912"/>
                  <a:pt x="2371658" y="3472912"/>
                  <a:pt x="2371658" y="3472912"/>
                </a:cubicBezTo>
                <a:cubicBezTo>
                  <a:pt x="2375454" y="3472912"/>
                  <a:pt x="2375454" y="3472912"/>
                  <a:pt x="2379250" y="3472912"/>
                </a:cubicBezTo>
                <a:cubicBezTo>
                  <a:pt x="2379250" y="3469158"/>
                  <a:pt x="2379250" y="3461648"/>
                  <a:pt x="2379250" y="3457893"/>
                </a:cubicBezTo>
                <a:cubicBezTo>
                  <a:pt x="2383047" y="3442875"/>
                  <a:pt x="2386843" y="3442875"/>
                  <a:pt x="2402029" y="3446629"/>
                </a:cubicBezTo>
                <a:cubicBezTo>
                  <a:pt x="2405826" y="3450384"/>
                  <a:pt x="2409622" y="3450384"/>
                  <a:pt x="2413419" y="3442875"/>
                </a:cubicBezTo>
                <a:cubicBezTo>
                  <a:pt x="2417215" y="3431610"/>
                  <a:pt x="2417215" y="3420346"/>
                  <a:pt x="2424808" y="3409082"/>
                </a:cubicBezTo>
                <a:cubicBezTo>
                  <a:pt x="2424808" y="3420346"/>
                  <a:pt x="2424808" y="3427856"/>
                  <a:pt x="2424808" y="3435365"/>
                </a:cubicBezTo>
                <a:cubicBezTo>
                  <a:pt x="2424808" y="3442875"/>
                  <a:pt x="2432401" y="3442875"/>
                  <a:pt x="2436197" y="3439120"/>
                </a:cubicBezTo>
                <a:cubicBezTo>
                  <a:pt x="2439994" y="3439120"/>
                  <a:pt x="2439994" y="3431610"/>
                  <a:pt x="2443791" y="3439120"/>
                </a:cubicBezTo>
                <a:cubicBezTo>
                  <a:pt x="2443791" y="3439120"/>
                  <a:pt x="2447587" y="3442875"/>
                  <a:pt x="2443791" y="3442875"/>
                </a:cubicBezTo>
                <a:cubicBezTo>
                  <a:pt x="2436197" y="3454139"/>
                  <a:pt x="2439994" y="3469158"/>
                  <a:pt x="2439994" y="3480422"/>
                </a:cubicBezTo>
                <a:cubicBezTo>
                  <a:pt x="2439994" y="3484177"/>
                  <a:pt x="2439994" y="3487931"/>
                  <a:pt x="2443791" y="3487931"/>
                </a:cubicBezTo>
                <a:cubicBezTo>
                  <a:pt x="2447587" y="3487931"/>
                  <a:pt x="2447587" y="3487931"/>
                  <a:pt x="2451383" y="3484177"/>
                </a:cubicBezTo>
                <a:cubicBezTo>
                  <a:pt x="2458976" y="3476667"/>
                  <a:pt x="2458976" y="3465403"/>
                  <a:pt x="2466569" y="3461648"/>
                </a:cubicBezTo>
                <a:cubicBezTo>
                  <a:pt x="2474162" y="3457893"/>
                  <a:pt x="2477959" y="3450384"/>
                  <a:pt x="2485551" y="3457893"/>
                </a:cubicBezTo>
                <a:cubicBezTo>
                  <a:pt x="2489348" y="3461648"/>
                  <a:pt x="2496941" y="3461648"/>
                  <a:pt x="2496941" y="3465403"/>
                </a:cubicBezTo>
                <a:cubicBezTo>
                  <a:pt x="2496941" y="3472912"/>
                  <a:pt x="2500737" y="3480422"/>
                  <a:pt x="2496941" y="3484177"/>
                </a:cubicBezTo>
                <a:cubicBezTo>
                  <a:pt x="2489348" y="3499195"/>
                  <a:pt x="2485551" y="3514214"/>
                  <a:pt x="2481755" y="3529233"/>
                </a:cubicBezTo>
                <a:cubicBezTo>
                  <a:pt x="2474162" y="3540497"/>
                  <a:pt x="2477959" y="3540497"/>
                  <a:pt x="2489348" y="3548007"/>
                </a:cubicBezTo>
                <a:cubicBezTo>
                  <a:pt x="2496941" y="3548007"/>
                  <a:pt x="2508330" y="3551762"/>
                  <a:pt x="2512126" y="3559271"/>
                </a:cubicBezTo>
                <a:cubicBezTo>
                  <a:pt x="2512126" y="3570535"/>
                  <a:pt x="2519720" y="3578045"/>
                  <a:pt x="2519720" y="3593064"/>
                </a:cubicBezTo>
                <a:cubicBezTo>
                  <a:pt x="2515923" y="3600573"/>
                  <a:pt x="2519720" y="3611837"/>
                  <a:pt x="2515923" y="3623101"/>
                </a:cubicBezTo>
                <a:cubicBezTo>
                  <a:pt x="2515923" y="3630611"/>
                  <a:pt x="2523516" y="3630611"/>
                  <a:pt x="2527312" y="3630611"/>
                </a:cubicBezTo>
                <a:cubicBezTo>
                  <a:pt x="2534906" y="3630611"/>
                  <a:pt x="2538702" y="3626856"/>
                  <a:pt x="2538702" y="3623101"/>
                </a:cubicBezTo>
                <a:cubicBezTo>
                  <a:pt x="2538702" y="3615592"/>
                  <a:pt x="2534906" y="3615592"/>
                  <a:pt x="2534906" y="3611837"/>
                </a:cubicBezTo>
                <a:cubicBezTo>
                  <a:pt x="2527312" y="3593064"/>
                  <a:pt x="2531109" y="3578045"/>
                  <a:pt x="2546295" y="3566780"/>
                </a:cubicBezTo>
                <a:cubicBezTo>
                  <a:pt x="2553888" y="3563026"/>
                  <a:pt x="2561481" y="3570535"/>
                  <a:pt x="2569074" y="3563026"/>
                </a:cubicBezTo>
                <a:cubicBezTo>
                  <a:pt x="2569074" y="3551762"/>
                  <a:pt x="2569074" y="3540497"/>
                  <a:pt x="2569074" y="3529233"/>
                </a:cubicBezTo>
                <a:cubicBezTo>
                  <a:pt x="2572870" y="3521724"/>
                  <a:pt x="2565277" y="3510460"/>
                  <a:pt x="2572870" y="3499195"/>
                </a:cubicBezTo>
                <a:cubicBezTo>
                  <a:pt x="2584260" y="3487931"/>
                  <a:pt x="2569074" y="3484177"/>
                  <a:pt x="2569074" y="3472912"/>
                </a:cubicBezTo>
                <a:cubicBezTo>
                  <a:pt x="2572870" y="3439120"/>
                  <a:pt x="2561481" y="3409082"/>
                  <a:pt x="2565277" y="3379044"/>
                </a:cubicBezTo>
                <a:cubicBezTo>
                  <a:pt x="2565277" y="3364025"/>
                  <a:pt x="2565277" y="3352761"/>
                  <a:pt x="2565277" y="3337742"/>
                </a:cubicBezTo>
                <a:cubicBezTo>
                  <a:pt x="2565277" y="3315214"/>
                  <a:pt x="2565277" y="3296440"/>
                  <a:pt x="2546295" y="3273912"/>
                </a:cubicBezTo>
                <a:cubicBezTo>
                  <a:pt x="2550091" y="3270157"/>
                  <a:pt x="2557684" y="3270157"/>
                  <a:pt x="2557684" y="3266403"/>
                </a:cubicBezTo>
                <a:cubicBezTo>
                  <a:pt x="2576667" y="3251384"/>
                  <a:pt x="2576667" y="3247629"/>
                  <a:pt x="2561481" y="3225101"/>
                </a:cubicBezTo>
                <a:lnTo>
                  <a:pt x="2554490" y="3215987"/>
                </a:lnTo>
                <a:lnTo>
                  <a:pt x="2571797" y="3188602"/>
                </a:lnTo>
                <a:cubicBezTo>
                  <a:pt x="2571797" y="3184847"/>
                  <a:pt x="2571797" y="3177338"/>
                  <a:pt x="2571797" y="3169828"/>
                </a:cubicBezTo>
                <a:cubicBezTo>
                  <a:pt x="2571797" y="3158564"/>
                  <a:pt x="2571797" y="3143545"/>
                  <a:pt x="2571797" y="3132281"/>
                </a:cubicBezTo>
                <a:lnTo>
                  <a:pt x="2571797" y="3113424"/>
                </a:lnTo>
                <a:lnTo>
                  <a:pt x="2582361" y="3102602"/>
                </a:lnTo>
                <a:lnTo>
                  <a:pt x="2583219" y="3095181"/>
                </a:lnTo>
                <a:lnTo>
                  <a:pt x="2584609" y="3113507"/>
                </a:lnTo>
                <a:cubicBezTo>
                  <a:pt x="2584134" y="3120078"/>
                  <a:pt x="2583185" y="3126649"/>
                  <a:pt x="2583185" y="3132281"/>
                </a:cubicBezTo>
                <a:cubicBezTo>
                  <a:pt x="2586982" y="3136036"/>
                  <a:pt x="2583185" y="3139790"/>
                  <a:pt x="2586982" y="3143545"/>
                </a:cubicBezTo>
                <a:cubicBezTo>
                  <a:pt x="2590778" y="3143545"/>
                  <a:pt x="2594575" y="3143545"/>
                  <a:pt x="2594575" y="3143545"/>
                </a:cubicBezTo>
                <a:cubicBezTo>
                  <a:pt x="2598371" y="3124772"/>
                  <a:pt x="2613557" y="3132281"/>
                  <a:pt x="2624946" y="3132281"/>
                </a:cubicBezTo>
                <a:lnTo>
                  <a:pt x="2624946" y="3127972"/>
                </a:lnTo>
                <a:lnTo>
                  <a:pt x="2628291" y="3135251"/>
                </a:lnTo>
                <a:cubicBezTo>
                  <a:pt x="2632563" y="3139475"/>
                  <a:pt x="2638257" y="3142291"/>
                  <a:pt x="2643952" y="3142291"/>
                </a:cubicBezTo>
                <a:lnTo>
                  <a:pt x="2645877" y="3143243"/>
                </a:lnTo>
                <a:lnTo>
                  <a:pt x="2643929" y="3154809"/>
                </a:lnTo>
                <a:cubicBezTo>
                  <a:pt x="2643929" y="3158564"/>
                  <a:pt x="2643929" y="3162319"/>
                  <a:pt x="2651521" y="3166073"/>
                </a:cubicBezTo>
                <a:cubicBezTo>
                  <a:pt x="2655317" y="3166073"/>
                  <a:pt x="2655317" y="3158564"/>
                  <a:pt x="2659115" y="3158564"/>
                </a:cubicBezTo>
                <a:lnTo>
                  <a:pt x="2662156" y="3151293"/>
                </a:lnTo>
                <a:lnTo>
                  <a:pt x="2670503" y="3155421"/>
                </a:lnTo>
                <a:lnTo>
                  <a:pt x="2670503" y="3159311"/>
                </a:lnTo>
                <a:lnTo>
                  <a:pt x="2667600" y="3177075"/>
                </a:lnTo>
                <a:cubicBezTo>
                  <a:pt x="2666220" y="3182493"/>
                  <a:pt x="2663909" y="3186778"/>
                  <a:pt x="2659051" y="3188383"/>
                </a:cubicBezTo>
                <a:cubicBezTo>
                  <a:pt x="2655317" y="3188848"/>
                  <a:pt x="2658543" y="3194442"/>
                  <a:pt x="2660032" y="3196255"/>
                </a:cubicBezTo>
                <a:cubicBezTo>
                  <a:pt x="2662881" y="3203895"/>
                  <a:pt x="2666483" y="3207443"/>
                  <a:pt x="2670463" y="3208946"/>
                </a:cubicBezTo>
                <a:lnTo>
                  <a:pt x="2672879" y="3209026"/>
                </a:lnTo>
                <a:lnTo>
                  <a:pt x="2678097" y="3237413"/>
                </a:lnTo>
                <a:cubicBezTo>
                  <a:pt x="2678097" y="3244923"/>
                  <a:pt x="2685689" y="3248677"/>
                  <a:pt x="2693282" y="3248677"/>
                </a:cubicBezTo>
                <a:cubicBezTo>
                  <a:pt x="2700875" y="3248677"/>
                  <a:pt x="2704672" y="3241168"/>
                  <a:pt x="2704672" y="3229904"/>
                </a:cubicBezTo>
                <a:lnTo>
                  <a:pt x="2703772" y="3216999"/>
                </a:lnTo>
                <a:lnTo>
                  <a:pt x="2704863" y="3217403"/>
                </a:lnTo>
                <a:cubicBezTo>
                  <a:pt x="2711076" y="3222875"/>
                  <a:pt x="2716226" y="3231228"/>
                  <a:pt x="2720186" y="3242726"/>
                </a:cubicBezTo>
                <a:cubicBezTo>
                  <a:pt x="2720432" y="3244694"/>
                  <a:pt x="2720677" y="3246662"/>
                  <a:pt x="2719432" y="3246817"/>
                </a:cubicBezTo>
                <a:cubicBezTo>
                  <a:pt x="2708698" y="3262145"/>
                  <a:pt x="2715129" y="3283329"/>
                  <a:pt x="2717581" y="3303010"/>
                </a:cubicBezTo>
                <a:cubicBezTo>
                  <a:pt x="2720013" y="3332687"/>
                  <a:pt x="2717013" y="3339056"/>
                  <a:pt x="2699073" y="3347287"/>
                </a:cubicBezTo>
                <a:cubicBezTo>
                  <a:pt x="2706260" y="3364379"/>
                  <a:pt x="2712975" y="3367540"/>
                  <a:pt x="2726180" y="3361898"/>
                </a:cubicBezTo>
                <a:cubicBezTo>
                  <a:pt x="2750099" y="3350924"/>
                  <a:pt x="2750099" y="3350924"/>
                  <a:pt x="2747287" y="3389249"/>
                </a:cubicBezTo>
                <a:cubicBezTo>
                  <a:pt x="2746701" y="3435291"/>
                  <a:pt x="2734683" y="3470764"/>
                  <a:pt x="2712479" y="3495515"/>
                </a:cubicBezTo>
                <a:cubicBezTo>
                  <a:pt x="2704745" y="3504473"/>
                  <a:pt x="2700745" y="3512966"/>
                  <a:pt x="2701215" y="3526897"/>
                </a:cubicBezTo>
                <a:cubicBezTo>
                  <a:pt x="2700932" y="3544921"/>
                  <a:pt x="2704893" y="3556419"/>
                  <a:pt x="2716588" y="3558960"/>
                </a:cubicBezTo>
                <a:cubicBezTo>
                  <a:pt x="2741714" y="3567822"/>
                  <a:pt x="2746920" y="3579165"/>
                  <a:pt x="2745352" y="3617335"/>
                </a:cubicBezTo>
                <a:cubicBezTo>
                  <a:pt x="2745088" y="3625362"/>
                  <a:pt x="2745823" y="3631267"/>
                  <a:pt x="2746804" y="3639139"/>
                </a:cubicBezTo>
                <a:cubicBezTo>
                  <a:pt x="2748294" y="3640952"/>
                  <a:pt x="2748294" y="3640952"/>
                  <a:pt x="2748540" y="3642920"/>
                </a:cubicBezTo>
                <a:cubicBezTo>
                  <a:pt x="2748540" y="3642920"/>
                  <a:pt x="2747049" y="3641107"/>
                  <a:pt x="2745804" y="3641262"/>
                </a:cubicBezTo>
                <a:cubicBezTo>
                  <a:pt x="2742069" y="3641727"/>
                  <a:pt x="2736844" y="3640380"/>
                  <a:pt x="2732864" y="3638877"/>
                </a:cubicBezTo>
                <a:cubicBezTo>
                  <a:pt x="2714453" y="3633175"/>
                  <a:pt x="2702719" y="3650626"/>
                  <a:pt x="2705151" y="3680303"/>
                </a:cubicBezTo>
                <a:cubicBezTo>
                  <a:pt x="2707357" y="3698016"/>
                  <a:pt x="2711808" y="3713451"/>
                  <a:pt x="2719749" y="3726452"/>
                </a:cubicBezTo>
                <a:cubicBezTo>
                  <a:pt x="2726201" y="3737641"/>
                  <a:pt x="2728916" y="3749294"/>
                  <a:pt x="2724162" y="3761878"/>
                </a:cubicBezTo>
                <a:cubicBezTo>
                  <a:pt x="2721162" y="3768248"/>
                  <a:pt x="2718653" y="3778553"/>
                  <a:pt x="2725614" y="3783682"/>
                </a:cubicBezTo>
                <a:cubicBezTo>
                  <a:pt x="2732329" y="3786843"/>
                  <a:pt x="2738798" y="3788036"/>
                  <a:pt x="2742554" y="3777575"/>
                </a:cubicBezTo>
                <a:cubicBezTo>
                  <a:pt x="2752836" y="3738320"/>
                  <a:pt x="2781245" y="3722790"/>
                  <a:pt x="2788793" y="3681877"/>
                </a:cubicBezTo>
                <a:cubicBezTo>
                  <a:pt x="2790057" y="3671726"/>
                  <a:pt x="2797037" y="3666860"/>
                  <a:pt x="2803017" y="3664116"/>
                </a:cubicBezTo>
                <a:cubicBezTo>
                  <a:pt x="2820202" y="3659977"/>
                  <a:pt x="2830691" y="3642681"/>
                  <a:pt x="2839690" y="3623572"/>
                </a:cubicBezTo>
                <a:cubicBezTo>
                  <a:pt x="2846444" y="3606742"/>
                  <a:pt x="2854443" y="3589756"/>
                  <a:pt x="2866912" y="3578210"/>
                </a:cubicBezTo>
                <a:cubicBezTo>
                  <a:pt x="2874647" y="3569252"/>
                  <a:pt x="2873666" y="3561380"/>
                  <a:pt x="2864970" y="3552470"/>
                </a:cubicBezTo>
                <a:cubicBezTo>
                  <a:pt x="2863235" y="3548688"/>
                  <a:pt x="2859500" y="3549154"/>
                  <a:pt x="2858765" y="3543249"/>
                </a:cubicBezTo>
                <a:cubicBezTo>
                  <a:pt x="2862010" y="3538848"/>
                  <a:pt x="2864989" y="3542474"/>
                  <a:pt x="2868725" y="3542009"/>
                </a:cubicBezTo>
                <a:cubicBezTo>
                  <a:pt x="2880420" y="3544549"/>
                  <a:pt x="2890909" y="3527254"/>
                  <a:pt x="2888703" y="3509541"/>
                </a:cubicBezTo>
                <a:cubicBezTo>
                  <a:pt x="2885987" y="3497887"/>
                  <a:pt x="2881007" y="3498508"/>
                  <a:pt x="2875782" y="3497160"/>
                </a:cubicBezTo>
                <a:cubicBezTo>
                  <a:pt x="2870802" y="3497780"/>
                  <a:pt x="2864577" y="3498555"/>
                  <a:pt x="2864841" y="3490528"/>
                </a:cubicBezTo>
                <a:cubicBezTo>
                  <a:pt x="2863616" y="3480687"/>
                  <a:pt x="2867860" y="3474163"/>
                  <a:pt x="2874085" y="3473387"/>
                </a:cubicBezTo>
                <a:cubicBezTo>
                  <a:pt x="2876820" y="3475045"/>
                  <a:pt x="2879311" y="3474735"/>
                  <a:pt x="2880556" y="3474580"/>
                </a:cubicBezTo>
                <a:cubicBezTo>
                  <a:pt x="2890761" y="3475308"/>
                  <a:pt x="2897496" y="3468473"/>
                  <a:pt x="2898024" y="3452418"/>
                </a:cubicBezTo>
                <a:cubicBezTo>
                  <a:pt x="2899553" y="3434240"/>
                  <a:pt x="2901082" y="3416061"/>
                  <a:pt x="2902856" y="3399851"/>
                </a:cubicBezTo>
                <a:cubicBezTo>
                  <a:pt x="2903385" y="3383796"/>
                  <a:pt x="2908384" y="3373180"/>
                  <a:pt x="2918099" y="3369972"/>
                </a:cubicBezTo>
                <a:cubicBezTo>
                  <a:pt x="2925324" y="3367073"/>
                  <a:pt x="2926079" y="3362982"/>
                  <a:pt x="2921118" y="3353607"/>
                </a:cubicBezTo>
                <a:cubicBezTo>
                  <a:pt x="2913422" y="3342573"/>
                  <a:pt x="2914196" y="3328486"/>
                  <a:pt x="2914970" y="3314399"/>
                </a:cubicBezTo>
                <a:cubicBezTo>
                  <a:pt x="2921518" y="3275610"/>
                  <a:pt x="2920595" y="3237751"/>
                  <a:pt x="2910713" y="3199009"/>
                </a:cubicBezTo>
                <a:cubicBezTo>
                  <a:pt x="2908242" y="3189323"/>
                  <a:pt x="2909756" y="3178642"/>
                  <a:pt x="2913600" y="3170168"/>
                </a:cubicBezTo>
                <a:lnTo>
                  <a:pt x="2920246" y="3164024"/>
                </a:lnTo>
                <a:lnTo>
                  <a:pt x="2924120" y="3176318"/>
                </a:lnTo>
                <a:cubicBezTo>
                  <a:pt x="2925365" y="3182185"/>
                  <a:pt x="2925840" y="3188286"/>
                  <a:pt x="2924890" y="3194857"/>
                </a:cubicBezTo>
                <a:cubicBezTo>
                  <a:pt x="2924890" y="3194857"/>
                  <a:pt x="2928687" y="3194857"/>
                  <a:pt x="2928687" y="3194857"/>
                </a:cubicBezTo>
                <a:cubicBezTo>
                  <a:pt x="2932484" y="3194857"/>
                  <a:pt x="2932484" y="3194857"/>
                  <a:pt x="2936280" y="3194857"/>
                </a:cubicBezTo>
                <a:cubicBezTo>
                  <a:pt x="2936280" y="3191103"/>
                  <a:pt x="2936280" y="3183593"/>
                  <a:pt x="2936280" y="3179838"/>
                </a:cubicBezTo>
                <a:lnTo>
                  <a:pt x="2942695" y="3168417"/>
                </a:lnTo>
                <a:lnTo>
                  <a:pt x="2957622" y="3191167"/>
                </a:lnTo>
                <a:cubicBezTo>
                  <a:pt x="2960933" y="3201248"/>
                  <a:pt x="2961720" y="3212642"/>
                  <a:pt x="2959455" y="3224916"/>
                </a:cubicBezTo>
                <a:cubicBezTo>
                  <a:pt x="2957700" y="3231130"/>
                  <a:pt x="2958191" y="3235066"/>
                  <a:pt x="2962416" y="3238537"/>
                </a:cubicBezTo>
                <a:cubicBezTo>
                  <a:pt x="2965396" y="3242164"/>
                  <a:pt x="2968886" y="3239730"/>
                  <a:pt x="2970886" y="3235484"/>
                </a:cubicBezTo>
                <a:cubicBezTo>
                  <a:pt x="2972131" y="3235329"/>
                  <a:pt x="2971886" y="3233361"/>
                  <a:pt x="2973131" y="3233206"/>
                </a:cubicBezTo>
                <a:cubicBezTo>
                  <a:pt x="2976376" y="3228804"/>
                  <a:pt x="2975659" y="3212904"/>
                  <a:pt x="2983356" y="3223937"/>
                </a:cubicBezTo>
                <a:cubicBezTo>
                  <a:pt x="2990806" y="3233003"/>
                  <a:pt x="2986807" y="3241495"/>
                  <a:pt x="2981317" y="3248175"/>
                </a:cubicBezTo>
                <a:cubicBezTo>
                  <a:pt x="2980317" y="3250298"/>
                  <a:pt x="2978073" y="3252577"/>
                  <a:pt x="2975828" y="3254855"/>
                </a:cubicBezTo>
                <a:cubicBezTo>
                  <a:pt x="2973582" y="3257133"/>
                  <a:pt x="2971583" y="3261379"/>
                  <a:pt x="2972318" y="3267284"/>
                </a:cubicBezTo>
                <a:cubicBezTo>
                  <a:pt x="2974299" y="3273033"/>
                  <a:pt x="2977544" y="3268631"/>
                  <a:pt x="2980279" y="3270289"/>
                </a:cubicBezTo>
                <a:cubicBezTo>
                  <a:pt x="2996444" y="3278269"/>
                  <a:pt x="3001650" y="3289613"/>
                  <a:pt x="2992897" y="3310689"/>
                </a:cubicBezTo>
                <a:cubicBezTo>
                  <a:pt x="2969390" y="3365582"/>
                  <a:pt x="2971009" y="3429337"/>
                  <a:pt x="2979099" y="3494284"/>
                </a:cubicBezTo>
                <a:cubicBezTo>
                  <a:pt x="2981060" y="3510029"/>
                  <a:pt x="2983021" y="3525774"/>
                  <a:pt x="2984737" y="3539551"/>
                </a:cubicBezTo>
                <a:cubicBezTo>
                  <a:pt x="2987678" y="3563168"/>
                  <a:pt x="2985395" y="3585437"/>
                  <a:pt x="2980376" y="3606049"/>
                </a:cubicBezTo>
                <a:cubicBezTo>
                  <a:pt x="2977112" y="3620446"/>
                  <a:pt x="2973093" y="3638934"/>
                  <a:pt x="2984015" y="3655562"/>
                </a:cubicBezTo>
                <a:cubicBezTo>
                  <a:pt x="2993201" y="3668409"/>
                  <a:pt x="3016346" y="3671522"/>
                  <a:pt x="3025571" y="3664377"/>
                </a:cubicBezTo>
                <a:cubicBezTo>
                  <a:pt x="3034795" y="3657232"/>
                  <a:pt x="3042285" y="3646306"/>
                  <a:pt x="3050530" y="3631288"/>
                </a:cubicBezTo>
                <a:cubicBezTo>
                  <a:pt x="3033344" y="3635427"/>
                  <a:pt x="3022159" y="3626827"/>
                  <a:pt x="3015727" y="3605643"/>
                </a:cubicBezTo>
                <a:cubicBezTo>
                  <a:pt x="3011766" y="3594145"/>
                  <a:pt x="3014521" y="3585807"/>
                  <a:pt x="3022236" y="3586845"/>
                </a:cubicBezTo>
                <a:cubicBezTo>
                  <a:pt x="3028951" y="3590006"/>
                  <a:pt x="3035176" y="3589230"/>
                  <a:pt x="3041401" y="3588455"/>
                </a:cubicBezTo>
                <a:cubicBezTo>
                  <a:pt x="3058831" y="3586284"/>
                  <a:pt x="3066831" y="3569298"/>
                  <a:pt x="3064644" y="3541590"/>
                </a:cubicBezTo>
                <a:cubicBezTo>
                  <a:pt x="3063908" y="3535685"/>
                  <a:pt x="3063173" y="3529781"/>
                  <a:pt x="3062438" y="3523877"/>
                </a:cubicBezTo>
                <a:cubicBezTo>
                  <a:pt x="3062702" y="3515849"/>
                  <a:pt x="3064212" y="3507667"/>
                  <a:pt x="3070191" y="3504923"/>
                </a:cubicBezTo>
                <a:cubicBezTo>
                  <a:pt x="3074681" y="3500367"/>
                  <a:pt x="3078152" y="3507929"/>
                  <a:pt x="3081378" y="3513523"/>
                </a:cubicBezTo>
                <a:cubicBezTo>
                  <a:pt x="3085848" y="3518962"/>
                  <a:pt x="3089563" y="3528493"/>
                  <a:pt x="3095543" y="3525749"/>
                </a:cubicBezTo>
                <a:cubicBezTo>
                  <a:pt x="3101768" y="3524974"/>
                  <a:pt x="3100298" y="3513165"/>
                  <a:pt x="3100562" y="3505138"/>
                </a:cubicBezTo>
                <a:lnTo>
                  <a:pt x="3105396" y="3443032"/>
                </a:lnTo>
                <a:lnTo>
                  <a:pt x="3112025" y="3446374"/>
                </a:lnTo>
                <a:cubicBezTo>
                  <a:pt x="3116373" y="3448252"/>
                  <a:pt x="3120719" y="3449191"/>
                  <a:pt x="3125066" y="3447313"/>
                </a:cubicBezTo>
                <a:cubicBezTo>
                  <a:pt x="3125066" y="3447313"/>
                  <a:pt x="3127963" y="3447313"/>
                  <a:pt x="3130861" y="3451069"/>
                </a:cubicBezTo>
                <a:cubicBezTo>
                  <a:pt x="3116371" y="3466092"/>
                  <a:pt x="3122168" y="3484871"/>
                  <a:pt x="3122168" y="3503651"/>
                </a:cubicBezTo>
                <a:cubicBezTo>
                  <a:pt x="3119270" y="3511162"/>
                  <a:pt x="3122168" y="3518674"/>
                  <a:pt x="3122168" y="3529941"/>
                </a:cubicBezTo>
                <a:cubicBezTo>
                  <a:pt x="3125066" y="3529941"/>
                  <a:pt x="3125066" y="3533697"/>
                  <a:pt x="3125066" y="3533697"/>
                </a:cubicBezTo>
                <a:cubicBezTo>
                  <a:pt x="3119270" y="3541209"/>
                  <a:pt x="3122168" y="3552477"/>
                  <a:pt x="3116371" y="3559989"/>
                </a:cubicBezTo>
                <a:cubicBezTo>
                  <a:pt x="3113474" y="3575012"/>
                  <a:pt x="3119270" y="3590035"/>
                  <a:pt x="3130861" y="3593791"/>
                </a:cubicBezTo>
                <a:cubicBezTo>
                  <a:pt x="3133759" y="3593791"/>
                  <a:pt x="3136657" y="3597547"/>
                  <a:pt x="3136657" y="3601303"/>
                </a:cubicBezTo>
                <a:cubicBezTo>
                  <a:pt x="3139555" y="3605059"/>
                  <a:pt x="3139555" y="3608815"/>
                  <a:pt x="3133759" y="3608815"/>
                </a:cubicBezTo>
                <a:cubicBezTo>
                  <a:pt x="3133759" y="3623838"/>
                  <a:pt x="3142453" y="3631349"/>
                  <a:pt x="3145351" y="3642617"/>
                </a:cubicBezTo>
                <a:cubicBezTo>
                  <a:pt x="3151146" y="3642617"/>
                  <a:pt x="3154043" y="3646373"/>
                  <a:pt x="3151146" y="3653885"/>
                </a:cubicBezTo>
                <a:cubicBezTo>
                  <a:pt x="3151146" y="3668909"/>
                  <a:pt x="3159840" y="3683931"/>
                  <a:pt x="3156942" y="3698955"/>
                </a:cubicBezTo>
                <a:cubicBezTo>
                  <a:pt x="3156942" y="3702711"/>
                  <a:pt x="3159840" y="3702711"/>
                  <a:pt x="3162738" y="3702711"/>
                </a:cubicBezTo>
                <a:cubicBezTo>
                  <a:pt x="3162738" y="3702711"/>
                  <a:pt x="3165634" y="3702711"/>
                  <a:pt x="3165634" y="3698955"/>
                </a:cubicBezTo>
                <a:cubicBezTo>
                  <a:pt x="3165634" y="3691443"/>
                  <a:pt x="3165634" y="3687687"/>
                  <a:pt x="3165634" y="3683931"/>
                </a:cubicBezTo>
                <a:cubicBezTo>
                  <a:pt x="3165634" y="3680176"/>
                  <a:pt x="3165634" y="3676420"/>
                  <a:pt x="3168533" y="3672664"/>
                </a:cubicBezTo>
                <a:cubicBezTo>
                  <a:pt x="3177227" y="3668909"/>
                  <a:pt x="3180125" y="3657641"/>
                  <a:pt x="3180125" y="3646373"/>
                </a:cubicBezTo>
                <a:cubicBezTo>
                  <a:pt x="3180125" y="3638861"/>
                  <a:pt x="3180125" y="3631349"/>
                  <a:pt x="3180125" y="3620082"/>
                </a:cubicBezTo>
                <a:cubicBezTo>
                  <a:pt x="3171432" y="3620082"/>
                  <a:pt x="3177227" y="3608815"/>
                  <a:pt x="3174329" y="3605059"/>
                </a:cubicBezTo>
                <a:cubicBezTo>
                  <a:pt x="3174329" y="3582523"/>
                  <a:pt x="3174329" y="3556233"/>
                  <a:pt x="3174329" y="3533697"/>
                </a:cubicBezTo>
                <a:cubicBezTo>
                  <a:pt x="3171432" y="3533697"/>
                  <a:pt x="3168533" y="3529941"/>
                  <a:pt x="3171432" y="3526185"/>
                </a:cubicBezTo>
                <a:cubicBezTo>
                  <a:pt x="3171432" y="3522430"/>
                  <a:pt x="3171432" y="3522430"/>
                  <a:pt x="3174329" y="3522430"/>
                </a:cubicBezTo>
                <a:cubicBezTo>
                  <a:pt x="3177227" y="3522430"/>
                  <a:pt x="3180125" y="3522430"/>
                  <a:pt x="3183023" y="3522430"/>
                </a:cubicBezTo>
                <a:cubicBezTo>
                  <a:pt x="3180125" y="3492383"/>
                  <a:pt x="3188818" y="3466092"/>
                  <a:pt x="3188818" y="3436045"/>
                </a:cubicBezTo>
                <a:cubicBezTo>
                  <a:pt x="3183023" y="3428533"/>
                  <a:pt x="3183023" y="3421021"/>
                  <a:pt x="3188818" y="3413510"/>
                </a:cubicBezTo>
                <a:cubicBezTo>
                  <a:pt x="3188818" y="3383463"/>
                  <a:pt x="3188818" y="3349661"/>
                  <a:pt x="3188818" y="3319613"/>
                </a:cubicBezTo>
                <a:cubicBezTo>
                  <a:pt x="3185920" y="3319613"/>
                  <a:pt x="3183023" y="3319613"/>
                  <a:pt x="3183023" y="3319613"/>
                </a:cubicBezTo>
                <a:cubicBezTo>
                  <a:pt x="3183023" y="3300834"/>
                  <a:pt x="3183023" y="3285811"/>
                  <a:pt x="3183023" y="3270787"/>
                </a:cubicBezTo>
                <a:cubicBezTo>
                  <a:pt x="3183023" y="3270787"/>
                  <a:pt x="3185920" y="3267031"/>
                  <a:pt x="3188818" y="3267031"/>
                </a:cubicBezTo>
                <a:cubicBezTo>
                  <a:pt x="3188818" y="3263275"/>
                  <a:pt x="3185920" y="3252008"/>
                  <a:pt x="3188818" y="3252008"/>
                </a:cubicBezTo>
                <a:cubicBezTo>
                  <a:pt x="3197512" y="3248252"/>
                  <a:pt x="3197512" y="3240741"/>
                  <a:pt x="3197512" y="3236985"/>
                </a:cubicBezTo>
                <a:cubicBezTo>
                  <a:pt x="3191716" y="3221961"/>
                  <a:pt x="3191716" y="3210693"/>
                  <a:pt x="3194614" y="3195670"/>
                </a:cubicBezTo>
                <a:cubicBezTo>
                  <a:pt x="3197512" y="3191915"/>
                  <a:pt x="3197512" y="3184403"/>
                  <a:pt x="3194614" y="3180647"/>
                </a:cubicBezTo>
                <a:cubicBezTo>
                  <a:pt x="3188818" y="3169379"/>
                  <a:pt x="3191716" y="3158111"/>
                  <a:pt x="3194614" y="3146844"/>
                </a:cubicBezTo>
                <a:cubicBezTo>
                  <a:pt x="3206205" y="3143088"/>
                  <a:pt x="3200411" y="3131821"/>
                  <a:pt x="3200411" y="3124309"/>
                </a:cubicBezTo>
                <a:cubicBezTo>
                  <a:pt x="3203307" y="3105529"/>
                  <a:pt x="3200411" y="3090506"/>
                  <a:pt x="3200411" y="3075483"/>
                </a:cubicBezTo>
                <a:lnTo>
                  <a:pt x="3200411" y="3052831"/>
                </a:lnTo>
                <a:lnTo>
                  <a:pt x="3207678" y="3053355"/>
                </a:lnTo>
                <a:cubicBezTo>
                  <a:pt x="3207678" y="3053355"/>
                  <a:pt x="3210576" y="3053355"/>
                  <a:pt x="3213473" y="3057111"/>
                </a:cubicBezTo>
                <a:cubicBezTo>
                  <a:pt x="3198984" y="3072134"/>
                  <a:pt x="3204780" y="3090913"/>
                  <a:pt x="3204780" y="3109693"/>
                </a:cubicBezTo>
                <a:cubicBezTo>
                  <a:pt x="3201882" y="3117204"/>
                  <a:pt x="3204780" y="3124716"/>
                  <a:pt x="3204780" y="3135983"/>
                </a:cubicBezTo>
                <a:cubicBezTo>
                  <a:pt x="3207678" y="3135983"/>
                  <a:pt x="3207678" y="3139739"/>
                  <a:pt x="3207678" y="3139739"/>
                </a:cubicBezTo>
                <a:cubicBezTo>
                  <a:pt x="3201882" y="3147251"/>
                  <a:pt x="3204780" y="3158519"/>
                  <a:pt x="3198984" y="3166031"/>
                </a:cubicBezTo>
                <a:cubicBezTo>
                  <a:pt x="3196085" y="3181054"/>
                  <a:pt x="3201882" y="3196077"/>
                  <a:pt x="3213473" y="3199833"/>
                </a:cubicBezTo>
                <a:cubicBezTo>
                  <a:pt x="3216371" y="3199833"/>
                  <a:pt x="3219269" y="3203589"/>
                  <a:pt x="3219269" y="3207345"/>
                </a:cubicBezTo>
                <a:cubicBezTo>
                  <a:pt x="3222167" y="3211101"/>
                  <a:pt x="3222167" y="3214857"/>
                  <a:pt x="3216371" y="3214857"/>
                </a:cubicBezTo>
                <a:cubicBezTo>
                  <a:pt x="3216371" y="3229880"/>
                  <a:pt x="3225064" y="3237391"/>
                  <a:pt x="3227962" y="3248659"/>
                </a:cubicBezTo>
                <a:cubicBezTo>
                  <a:pt x="3233758" y="3248659"/>
                  <a:pt x="3236656" y="3252415"/>
                  <a:pt x="3233758" y="3259927"/>
                </a:cubicBezTo>
                <a:cubicBezTo>
                  <a:pt x="3233758" y="3274951"/>
                  <a:pt x="3242453" y="3289973"/>
                  <a:pt x="3239553" y="3304997"/>
                </a:cubicBezTo>
                <a:cubicBezTo>
                  <a:pt x="3239553" y="3308753"/>
                  <a:pt x="3242453" y="3308753"/>
                  <a:pt x="3245350" y="3308753"/>
                </a:cubicBezTo>
                <a:cubicBezTo>
                  <a:pt x="3245350" y="3308753"/>
                  <a:pt x="3248247" y="3308753"/>
                  <a:pt x="3248247" y="3304997"/>
                </a:cubicBezTo>
                <a:cubicBezTo>
                  <a:pt x="3248247" y="3297485"/>
                  <a:pt x="3248247" y="3293729"/>
                  <a:pt x="3248247" y="3289973"/>
                </a:cubicBezTo>
                <a:cubicBezTo>
                  <a:pt x="3248247" y="3286218"/>
                  <a:pt x="3248247" y="3282462"/>
                  <a:pt x="3251145" y="3278706"/>
                </a:cubicBezTo>
                <a:cubicBezTo>
                  <a:pt x="3259839" y="3274951"/>
                  <a:pt x="3262736" y="3263683"/>
                  <a:pt x="3262736" y="3252415"/>
                </a:cubicBezTo>
                <a:cubicBezTo>
                  <a:pt x="3262736" y="3244903"/>
                  <a:pt x="3262736" y="3237391"/>
                  <a:pt x="3262736" y="3226124"/>
                </a:cubicBezTo>
                <a:cubicBezTo>
                  <a:pt x="3254043" y="3226124"/>
                  <a:pt x="3259839" y="3214857"/>
                  <a:pt x="3256941" y="3211101"/>
                </a:cubicBezTo>
                <a:cubicBezTo>
                  <a:pt x="3256941" y="3188565"/>
                  <a:pt x="3256941" y="3162275"/>
                  <a:pt x="3256941" y="3139739"/>
                </a:cubicBezTo>
                <a:cubicBezTo>
                  <a:pt x="3254043" y="3139739"/>
                  <a:pt x="3251145" y="3135983"/>
                  <a:pt x="3254043" y="3132227"/>
                </a:cubicBezTo>
                <a:cubicBezTo>
                  <a:pt x="3254043" y="3128472"/>
                  <a:pt x="3254043" y="3128472"/>
                  <a:pt x="3256941" y="3128472"/>
                </a:cubicBezTo>
                <a:cubicBezTo>
                  <a:pt x="3259839" y="3128472"/>
                  <a:pt x="3262736" y="3128472"/>
                  <a:pt x="3265635" y="3128472"/>
                </a:cubicBezTo>
                <a:cubicBezTo>
                  <a:pt x="3262736" y="3098425"/>
                  <a:pt x="3271430" y="3072134"/>
                  <a:pt x="3271430" y="3042087"/>
                </a:cubicBezTo>
                <a:cubicBezTo>
                  <a:pt x="3265635" y="3034575"/>
                  <a:pt x="3265635" y="3027063"/>
                  <a:pt x="3271430" y="3019552"/>
                </a:cubicBezTo>
                <a:cubicBezTo>
                  <a:pt x="3271430" y="2989505"/>
                  <a:pt x="3271430" y="2955703"/>
                  <a:pt x="3271430" y="2925655"/>
                </a:cubicBezTo>
                <a:cubicBezTo>
                  <a:pt x="3268532" y="2925655"/>
                  <a:pt x="3265635" y="2925655"/>
                  <a:pt x="3265635" y="2925655"/>
                </a:cubicBezTo>
                <a:cubicBezTo>
                  <a:pt x="3265635" y="2906876"/>
                  <a:pt x="3265635" y="2891853"/>
                  <a:pt x="3265635" y="2876829"/>
                </a:cubicBezTo>
                <a:cubicBezTo>
                  <a:pt x="3265635" y="2876829"/>
                  <a:pt x="3268532" y="2873073"/>
                  <a:pt x="3271430" y="2873073"/>
                </a:cubicBezTo>
                <a:cubicBezTo>
                  <a:pt x="3271430" y="2871195"/>
                  <a:pt x="3270706" y="2867439"/>
                  <a:pt x="3270344" y="2864153"/>
                </a:cubicBezTo>
                <a:lnTo>
                  <a:pt x="3270952" y="2860738"/>
                </a:lnTo>
                <a:lnTo>
                  <a:pt x="3272386" y="2877383"/>
                </a:lnTo>
                <a:cubicBezTo>
                  <a:pt x="3276239" y="2899919"/>
                  <a:pt x="3272386" y="2926209"/>
                  <a:pt x="3272386" y="2952501"/>
                </a:cubicBezTo>
                <a:cubicBezTo>
                  <a:pt x="3272386" y="2978792"/>
                  <a:pt x="3272386" y="3001326"/>
                  <a:pt x="3276239" y="3027617"/>
                </a:cubicBezTo>
                <a:cubicBezTo>
                  <a:pt x="3280092" y="3053909"/>
                  <a:pt x="3280092" y="3080200"/>
                  <a:pt x="3280092" y="3106491"/>
                </a:cubicBezTo>
                <a:cubicBezTo>
                  <a:pt x="3280092" y="3106491"/>
                  <a:pt x="3280092" y="3110247"/>
                  <a:pt x="3280092" y="3114003"/>
                </a:cubicBezTo>
                <a:cubicBezTo>
                  <a:pt x="3280092" y="3121514"/>
                  <a:pt x="3276239" y="3132782"/>
                  <a:pt x="3283946" y="3136538"/>
                </a:cubicBezTo>
                <a:cubicBezTo>
                  <a:pt x="3283946" y="3151561"/>
                  <a:pt x="3291653" y="3166585"/>
                  <a:pt x="3291653" y="3181608"/>
                </a:cubicBezTo>
                <a:cubicBezTo>
                  <a:pt x="3291653" y="3189120"/>
                  <a:pt x="3291653" y="3192876"/>
                  <a:pt x="3295506" y="3200387"/>
                </a:cubicBezTo>
                <a:cubicBezTo>
                  <a:pt x="3299359" y="3207899"/>
                  <a:pt x="3295506" y="3215411"/>
                  <a:pt x="3295506" y="3226678"/>
                </a:cubicBezTo>
                <a:cubicBezTo>
                  <a:pt x="3295506" y="3234190"/>
                  <a:pt x="3303213" y="3241701"/>
                  <a:pt x="3303213" y="3252969"/>
                </a:cubicBezTo>
                <a:cubicBezTo>
                  <a:pt x="3303213" y="3256725"/>
                  <a:pt x="3299359" y="3260481"/>
                  <a:pt x="3295506" y="3267993"/>
                </a:cubicBezTo>
                <a:cubicBezTo>
                  <a:pt x="3295506" y="3275504"/>
                  <a:pt x="3307067" y="3271749"/>
                  <a:pt x="3307067" y="3275504"/>
                </a:cubicBezTo>
                <a:cubicBezTo>
                  <a:pt x="3307067" y="3279260"/>
                  <a:pt x="3307067" y="3279260"/>
                  <a:pt x="3307067" y="3283016"/>
                </a:cubicBezTo>
                <a:cubicBezTo>
                  <a:pt x="3307067" y="3301795"/>
                  <a:pt x="3310919" y="3324330"/>
                  <a:pt x="3314772" y="3343110"/>
                </a:cubicBezTo>
                <a:cubicBezTo>
                  <a:pt x="3314772" y="3358133"/>
                  <a:pt x="3318627" y="3373157"/>
                  <a:pt x="3322480" y="3388180"/>
                </a:cubicBezTo>
                <a:cubicBezTo>
                  <a:pt x="3326334" y="3410715"/>
                  <a:pt x="3326334" y="3410715"/>
                  <a:pt x="3322480" y="3433250"/>
                </a:cubicBezTo>
                <a:cubicBezTo>
                  <a:pt x="3318627" y="3440762"/>
                  <a:pt x="3314772" y="3448274"/>
                  <a:pt x="3330187" y="3448274"/>
                </a:cubicBezTo>
                <a:cubicBezTo>
                  <a:pt x="3337894" y="3448274"/>
                  <a:pt x="3341747" y="3459541"/>
                  <a:pt x="3337894" y="3467053"/>
                </a:cubicBezTo>
                <a:cubicBezTo>
                  <a:pt x="3326334" y="3482076"/>
                  <a:pt x="3334039" y="3493344"/>
                  <a:pt x="3334039" y="3508368"/>
                </a:cubicBezTo>
                <a:cubicBezTo>
                  <a:pt x="3330187" y="3515879"/>
                  <a:pt x="3345601" y="3530903"/>
                  <a:pt x="3353307" y="3527147"/>
                </a:cubicBezTo>
                <a:cubicBezTo>
                  <a:pt x="3372574" y="3527147"/>
                  <a:pt x="3384134" y="3530903"/>
                  <a:pt x="3384134" y="3542170"/>
                </a:cubicBezTo>
                <a:cubicBezTo>
                  <a:pt x="3384134" y="3557194"/>
                  <a:pt x="3391842" y="3568461"/>
                  <a:pt x="3391842" y="3583485"/>
                </a:cubicBezTo>
                <a:cubicBezTo>
                  <a:pt x="3391842" y="3598508"/>
                  <a:pt x="3387987" y="3613532"/>
                  <a:pt x="3391842" y="3632311"/>
                </a:cubicBezTo>
                <a:cubicBezTo>
                  <a:pt x="3395696" y="3647334"/>
                  <a:pt x="3395696" y="3662358"/>
                  <a:pt x="3391842" y="3677381"/>
                </a:cubicBezTo>
                <a:cubicBezTo>
                  <a:pt x="3387987" y="3688649"/>
                  <a:pt x="3399549" y="3692405"/>
                  <a:pt x="3407254" y="3696160"/>
                </a:cubicBezTo>
                <a:cubicBezTo>
                  <a:pt x="3418816" y="3707428"/>
                  <a:pt x="3426521" y="3703672"/>
                  <a:pt x="3426521" y="3688649"/>
                </a:cubicBezTo>
                <a:cubicBezTo>
                  <a:pt x="3426521" y="3684893"/>
                  <a:pt x="3426521" y="3677381"/>
                  <a:pt x="3426521" y="3669870"/>
                </a:cubicBezTo>
                <a:cubicBezTo>
                  <a:pt x="3430375" y="3662358"/>
                  <a:pt x="3430375" y="3651090"/>
                  <a:pt x="3438082" y="3651090"/>
                </a:cubicBezTo>
                <a:cubicBezTo>
                  <a:pt x="3457349" y="3651090"/>
                  <a:pt x="3457349" y="3639822"/>
                  <a:pt x="3457349" y="3628555"/>
                </a:cubicBezTo>
                <a:cubicBezTo>
                  <a:pt x="3457349" y="3613532"/>
                  <a:pt x="3457349" y="3602264"/>
                  <a:pt x="3468909" y="3594752"/>
                </a:cubicBezTo>
                <a:cubicBezTo>
                  <a:pt x="3476616" y="3587241"/>
                  <a:pt x="3476616" y="3572217"/>
                  <a:pt x="3468909" y="3560949"/>
                </a:cubicBezTo>
                <a:cubicBezTo>
                  <a:pt x="3457349" y="3545926"/>
                  <a:pt x="3465056" y="3527147"/>
                  <a:pt x="3465056" y="3508368"/>
                </a:cubicBezTo>
                <a:cubicBezTo>
                  <a:pt x="3465056" y="3504612"/>
                  <a:pt x="3468909" y="3504612"/>
                  <a:pt x="3468909" y="3500856"/>
                </a:cubicBezTo>
                <a:cubicBezTo>
                  <a:pt x="3476616" y="3497100"/>
                  <a:pt x="3480470" y="3500856"/>
                  <a:pt x="3480470" y="3504612"/>
                </a:cubicBezTo>
                <a:cubicBezTo>
                  <a:pt x="3480470" y="3515879"/>
                  <a:pt x="3480470" y="3523391"/>
                  <a:pt x="3488176" y="3527147"/>
                </a:cubicBezTo>
                <a:cubicBezTo>
                  <a:pt x="3499737" y="3538414"/>
                  <a:pt x="3507443" y="3534658"/>
                  <a:pt x="3515150" y="3534658"/>
                </a:cubicBezTo>
                <a:cubicBezTo>
                  <a:pt x="3515150" y="3523391"/>
                  <a:pt x="3519004" y="3512124"/>
                  <a:pt x="3519004" y="3497100"/>
                </a:cubicBezTo>
                <a:cubicBezTo>
                  <a:pt x="3522857" y="3504612"/>
                  <a:pt x="3522857" y="3508368"/>
                  <a:pt x="3522857" y="3512124"/>
                </a:cubicBezTo>
                <a:cubicBezTo>
                  <a:pt x="3522857" y="3523391"/>
                  <a:pt x="3526711" y="3534658"/>
                  <a:pt x="3522857" y="3545926"/>
                </a:cubicBezTo>
                <a:cubicBezTo>
                  <a:pt x="3519004" y="3560949"/>
                  <a:pt x="3530564" y="3564706"/>
                  <a:pt x="3534417" y="3579729"/>
                </a:cubicBezTo>
                <a:cubicBezTo>
                  <a:pt x="3538271" y="3594752"/>
                  <a:pt x="3542124" y="3594752"/>
                  <a:pt x="3557538" y="3587241"/>
                </a:cubicBezTo>
                <a:cubicBezTo>
                  <a:pt x="3569098" y="3583485"/>
                  <a:pt x="3572952" y="3575973"/>
                  <a:pt x="3569098" y="3568461"/>
                </a:cubicBezTo>
                <a:cubicBezTo>
                  <a:pt x="3561391" y="3557194"/>
                  <a:pt x="3565245" y="3545926"/>
                  <a:pt x="3565245" y="3538414"/>
                </a:cubicBezTo>
                <a:cubicBezTo>
                  <a:pt x="3561391" y="3515879"/>
                  <a:pt x="3569098" y="3497100"/>
                  <a:pt x="3557538" y="3474565"/>
                </a:cubicBezTo>
                <a:cubicBezTo>
                  <a:pt x="3557538" y="3474565"/>
                  <a:pt x="3557538" y="3470809"/>
                  <a:pt x="3561391" y="3467053"/>
                </a:cubicBezTo>
                <a:cubicBezTo>
                  <a:pt x="3569098" y="3448274"/>
                  <a:pt x="3569098" y="3433250"/>
                  <a:pt x="3569098" y="3414471"/>
                </a:cubicBezTo>
                <a:cubicBezTo>
                  <a:pt x="3572952" y="3388180"/>
                  <a:pt x="3580658" y="3361889"/>
                  <a:pt x="3576805" y="3335598"/>
                </a:cubicBezTo>
                <a:cubicBezTo>
                  <a:pt x="3576805" y="3335598"/>
                  <a:pt x="3576805" y="3331842"/>
                  <a:pt x="3576805" y="3331842"/>
                </a:cubicBezTo>
                <a:cubicBezTo>
                  <a:pt x="3580658" y="3331842"/>
                  <a:pt x="3580658" y="3331842"/>
                  <a:pt x="3580658" y="3331842"/>
                </a:cubicBezTo>
                <a:cubicBezTo>
                  <a:pt x="3584512" y="3331842"/>
                  <a:pt x="3588365" y="3331842"/>
                  <a:pt x="3588365" y="3335598"/>
                </a:cubicBezTo>
                <a:cubicBezTo>
                  <a:pt x="3588365" y="3339354"/>
                  <a:pt x="3588365" y="3343110"/>
                  <a:pt x="3588365" y="3346866"/>
                </a:cubicBezTo>
                <a:cubicBezTo>
                  <a:pt x="3588365" y="3369401"/>
                  <a:pt x="3588365" y="3391936"/>
                  <a:pt x="3588365" y="3414471"/>
                </a:cubicBezTo>
                <a:cubicBezTo>
                  <a:pt x="3588365" y="3418227"/>
                  <a:pt x="3588365" y="3425739"/>
                  <a:pt x="3596072" y="3425739"/>
                </a:cubicBezTo>
                <a:cubicBezTo>
                  <a:pt x="3611486" y="3421983"/>
                  <a:pt x="3611486" y="3437006"/>
                  <a:pt x="3611486" y="3444518"/>
                </a:cubicBezTo>
                <a:cubicBezTo>
                  <a:pt x="3611486" y="3459541"/>
                  <a:pt x="3611486" y="3474565"/>
                  <a:pt x="3611486" y="3489588"/>
                </a:cubicBezTo>
                <a:cubicBezTo>
                  <a:pt x="3611486" y="3500856"/>
                  <a:pt x="3615339" y="3512124"/>
                  <a:pt x="3619193" y="3523391"/>
                </a:cubicBezTo>
                <a:cubicBezTo>
                  <a:pt x="3626899" y="3519635"/>
                  <a:pt x="3630753" y="3512124"/>
                  <a:pt x="3630753" y="3504612"/>
                </a:cubicBezTo>
                <a:cubicBezTo>
                  <a:pt x="3630753" y="3474565"/>
                  <a:pt x="3623046" y="3444518"/>
                  <a:pt x="3634606" y="3414471"/>
                </a:cubicBezTo>
                <a:cubicBezTo>
                  <a:pt x="3634606" y="3365645"/>
                  <a:pt x="3634606" y="3316819"/>
                  <a:pt x="3634606" y="3271749"/>
                </a:cubicBezTo>
                <a:cubicBezTo>
                  <a:pt x="3634606" y="3264237"/>
                  <a:pt x="3623046" y="3260481"/>
                  <a:pt x="3630753" y="3252969"/>
                </a:cubicBezTo>
                <a:cubicBezTo>
                  <a:pt x="3642313" y="3241701"/>
                  <a:pt x="3634606" y="3226678"/>
                  <a:pt x="3634606" y="3215411"/>
                </a:cubicBezTo>
                <a:lnTo>
                  <a:pt x="3634916" y="3209370"/>
                </a:lnTo>
                <a:lnTo>
                  <a:pt x="3635847" y="3215583"/>
                </a:lnTo>
                <a:cubicBezTo>
                  <a:pt x="3637507" y="3220100"/>
                  <a:pt x="3640355" y="3224324"/>
                  <a:pt x="3645100" y="3228079"/>
                </a:cubicBezTo>
                <a:lnTo>
                  <a:pt x="3648932" y="3219551"/>
                </a:lnTo>
                <a:lnTo>
                  <a:pt x="3650508" y="3230779"/>
                </a:lnTo>
                <a:cubicBezTo>
                  <a:pt x="3651469" y="3248647"/>
                  <a:pt x="3654676" y="3264237"/>
                  <a:pt x="3655392" y="3280137"/>
                </a:cubicBezTo>
                <a:cubicBezTo>
                  <a:pt x="3658069" y="3311781"/>
                  <a:pt x="3656766" y="3341923"/>
                  <a:pt x="3644767" y="3367401"/>
                </a:cubicBezTo>
                <a:cubicBezTo>
                  <a:pt x="3638523" y="3378172"/>
                  <a:pt x="3642239" y="3387703"/>
                  <a:pt x="3650689" y="3394645"/>
                </a:cubicBezTo>
                <a:cubicBezTo>
                  <a:pt x="3681511" y="3418787"/>
                  <a:pt x="3686434" y="3448153"/>
                  <a:pt x="3668681" y="3488339"/>
                </a:cubicBezTo>
                <a:cubicBezTo>
                  <a:pt x="3663682" y="3498954"/>
                  <a:pt x="3663907" y="3510918"/>
                  <a:pt x="3664133" y="3522882"/>
                </a:cubicBezTo>
                <a:cubicBezTo>
                  <a:pt x="3666830" y="3544531"/>
                  <a:pt x="3669281" y="3564212"/>
                  <a:pt x="3657547" y="3581663"/>
                </a:cubicBezTo>
                <a:cubicBezTo>
                  <a:pt x="3650812" y="3588498"/>
                  <a:pt x="3660508" y="3595285"/>
                  <a:pt x="3664979" y="3600724"/>
                </a:cubicBezTo>
                <a:cubicBezTo>
                  <a:pt x="3667959" y="3604350"/>
                  <a:pt x="3672939" y="3603729"/>
                  <a:pt x="3676674" y="3603264"/>
                </a:cubicBezTo>
                <a:cubicBezTo>
                  <a:pt x="3678919" y="3600986"/>
                  <a:pt x="3684144" y="3602334"/>
                  <a:pt x="3684634" y="3606270"/>
                </a:cubicBezTo>
                <a:cubicBezTo>
                  <a:pt x="3689085" y="3621705"/>
                  <a:pt x="3688311" y="3635792"/>
                  <a:pt x="3686292" y="3650034"/>
                </a:cubicBezTo>
                <a:cubicBezTo>
                  <a:pt x="3684783" y="3658217"/>
                  <a:pt x="3680048" y="3660805"/>
                  <a:pt x="3673823" y="3661580"/>
                </a:cubicBezTo>
                <a:cubicBezTo>
                  <a:pt x="3655393" y="3665875"/>
                  <a:pt x="3651638" y="3676335"/>
                  <a:pt x="3655316" y="3705857"/>
                </a:cubicBezTo>
                <a:cubicBezTo>
                  <a:pt x="3657541" y="3713574"/>
                  <a:pt x="3660521" y="3717201"/>
                  <a:pt x="3663766" y="3712799"/>
                </a:cubicBezTo>
                <a:cubicBezTo>
                  <a:pt x="3674991" y="3701408"/>
                  <a:pt x="3679197" y="3714874"/>
                  <a:pt x="3683157" y="3726373"/>
                </a:cubicBezTo>
                <a:cubicBezTo>
                  <a:pt x="3687363" y="3739840"/>
                  <a:pt x="3686589" y="3753926"/>
                  <a:pt x="3686815" y="3765890"/>
                </a:cubicBezTo>
                <a:cubicBezTo>
                  <a:pt x="3687286" y="3779822"/>
                  <a:pt x="3689002" y="3793599"/>
                  <a:pt x="3686983" y="3807841"/>
                </a:cubicBezTo>
                <a:cubicBezTo>
                  <a:pt x="3684474" y="3818146"/>
                  <a:pt x="3692679" y="3823120"/>
                  <a:pt x="3697904" y="3824468"/>
                </a:cubicBezTo>
                <a:cubicBezTo>
                  <a:pt x="3706865" y="3825351"/>
                  <a:pt x="3708845" y="3831100"/>
                  <a:pt x="3707826" y="3843219"/>
                </a:cubicBezTo>
                <a:cubicBezTo>
                  <a:pt x="3707071" y="3847310"/>
                  <a:pt x="3706316" y="3851401"/>
                  <a:pt x="3707052" y="3857306"/>
                </a:cubicBezTo>
                <a:cubicBezTo>
                  <a:pt x="3706542" y="3863365"/>
                  <a:pt x="3706278" y="3871393"/>
                  <a:pt x="3710748" y="3876832"/>
                </a:cubicBezTo>
                <a:cubicBezTo>
                  <a:pt x="3714974" y="3880303"/>
                  <a:pt x="3716483" y="3872120"/>
                  <a:pt x="3719973" y="3869687"/>
                </a:cubicBezTo>
                <a:cubicBezTo>
                  <a:pt x="3730197" y="3860419"/>
                  <a:pt x="3737158" y="3865548"/>
                  <a:pt x="3741835" y="3892946"/>
                </a:cubicBezTo>
                <a:cubicBezTo>
                  <a:pt x="3765490" y="3890000"/>
                  <a:pt x="3787900" y="3887208"/>
                  <a:pt x="3811556" y="3884262"/>
                </a:cubicBezTo>
                <a:cubicBezTo>
                  <a:pt x="3810840" y="3868362"/>
                  <a:pt x="3804634" y="3859142"/>
                  <a:pt x="3793938" y="3854478"/>
                </a:cubicBezTo>
                <a:cubicBezTo>
                  <a:pt x="3767077" y="3841835"/>
                  <a:pt x="3758155" y="3820961"/>
                  <a:pt x="3765703" y="3780048"/>
                </a:cubicBezTo>
                <a:cubicBezTo>
                  <a:pt x="3768477" y="3761715"/>
                  <a:pt x="3769251" y="3747628"/>
                  <a:pt x="3767044" y="3729915"/>
                </a:cubicBezTo>
                <a:cubicBezTo>
                  <a:pt x="3764819" y="3722197"/>
                  <a:pt x="3763593" y="3712357"/>
                  <a:pt x="3768328" y="3709769"/>
                </a:cubicBezTo>
                <a:cubicBezTo>
                  <a:pt x="3772818" y="3705212"/>
                  <a:pt x="3776534" y="3714742"/>
                  <a:pt x="3779514" y="3718368"/>
                </a:cubicBezTo>
                <a:cubicBezTo>
                  <a:pt x="3782494" y="3721995"/>
                  <a:pt x="3784229" y="3725776"/>
                  <a:pt x="3787210" y="3729402"/>
                </a:cubicBezTo>
                <a:cubicBezTo>
                  <a:pt x="3791680" y="3734841"/>
                  <a:pt x="3796641" y="3744216"/>
                  <a:pt x="3801376" y="3741628"/>
                </a:cubicBezTo>
                <a:cubicBezTo>
                  <a:pt x="3807111" y="3736916"/>
                  <a:pt x="3805640" y="3725108"/>
                  <a:pt x="3804659" y="3717235"/>
                </a:cubicBezTo>
                <a:cubicBezTo>
                  <a:pt x="3804188" y="3703303"/>
                  <a:pt x="3802472" y="3689527"/>
                  <a:pt x="3799511" y="3675905"/>
                </a:cubicBezTo>
                <a:cubicBezTo>
                  <a:pt x="3794589" y="3646538"/>
                  <a:pt x="3797628" y="3620177"/>
                  <a:pt x="3808626" y="3596822"/>
                </a:cubicBezTo>
                <a:cubicBezTo>
                  <a:pt x="3810626" y="3592576"/>
                  <a:pt x="3810136" y="3588639"/>
                  <a:pt x="3807155" y="3585013"/>
                </a:cubicBezTo>
                <a:cubicBezTo>
                  <a:pt x="3804175" y="3581387"/>
                  <a:pt x="3803685" y="3577451"/>
                  <a:pt x="3802949" y="3571547"/>
                </a:cubicBezTo>
                <a:cubicBezTo>
                  <a:pt x="3802459" y="3567611"/>
                  <a:pt x="3800479" y="3561861"/>
                  <a:pt x="3802723" y="3559583"/>
                </a:cubicBezTo>
                <a:cubicBezTo>
                  <a:pt x="3806213" y="3557150"/>
                  <a:pt x="3807949" y="3560931"/>
                  <a:pt x="3809684" y="3564712"/>
                </a:cubicBezTo>
                <a:cubicBezTo>
                  <a:pt x="3814400" y="3572119"/>
                  <a:pt x="3819625" y="3573467"/>
                  <a:pt x="3825340" y="3578751"/>
                </a:cubicBezTo>
                <a:cubicBezTo>
                  <a:pt x="3829811" y="3584190"/>
                  <a:pt x="3834791" y="3583570"/>
                  <a:pt x="3837790" y="3577200"/>
                </a:cubicBezTo>
                <a:cubicBezTo>
                  <a:pt x="3841790" y="3568708"/>
                  <a:pt x="3839809" y="3562958"/>
                  <a:pt x="3835339" y="3557519"/>
                </a:cubicBezTo>
                <a:cubicBezTo>
                  <a:pt x="3833358" y="3551770"/>
                  <a:pt x="3830378" y="3548144"/>
                  <a:pt x="3827398" y="3544518"/>
                </a:cubicBezTo>
                <a:cubicBezTo>
                  <a:pt x="3815722" y="3531982"/>
                  <a:pt x="3810761" y="3522606"/>
                  <a:pt x="3817025" y="3501840"/>
                </a:cubicBezTo>
                <a:cubicBezTo>
                  <a:pt x="3822534" y="3485165"/>
                  <a:pt x="3816102" y="3463981"/>
                  <a:pt x="3809916" y="3444765"/>
                </a:cubicBezTo>
                <a:cubicBezTo>
                  <a:pt x="3807445" y="3435079"/>
                  <a:pt x="3801239" y="3425859"/>
                  <a:pt x="3807974" y="3419024"/>
                </a:cubicBezTo>
                <a:cubicBezTo>
                  <a:pt x="3814464" y="3410221"/>
                  <a:pt x="3819179" y="3417629"/>
                  <a:pt x="3825140" y="3424881"/>
                </a:cubicBezTo>
                <a:cubicBezTo>
                  <a:pt x="3828120" y="3428507"/>
                  <a:pt x="3831100" y="3432133"/>
                  <a:pt x="3833835" y="3433791"/>
                </a:cubicBezTo>
                <a:cubicBezTo>
                  <a:pt x="3839306" y="3437107"/>
                  <a:pt x="3843286" y="3438610"/>
                  <a:pt x="3843060" y="3426646"/>
                </a:cubicBezTo>
                <a:cubicBezTo>
                  <a:pt x="3842667" y="3372732"/>
                  <a:pt x="3864380" y="3344045"/>
                  <a:pt x="3887338" y="3315203"/>
                </a:cubicBezTo>
                <a:cubicBezTo>
                  <a:pt x="3889583" y="3312925"/>
                  <a:pt x="3893318" y="3312459"/>
                  <a:pt x="3897054" y="3311994"/>
                </a:cubicBezTo>
                <a:cubicBezTo>
                  <a:pt x="3908259" y="3310598"/>
                  <a:pt x="3910013" y="3304384"/>
                  <a:pt x="3905317" y="3286981"/>
                </a:cubicBezTo>
                <a:lnTo>
                  <a:pt x="3898381" y="3238599"/>
                </a:lnTo>
                <a:lnTo>
                  <a:pt x="3899464" y="3224325"/>
                </a:lnTo>
                <a:cubicBezTo>
                  <a:pt x="3899464" y="3224325"/>
                  <a:pt x="3903260" y="3220570"/>
                  <a:pt x="3907057" y="3220570"/>
                </a:cubicBezTo>
                <a:cubicBezTo>
                  <a:pt x="3907057" y="3224325"/>
                  <a:pt x="3910853" y="3224325"/>
                  <a:pt x="3910853" y="3224325"/>
                </a:cubicBezTo>
                <a:cubicBezTo>
                  <a:pt x="3910853" y="3235589"/>
                  <a:pt x="3910853" y="3250608"/>
                  <a:pt x="3910853" y="3261872"/>
                </a:cubicBezTo>
                <a:cubicBezTo>
                  <a:pt x="3910853" y="3273136"/>
                  <a:pt x="3910853" y="3288155"/>
                  <a:pt x="3910853" y="3299419"/>
                </a:cubicBezTo>
                <a:cubicBezTo>
                  <a:pt x="3910853" y="3306929"/>
                  <a:pt x="3910853" y="3314438"/>
                  <a:pt x="3910853" y="3318193"/>
                </a:cubicBezTo>
                <a:cubicBezTo>
                  <a:pt x="3918446" y="3329457"/>
                  <a:pt x="3926039" y="3336966"/>
                  <a:pt x="3929835" y="3348231"/>
                </a:cubicBezTo>
                <a:cubicBezTo>
                  <a:pt x="3933632" y="3363250"/>
                  <a:pt x="3941225" y="3378268"/>
                  <a:pt x="3945021" y="3393287"/>
                </a:cubicBezTo>
                <a:cubicBezTo>
                  <a:pt x="3945021" y="3404551"/>
                  <a:pt x="3948818" y="3404551"/>
                  <a:pt x="3956411" y="3404551"/>
                </a:cubicBezTo>
                <a:cubicBezTo>
                  <a:pt x="3964004" y="3404551"/>
                  <a:pt x="3964004" y="3400797"/>
                  <a:pt x="3964004" y="3393287"/>
                </a:cubicBezTo>
                <a:cubicBezTo>
                  <a:pt x="3967800" y="3382023"/>
                  <a:pt x="3967800" y="3382023"/>
                  <a:pt x="3975393" y="3389533"/>
                </a:cubicBezTo>
                <a:cubicBezTo>
                  <a:pt x="3982986" y="3393287"/>
                  <a:pt x="3986782" y="3404551"/>
                  <a:pt x="3990579" y="3385778"/>
                </a:cubicBezTo>
                <a:cubicBezTo>
                  <a:pt x="3990579" y="3382023"/>
                  <a:pt x="3998172" y="3385778"/>
                  <a:pt x="4001968" y="3385778"/>
                </a:cubicBezTo>
                <a:cubicBezTo>
                  <a:pt x="4001968" y="3385778"/>
                  <a:pt x="4001968" y="3385778"/>
                  <a:pt x="4001968" y="3389533"/>
                </a:cubicBezTo>
                <a:cubicBezTo>
                  <a:pt x="4017154" y="3400797"/>
                  <a:pt x="4017154" y="3400797"/>
                  <a:pt x="4028543" y="3389533"/>
                </a:cubicBezTo>
                <a:cubicBezTo>
                  <a:pt x="4036136" y="3382023"/>
                  <a:pt x="4039933" y="3367004"/>
                  <a:pt x="4055119" y="3359495"/>
                </a:cubicBezTo>
                <a:cubicBezTo>
                  <a:pt x="4058915" y="3370759"/>
                  <a:pt x="4055119" y="3389533"/>
                  <a:pt x="4066508" y="3397042"/>
                </a:cubicBezTo>
                <a:cubicBezTo>
                  <a:pt x="4066508" y="3397042"/>
                  <a:pt x="4070305" y="3397042"/>
                  <a:pt x="4070305" y="3393287"/>
                </a:cubicBezTo>
                <a:cubicBezTo>
                  <a:pt x="4070305" y="3344476"/>
                  <a:pt x="4070305" y="3295664"/>
                  <a:pt x="4070305" y="3243098"/>
                </a:cubicBezTo>
                <a:cubicBezTo>
                  <a:pt x="4074101" y="3239344"/>
                  <a:pt x="4074101" y="3246853"/>
                  <a:pt x="4074101" y="3239344"/>
                </a:cubicBezTo>
                <a:cubicBezTo>
                  <a:pt x="4074101" y="3246853"/>
                  <a:pt x="4074101" y="3254363"/>
                  <a:pt x="4077897" y="3258117"/>
                </a:cubicBezTo>
                <a:cubicBezTo>
                  <a:pt x="4077897" y="3263749"/>
                  <a:pt x="4078847" y="3270319"/>
                  <a:pt x="4081694" y="3275951"/>
                </a:cubicBezTo>
                <a:lnTo>
                  <a:pt x="4092632" y="3284741"/>
                </a:lnTo>
                <a:lnTo>
                  <a:pt x="4086483" y="3320378"/>
                </a:lnTo>
                <a:cubicBezTo>
                  <a:pt x="4077729" y="3341455"/>
                  <a:pt x="4085896" y="3366420"/>
                  <a:pt x="4104061" y="3370153"/>
                </a:cubicBezTo>
                <a:cubicBezTo>
                  <a:pt x="4110532" y="3371346"/>
                  <a:pt x="4116757" y="3370570"/>
                  <a:pt x="4122737" y="3367827"/>
                </a:cubicBezTo>
                <a:cubicBezTo>
                  <a:pt x="4134942" y="3364308"/>
                  <a:pt x="4137206" y="3352034"/>
                  <a:pt x="4128775" y="3335097"/>
                </a:cubicBezTo>
                <a:lnTo>
                  <a:pt x="4127252" y="3328324"/>
                </a:lnTo>
                <a:lnTo>
                  <a:pt x="4127252" y="3275816"/>
                </a:lnTo>
                <a:lnTo>
                  <a:pt x="4134645" y="3260416"/>
                </a:lnTo>
                <a:cubicBezTo>
                  <a:pt x="4135644" y="3258293"/>
                  <a:pt x="4137889" y="3256014"/>
                  <a:pt x="4140134" y="3253736"/>
                </a:cubicBezTo>
                <a:lnTo>
                  <a:pt x="4150087" y="3245116"/>
                </a:lnTo>
                <a:lnTo>
                  <a:pt x="4153827" y="3254363"/>
                </a:lnTo>
                <a:cubicBezTo>
                  <a:pt x="4153827" y="3269381"/>
                  <a:pt x="4165216" y="3280646"/>
                  <a:pt x="4161420" y="3295664"/>
                </a:cubicBezTo>
                <a:cubicBezTo>
                  <a:pt x="4176606" y="3306929"/>
                  <a:pt x="4161420" y="3325702"/>
                  <a:pt x="4176606" y="3336966"/>
                </a:cubicBezTo>
                <a:cubicBezTo>
                  <a:pt x="4176606" y="3351985"/>
                  <a:pt x="4176606" y="3367004"/>
                  <a:pt x="4176606" y="3382023"/>
                </a:cubicBezTo>
                <a:cubicBezTo>
                  <a:pt x="4176606" y="3393287"/>
                  <a:pt x="4176606" y="3404551"/>
                  <a:pt x="4172809" y="3415816"/>
                </a:cubicBezTo>
                <a:cubicBezTo>
                  <a:pt x="4172809" y="3423325"/>
                  <a:pt x="4180402" y="3427080"/>
                  <a:pt x="4184198" y="3430835"/>
                </a:cubicBezTo>
                <a:cubicBezTo>
                  <a:pt x="4187995" y="3430835"/>
                  <a:pt x="4191791" y="3430835"/>
                  <a:pt x="4195588" y="3427080"/>
                </a:cubicBezTo>
                <a:cubicBezTo>
                  <a:pt x="4195588" y="3419570"/>
                  <a:pt x="4195588" y="3415816"/>
                  <a:pt x="4195588" y="3408306"/>
                </a:cubicBezTo>
                <a:cubicBezTo>
                  <a:pt x="4195588" y="3393287"/>
                  <a:pt x="4199384" y="3374514"/>
                  <a:pt x="4191791" y="3359495"/>
                </a:cubicBezTo>
                <a:cubicBezTo>
                  <a:pt x="4184198" y="3340721"/>
                  <a:pt x="4199384" y="3325702"/>
                  <a:pt x="4195588" y="3310683"/>
                </a:cubicBezTo>
                <a:cubicBezTo>
                  <a:pt x="4191791" y="3306929"/>
                  <a:pt x="4191791" y="3299419"/>
                  <a:pt x="4199384" y="3295664"/>
                </a:cubicBezTo>
                <a:cubicBezTo>
                  <a:pt x="4203181" y="3325702"/>
                  <a:pt x="4210775" y="3359495"/>
                  <a:pt x="4206977" y="3393287"/>
                </a:cubicBezTo>
                <a:cubicBezTo>
                  <a:pt x="4206977" y="3397042"/>
                  <a:pt x="4210775" y="3404551"/>
                  <a:pt x="4206977" y="3408306"/>
                </a:cubicBezTo>
                <a:cubicBezTo>
                  <a:pt x="4203181" y="3415816"/>
                  <a:pt x="4218367" y="3419570"/>
                  <a:pt x="4214570" y="3427080"/>
                </a:cubicBezTo>
                <a:cubicBezTo>
                  <a:pt x="4214570" y="3430835"/>
                  <a:pt x="4222163" y="3430835"/>
                  <a:pt x="4225960" y="3430835"/>
                </a:cubicBezTo>
                <a:cubicBezTo>
                  <a:pt x="4233552" y="3430835"/>
                  <a:pt x="4233552" y="3427080"/>
                  <a:pt x="4233552" y="3423325"/>
                </a:cubicBezTo>
                <a:cubicBezTo>
                  <a:pt x="4233552" y="3404551"/>
                  <a:pt x="4233552" y="3385778"/>
                  <a:pt x="4233552" y="3367004"/>
                </a:cubicBezTo>
                <a:cubicBezTo>
                  <a:pt x="4237349" y="3385778"/>
                  <a:pt x="4248738" y="3404551"/>
                  <a:pt x="4248738" y="3427080"/>
                </a:cubicBezTo>
                <a:cubicBezTo>
                  <a:pt x="4244942" y="3430835"/>
                  <a:pt x="4244942" y="3438344"/>
                  <a:pt x="4256331" y="3438344"/>
                </a:cubicBezTo>
                <a:cubicBezTo>
                  <a:pt x="4263924" y="3438344"/>
                  <a:pt x="4260129" y="3430835"/>
                  <a:pt x="4260129" y="3423325"/>
                </a:cubicBezTo>
                <a:cubicBezTo>
                  <a:pt x="4260129" y="3393287"/>
                  <a:pt x="4260129" y="3363250"/>
                  <a:pt x="4260129" y="3329457"/>
                </a:cubicBezTo>
                <a:cubicBezTo>
                  <a:pt x="4260129" y="3325702"/>
                  <a:pt x="4256331" y="3318193"/>
                  <a:pt x="4267721" y="3314438"/>
                </a:cubicBezTo>
                <a:cubicBezTo>
                  <a:pt x="4267721" y="3321948"/>
                  <a:pt x="4263924" y="3336966"/>
                  <a:pt x="4267721" y="3340721"/>
                </a:cubicBezTo>
                <a:cubicBezTo>
                  <a:pt x="4279110" y="3351985"/>
                  <a:pt x="4271517" y="3363250"/>
                  <a:pt x="4279110" y="3374514"/>
                </a:cubicBezTo>
                <a:cubicBezTo>
                  <a:pt x="4282906" y="3382023"/>
                  <a:pt x="4279110" y="3397042"/>
                  <a:pt x="4279110" y="3408306"/>
                </a:cubicBezTo>
                <a:cubicBezTo>
                  <a:pt x="4279110" y="3415816"/>
                  <a:pt x="4282906" y="3419570"/>
                  <a:pt x="4290499" y="3419570"/>
                </a:cubicBezTo>
                <a:cubicBezTo>
                  <a:pt x="4294296" y="3419570"/>
                  <a:pt x="4301889" y="3415816"/>
                  <a:pt x="4301889" y="3408306"/>
                </a:cubicBezTo>
                <a:cubicBezTo>
                  <a:pt x="4298092" y="3382023"/>
                  <a:pt x="4298092" y="3355740"/>
                  <a:pt x="4301889" y="3329457"/>
                </a:cubicBezTo>
                <a:cubicBezTo>
                  <a:pt x="4301889" y="3318193"/>
                  <a:pt x="4298092" y="3310683"/>
                  <a:pt x="4305685" y="3295664"/>
                </a:cubicBezTo>
                <a:cubicBezTo>
                  <a:pt x="4305685" y="3314438"/>
                  <a:pt x="4309483" y="3325702"/>
                  <a:pt x="4305685" y="3336966"/>
                </a:cubicBezTo>
                <a:cubicBezTo>
                  <a:pt x="4305685" y="3351985"/>
                  <a:pt x="4313278" y="3355740"/>
                  <a:pt x="4320871" y="3363250"/>
                </a:cubicBezTo>
                <a:cubicBezTo>
                  <a:pt x="4324668" y="3367004"/>
                  <a:pt x="4328464" y="3367004"/>
                  <a:pt x="4332261" y="3363250"/>
                </a:cubicBezTo>
                <a:cubicBezTo>
                  <a:pt x="4336057" y="3359495"/>
                  <a:pt x="4339853" y="3355740"/>
                  <a:pt x="4339853" y="3348231"/>
                </a:cubicBezTo>
                <a:cubicBezTo>
                  <a:pt x="4336057" y="3329457"/>
                  <a:pt x="4339853" y="3314438"/>
                  <a:pt x="4347446" y="3299419"/>
                </a:cubicBezTo>
                <a:cubicBezTo>
                  <a:pt x="4355039" y="3276891"/>
                  <a:pt x="4351243" y="3258117"/>
                  <a:pt x="4351243" y="3235589"/>
                </a:cubicBezTo>
                <a:cubicBezTo>
                  <a:pt x="4351243" y="3201796"/>
                  <a:pt x="4351243" y="3168004"/>
                  <a:pt x="4351243" y="3130457"/>
                </a:cubicBezTo>
                <a:cubicBezTo>
                  <a:pt x="4355039" y="3126702"/>
                  <a:pt x="4347446" y="3115438"/>
                  <a:pt x="4355039" y="3111683"/>
                </a:cubicBezTo>
                <a:cubicBezTo>
                  <a:pt x="4358836" y="3115438"/>
                  <a:pt x="4362632" y="3122947"/>
                  <a:pt x="4370225" y="3122947"/>
                </a:cubicBezTo>
                <a:cubicBezTo>
                  <a:pt x="4385411" y="3126702"/>
                  <a:pt x="4385411" y="3137966"/>
                  <a:pt x="4385411" y="3152985"/>
                </a:cubicBezTo>
                <a:cubicBezTo>
                  <a:pt x="4385411" y="3160494"/>
                  <a:pt x="4381615" y="3171759"/>
                  <a:pt x="4393004" y="3183023"/>
                </a:cubicBezTo>
                <a:cubicBezTo>
                  <a:pt x="4389207" y="3201796"/>
                  <a:pt x="4396800" y="3224325"/>
                  <a:pt x="4389207" y="3243098"/>
                </a:cubicBezTo>
                <a:cubicBezTo>
                  <a:pt x="4381615" y="3254363"/>
                  <a:pt x="4385411" y="3265627"/>
                  <a:pt x="4385411" y="3276891"/>
                </a:cubicBezTo>
                <a:cubicBezTo>
                  <a:pt x="4385411" y="3280646"/>
                  <a:pt x="4393004" y="3288155"/>
                  <a:pt x="4400597" y="3288155"/>
                </a:cubicBezTo>
                <a:cubicBezTo>
                  <a:pt x="4408190" y="3284400"/>
                  <a:pt x="4404393" y="3280646"/>
                  <a:pt x="4404393" y="3273136"/>
                </a:cubicBezTo>
                <a:cubicBezTo>
                  <a:pt x="4408190" y="3228079"/>
                  <a:pt x="4404393" y="3183023"/>
                  <a:pt x="4411986" y="3137966"/>
                </a:cubicBezTo>
                <a:lnTo>
                  <a:pt x="4412999" y="3092566"/>
                </a:lnTo>
                <a:lnTo>
                  <a:pt x="4414040" y="3085189"/>
                </a:lnTo>
                <a:cubicBezTo>
                  <a:pt x="4429226" y="3092698"/>
                  <a:pt x="4433023" y="3107717"/>
                  <a:pt x="4440616" y="3115227"/>
                </a:cubicBezTo>
                <a:lnTo>
                  <a:pt x="4443383" y="3117197"/>
                </a:lnTo>
                <a:lnTo>
                  <a:pt x="4443410" y="3117687"/>
                </a:lnTo>
                <a:cubicBezTo>
                  <a:pt x="4443410" y="3125198"/>
                  <a:pt x="4443410" y="3128954"/>
                  <a:pt x="4444644" y="3136466"/>
                </a:cubicBezTo>
                <a:cubicBezTo>
                  <a:pt x="4445878" y="3143978"/>
                  <a:pt x="4444644" y="3151489"/>
                  <a:pt x="4444644" y="3162757"/>
                </a:cubicBezTo>
                <a:cubicBezTo>
                  <a:pt x="4444644" y="3170269"/>
                  <a:pt x="4447112" y="3177780"/>
                  <a:pt x="4447112" y="3189048"/>
                </a:cubicBezTo>
                <a:cubicBezTo>
                  <a:pt x="4447112" y="3192804"/>
                  <a:pt x="4445878" y="3196560"/>
                  <a:pt x="4444644" y="3204071"/>
                </a:cubicBezTo>
                <a:cubicBezTo>
                  <a:pt x="4444644" y="3211583"/>
                  <a:pt x="4448346" y="3207827"/>
                  <a:pt x="4448346" y="3211583"/>
                </a:cubicBezTo>
                <a:cubicBezTo>
                  <a:pt x="4448346" y="3215339"/>
                  <a:pt x="4448346" y="3215339"/>
                  <a:pt x="4448346" y="3219095"/>
                </a:cubicBezTo>
                <a:cubicBezTo>
                  <a:pt x="4448346" y="3237874"/>
                  <a:pt x="4449580" y="3260409"/>
                  <a:pt x="4450814" y="3279189"/>
                </a:cubicBezTo>
                <a:cubicBezTo>
                  <a:pt x="4450814" y="3294212"/>
                  <a:pt x="4452048" y="3309235"/>
                  <a:pt x="4453282" y="3324259"/>
                </a:cubicBezTo>
                <a:cubicBezTo>
                  <a:pt x="4454516" y="3346794"/>
                  <a:pt x="4454516" y="3346794"/>
                  <a:pt x="4453282" y="3369329"/>
                </a:cubicBezTo>
                <a:cubicBezTo>
                  <a:pt x="4452048" y="3376841"/>
                  <a:pt x="4450814" y="3384353"/>
                  <a:pt x="4455750" y="3384353"/>
                </a:cubicBezTo>
                <a:cubicBezTo>
                  <a:pt x="4458218" y="3384353"/>
                  <a:pt x="4459452" y="3395620"/>
                  <a:pt x="4458218" y="3403132"/>
                </a:cubicBezTo>
                <a:cubicBezTo>
                  <a:pt x="4454516" y="3418155"/>
                  <a:pt x="4456984" y="3429423"/>
                  <a:pt x="4456984" y="3444446"/>
                </a:cubicBezTo>
                <a:cubicBezTo>
                  <a:pt x="4455750" y="3451958"/>
                  <a:pt x="4460686" y="3466981"/>
                  <a:pt x="4463155" y="3463226"/>
                </a:cubicBezTo>
                <a:cubicBezTo>
                  <a:pt x="4469325" y="3463226"/>
                  <a:pt x="4473027" y="3466981"/>
                  <a:pt x="4473027" y="3478249"/>
                </a:cubicBezTo>
                <a:cubicBezTo>
                  <a:pt x="4473027" y="3493272"/>
                  <a:pt x="4475495" y="3504540"/>
                  <a:pt x="4475495" y="3519563"/>
                </a:cubicBezTo>
                <a:cubicBezTo>
                  <a:pt x="4475495" y="3534587"/>
                  <a:pt x="4474261" y="3549610"/>
                  <a:pt x="4475495" y="3568390"/>
                </a:cubicBezTo>
                <a:cubicBezTo>
                  <a:pt x="4476729" y="3583413"/>
                  <a:pt x="4476729" y="3598436"/>
                  <a:pt x="4475495" y="3613460"/>
                </a:cubicBezTo>
                <a:cubicBezTo>
                  <a:pt x="4474261" y="3624727"/>
                  <a:pt x="4477963" y="3628483"/>
                  <a:pt x="4480431" y="3632239"/>
                </a:cubicBezTo>
                <a:cubicBezTo>
                  <a:pt x="4484133" y="3643507"/>
                  <a:pt x="4486601" y="3639751"/>
                  <a:pt x="4486601" y="3624727"/>
                </a:cubicBezTo>
                <a:cubicBezTo>
                  <a:pt x="4486601" y="3620972"/>
                  <a:pt x="4486601" y="3613460"/>
                  <a:pt x="4486601" y="3605948"/>
                </a:cubicBezTo>
                <a:cubicBezTo>
                  <a:pt x="4487835" y="3598436"/>
                  <a:pt x="4487835" y="3587169"/>
                  <a:pt x="4490303" y="3587169"/>
                </a:cubicBezTo>
                <a:cubicBezTo>
                  <a:pt x="4496473" y="3587169"/>
                  <a:pt x="4496473" y="3575901"/>
                  <a:pt x="4496473" y="3564634"/>
                </a:cubicBezTo>
                <a:cubicBezTo>
                  <a:pt x="4496473" y="3549610"/>
                  <a:pt x="4496473" y="3538343"/>
                  <a:pt x="4500175" y="3530831"/>
                </a:cubicBezTo>
                <a:cubicBezTo>
                  <a:pt x="4502643" y="3523319"/>
                  <a:pt x="4502643" y="3508296"/>
                  <a:pt x="4500175" y="3497028"/>
                </a:cubicBezTo>
                <a:cubicBezTo>
                  <a:pt x="4496473" y="3482005"/>
                  <a:pt x="4498941" y="3463226"/>
                  <a:pt x="4498941" y="3444446"/>
                </a:cubicBezTo>
                <a:cubicBezTo>
                  <a:pt x="4498941" y="3440690"/>
                  <a:pt x="4500175" y="3440690"/>
                  <a:pt x="4500175" y="3436935"/>
                </a:cubicBezTo>
                <a:cubicBezTo>
                  <a:pt x="4502643" y="3433179"/>
                  <a:pt x="4503877" y="3436935"/>
                  <a:pt x="4503877" y="3440690"/>
                </a:cubicBezTo>
                <a:cubicBezTo>
                  <a:pt x="4503877" y="3451958"/>
                  <a:pt x="4503877" y="3459470"/>
                  <a:pt x="4506345" y="3463226"/>
                </a:cubicBezTo>
                <a:cubicBezTo>
                  <a:pt x="4510047" y="3474493"/>
                  <a:pt x="4512515" y="3470737"/>
                  <a:pt x="4514983" y="3470737"/>
                </a:cubicBezTo>
                <a:cubicBezTo>
                  <a:pt x="4514983" y="3459470"/>
                  <a:pt x="4516217" y="3448202"/>
                  <a:pt x="4516217" y="3433179"/>
                </a:cubicBezTo>
                <a:cubicBezTo>
                  <a:pt x="4517451" y="3440690"/>
                  <a:pt x="4517451" y="3444446"/>
                  <a:pt x="4517451" y="3448202"/>
                </a:cubicBezTo>
                <a:cubicBezTo>
                  <a:pt x="4517451" y="3459470"/>
                  <a:pt x="4518685" y="3470737"/>
                  <a:pt x="4517451" y="3482005"/>
                </a:cubicBezTo>
                <a:cubicBezTo>
                  <a:pt x="4516217" y="3497028"/>
                  <a:pt x="4519919" y="3500784"/>
                  <a:pt x="4521153" y="3515808"/>
                </a:cubicBezTo>
                <a:cubicBezTo>
                  <a:pt x="4522387" y="3530831"/>
                  <a:pt x="4523621" y="3530831"/>
                  <a:pt x="4528557" y="3523319"/>
                </a:cubicBezTo>
                <a:cubicBezTo>
                  <a:pt x="4532259" y="3519563"/>
                  <a:pt x="4533493" y="3512052"/>
                  <a:pt x="4532259" y="3504540"/>
                </a:cubicBezTo>
                <a:cubicBezTo>
                  <a:pt x="4529791" y="3493272"/>
                  <a:pt x="4531026" y="3482005"/>
                  <a:pt x="4531026" y="3474493"/>
                </a:cubicBezTo>
                <a:cubicBezTo>
                  <a:pt x="4529791" y="3451958"/>
                  <a:pt x="4532259" y="3433179"/>
                  <a:pt x="4528557" y="3410644"/>
                </a:cubicBezTo>
                <a:cubicBezTo>
                  <a:pt x="4528557" y="3410644"/>
                  <a:pt x="4528557" y="3406888"/>
                  <a:pt x="4529791" y="3403132"/>
                </a:cubicBezTo>
                <a:cubicBezTo>
                  <a:pt x="4532259" y="3384353"/>
                  <a:pt x="4532259" y="3369329"/>
                  <a:pt x="4532259" y="3350550"/>
                </a:cubicBezTo>
                <a:cubicBezTo>
                  <a:pt x="4533493" y="3324259"/>
                  <a:pt x="4535961" y="3297968"/>
                  <a:pt x="4534727" y="3271677"/>
                </a:cubicBezTo>
                <a:cubicBezTo>
                  <a:pt x="4534727" y="3271677"/>
                  <a:pt x="4534727" y="3267921"/>
                  <a:pt x="4534727" y="3267921"/>
                </a:cubicBezTo>
                <a:cubicBezTo>
                  <a:pt x="4535961" y="3267921"/>
                  <a:pt x="4535961" y="3267921"/>
                  <a:pt x="4535961" y="3267921"/>
                </a:cubicBezTo>
                <a:cubicBezTo>
                  <a:pt x="4537195" y="3267921"/>
                  <a:pt x="4538429" y="3267921"/>
                  <a:pt x="4538429" y="3271677"/>
                </a:cubicBezTo>
                <a:cubicBezTo>
                  <a:pt x="4538429" y="3275433"/>
                  <a:pt x="4538429" y="3279189"/>
                  <a:pt x="4538429" y="3282944"/>
                </a:cubicBezTo>
                <a:cubicBezTo>
                  <a:pt x="4538429" y="3305480"/>
                  <a:pt x="4538429" y="3328015"/>
                  <a:pt x="4538429" y="3350550"/>
                </a:cubicBezTo>
                <a:cubicBezTo>
                  <a:pt x="4538429" y="3354306"/>
                  <a:pt x="4538429" y="3361817"/>
                  <a:pt x="4540897" y="3361817"/>
                </a:cubicBezTo>
                <a:cubicBezTo>
                  <a:pt x="4545833" y="3358062"/>
                  <a:pt x="4545833" y="3373085"/>
                  <a:pt x="4545833" y="3380597"/>
                </a:cubicBezTo>
                <a:cubicBezTo>
                  <a:pt x="4545833" y="3395620"/>
                  <a:pt x="4545833" y="3410644"/>
                  <a:pt x="4545833" y="3425667"/>
                </a:cubicBezTo>
                <a:cubicBezTo>
                  <a:pt x="4545833" y="3436935"/>
                  <a:pt x="4547067" y="3448202"/>
                  <a:pt x="4548301" y="3459470"/>
                </a:cubicBezTo>
                <a:cubicBezTo>
                  <a:pt x="4550769" y="3455714"/>
                  <a:pt x="4552003" y="3448202"/>
                  <a:pt x="4552003" y="3440690"/>
                </a:cubicBezTo>
                <a:cubicBezTo>
                  <a:pt x="4552003" y="3410644"/>
                  <a:pt x="4549535" y="3380597"/>
                  <a:pt x="4553237" y="3350550"/>
                </a:cubicBezTo>
                <a:cubicBezTo>
                  <a:pt x="4553237" y="3301724"/>
                  <a:pt x="4553237" y="3252898"/>
                  <a:pt x="4553237" y="3207827"/>
                </a:cubicBezTo>
                <a:cubicBezTo>
                  <a:pt x="4553237" y="3200315"/>
                  <a:pt x="4549535" y="3196560"/>
                  <a:pt x="4552003" y="3189048"/>
                </a:cubicBezTo>
                <a:cubicBezTo>
                  <a:pt x="4555705" y="3177780"/>
                  <a:pt x="4553237" y="3162757"/>
                  <a:pt x="4553237" y="3151489"/>
                </a:cubicBezTo>
                <a:cubicBezTo>
                  <a:pt x="4553237" y="3140222"/>
                  <a:pt x="4554471" y="3125198"/>
                  <a:pt x="4552003" y="3113931"/>
                </a:cubicBezTo>
                <a:cubicBezTo>
                  <a:pt x="4550769" y="3106419"/>
                  <a:pt x="4552003" y="3095151"/>
                  <a:pt x="4552003" y="3087640"/>
                </a:cubicBezTo>
                <a:lnTo>
                  <a:pt x="4554160" y="3050448"/>
                </a:lnTo>
                <a:lnTo>
                  <a:pt x="4558306" y="3043887"/>
                </a:lnTo>
                <a:cubicBezTo>
                  <a:pt x="4558306" y="3040132"/>
                  <a:pt x="4558306" y="3032623"/>
                  <a:pt x="4558306" y="3025113"/>
                </a:cubicBezTo>
                <a:cubicBezTo>
                  <a:pt x="4558306" y="3013849"/>
                  <a:pt x="4558306" y="2998830"/>
                  <a:pt x="4558306" y="2987566"/>
                </a:cubicBezTo>
                <a:cubicBezTo>
                  <a:pt x="4558306" y="2976302"/>
                  <a:pt x="4558306" y="2961283"/>
                  <a:pt x="4558306" y="2950019"/>
                </a:cubicBezTo>
                <a:cubicBezTo>
                  <a:pt x="4558306" y="2950019"/>
                  <a:pt x="4562103" y="2950019"/>
                  <a:pt x="4562103" y="2946264"/>
                </a:cubicBezTo>
                <a:cubicBezTo>
                  <a:pt x="4565899" y="2946264"/>
                  <a:pt x="4569696" y="2950019"/>
                  <a:pt x="4569696" y="2950019"/>
                </a:cubicBezTo>
                <a:cubicBezTo>
                  <a:pt x="4573492" y="2961283"/>
                  <a:pt x="4569696" y="2976302"/>
                  <a:pt x="4569696" y="2987566"/>
                </a:cubicBezTo>
                <a:cubicBezTo>
                  <a:pt x="4573492" y="2991321"/>
                  <a:pt x="4569696" y="2995075"/>
                  <a:pt x="4573492" y="2998830"/>
                </a:cubicBezTo>
                <a:cubicBezTo>
                  <a:pt x="4577289" y="2998830"/>
                  <a:pt x="4581085" y="2998830"/>
                  <a:pt x="4581085" y="2998830"/>
                </a:cubicBezTo>
                <a:cubicBezTo>
                  <a:pt x="4582983" y="2989443"/>
                  <a:pt x="4587729" y="2986627"/>
                  <a:pt x="4593423" y="2986158"/>
                </a:cubicBezTo>
                <a:lnTo>
                  <a:pt x="4599989" y="2986670"/>
                </a:lnTo>
                <a:lnTo>
                  <a:pt x="4599989" y="3000336"/>
                </a:lnTo>
                <a:cubicBezTo>
                  <a:pt x="4596192" y="3015355"/>
                  <a:pt x="4607581" y="3026619"/>
                  <a:pt x="4607581" y="3045392"/>
                </a:cubicBezTo>
                <a:cubicBezTo>
                  <a:pt x="4603785" y="3056657"/>
                  <a:pt x="4607581" y="3071676"/>
                  <a:pt x="4607581" y="3086694"/>
                </a:cubicBezTo>
                <a:cubicBezTo>
                  <a:pt x="4607581" y="3090449"/>
                  <a:pt x="4607581" y="3090449"/>
                  <a:pt x="4607581" y="3094204"/>
                </a:cubicBezTo>
                <a:cubicBezTo>
                  <a:pt x="4626564" y="3109223"/>
                  <a:pt x="4622767" y="3127996"/>
                  <a:pt x="4615174" y="3146770"/>
                </a:cubicBezTo>
                <a:cubicBezTo>
                  <a:pt x="4607581" y="3161789"/>
                  <a:pt x="4611378" y="3176808"/>
                  <a:pt x="4599989" y="3191827"/>
                </a:cubicBezTo>
                <a:cubicBezTo>
                  <a:pt x="4599989" y="3191827"/>
                  <a:pt x="4599989" y="3195581"/>
                  <a:pt x="4603785" y="3199336"/>
                </a:cubicBezTo>
                <a:cubicBezTo>
                  <a:pt x="4607581" y="3203091"/>
                  <a:pt x="4607581" y="3206846"/>
                  <a:pt x="4607581" y="3210600"/>
                </a:cubicBezTo>
                <a:cubicBezTo>
                  <a:pt x="4603785" y="3248148"/>
                  <a:pt x="4618971" y="3285695"/>
                  <a:pt x="4611378" y="3323242"/>
                </a:cubicBezTo>
                <a:cubicBezTo>
                  <a:pt x="4611378" y="3338261"/>
                  <a:pt x="4622767" y="3345770"/>
                  <a:pt x="4618971" y="3357035"/>
                </a:cubicBezTo>
                <a:cubicBezTo>
                  <a:pt x="4618971" y="3368299"/>
                  <a:pt x="4618971" y="3383318"/>
                  <a:pt x="4618971" y="3394582"/>
                </a:cubicBezTo>
                <a:cubicBezTo>
                  <a:pt x="4622767" y="3417110"/>
                  <a:pt x="4607581" y="3435884"/>
                  <a:pt x="4615174" y="3454657"/>
                </a:cubicBezTo>
                <a:cubicBezTo>
                  <a:pt x="4615174" y="3462167"/>
                  <a:pt x="4615174" y="3465922"/>
                  <a:pt x="4615174" y="3469676"/>
                </a:cubicBezTo>
                <a:cubicBezTo>
                  <a:pt x="4615174" y="3473431"/>
                  <a:pt x="4611378" y="3477186"/>
                  <a:pt x="4618971" y="3480940"/>
                </a:cubicBezTo>
                <a:cubicBezTo>
                  <a:pt x="4622767" y="3480940"/>
                  <a:pt x="4630360" y="3477186"/>
                  <a:pt x="4630360" y="3473431"/>
                </a:cubicBezTo>
                <a:cubicBezTo>
                  <a:pt x="4634157" y="3462167"/>
                  <a:pt x="4645546" y="3450903"/>
                  <a:pt x="4645546" y="3435884"/>
                </a:cubicBezTo>
                <a:cubicBezTo>
                  <a:pt x="4645546" y="3428374"/>
                  <a:pt x="4653139" y="3428374"/>
                  <a:pt x="4656936" y="3420865"/>
                </a:cubicBezTo>
                <a:cubicBezTo>
                  <a:pt x="4668325" y="3439638"/>
                  <a:pt x="4668325" y="3458412"/>
                  <a:pt x="4672121" y="3477186"/>
                </a:cubicBezTo>
                <a:cubicBezTo>
                  <a:pt x="4675918" y="3492205"/>
                  <a:pt x="4683511" y="3503469"/>
                  <a:pt x="4687307" y="3518488"/>
                </a:cubicBezTo>
                <a:cubicBezTo>
                  <a:pt x="4687307" y="3522242"/>
                  <a:pt x="4694900" y="3529752"/>
                  <a:pt x="4702493" y="3525997"/>
                </a:cubicBezTo>
                <a:cubicBezTo>
                  <a:pt x="4710086" y="3522242"/>
                  <a:pt x="4706290" y="3514733"/>
                  <a:pt x="4706290" y="3510978"/>
                </a:cubicBezTo>
                <a:cubicBezTo>
                  <a:pt x="4706290" y="3484695"/>
                  <a:pt x="4706290" y="3462167"/>
                  <a:pt x="4706290" y="3435884"/>
                </a:cubicBezTo>
                <a:cubicBezTo>
                  <a:pt x="4706290" y="3390827"/>
                  <a:pt x="4717679" y="3345770"/>
                  <a:pt x="4740458" y="3304468"/>
                </a:cubicBezTo>
                <a:cubicBezTo>
                  <a:pt x="4748051" y="3289449"/>
                  <a:pt x="4744254" y="3270676"/>
                  <a:pt x="4751847" y="3255657"/>
                </a:cubicBezTo>
                <a:cubicBezTo>
                  <a:pt x="4755644" y="3240638"/>
                  <a:pt x="4751847" y="3221864"/>
                  <a:pt x="4748051" y="3203091"/>
                </a:cubicBezTo>
                <a:cubicBezTo>
                  <a:pt x="4740458" y="3188072"/>
                  <a:pt x="4736661" y="3165544"/>
                  <a:pt x="4736661" y="3146770"/>
                </a:cubicBezTo>
                <a:cubicBezTo>
                  <a:pt x="4740458" y="3116732"/>
                  <a:pt x="4732865" y="3086694"/>
                  <a:pt x="4744254" y="3056657"/>
                </a:cubicBezTo>
                <a:cubicBezTo>
                  <a:pt x="4748051" y="3052902"/>
                  <a:pt x="4748051" y="3049147"/>
                  <a:pt x="4744254" y="3045392"/>
                </a:cubicBezTo>
                <a:lnTo>
                  <a:pt x="4738923" y="3006453"/>
                </a:lnTo>
                <a:lnTo>
                  <a:pt x="4745757" y="3006809"/>
                </a:lnTo>
                <a:cubicBezTo>
                  <a:pt x="4748129" y="3005401"/>
                  <a:pt x="4750027" y="3002585"/>
                  <a:pt x="4751926" y="2998830"/>
                </a:cubicBezTo>
                <a:cubicBezTo>
                  <a:pt x="4755722" y="2991321"/>
                  <a:pt x="4755722" y="2991321"/>
                  <a:pt x="4763315" y="2998830"/>
                </a:cubicBezTo>
                <a:cubicBezTo>
                  <a:pt x="4767112" y="3004462"/>
                  <a:pt x="4769010" y="3007278"/>
                  <a:pt x="4770434" y="3007278"/>
                </a:cubicBezTo>
                <a:lnTo>
                  <a:pt x="4770759" y="3006634"/>
                </a:lnTo>
                <a:lnTo>
                  <a:pt x="4770759" y="3013932"/>
                </a:lnTo>
                <a:cubicBezTo>
                  <a:pt x="4770759" y="3032711"/>
                  <a:pt x="4771993" y="3055246"/>
                  <a:pt x="4773228" y="3074026"/>
                </a:cubicBezTo>
                <a:cubicBezTo>
                  <a:pt x="4773228" y="3089049"/>
                  <a:pt x="4774461" y="3104072"/>
                  <a:pt x="4775695" y="3119096"/>
                </a:cubicBezTo>
                <a:cubicBezTo>
                  <a:pt x="4776929" y="3141631"/>
                  <a:pt x="4776929" y="3141631"/>
                  <a:pt x="4775695" y="3164166"/>
                </a:cubicBezTo>
                <a:cubicBezTo>
                  <a:pt x="4774461" y="3171678"/>
                  <a:pt x="4773228" y="3179190"/>
                  <a:pt x="4778163" y="3179190"/>
                </a:cubicBezTo>
                <a:cubicBezTo>
                  <a:pt x="4780631" y="3179190"/>
                  <a:pt x="4781865" y="3190457"/>
                  <a:pt x="4780631" y="3197969"/>
                </a:cubicBezTo>
                <a:cubicBezTo>
                  <a:pt x="4776929" y="3212992"/>
                  <a:pt x="4779397" y="3224260"/>
                  <a:pt x="4779397" y="3239283"/>
                </a:cubicBezTo>
                <a:cubicBezTo>
                  <a:pt x="4778163" y="3246795"/>
                  <a:pt x="4783099" y="3261818"/>
                  <a:pt x="4785568" y="3258063"/>
                </a:cubicBezTo>
                <a:cubicBezTo>
                  <a:pt x="4791738" y="3258063"/>
                  <a:pt x="4795440" y="3261818"/>
                  <a:pt x="4795440" y="3273086"/>
                </a:cubicBezTo>
                <a:cubicBezTo>
                  <a:pt x="4795440" y="3288109"/>
                  <a:pt x="4797908" y="3299377"/>
                  <a:pt x="4797908" y="3314400"/>
                </a:cubicBezTo>
                <a:cubicBezTo>
                  <a:pt x="4797908" y="3329424"/>
                  <a:pt x="4796674" y="3344447"/>
                  <a:pt x="4797908" y="3363227"/>
                </a:cubicBezTo>
                <a:cubicBezTo>
                  <a:pt x="4799142" y="3378250"/>
                  <a:pt x="4799142" y="3393273"/>
                  <a:pt x="4797908" y="3408297"/>
                </a:cubicBezTo>
                <a:cubicBezTo>
                  <a:pt x="4796674" y="3419564"/>
                  <a:pt x="4800376" y="3423320"/>
                  <a:pt x="4802844" y="3427076"/>
                </a:cubicBezTo>
                <a:cubicBezTo>
                  <a:pt x="4806546" y="3438344"/>
                  <a:pt x="4809014" y="3434588"/>
                  <a:pt x="4809014" y="3419564"/>
                </a:cubicBezTo>
                <a:cubicBezTo>
                  <a:pt x="4809014" y="3415809"/>
                  <a:pt x="4809014" y="3408297"/>
                  <a:pt x="4809014" y="3400785"/>
                </a:cubicBezTo>
                <a:cubicBezTo>
                  <a:pt x="4810249" y="3393273"/>
                  <a:pt x="4810249" y="3382006"/>
                  <a:pt x="4812716" y="3382006"/>
                </a:cubicBezTo>
                <a:cubicBezTo>
                  <a:pt x="4818886" y="3382006"/>
                  <a:pt x="4818886" y="3370738"/>
                  <a:pt x="4818886" y="3359471"/>
                </a:cubicBezTo>
                <a:cubicBezTo>
                  <a:pt x="4818886" y="3344447"/>
                  <a:pt x="4818886" y="3333180"/>
                  <a:pt x="4822588" y="3325668"/>
                </a:cubicBezTo>
                <a:cubicBezTo>
                  <a:pt x="4825056" y="3318156"/>
                  <a:pt x="4825056" y="3303133"/>
                  <a:pt x="4822588" y="3291865"/>
                </a:cubicBezTo>
                <a:cubicBezTo>
                  <a:pt x="4818886" y="3276842"/>
                  <a:pt x="4821354" y="3258063"/>
                  <a:pt x="4821354" y="3239283"/>
                </a:cubicBezTo>
                <a:cubicBezTo>
                  <a:pt x="4821354" y="3235527"/>
                  <a:pt x="4822588" y="3235527"/>
                  <a:pt x="4822588" y="3231772"/>
                </a:cubicBezTo>
                <a:cubicBezTo>
                  <a:pt x="4825056" y="3228016"/>
                  <a:pt x="4826290" y="3231772"/>
                  <a:pt x="4826290" y="3235527"/>
                </a:cubicBezTo>
                <a:cubicBezTo>
                  <a:pt x="4826290" y="3246795"/>
                  <a:pt x="4826290" y="3254307"/>
                  <a:pt x="4828758" y="3258063"/>
                </a:cubicBezTo>
                <a:cubicBezTo>
                  <a:pt x="4832460" y="3269330"/>
                  <a:pt x="4834928" y="3265574"/>
                  <a:pt x="4837396" y="3265574"/>
                </a:cubicBezTo>
                <a:cubicBezTo>
                  <a:pt x="4837396" y="3254307"/>
                  <a:pt x="4838630" y="3243039"/>
                  <a:pt x="4838630" y="3228016"/>
                </a:cubicBezTo>
                <a:cubicBezTo>
                  <a:pt x="4839864" y="3235527"/>
                  <a:pt x="4839864" y="3239283"/>
                  <a:pt x="4839864" y="3243039"/>
                </a:cubicBezTo>
                <a:cubicBezTo>
                  <a:pt x="4839864" y="3254307"/>
                  <a:pt x="4841098" y="3265574"/>
                  <a:pt x="4839864" y="3276842"/>
                </a:cubicBezTo>
                <a:cubicBezTo>
                  <a:pt x="4838630" y="3291865"/>
                  <a:pt x="4842332" y="3295621"/>
                  <a:pt x="4843566" y="3310645"/>
                </a:cubicBezTo>
                <a:cubicBezTo>
                  <a:pt x="4844800" y="3325668"/>
                  <a:pt x="4846034" y="3325668"/>
                  <a:pt x="4850970" y="3318156"/>
                </a:cubicBezTo>
                <a:cubicBezTo>
                  <a:pt x="4854672" y="3314400"/>
                  <a:pt x="4855907" y="3306889"/>
                  <a:pt x="4854672" y="3299377"/>
                </a:cubicBezTo>
                <a:cubicBezTo>
                  <a:pt x="4852204" y="3288109"/>
                  <a:pt x="4853438" y="3276842"/>
                  <a:pt x="4853438" y="3269330"/>
                </a:cubicBezTo>
                <a:cubicBezTo>
                  <a:pt x="4852204" y="3246795"/>
                  <a:pt x="4854672" y="3228016"/>
                  <a:pt x="4850970" y="3205481"/>
                </a:cubicBezTo>
                <a:cubicBezTo>
                  <a:pt x="4850970" y="3205481"/>
                  <a:pt x="4850970" y="3201725"/>
                  <a:pt x="4852204" y="3197969"/>
                </a:cubicBezTo>
                <a:lnTo>
                  <a:pt x="4853738" y="3165283"/>
                </a:lnTo>
                <a:lnTo>
                  <a:pt x="4854352" y="3165544"/>
                </a:lnTo>
                <a:lnTo>
                  <a:pt x="4868151" y="3173342"/>
                </a:lnTo>
                <a:lnTo>
                  <a:pt x="4868246" y="3175434"/>
                </a:lnTo>
                <a:cubicBezTo>
                  <a:pt x="4868246" y="3190457"/>
                  <a:pt x="4868246" y="3205481"/>
                  <a:pt x="4868246" y="3220504"/>
                </a:cubicBezTo>
                <a:lnTo>
                  <a:pt x="4870567" y="3252287"/>
                </a:lnTo>
                <a:lnTo>
                  <a:pt x="4869538" y="3259412"/>
                </a:lnTo>
                <a:cubicBezTo>
                  <a:pt x="4869538" y="3266921"/>
                  <a:pt x="4880927" y="3270676"/>
                  <a:pt x="4888520" y="3274431"/>
                </a:cubicBezTo>
                <a:cubicBezTo>
                  <a:pt x="4899909" y="3281940"/>
                  <a:pt x="4903706" y="3296959"/>
                  <a:pt x="4888520" y="3304468"/>
                </a:cubicBezTo>
                <a:cubicBezTo>
                  <a:pt x="4880927" y="3304468"/>
                  <a:pt x="4877130" y="3308223"/>
                  <a:pt x="4869538" y="3311978"/>
                </a:cubicBezTo>
                <a:cubicBezTo>
                  <a:pt x="4861945" y="3311978"/>
                  <a:pt x="4858148" y="3319487"/>
                  <a:pt x="4858148" y="3330751"/>
                </a:cubicBezTo>
                <a:cubicBezTo>
                  <a:pt x="4858148" y="3338261"/>
                  <a:pt x="4858148" y="3345770"/>
                  <a:pt x="4850555" y="3353280"/>
                </a:cubicBezTo>
                <a:cubicBezTo>
                  <a:pt x="4846759" y="3364544"/>
                  <a:pt x="4854352" y="3375808"/>
                  <a:pt x="4865741" y="3383318"/>
                </a:cubicBezTo>
                <a:cubicBezTo>
                  <a:pt x="4888520" y="3394582"/>
                  <a:pt x="4888520" y="3417110"/>
                  <a:pt x="4896113" y="3435884"/>
                </a:cubicBezTo>
                <a:cubicBezTo>
                  <a:pt x="4899909" y="3443393"/>
                  <a:pt x="4892316" y="3450903"/>
                  <a:pt x="4888520" y="3462167"/>
                </a:cubicBezTo>
                <a:cubicBezTo>
                  <a:pt x="4888520" y="3473431"/>
                  <a:pt x="4880927" y="3484695"/>
                  <a:pt x="4873334" y="3492205"/>
                </a:cubicBezTo>
                <a:cubicBezTo>
                  <a:pt x="4858148" y="3514733"/>
                  <a:pt x="4858148" y="3518488"/>
                  <a:pt x="4877130" y="3533507"/>
                </a:cubicBezTo>
                <a:cubicBezTo>
                  <a:pt x="4877130" y="3537261"/>
                  <a:pt x="4884723" y="3537261"/>
                  <a:pt x="4888520" y="3541016"/>
                </a:cubicBezTo>
                <a:cubicBezTo>
                  <a:pt x="4869538" y="3563544"/>
                  <a:pt x="4869538" y="3582318"/>
                  <a:pt x="4869538" y="3604846"/>
                </a:cubicBezTo>
                <a:cubicBezTo>
                  <a:pt x="4869538" y="3619865"/>
                  <a:pt x="4869538" y="3631129"/>
                  <a:pt x="4869538" y="3646149"/>
                </a:cubicBezTo>
                <a:cubicBezTo>
                  <a:pt x="4873334" y="3676187"/>
                  <a:pt x="4861945" y="3706224"/>
                  <a:pt x="4865741" y="3740017"/>
                </a:cubicBezTo>
                <a:cubicBezTo>
                  <a:pt x="4865741" y="3751281"/>
                  <a:pt x="4850555" y="3755036"/>
                  <a:pt x="4861945" y="3766300"/>
                </a:cubicBezTo>
                <a:cubicBezTo>
                  <a:pt x="4869538" y="3777564"/>
                  <a:pt x="4861945" y="3788828"/>
                  <a:pt x="4865741" y="3796338"/>
                </a:cubicBezTo>
                <a:cubicBezTo>
                  <a:pt x="4865741" y="3807602"/>
                  <a:pt x="4865741" y="3818866"/>
                  <a:pt x="4865741" y="3830130"/>
                </a:cubicBezTo>
                <a:cubicBezTo>
                  <a:pt x="4873334" y="3837640"/>
                  <a:pt x="4880927" y="3830130"/>
                  <a:pt x="4888520" y="3833885"/>
                </a:cubicBezTo>
                <a:cubicBezTo>
                  <a:pt x="4903706" y="3845149"/>
                  <a:pt x="4907502" y="3860168"/>
                  <a:pt x="4899909" y="3878942"/>
                </a:cubicBezTo>
                <a:cubicBezTo>
                  <a:pt x="4899909" y="3882696"/>
                  <a:pt x="4896113" y="3882696"/>
                  <a:pt x="4896113" y="3890206"/>
                </a:cubicBezTo>
                <a:cubicBezTo>
                  <a:pt x="4896113" y="3893961"/>
                  <a:pt x="4899909" y="3897715"/>
                  <a:pt x="4907502" y="3897715"/>
                </a:cubicBezTo>
                <a:cubicBezTo>
                  <a:pt x="4911299" y="3897715"/>
                  <a:pt x="4918892" y="3897715"/>
                  <a:pt x="4918892" y="3890206"/>
                </a:cubicBezTo>
                <a:cubicBezTo>
                  <a:pt x="4915095" y="3878942"/>
                  <a:pt x="4918892" y="3867677"/>
                  <a:pt x="4915095" y="3860168"/>
                </a:cubicBezTo>
                <a:cubicBezTo>
                  <a:pt x="4915095" y="3845149"/>
                  <a:pt x="4922688" y="3837640"/>
                  <a:pt x="4922688" y="3826375"/>
                </a:cubicBezTo>
                <a:cubicBezTo>
                  <a:pt x="4926485" y="3818866"/>
                  <a:pt x="4937874" y="3815111"/>
                  <a:pt x="4945467" y="3815111"/>
                </a:cubicBezTo>
                <a:cubicBezTo>
                  <a:pt x="4956856" y="3807602"/>
                  <a:pt x="4960653" y="3807602"/>
                  <a:pt x="4953060" y="3796338"/>
                </a:cubicBezTo>
                <a:cubicBezTo>
                  <a:pt x="4949263" y="3781319"/>
                  <a:pt x="4945467" y="3766300"/>
                  <a:pt x="4937874" y="3751281"/>
                </a:cubicBezTo>
                <a:cubicBezTo>
                  <a:pt x="4934077" y="3747526"/>
                  <a:pt x="4937874" y="3740017"/>
                  <a:pt x="4937874" y="3732507"/>
                </a:cubicBezTo>
                <a:cubicBezTo>
                  <a:pt x="4937874" y="3728753"/>
                  <a:pt x="4945467" y="3728753"/>
                  <a:pt x="4949263" y="3724998"/>
                </a:cubicBezTo>
                <a:cubicBezTo>
                  <a:pt x="4956856" y="3717488"/>
                  <a:pt x="4960653" y="3724998"/>
                  <a:pt x="4968246" y="3728753"/>
                </a:cubicBezTo>
                <a:cubicBezTo>
                  <a:pt x="4975839" y="3732507"/>
                  <a:pt x="4975839" y="3743772"/>
                  <a:pt x="4983432" y="3751281"/>
                </a:cubicBezTo>
                <a:cubicBezTo>
                  <a:pt x="4987228" y="3755036"/>
                  <a:pt x="4987228" y="3755036"/>
                  <a:pt x="4991024" y="3755036"/>
                </a:cubicBezTo>
                <a:cubicBezTo>
                  <a:pt x="4994821" y="3755036"/>
                  <a:pt x="4994821" y="3751281"/>
                  <a:pt x="4994821" y="3747526"/>
                </a:cubicBezTo>
                <a:cubicBezTo>
                  <a:pt x="4994821" y="3736262"/>
                  <a:pt x="4998617" y="3721243"/>
                  <a:pt x="4991024" y="3709979"/>
                </a:cubicBezTo>
                <a:cubicBezTo>
                  <a:pt x="4987228" y="3709979"/>
                  <a:pt x="4991024" y="3706224"/>
                  <a:pt x="4991024" y="3706224"/>
                </a:cubicBezTo>
                <a:cubicBezTo>
                  <a:pt x="4994821" y="3698715"/>
                  <a:pt x="4994821" y="3706224"/>
                  <a:pt x="4998617" y="3706224"/>
                </a:cubicBezTo>
                <a:cubicBezTo>
                  <a:pt x="5002414" y="3709979"/>
                  <a:pt x="5010007" y="3709979"/>
                  <a:pt x="5010007" y="3702470"/>
                </a:cubicBezTo>
                <a:cubicBezTo>
                  <a:pt x="5010007" y="3694960"/>
                  <a:pt x="5010007" y="3687451"/>
                  <a:pt x="5010007" y="3676187"/>
                </a:cubicBezTo>
                <a:cubicBezTo>
                  <a:pt x="5017600" y="3687451"/>
                  <a:pt x="5017600" y="3698715"/>
                  <a:pt x="5021396" y="3709979"/>
                </a:cubicBezTo>
                <a:cubicBezTo>
                  <a:pt x="5025193" y="3717488"/>
                  <a:pt x="5028989" y="3717488"/>
                  <a:pt x="5032786" y="3713734"/>
                </a:cubicBezTo>
                <a:cubicBezTo>
                  <a:pt x="5047971" y="3709979"/>
                  <a:pt x="5051768" y="3709979"/>
                  <a:pt x="5055564" y="3724998"/>
                </a:cubicBezTo>
                <a:cubicBezTo>
                  <a:pt x="5055564" y="3728753"/>
                  <a:pt x="5055564" y="3736262"/>
                  <a:pt x="5055564" y="3740017"/>
                </a:cubicBezTo>
                <a:cubicBezTo>
                  <a:pt x="5059361" y="3740017"/>
                  <a:pt x="5059361" y="3740017"/>
                  <a:pt x="5063158" y="3740017"/>
                </a:cubicBezTo>
                <a:cubicBezTo>
                  <a:pt x="5063158" y="3740017"/>
                  <a:pt x="5066954" y="3740017"/>
                  <a:pt x="5066954" y="3740017"/>
                </a:cubicBezTo>
                <a:cubicBezTo>
                  <a:pt x="5063158" y="3713734"/>
                  <a:pt x="5082140" y="3694960"/>
                  <a:pt x="5082140" y="3668677"/>
                </a:cubicBezTo>
                <a:cubicBezTo>
                  <a:pt x="5082140" y="3653658"/>
                  <a:pt x="5089733" y="3638639"/>
                  <a:pt x="5101122" y="3623620"/>
                </a:cubicBezTo>
                <a:cubicBezTo>
                  <a:pt x="5104918" y="3623620"/>
                  <a:pt x="5104918" y="3616110"/>
                  <a:pt x="5108715" y="3616110"/>
                </a:cubicBezTo>
                <a:cubicBezTo>
                  <a:pt x="5116308" y="3616110"/>
                  <a:pt x="5116308" y="3623620"/>
                  <a:pt x="5116308" y="3627375"/>
                </a:cubicBezTo>
                <a:cubicBezTo>
                  <a:pt x="5116308" y="3638639"/>
                  <a:pt x="5116308" y="3649903"/>
                  <a:pt x="5116308" y="3661168"/>
                </a:cubicBezTo>
                <a:cubicBezTo>
                  <a:pt x="5116308" y="3664922"/>
                  <a:pt x="5116308" y="3668677"/>
                  <a:pt x="5120104" y="3668677"/>
                </a:cubicBezTo>
                <a:cubicBezTo>
                  <a:pt x="5123901" y="3668677"/>
                  <a:pt x="5127697" y="3668677"/>
                  <a:pt x="5127697" y="3664922"/>
                </a:cubicBezTo>
                <a:cubicBezTo>
                  <a:pt x="5127697" y="3657413"/>
                  <a:pt x="5135290" y="3653658"/>
                  <a:pt x="5135290" y="3642394"/>
                </a:cubicBezTo>
                <a:cubicBezTo>
                  <a:pt x="5135290" y="3631129"/>
                  <a:pt x="5135290" y="3619865"/>
                  <a:pt x="5135290" y="3608601"/>
                </a:cubicBezTo>
                <a:cubicBezTo>
                  <a:pt x="5139087" y="3601092"/>
                  <a:pt x="5146680" y="3604846"/>
                  <a:pt x="5150476" y="3604846"/>
                </a:cubicBezTo>
                <a:cubicBezTo>
                  <a:pt x="5154272" y="3604846"/>
                  <a:pt x="5158069" y="3604846"/>
                  <a:pt x="5158069" y="3604846"/>
                </a:cubicBezTo>
                <a:cubicBezTo>
                  <a:pt x="5161866" y="3627375"/>
                  <a:pt x="5180848" y="3638639"/>
                  <a:pt x="5180848" y="3661168"/>
                </a:cubicBezTo>
                <a:cubicBezTo>
                  <a:pt x="5180848" y="3706224"/>
                  <a:pt x="5169458" y="3747526"/>
                  <a:pt x="5173255" y="3792583"/>
                </a:cubicBezTo>
                <a:cubicBezTo>
                  <a:pt x="5177051" y="3800092"/>
                  <a:pt x="5169458" y="3811357"/>
                  <a:pt x="5180848" y="3811357"/>
                </a:cubicBezTo>
                <a:cubicBezTo>
                  <a:pt x="5196034" y="3815111"/>
                  <a:pt x="5188441" y="3800092"/>
                  <a:pt x="5188441" y="3792583"/>
                </a:cubicBezTo>
                <a:cubicBezTo>
                  <a:pt x="5184644" y="3777564"/>
                  <a:pt x="5196034" y="3762545"/>
                  <a:pt x="5196034" y="3747526"/>
                </a:cubicBezTo>
                <a:cubicBezTo>
                  <a:pt x="5192237" y="3732507"/>
                  <a:pt x="5188441" y="3713734"/>
                  <a:pt x="5196034" y="3698715"/>
                </a:cubicBezTo>
                <a:cubicBezTo>
                  <a:pt x="5203627" y="3672432"/>
                  <a:pt x="5199830" y="3646149"/>
                  <a:pt x="5199830" y="3623620"/>
                </a:cubicBezTo>
                <a:cubicBezTo>
                  <a:pt x="5203627" y="3574809"/>
                  <a:pt x="5215016" y="3529752"/>
                  <a:pt x="5249185" y="3495959"/>
                </a:cubicBezTo>
                <a:cubicBezTo>
                  <a:pt x="5260573" y="3480940"/>
                  <a:pt x="5260573" y="3465922"/>
                  <a:pt x="5260573" y="3450903"/>
                </a:cubicBezTo>
                <a:cubicBezTo>
                  <a:pt x="5260573" y="3447148"/>
                  <a:pt x="5256777" y="3435884"/>
                  <a:pt x="5264370" y="3435884"/>
                </a:cubicBezTo>
                <a:cubicBezTo>
                  <a:pt x="5279556" y="3435884"/>
                  <a:pt x="5271963" y="3447148"/>
                  <a:pt x="5271963" y="3450903"/>
                </a:cubicBezTo>
                <a:cubicBezTo>
                  <a:pt x="5271963" y="3514733"/>
                  <a:pt x="5271963" y="3578563"/>
                  <a:pt x="5271963" y="3646149"/>
                </a:cubicBezTo>
                <a:cubicBezTo>
                  <a:pt x="5271963" y="3668677"/>
                  <a:pt x="5290945" y="3683696"/>
                  <a:pt x="5309928" y="3702470"/>
                </a:cubicBezTo>
                <a:cubicBezTo>
                  <a:pt x="5309928" y="3702470"/>
                  <a:pt x="5313724" y="3702470"/>
                  <a:pt x="5317520" y="3702470"/>
                </a:cubicBezTo>
                <a:cubicBezTo>
                  <a:pt x="5328910" y="3694960"/>
                  <a:pt x="5336503" y="3691205"/>
                  <a:pt x="5347892" y="3687451"/>
                </a:cubicBezTo>
                <a:cubicBezTo>
                  <a:pt x="5359282" y="3687451"/>
                  <a:pt x="5370671" y="3676187"/>
                  <a:pt x="5370671" y="3664922"/>
                </a:cubicBezTo>
                <a:cubicBezTo>
                  <a:pt x="5370671" y="3634884"/>
                  <a:pt x="5397246" y="3634884"/>
                  <a:pt x="5416229" y="3631129"/>
                </a:cubicBezTo>
                <a:cubicBezTo>
                  <a:pt x="5442804" y="3627375"/>
                  <a:pt x="5461786" y="3608601"/>
                  <a:pt x="5480768" y="3589827"/>
                </a:cubicBezTo>
                <a:cubicBezTo>
                  <a:pt x="5488361" y="3586073"/>
                  <a:pt x="5484565" y="3578563"/>
                  <a:pt x="5484565" y="3574809"/>
                </a:cubicBezTo>
                <a:cubicBezTo>
                  <a:pt x="5484565" y="3559790"/>
                  <a:pt x="5480768" y="3544771"/>
                  <a:pt x="5492158" y="3533507"/>
                </a:cubicBezTo>
                <a:cubicBezTo>
                  <a:pt x="5495954" y="3529752"/>
                  <a:pt x="5495954" y="3525997"/>
                  <a:pt x="5495954" y="3518488"/>
                </a:cubicBezTo>
                <a:cubicBezTo>
                  <a:pt x="5495954" y="3507223"/>
                  <a:pt x="5495954" y="3495959"/>
                  <a:pt x="5495954" y="3488450"/>
                </a:cubicBezTo>
                <a:cubicBezTo>
                  <a:pt x="5499751" y="3469676"/>
                  <a:pt x="5495954" y="3450903"/>
                  <a:pt x="5484565" y="3435884"/>
                </a:cubicBezTo>
                <a:cubicBezTo>
                  <a:pt x="5473176" y="3424620"/>
                  <a:pt x="5476972" y="3409601"/>
                  <a:pt x="5488361" y="3398336"/>
                </a:cubicBezTo>
                <a:lnTo>
                  <a:pt x="5498621" y="3376078"/>
                </a:lnTo>
                <a:lnTo>
                  <a:pt x="5499891" y="3377898"/>
                </a:lnTo>
                <a:cubicBezTo>
                  <a:pt x="5499891" y="3392922"/>
                  <a:pt x="5507598" y="3404189"/>
                  <a:pt x="5507598" y="3419213"/>
                </a:cubicBezTo>
                <a:cubicBezTo>
                  <a:pt x="5507598" y="3434236"/>
                  <a:pt x="5503744" y="3449260"/>
                  <a:pt x="5507598" y="3468039"/>
                </a:cubicBezTo>
                <a:cubicBezTo>
                  <a:pt x="5511451" y="3483062"/>
                  <a:pt x="5511451" y="3498086"/>
                  <a:pt x="5507598" y="3513109"/>
                </a:cubicBezTo>
                <a:cubicBezTo>
                  <a:pt x="5503744" y="3524377"/>
                  <a:pt x="5515304" y="3528133"/>
                  <a:pt x="5523011" y="3531888"/>
                </a:cubicBezTo>
                <a:cubicBezTo>
                  <a:pt x="5534572" y="3543156"/>
                  <a:pt x="5542278" y="3539400"/>
                  <a:pt x="5542278" y="3524377"/>
                </a:cubicBezTo>
                <a:cubicBezTo>
                  <a:pt x="5542278" y="3520621"/>
                  <a:pt x="5542278" y="3513109"/>
                  <a:pt x="5542278" y="3505598"/>
                </a:cubicBezTo>
                <a:cubicBezTo>
                  <a:pt x="5546132" y="3498086"/>
                  <a:pt x="5546132" y="3486818"/>
                  <a:pt x="5553839" y="3486818"/>
                </a:cubicBezTo>
                <a:cubicBezTo>
                  <a:pt x="5573106" y="3486818"/>
                  <a:pt x="5573106" y="3475550"/>
                  <a:pt x="5573106" y="3464283"/>
                </a:cubicBezTo>
                <a:cubicBezTo>
                  <a:pt x="5573106" y="3449260"/>
                  <a:pt x="5573106" y="3437992"/>
                  <a:pt x="5584666" y="3430480"/>
                </a:cubicBezTo>
                <a:cubicBezTo>
                  <a:pt x="5592373" y="3422969"/>
                  <a:pt x="5592373" y="3407945"/>
                  <a:pt x="5584666" y="3396677"/>
                </a:cubicBezTo>
                <a:cubicBezTo>
                  <a:pt x="5573106" y="3381654"/>
                  <a:pt x="5580813" y="3362875"/>
                  <a:pt x="5580813" y="3344096"/>
                </a:cubicBezTo>
                <a:cubicBezTo>
                  <a:pt x="5580813" y="3340340"/>
                  <a:pt x="5584666" y="3340340"/>
                  <a:pt x="5584666" y="3336584"/>
                </a:cubicBezTo>
                <a:cubicBezTo>
                  <a:pt x="5592373" y="3332828"/>
                  <a:pt x="5596227" y="3336584"/>
                  <a:pt x="5596227" y="3340340"/>
                </a:cubicBezTo>
                <a:cubicBezTo>
                  <a:pt x="5596227" y="3351607"/>
                  <a:pt x="5596227" y="3359119"/>
                  <a:pt x="5603933" y="3362875"/>
                </a:cubicBezTo>
                <a:cubicBezTo>
                  <a:pt x="5615494" y="3374142"/>
                  <a:pt x="5623200" y="3370386"/>
                  <a:pt x="5630907" y="3370386"/>
                </a:cubicBezTo>
                <a:cubicBezTo>
                  <a:pt x="5630907" y="3359119"/>
                  <a:pt x="5634761" y="3347852"/>
                  <a:pt x="5634761" y="3332828"/>
                </a:cubicBezTo>
                <a:cubicBezTo>
                  <a:pt x="5638614" y="3340340"/>
                  <a:pt x="5638614" y="3344096"/>
                  <a:pt x="5638614" y="3347852"/>
                </a:cubicBezTo>
                <a:cubicBezTo>
                  <a:pt x="5638614" y="3359119"/>
                  <a:pt x="5642468" y="3370386"/>
                  <a:pt x="5638614" y="3381654"/>
                </a:cubicBezTo>
                <a:cubicBezTo>
                  <a:pt x="5634761" y="3396677"/>
                  <a:pt x="5646321" y="3400434"/>
                  <a:pt x="5650174" y="3415457"/>
                </a:cubicBezTo>
                <a:cubicBezTo>
                  <a:pt x="5654028" y="3430480"/>
                  <a:pt x="5657881" y="3430480"/>
                  <a:pt x="5673295" y="3422969"/>
                </a:cubicBezTo>
                <a:cubicBezTo>
                  <a:pt x="5684855" y="3419213"/>
                  <a:pt x="5688709" y="3411701"/>
                  <a:pt x="5684855" y="3404189"/>
                </a:cubicBezTo>
                <a:cubicBezTo>
                  <a:pt x="5677148" y="3392922"/>
                  <a:pt x="5681002" y="3381654"/>
                  <a:pt x="5681002" y="3374142"/>
                </a:cubicBezTo>
                <a:cubicBezTo>
                  <a:pt x="5677148" y="3351607"/>
                  <a:pt x="5684855" y="3332828"/>
                  <a:pt x="5673295" y="3310293"/>
                </a:cubicBezTo>
                <a:cubicBezTo>
                  <a:pt x="5673295" y="3310293"/>
                  <a:pt x="5673295" y="3306537"/>
                  <a:pt x="5677148" y="3302781"/>
                </a:cubicBezTo>
                <a:cubicBezTo>
                  <a:pt x="5684855" y="3284002"/>
                  <a:pt x="5684855" y="3268978"/>
                  <a:pt x="5684855" y="3250199"/>
                </a:cubicBezTo>
                <a:cubicBezTo>
                  <a:pt x="5688709" y="3223908"/>
                  <a:pt x="5696415" y="3197617"/>
                  <a:pt x="5692562" y="3171326"/>
                </a:cubicBezTo>
                <a:cubicBezTo>
                  <a:pt x="5692562" y="3171326"/>
                  <a:pt x="5692562" y="3167570"/>
                  <a:pt x="5692562" y="3167570"/>
                </a:cubicBezTo>
                <a:cubicBezTo>
                  <a:pt x="5696415" y="3167570"/>
                  <a:pt x="5696415" y="3167570"/>
                  <a:pt x="5696415" y="3167570"/>
                </a:cubicBezTo>
                <a:cubicBezTo>
                  <a:pt x="5700269" y="3167570"/>
                  <a:pt x="5704122" y="3167570"/>
                  <a:pt x="5704122" y="3171326"/>
                </a:cubicBezTo>
                <a:cubicBezTo>
                  <a:pt x="5704122" y="3175082"/>
                  <a:pt x="5704122" y="3178838"/>
                  <a:pt x="5704122" y="3182594"/>
                </a:cubicBezTo>
                <a:cubicBezTo>
                  <a:pt x="5704122" y="3205129"/>
                  <a:pt x="5704122" y="3227664"/>
                  <a:pt x="5704122" y="3250199"/>
                </a:cubicBezTo>
                <a:cubicBezTo>
                  <a:pt x="5704122" y="3253955"/>
                  <a:pt x="5704122" y="3261467"/>
                  <a:pt x="5711829" y="3261467"/>
                </a:cubicBezTo>
                <a:cubicBezTo>
                  <a:pt x="5727243" y="3257711"/>
                  <a:pt x="5727243" y="3272734"/>
                  <a:pt x="5727243" y="3280246"/>
                </a:cubicBezTo>
                <a:cubicBezTo>
                  <a:pt x="5727243" y="3295269"/>
                  <a:pt x="5727243" y="3310293"/>
                  <a:pt x="5727243" y="3325316"/>
                </a:cubicBezTo>
                <a:cubicBezTo>
                  <a:pt x="5727243" y="3336584"/>
                  <a:pt x="5731096" y="3347852"/>
                  <a:pt x="5734950" y="3359119"/>
                </a:cubicBezTo>
                <a:lnTo>
                  <a:pt x="5739909" y="3351064"/>
                </a:lnTo>
                <a:lnTo>
                  <a:pt x="5745618" y="3366421"/>
                </a:lnTo>
                <a:cubicBezTo>
                  <a:pt x="5748940" y="3377685"/>
                  <a:pt x="5752736" y="3388949"/>
                  <a:pt x="5760329" y="3398336"/>
                </a:cubicBezTo>
                <a:cubicBezTo>
                  <a:pt x="5771718" y="3409601"/>
                  <a:pt x="5775515" y="3424620"/>
                  <a:pt x="5764126" y="3435884"/>
                </a:cubicBezTo>
                <a:cubicBezTo>
                  <a:pt x="5752736" y="3450903"/>
                  <a:pt x="5748940" y="3469676"/>
                  <a:pt x="5752736" y="3488450"/>
                </a:cubicBezTo>
                <a:cubicBezTo>
                  <a:pt x="5752736" y="3495959"/>
                  <a:pt x="5752736" y="3507223"/>
                  <a:pt x="5752736" y="3518488"/>
                </a:cubicBezTo>
                <a:cubicBezTo>
                  <a:pt x="5752736" y="3525997"/>
                  <a:pt x="5752736" y="3529752"/>
                  <a:pt x="5756533" y="3533507"/>
                </a:cubicBezTo>
                <a:cubicBezTo>
                  <a:pt x="5767922" y="3544771"/>
                  <a:pt x="5764126" y="3559790"/>
                  <a:pt x="5764126" y="3574809"/>
                </a:cubicBezTo>
                <a:cubicBezTo>
                  <a:pt x="5764126" y="3578563"/>
                  <a:pt x="5760329" y="3586073"/>
                  <a:pt x="5767922" y="3589827"/>
                </a:cubicBezTo>
                <a:cubicBezTo>
                  <a:pt x="5786904" y="3608601"/>
                  <a:pt x="5805887" y="3627375"/>
                  <a:pt x="5832462" y="3631129"/>
                </a:cubicBezTo>
                <a:cubicBezTo>
                  <a:pt x="5851444" y="3634884"/>
                  <a:pt x="5878019" y="3634884"/>
                  <a:pt x="5878019" y="3664922"/>
                </a:cubicBezTo>
                <a:cubicBezTo>
                  <a:pt x="5878019" y="3676187"/>
                  <a:pt x="5889409" y="3687451"/>
                  <a:pt x="5900798" y="3687451"/>
                </a:cubicBezTo>
                <a:cubicBezTo>
                  <a:pt x="5912188" y="3691205"/>
                  <a:pt x="5919781" y="3694960"/>
                  <a:pt x="5931170" y="3702470"/>
                </a:cubicBezTo>
                <a:cubicBezTo>
                  <a:pt x="5934966" y="3702470"/>
                  <a:pt x="5938763" y="3702470"/>
                  <a:pt x="5938763" y="3702470"/>
                </a:cubicBezTo>
                <a:cubicBezTo>
                  <a:pt x="5957745" y="3683696"/>
                  <a:pt x="5976728" y="3668677"/>
                  <a:pt x="5976728" y="3646149"/>
                </a:cubicBezTo>
                <a:cubicBezTo>
                  <a:pt x="5976728" y="3578563"/>
                  <a:pt x="5976728" y="3514733"/>
                  <a:pt x="5976728" y="3450903"/>
                </a:cubicBezTo>
                <a:cubicBezTo>
                  <a:pt x="5976728" y="3447148"/>
                  <a:pt x="5969135" y="3435884"/>
                  <a:pt x="5984321" y="3435884"/>
                </a:cubicBezTo>
                <a:cubicBezTo>
                  <a:pt x="5991913" y="3435884"/>
                  <a:pt x="5988117" y="3447148"/>
                  <a:pt x="5988117" y="3450903"/>
                </a:cubicBezTo>
                <a:cubicBezTo>
                  <a:pt x="5988117" y="3465922"/>
                  <a:pt x="5988117" y="3480940"/>
                  <a:pt x="5999506" y="3495959"/>
                </a:cubicBezTo>
                <a:cubicBezTo>
                  <a:pt x="6033675" y="3529752"/>
                  <a:pt x="6045064" y="3574809"/>
                  <a:pt x="6048861" y="3623620"/>
                </a:cubicBezTo>
                <a:cubicBezTo>
                  <a:pt x="6048861" y="3646149"/>
                  <a:pt x="6045064" y="3672432"/>
                  <a:pt x="6052657" y="3698715"/>
                </a:cubicBezTo>
                <a:cubicBezTo>
                  <a:pt x="6060250" y="3713734"/>
                  <a:pt x="6056453" y="3732507"/>
                  <a:pt x="6052657" y="3747526"/>
                </a:cubicBezTo>
                <a:cubicBezTo>
                  <a:pt x="6052657" y="3762545"/>
                  <a:pt x="6064046" y="3777564"/>
                  <a:pt x="6060250" y="3792583"/>
                </a:cubicBezTo>
                <a:cubicBezTo>
                  <a:pt x="6060250" y="3800092"/>
                  <a:pt x="6052657" y="3815111"/>
                  <a:pt x="6067843" y="3811357"/>
                </a:cubicBezTo>
                <a:cubicBezTo>
                  <a:pt x="6079232" y="3811357"/>
                  <a:pt x="6071639" y="3800092"/>
                  <a:pt x="6075436" y="3792583"/>
                </a:cubicBezTo>
                <a:cubicBezTo>
                  <a:pt x="6079232" y="3747526"/>
                  <a:pt x="6067843" y="3706224"/>
                  <a:pt x="6067843" y="3661168"/>
                </a:cubicBezTo>
                <a:cubicBezTo>
                  <a:pt x="6067843" y="3638639"/>
                  <a:pt x="6086825" y="3627375"/>
                  <a:pt x="6090622" y="3604846"/>
                </a:cubicBezTo>
                <a:cubicBezTo>
                  <a:pt x="6090622" y="3604846"/>
                  <a:pt x="6094418" y="3604846"/>
                  <a:pt x="6098214" y="3604846"/>
                </a:cubicBezTo>
                <a:cubicBezTo>
                  <a:pt x="6102011" y="3604846"/>
                  <a:pt x="6109604" y="3601092"/>
                  <a:pt x="6113400" y="3608601"/>
                </a:cubicBezTo>
                <a:cubicBezTo>
                  <a:pt x="6113400" y="3619865"/>
                  <a:pt x="6113400" y="3631129"/>
                  <a:pt x="6113400" y="3642394"/>
                </a:cubicBezTo>
                <a:cubicBezTo>
                  <a:pt x="6113400" y="3653658"/>
                  <a:pt x="6120993" y="3657413"/>
                  <a:pt x="6120993" y="3664922"/>
                </a:cubicBezTo>
                <a:cubicBezTo>
                  <a:pt x="6120993" y="3668677"/>
                  <a:pt x="6124790" y="3668677"/>
                  <a:pt x="6128586" y="3668677"/>
                </a:cubicBezTo>
                <a:cubicBezTo>
                  <a:pt x="6132383" y="3668677"/>
                  <a:pt x="6132383" y="3664922"/>
                  <a:pt x="6132383" y="3661168"/>
                </a:cubicBezTo>
                <a:cubicBezTo>
                  <a:pt x="6132383" y="3649903"/>
                  <a:pt x="6132383" y="3638639"/>
                  <a:pt x="6132383" y="3627375"/>
                </a:cubicBezTo>
                <a:cubicBezTo>
                  <a:pt x="6132383" y="3623620"/>
                  <a:pt x="6132383" y="3616110"/>
                  <a:pt x="6139976" y="3616110"/>
                </a:cubicBezTo>
                <a:cubicBezTo>
                  <a:pt x="6143772" y="3616110"/>
                  <a:pt x="6143772" y="3623620"/>
                  <a:pt x="6147569" y="3623620"/>
                </a:cubicBezTo>
                <a:cubicBezTo>
                  <a:pt x="6158958" y="3638639"/>
                  <a:pt x="6166551" y="3653658"/>
                  <a:pt x="6166551" y="3668677"/>
                </a:cubicBezTo>
                <a:cubicBezTo>
                  <a:pt x="6166551" y="3694960"/>
                  <a:pt x="6185533" y="3713734"/>
                  <a:pt x="6181737" y="3740017"/>
                </a:cubicBezTo>
                <a:cubicBezTo>
                  <a:pt x="6181737" y="3740017"/>
                  <a:pt x="6185533" y="3740017"/>
                  <a:pt x="6185533" y="3740017"/>
                </a:cubicBezTo>
                <a:cubicBezTo>
                  <a:pt x="6189330" y="3740017"/>
                  <a:pt x="6189330" y="3740017"/>
                  <a:pt x="6193126" y="3740017"/>
                </a:cubicBezTo>
                <a:cubicBezTo>
                  <a:pt x="6193126" y="3736262"/>
                  <a:pt x="6193126" y="3728753"/>
                  <a:pt x="6193126" y="3724998"/>
                </a:cubicBezTo>
                <a:cubicBezTo>
                  <a:pt x="6196923" y="3709979"/>
                  <a:pt x="6200719" y="3709979"/>
                  <a:pt x="6215905" y="3713734"/>
                </a:cubicBezTo>
                <a:cubicBezTo>
                  <a:pt x="6219701" y="3717488"/>
                  <a:pt x="6223498" y="3717488"/>
                  <a:pt x="6227294" y="3709979"/>
                </a:cubicBezTo>
                <a:cubicBezTo>
                  <a:pt x="6231091" y="3698715"/>
                  <a:pt x="6231091" y="3687451"/>
                  <a:pt x="6238684" y="3676187"/>
                </a:cubicBezTo>
                <a:cubicBezTo>
                  <a:pt x="6238684" y="3687451"/>
                  <a:pt x="6238684" y="3694960"/>
                  <a:pt x="6238684" y="3702470"/>
                </a:cubicBezTo>
                <a:cubicBezTo>
                  <a:pt x="6238684" y="3709979"/>
                  <a:pt x="6246277" y="3709979"/>
                  <a:pt x="6250073" y="3706224"/>
                </a:cubicBezTo>
                <a:cubicBezTo>
                  <a:pt x="6253870" y="3706224"/>
                  <a:pt x="6253870" y="3698715"/>
                  <a:pt x="6257666" y="3706224"/>
                </a:cubicBezTo>
                <a:cubicBezTo>
                  <a:pt x="6257666" y="3706224"/>
                  <a:pt x="6261462" y="3709979"/>
                  <a:pt x="6257666" y="3709979"/>
                </a:cubicBezTo>
                <a:cubicBezTo>
                  <a:pt x="6250073" y="3721243"/>
                  <a:pt x="6253870" y="3736262"/>
                  <a:pt x="6253870" y="3747526"/>
                </a:cubicBezTo>
                <a:cubicBezTo>
                  <a:pt x="6253870" y="3751281"/>
                  <a:pt x="6253870" y="3755036"/>
                  <a:pt x="6257666" y="3755036"/>
                </a:cubicBezTo>
                <a:cubicBezTo>
                  <a:pt x="6261462" y="3755036"/>
                  <a:pt x="6261462" y="3755036"/>
                  <a:pt x="6265259" y="3751281"/>
                </a:cubicBezTo>
                <a:cubicBezTo>
                  <a:pt x="6272852" y="3743772"/>
                  <a:pt x="6272852" y="3732507"/>
                  <a:pt x="6280445" y="3728753"/>
                </a:cubicBezTo>
                <a:cubicBezTo>
                  <a:pt x="6288038" y="3724998"/>
                  <a:pt x="6291834" y="3717488"/>
                  <a:pt x="6299427" y="3724998"/>
                </a:cubicBezTo>
                <a:cubicBezTo>
                  <a:pt x="6303224" y="3728753"/>
                  <a:pt x="6310816" y="3728753"/>
                  <a:pt x="6310816" y="3732507"/>
                </a:cubicBezTo>
                <a:cubicBezTo>
                  <a:pt x="6310816" y="3740017"/>
                  <a:pt x="6314613" y="3747526"/>
                  <a:pt x="6310816" y="3751281"/>
                </a:cubicBezTo>
                <a:cubicBezTo>
                  <a:pt x="6303224" y="3766300"/>
                  <a:pt x="6299427" y="3781319"/>
                  <a:pt x="6295631" y="3796338"/>
                </a:cubicBezTo>
                <a:cubicBezTo>
                  <a:pt x="6288038" y="3807602"/>
                  <a:pt x="6291834" y="3807602"/>
                  <a:pt x="6303224" y="3815111"/>
                </a:cubicBezTo>
                <a:cubicBezTo>
                  <a:pt x="6310816" y="3815111"/>
                  <a:pt x="6322206" y="3818866"/>
                  <a:pt x="6326002" y="3826375"/>
                </a:cubicBezTo>
                <a:cubicBezTo>
                  <a:pt x="6326002" y="3837640"/>
                  <a:pt x="6333595" y="3845149"/>
                  <a:pt x="6333595" y="3860168"/>
                </a:cubicBezTo>
                <a:cubicBezTo>
                  <a:pt x="6329799" y="3867677"/>
                  <a:pt x="6333595" y="3878942"/>
                  <a:pt x="6329799" y="3890206"/>
                </a:cubicBezTo>
                <a:cubicBezTo>
                  <a:pt x="6329799" y="3897715"/>
                  <a:pt x="6337392" y="3897715"/>
                  <a:pt x="6341188" y="3897715"/>
                </a:cubicBezTo>
                <a:cubicBezTo>
                  <a:pt x="6348781" y="3897715"/>
                  <a:pt x="6352578" y="3893961"/>
                  <a:pt x="6352578" y="3890206"/>
                </a:cubicBezTo>
                <a:cubicBezTo>
                  <a:pt x="6352578" y="3882696"/>
                  <a:pt x="6348781" y="3882696"/>
                  <a:pt x="6348781" y="3878942"/>
                </a:cubicBezTo>
                <a:cubicBezTo>
                  <a:pt x="6341188" y="3860168"/>
                  <a:pt x="6344985" y="3845149"/>
                  <a:pt x="6360171" y="3833885"/>
                </a:cubicBezTo>
                <a:cubicBezTo>
                  <a:pt x="6367763" y="3830130"/>
                  <a:pt x="6375356" y="3837640"/>
                  <a:pt x="6382949" y="3830130"/>
                </a:cubicBezTo>
                <a:cubicBezTo>
                  <a:pt x="6382949" y="3818866"/>
                  <a:pt x="6382949" y="3807602"/>
                  <a:pt x="6382949" y="3796338"/>
                </a:cubicBezTo>
                <a:cubicBezTo>
                  <a:pt x="6386746" y="3788828"/>
                  <a:pt x="6379153" y="3777564"/>
                  <a:pt x="6386746" y="3766300"/>
                </a:cubicBezTo>
                <a:cubicBezTo>
                  <a:pt x="6398135" y="3755036"/>
                  <a:pt x="6382949" y="3751281"/>
                  <a:pt x="6382949" y="3740017"/>
                </a:cubicBezTo>
                <a:cubicBezTo>
                  <a:pt x="6386746" y="3706224"/>
                  <a:pt x="6375356" y="3676187"/>
                  <a:pt x="6379153" y="3646149"/>
                </a:cubicBezTo>
                <a:cubicBezTo>
                  <a:pt x="6379153" y="3631129"/>
                  <a:pt x="6379153" y="3619865"/>
                  <a:pt x="6379153" y="3604846"/>
                </a:cubicBezTo>
                <a:cubicBezTo>
                  <a:pt x="6379153" y="3582318"/>
                  <a:pt x="6379153" y="3563544"/>
                  <a:pt x="6360171" y="3541016"/>
                </a:cubicBezTo>
                <a:cubicBezTo>
                  <a:pt x="6363967" y="3537261"/>
                  <a:pt x="6371560" y="3537261"/>
                  <a:pt x="6371560" y="3533507"/>
                </a:cubicBezTo>
                <a:cubicBezTo>
                  <a:pt x="6390542" y="3518488"/>
                  <a:pt x="6390542" y="3514733"/>
                  <a:pt x="6375356" y="3492205"/>
                </a:cubicBezTo>
                <a:cubicBezTo>
                  <a:pt x="6367763" y="3484695"/>
                  <a:pt x="6360171" y="3473431"/>
                  <a:pt x="6360171" y="3462167"/>
                </a:cubicBezTo>
                <a:cubicBezTo>
                  <a:pt x="6356374" y="3450903"/>
                  <a:pt x="6348781" y="3443393"/>
                  <a:pt x="6352578" y="3435884"/>
                </a:cubicBezTo>
                <a:cubicBezTo>
                  <a:pt x="6360171" y="3417110"/>
                  <a:pt x="6360171" y="3394582"/>
                  <a:pt x="6382949" y="3383318"/>
                </a:cubicBezTo>
                <a:cubicBezTo>
                  <a:pt x="6394339" y="3375808"/>
                  <a:pt x="6401932" y="3364544"/>
                  <a:pt x="6398135" y="3353280"/>
                </a:cubicBezTo>
                <a:cubicBezTo>
                  <a:pt x="6390542" y="3345770"/>
                  <a:pt x="6390542" y="3338261"/>
                  <a:pt x="6390542" y="3330751"/>
                </a:cubicBezTo>
                <a:cubicBezTo>
                  <a:pt x="6390542" y="3319487"/>
                  <a:pt x="6386746" y="3311978"/>
                  <a:pt x="6379153" y="3311978"/>
                </a:cubicBezTo>
                <a:cubicBezTo>
                  <a:pt x="6371560" y="3308223"/>
                  <a:pt x="6367763" y="3304468"/>
                  <a:pt x="6360171" y="3304468"/>
                </a:cubicBezTo>
                <a:cubicBezTo>
                  <a:pt x="6344985" y="3296959"/>
                  <a:pt x="6348781" y="3281940"/>
                  <a:pt x="6360171" y="3274431"/>
                </a:cubicBezTo>
                <a:cubicBezTo>
                  <a:pt x="6367763" y="3270676"/>
                  <a:pt x="6379153" y="3266921"/>
                  <a:pt x="6379153" y="3259412"/>
                </a:cubicBezTo>
                <a:cubicBezTo>
                  <a:pt x="6379153" y="3248148"/>
                  <a:pt x="6379153" y="3240638"/>
                  <a:pt x="6375356" y="3233129"/>
                </a:cubicBezTo>
                <a:cubicBezTo>
                  <a:pt x="6367763" y="3221864"/>
                  <a:pt x="6375356" y="3203091"/>
                  <a:pt x="6363967" y="3191827"/>
                </a:cubicBezTo>
                <a:cubicBezTo>
                  <a:pt x="6363967" y="3188072"/>
                  <a:pt x="6363967" y="3184317"/>
                  <a:pt x="6367763" y="3180562"/>
                </a:cubicBezTo>
                <a:cubicBezTo>
                  <a:pt x="6375356" y="3169298"/>
                  <a:pt x="6382949" y="3165544"/>
                  <a:pt x="6394339" y="3165544"/>
                </a:cubicBezTo>
                <a:cubicBezTo>
                  <a:pt x="6398135" y="3165544"/>
                  <a:pt x="6405728" y="3161789"/>
                  <a:pt x="6401932" y="3154279"/>
                </a:cubicBezTo>
                <a:cubicBezTo>
                  <a:pt x="6386746" y="3139261"/>
                  <a:pt x="6379153" y="3120487"/>
                  <a:pt x="6371560" y="3101713"/>
                </a:cubicBezTo>
                <a:cubicBezTo>
                  <a:pt x="6371560" y="3097959"/>
                  <a:pt x="6367763" y="3094204"/>
                  <a:pt x="6363967" y="3094204"/>
                </a:cubicBezTo>
                <a:cubicBezTo>
                  <a:pt x="6360171" y="3094204"/>
                  <a:pt x="6360171" y="3097959"/>
                  <a:pt x="6356374" y="3101713"/>
                </a:cubicBezTo>
                <a:cubicBezTo>
                  <a:pt x="6356374" y="3116732"/>
                  <a:pt x="6341188" y="3135506"/>
                  <a:pt x="6352578" y="3154279"/>
                </a:cubicBezTo>
                <a:cubicBezTo>
                  <a:pt x="6352578" y="3158034"/>
                  <a:pt x="6352578" y="3165544"/>
                  <a:pt x="6348781" y="3165544"/>
                </a:cubicBezTo>
                <a:cubicBezTo>
                  <a:pt x="6337392" y="3165544"/>
                  <a:pt x="6337392" y="3176808"/>
                  <a:pt x="6337392" y="3184317"/>
                </a:cubicBezTo>
                <a:cubicBezTo>
                  <a:pt x="6337392" y="3191827"/>
                  <a:pt x="6329799" y="3195581"/>
                  <a:pt x="6322206" y="3191827"/>
                </a:cubicBezTo>
                <a:cubicBezTo>
                  <a:pt x="6318409" y="3191827"/>
                  <a:pt x="6314613" y="3184317"/>
                  <a:pt x="6307020" y="3180562"/>
                </a:cubicBezTo>
                <a:cubicBezTo>
                  <a:pt x="6307020" y="3188072"/>
                  <a:pt x="6303224" y="3191827"/>
                  <a:pt x="6307020" y="3195581"/>
                </a:cubicBezTo>
                <a:cubicBezTo>
                  <a:pt x="6314613" y="3203091"/>
                  <a:pt x="6310816" y="3214355"/>
                  <a:pt x="6310816" y="3221864"/>
                </a:cubicBezTo>
                <a:cubicBezTo>
                  <a:pt x="6314613" y="3233129"/>
                  <a:pt x="6303224" y="3240638"/>
                  <a:pt x="6307020" y="3251902"/>
                </a:cubicBezTo>
                <a:cubicBezTo>
                  <a:pt x="6310816" y="3266921"/>
                  <a:pt x="6295631" y="3263166"/>
                  <a:pt x="6288038" y="3270676"/>
                </a:cubicBezTo>
                <a:cubicBezTo>
                  <a:pt x="6284241" y="3274431"/>
                  <a:pt x="6284241" y="3281940"/>
                  <a:pt x="6284241" y="3285695"/>
                </a:cubicBezTo>
                <a:cubicBezTo>
                  <a:pt x="6284241" y="3304468"/>
                  <a:pt x="6284241" y="3323242"/>
                  <a:pt x="6284241" y="3345770"/>
                </a:cubicBezTo>
                <a:cubicBezTo>
                  <a:pt x="6284241" y="3364544"/>
                  <a:pt x="6284241" y="3387072"/>
                  <a:pt x="6284241" y="3409601"/>
                </a:cubicBezTo>
                <a:cubicBezTo>
                  <a:pt x="6284241" y="3409601"/>
                  <a:pt x="6280445" y="3409601"/>
                  <a:pt x="6280445" y="3409601"/>
                </a:cubicBezTo>
                <a:cubicBezTo>
                  <a:pt x="6280445" y="3390827"/>
                  <a:pt x="6280445" y="3368299"/>
                  <a:pt x="6276648" y="3345770"/>
                </a:cubicBezTo>
                <a:cubicBezTo>
                  <a:pt x="6272852" y="3353280"/>
                  <a:pt x="6265259" y="3357035"/>
                  <a:pt x="6265259" y="3360789"/>
                </a:cubicBezTo>
                <a:cubicBezTo>
                  <a:pt x="6261462" y="3398336"/>
                  <a:pt x="6250073" y="3435884"/>
                  <a:pt x="6253870" y="3473431"/>
                </a:cubicBezTo>
                <a:cubicBezTo>
                  <a:pt x="6253870" y="3480940"/>
                  <a:pt x="6253870" y="3488450"/>
                  <a:pt x="6253870" y="3495959"/>
                </a:cubicBezTo>
                <a:cubicBezTo>
                  <a:pt x="6253870" y="3518488"/>
                  <a:pt x="6246277" y="3533507"/>
                  <a:pt x="6231091" y="3544771"/>
                </a:cubicBezTo>
                <a:cubicBezTo>
                  <a:pt x="6231091" y="3556035"/>
                  <a:pt x="6231091" y="3567299"/>
                  <a:pt x="6231091" y="3578563"/>
                </a:cubicBezTo>
                <a:cubicBezTo>
                  <a:pt x="6231091" y="3586073"/>
                  <a:pt x="6227294" y="3586073"/>
                  <a:pt x="6223498" y="3589827"/>
                </a:cubicBezTo>
                <a:cubicBezTo>
                  <a:pt x="6219701" y="3593582"/>
                  <a:pt x="6215905" y="3589827"/>
                  <a:pt x="6212108" y="3586073"/>
                </a:cubicBezTo>
                <a:cubicBezTo>
                  <a:pt x="6196923" y="3574809"/>
                  <a:pt x="6196923" y="3574809"/>
                  <a:pt x="6208312" y="3559790"/>
                </a:cubicBezTo>
                <a:cubicBezTo>
                  <a:pt x="6212108" y="3556035"/>
                  <a:pt x="6223498" y="3544771"/>
                  <a:pt x="6227294" y="3544771"/>
                </a:cubicBezTo>
                <a:cubicBezTo>
                  <a:pt x="6219701" y="3529752"/>
                  <a:pt x="6231091" y="3518488"/>
                  <a:pt x="6231091" y="3507223"/>
                </a:cubicBezTo>
                <a:cubicBezTo>
                  <a:pt x="6223498" y="3492205"/>
                  <a:pt x="6223498" y="3473431"/>
                  <a:pt x="6231091" y="3462167"/>
                </a:cubicBezTo>
                <a:cubicBezTo>
                  <a:pt x="6231091" y="3454657"/>
                  <a:pt x="6234887" y="3450903"/>
                  <a:pt x="6231091" y="3443393"/>
                </a:cubicBezTo>
                <a:cubicBezTo>
                  <a:pt x="6231091" y="3435884"/>
                  <a:pt x="6234887" y="3428374"/>
                  <a:pt x="6227294" y="3417110"/>
                </a:cubicBezTo>
                <a:cubicBezTo>
                  <a:pt x="6223498" y="3409601"/>
                  <a:pt x="6234887" y="3398336"/>
                  <a:pt x="6231091" y="3390827"/>
                </a:cubicBezTo>
                <a:cubicBezTo>
                  <a:pt x="6223498" y="3387072"/>
                  <a:pt x="6227294" y="3379563"/>
                  <a:pt x="6227294" y="3375808"/>
                </a:cubicBezTo>
                <a:cubicBezTo>
                  <a:pt x="6227294" y="3368299"/>
                  <a:pt x="6234887" y="3372053"/>
                  <a:pt x="6238684" y="3368299"/>
                </a:cubicBezTo>
                <a:cubicBezTo>
                  <a:pt x="6238684" y="3364544"/>
                  <a:pt x="6238684" y="3357035"/>
                  <a:pt x="6238684" y="3349525"/>
                </a:cubicBezTo>
                <a:cubicBezTo>
                  <a:pt x="6234887" y="3349525"/>
                  <a:pt x="6231091" y="3345770"/>
                  <a:pt x="6231091" y="3342016"/>
                </a:cubicBezTo>
                <a:cubicBezTo>
                  <a:pt x="6234887" y="3334506"/>
                  <a:pt x="6242480" y="3338261"/>
                  <a:pt x="6246277" y="3338261"/>
                </a:cubicBezTo>
                <a:cubicBezTo>
                  <a:pt x="6246277" y="3330751"/>
                  <a:pt x="6246277" y="3323242"/>
                  <a:pt x="6246277" y="3315733"/>
                </a:cubicBezTo>
                <a:cubicBezTo>
                  <a:pt x="6238684" y="3319487"/>
                  <a:pt x="6238684" y="3311978"/>
                  <a:pt x="6238684" y="3308223"/>
                </a:cubicBezTo>
                <a:cubicBezTo>
                  <a:pt x="6242480" y="3300714"/>
                  <a:pt x="6246277" y="3304468"/>
                  <a:pt x="6253870" y="3304468"/>
                </a:cubicBezTo>
                <a:cubicBezTo>
                  <a:pt x="6253870" y="3285695"/>
                  <a:pt x="6246277" y="3263166"/>
                  <a:pt x="6257666" y="3244393"/>
                </a:cubicBezTo>
                <a:cubicBezTo>
                  <a:pt x="6261462" y="3240638"/>
                  <a:pt x="6261462" y="3236883"/>
                  <a:pt x="6257666" y="3233129"/>
                </a:cubicBezTo>
                <a:cubicBezTo>
                  <a:pt x="6250073" y="3229374"/>
                  <a:pt x="6250073" y="3221864"/>
                  <a:pt x="6253870" y="3218110"/>
                </a:cubicBezTo>
                <a:cubicBezTo>
                  <a:pt x="6253870" y="3206846"/>
                  <a:pt x="6250073" y="3191827"/>
                  <a:pt x="6246277" y="3184317"/>
                </a:cubicBezTo>
                <a:cubicBezTo>
                  <a:pt x="6238684" y="3173053"/>
                  <a:pt x="6238684" y="3161789"/>
                  <a:pt x="6246277" y="3150525"/>
                </a:cubicBezTo>
                <a:cubicBezTo>
                  <a:pt x="6250073" y="3143015"/>
                  <a:pt x="6253870" y="3131751"/>
                  <a:pt x="6253870" y="3116732"/>
                </a:cubicBezTo>
                <a:cubicBezTo>
                  <a:pt x="6250073" y="3109223"/>
                  <a:pt x="6253870" y="3097959"/>
                  <a:pt x="6253870" y="3090449"/>
                </a:cubicBezTo>
                <a:cubicBezTo>
                  <a:pt x="6242480" y="3086694"/>
                  <a:pt x="6246277" y="3079185"/>
                  <a:pt x="6246277" y="3075430"/>
                </a:cubicBezTo>
                <a:cubicBezTo>
                  <a:pt x="6246277" y="3067921"/>
                  <a:pt x="6246277" y="3064166"/>
                  <a:pt x="6246277" y="3056657"/>
                </a:cubicBezTo>
                <a:cubicBezTo>
                  <a:pt x="6234887" y="3045392"/>
                  <a:pt x="6234887" y="3034128"/>
                  <a:pt x="6246277" y="3022864"/>
                </a:cubicBezTo>
                <a:cubicBezTo>
                  <a:pt x="6246277" y="3022864"/>
                  <a:pt x="6246277" y="3019109"/>
                  <a:pt x="6246277" y="3019109"/>
                </a:cubicBezTo>
                <a:cubicBezTo>
                  <a:pt x="6246277" y="2989072"/>
                  <a:pt x="6246277" y="2989072"/>
                  <a:pt x="6269055" y="2977807"/>
                </a:cubicBezTo>
                <a:cubicBezTo>
                  <a:pt x="6272852" y="2977807"/>
                  <a:pt x="6276648" y="2977807"/>
                  <a:pt x="6276648" y="2977807"/>
                </a:cubicBezTo>
                <a:cubicBezTo>
                  <a:pt x="6288038" y="2970298"/>
                  <a:pt x="6299427" y="2974053"/>
                  <a:pt x="6299427" y="2989072"/>
                </a:cubicBezTo>
                <a:cubicBezTo>
                  <a:pt x="6299427" y="2996581"/>
                  <a:pt x="6299427" y="3007845"/>
                  <a:pt x="6299427" y="3019109"/>
                </a:cubicBezTo>
                <a:cubicBezTo>
                  <a:pt x="6299427" y="3026619"/>
                  <a:pt x="6299427" y="3030374"/>
                  <a:pt x="6307020" y="3030374"/>
                </a:cubicBezTo>
                <a:cubicBezTo>
                  <a:pt x="6314613" y="3030374"/>
                  <a:pt x="6310816" y="3026619"/>
                  <a:pt x="6310816" y="3019109"/>
                </a:cubicBezTo>
                <a:cubicBezTo>
                  <a:pt x="6310816" y="3015355"/>
                  <a:pt x="6314613" y="3007845"/>
                  <a:pt x="6307020" y="3004090"/>
                </a:cubicBezTo>
                <a:cubicBezTo>
                  <a:pt x="6303224" y="2996581"/>
                  <a:pt x="6303224" y="2989072"/>
                  <a:pt x="6307020" y="2985317"/>
                </a:cubicBezTo>
                <a:cubicBezTo>
                  <a:pt x="6310816" y="2974053"/>
                  <a:pt x="6310816" y="2962789"/>
                  <a:pt x="6310816" y="2955279"/>
                </a:cubicBezTo>
                <a:cubicBezTo>
                  <a:pt x="6310816" y="2947770"/>
                  <a:pt x="6314613" y="2940260"/>
                  <a:pt x="6318409" y="2936505"/>
                </a:cubicBezTo>
                <a:cubicBezTo>
                  <a:pt x="6333595" y="2917732"/>
                  <a:pt x="6348781" y="2898958"/>
                  <a:pt x="6375356" y="2891449"/>
                </a:cubicBezTo>
                <a:cubicBezTo>
                  <a:pt x="6379153" y="2898958"/>
                  <a:pt x="6379153" y="2902713"/>
                  <a:pt x="6379153" y="2906468"/>
                </a:cubicBezTo>
                <a:cubicBezTo>
                  <a:pt x="6379153" y="2928996"/>
                  <a:pt x="6379153" y="2947770"/>
                  <a:pt x="6379153" y="2966543"/>
                </a:cubicBezTo>
                <a:cubicBezTo>
                  <a:pt x="6375356" y="2974053"/>
                  <a:pt x="6382949" y="2981562"/>
                  <a:pt x="6390542" y="2985317"/>
                </a:cubicBezTo>
                <a:cubicBezTo>
                  <a:pt x="6390542" y="2962789"/>
                  <a:pt x="6390542" y="2940260"/>
                  <a:pt x="6390542" y="2917732"/>
                </a:cubicBezTo>
                <a:cubicBezTo>
                  <a:pt x="6390542" y="2895203"/>
                  <a:pt x="6394339" y="2872675"/>
                  <a:pt x="6390542" y="2850147"/>
                </a:cubicBezTo>
                <a:cubicBezTo>
                  <a:pt x="6386746" y="2827618"/>
                  <a:pt x="6398135" y="2808845"/>
                  <a:pt x="6398135" y="2786317"/>
                </a:cubicBezTo>
                <a:cubicBezTo>
                  <a:pt x="6398135" y="2756279"/>
                  <a:pt x="6398135" y="2726241"/>
                  <a:pt x="6398135" y="2696203"/>
                </a:cubicBezTo>
                <a:cubicBezTo>
                  <a:pt x="6398135" y="2684939"/>
                  <a:pt x="6405728" y="2677430"/>
                  <a:pt x="6401932" y="2669920"/>
                </a:cubicBezTo>
                <a:cubicBezTo>
                  <a:pt x="6394339" y="2643637"/>
                  <a:pt x="6398135" y="2617354"/>
                  <a:pt x="6379153" y="2594826"/>
                </a:cubicBezTo>
                <a:cubicBezTo>
                  <a:pt x="6375356" y="2591071"/>
                  <a:pt x="6379153" y="2587316"/>
                  <a:pt x="6386746" y="2587316"/>
                </a:cubicBezTo>
                <a:cubicBezTo>
                  <a:pt x="6390542" y="2587316"/>
                  <a:pt x="6398135" y="2591071"/>
                  <a:pt x="6405728" y="2583561"/>
                </a:cubicBezTo>
                <a:cubicBezTo>
                  <a:pt x="6405728" y="2546014"/>
                  <a:pt x="6405728" y="2546014"/>
                  <a:pt x="6417118" y="2527241"/>
                </a:cubicBezTo>
                <a:cubicBezTo>
                  <a:pt x="6420914" y="2587316"/>
                  <a:pt x="6413321" y="2643637"/>
                  <a:pt x="6424710" y="2699958"/>
                </a:cubicBezTo>
                <a:lnTo>
                  <a:pt x="6426146" y="2709637"/>
                </a:lnTo>
                <a:lnTo>
                  <a:pt x="6423687" y="2724602"/>
                </a:lnTo>
                <a:cubicBezTo>
                  <a:pt x="6423687" y="2732114"/>
                  <a:pt x="6427389" y="2728358"/>
                  <a:pt x="6427389" y="2732114"/>
                </a:cubicBezTo>
                <a:cubicBezTo>
                  <a:pt x="6427389" y="2735870"/>
                  <a:pt x="6427389" y="2735870"/>
                  <a:pt x="6427389" y="2739626"/>
                </a:cubicBezTo>
                <a:cubicBezTo>
                  <a:pt x="6427389" y="2758405"/>
                  <a:pt x="6428623" y="2780940"/>
                  <a:pt x="6429857" y="2799720"/>
                </a:cubicBezTo>
                <a:cubicBezTo>
                  <a:pt x="6429857" y="2814743"/>
                  <a:pt x="6431091" y="2829766"/>
                  <a:pt x="6432325" y="2844790"/>
                </a:cubicBezTo>
                <a:cubicBezTo>
                  <a:pt x="6433559" y="2867325"/>
                  <a:pt x="6433559" y="2867325"/>
                  <a:pt x="6432325" y="2889860"/>
                </a:cubicBezTo>
                <a:cubicBezTo>
                  <a:pt x="6431091" y="2897372"/>
                  <a:pt x="6429857" y="2904884"/>
                  <a:pt x="6434793" y="2904884"/>
                </a:cubicBezTo>
                <a:cubicBezTo>
                  <a:pt x="6437261" y="2904884"/>
                  <a:pt x="6438495" y="2916151"/>
                  <a:pt x="6437261" y="2923663"/>
                </a:cubicBezTo>
                <a:cubicBezTo>
                  <a:pt x="6433559" y="2938686"/>
                  <a:pt x="6436027" y="2949954"/>
                  <a:pt x="6436027" y="2964977"/>
                </a:cubicBezTo>
                <a:cubicBezTo>
                  <a:pt x="6434793" y="2972489"/>
                  <a:pt x="6439729" y="2987512"/>
                  <a:pt x="6442198" y="2983757"/>
                </a:cubicBezTo>
                <a:cubicBezTo>
                  <a:pt x="6448368" y="2983757"/>
                  <a:pt x="6452070" y="2987512"/>
                  <a:pt x="6452070" y="2998780"/>
                </a:cubicBezTo>
                <a:cubicBezTo>
                  <a:pt x="6452070" y="3013803"/>
                  <a:pt x="6454538" y="3025071"/>
                  <a:pt x="6454538" y="3040094"/>
                </a:cubicBezTo>
                <a:cubicBezTo>
                  <a:pt x="6454538" y="3055118"/>
                  <a:pt x="6453304" y="3070141"/>
                  <a:pt x="6454538" y="3088921"/>
                </a:cubicBezTo>
                <a:cubicBezTo>
                  <a:pt x="6455772" y="3103944"/>
                  <a:pt x="6455772" y="3118967"/>
                  <a:pt x="6454538" y="3133991"/>
                </a:cubicBezTo>
                <a:cubicBezTo>
                  <a:pt x="6453304" y="3145258"/>
                  <a:pt x="6457006" y="3149014"/>
                  <a:pt x="6459474" y="3152770"/>
                </a:cubicBezTo>
                <a:cubicBezTo>
                  <a:pt x="6463176" y="3164038"/>
                  <a:pt x="6465644" y="3160282"/>
                  <a:pt x="6465644" y="3145258"/>
                </a:cubicBezTo>
                <a:cubicBezTo>
                  <a:pt x="6465644" y="3141503"/>
                  <a:pt x="6465644" y="3133991"/>
                  <a:pt x="6465644" y="3126479"/>
                </a:cubicBezTo>
                <a:cubicBezTo>
                  <a:pt x="6466878" y="3118967"/>
                  <a:pt x="6466878" y="3107700"/>
                  <a:pt x="6469346" y="3107700"/>
                </a:cubicBezTo>
                <a:cubicBezTo>
                  <a:pt x="6475516" y="3107700"/>
                  <a:pt x="6475516" y="3096432"/>
                  <a:pt x="6475516" y="3085165"/>
                </a:cubicBezTo>
                <a:cubicBezTo>
                  <a:pt x="6475516" y="3070141"/>
                  <a:pt x="6475516" y="3058874"/>
                  <a:pt x="6479218" y="3051362"/>
                </a:cubicBezTo>
                <a:cubicBezTo>
                  <a:pt x="6481686" y="3043850"/>
                  <a:pt x="6481686" y="3028827"/>
                  <a:pt x="6479218" y="3017559"/>
                </a:cubicBezTo>
                <a:cubicBezTo>
                  <a:pt x="6475516" y="3002536"/>
                  <a:pt x="6477984" y="2983757"/>
                  <a:pt x="6477984" y="2964977"/>
                </a:cubicBezTo>
                <a:cubicBezTo>
                  <a:pt x="6477984" y="2961221"/>
                  <a:pt x="6479218" y="2961221"/>
                  <a:pt x="6479218" y="2957466"/>
                </a:cubicBezTo>
                <a:cubicBezTo>
                  <a:pt x="6481686" y="2953710"/>
                  <a:pt x="6482920" y="2957466"/>
                  <a:pt x="6482920" y="2961221"/>
                </a:cubicBezTo>
                <a:cubicBezTo>
                  <a:pt x="6482920" y="2972489"/>
                  <a:pt x="6482920" y="2980001"/>
                  <a:pt x="6485388" y="2983757"/>
                </a:cubicBezTo>
                <a:cubicBezTo>
                  <a:pt x="6489090" y="2995024"/>
                  <a:pt x="6491558" y="2991268"/>
                  <a:pt x="6494026" y="2991268"/>
                </a:cubicBezTo>
                <a:cubicBezTo>
                  <a:pt x="6494026" y="2980001"/>
                  <a:pt x="6495260" y="2968733"/>
                  <a:pt x="6495260" y="2953710"/>
                </a:cubicBezTo>
                <a:cubicBezTo>
                  <a:pt x="6496494" y="2961221"/>
                  <a:pt x="6496494" y="2964977"/>
                  <a:pt x="6496494" y="2968733"/>
                </a:cubicBezTo>
                <a:cubicBezTo>
                  <a:pt x="6496494" y="2980001"/>
                  <a:pt x="6497728" y="2991268"/>
                  <a:pt x="6496494" y="3002536"/>
                </a:cubicBezTo>
                <a:cubicBezTo>
                  <a:pt x="6495260" y="3017559"/>
                  <a:pt x="6498962" y="3021315"/>
                  <a:pt x="6500196" y="3036339"/>
                </a:cubicBezTo>
                <a:cubicBezTo>
                  <a:pt x="6500813" y="3043850"/>
                  <a:pt x="6501430" y="3047606"/>
                  <a:pt x="6502509" y="3048545"/>
                </a:cubicBezTo>
                <a:lnTo>
                  <a:pt x="6504436" y="3046768"/>
                </a:lnTo>
                <a:lnTo>
                  <a:pt x="6504436" y="3056657"/>
                </a:lnTo>
                <a:cubicBezTo>
                  <a:pt x="6515826" y="3086694"/>
                  <a:pt x="6508233" y="3116732"/>
                  <a:pt x="6512029" y="3146770"/>
                </a:cubicBezTo>
                <a:cubicBezTo>
                  <a:pt x="6512029" y="3165544"/>
                  <a:pt x="6508233" y="3188072"/>
                  <a:pt x="6500640" y="3203091"/>
                </a:cubicBezTo>
                <a:cubicBezTo>
                  <a:pt x="6496843" y="3221864"/>
                  <a:pt x="6493047" y="3240638"/>
                  <a:pt x="6496843" y="3255657"/>
                </a:cubicBezTo>
                <a:cubicBezTo>
                  <a:pt x="6504436" y="3270676"/>
                  <a:pt x="6500640" y="3289449"/>
                  <a:pt x="6508233" y="3304468"/>
                </a:cubicBezTo>
                <a:cubicBezTo>
                  <a:pt x="6531011" y="3345770"/>
                  <a:pt x="6542401" y="3390827"/>
                  <a:pt x="6542401" y="3435884"/>
                </a:cubicBezTo>
                <a:cubicBezTo>
                  <a:pt x="6542401" y="3462167"/>
                  <a:pt x="6542401" y="3484695"/>
                  <a:pt x="6542401" y="3510978"/>
                </a:cubicBezTo>
                <a:cubicBezTo>
                  <a:pt x="6542401" y="3514733"/>
                  <a:pt x="6538604" y="3522242"/>
                  <a:pt x="6546197" y="3525997"/>
                </a:cubicBezTo>
                <a:cubicBezTo>
                  <a:pt x="6553790" y="3529752"/>
                  <a:pt x="6561383" y="3522242"/>
                  <a:pt x="6561383" y="3518488"/>
                </a:cubicBezTo>
                <a:cubicBezTo>
                  <a:pt x="6565180" y="3503469"/>
                  <a:pt x="6572773" y="3492205"/>
                  <a:pt x="6576569" y="3477186"/>
                </a:cubicBezTo>
                <a:cubicBezTo>
                  <a:pt x="6580366" y="3458412"/>
                  <a:pt x="6580366" y="3439638"/>
                  <a:pt x="6591755" y="3420865"/>
                </a:cubicBezTo>
                <a:lnTo>
                  <a:pt x="6593556" y="3422765"/>
                </a:lnTo>
                <a:lnTo>
                  <a:pt x="6593946" y="3435884"/>
                </a:lnTo>
                <a:cubicBezTo>
                  <a:pt x="6590597" y="3450903"/>
                  <a:pt x="6589481" y="3469676"/>
                  <a:pt x="6590597" y="3488450"/>
                </a:cubicBezTo>
                <a:cubicBezTo>
                  <a:pt x="6590597" y="3495959"/>
                  <a:pt x="6590597" y="3507224"/>
                  <a:pt x="6590597" y="3518488"/>
                </a:cubicBezTo>
                <a:cubicBezTo>
                  <a:pt x="6590597" y="3525997"/>
                  <a:pt x="6590597" y="3529752"/>
                  <a:pt x="6591713" y="3533507"/>
                </a:cubicBezTo>
                <a:cubicBezTo>
                  <a:pt x="6595062" y="3544771"/>
                  <a:pt x="6593946" y="3559790"/>
                  <a:pt x="6593946" y="3574809"/>
                </a:cubicBezTo>
                <a:cubicBezTo>
                  <a:pt x="6593946" y="3578563"/>
                  <a:pt x="6592830" y="3586073"/>
                  <a:pt x="6595062" y="3589828"/>
                </a:cubicBezTo>
                <a:cubicBezTo>
                  <a:pt x="6600644" y="3608601"/>
                  <a:pt x="6606225" y="3627375"/>
                  <a:pt x="6614039" y="3631130"/>
                </a:cubicBezTo>
                <a:cubicBezTo>
                  <a:pt x="6619621" y="3634884"/>
                  <a:pt x="6627435" y="3634884"/>
                  <a:pt x="6627435" y="3664922"/>
                </a:cubicBezTo>
                <a:cubicBezTo>
                  <a:pt x="6627435" y="3676186"/>
                  <a:pt x="6630784" y="3687450"/>
                  <a:pt x="6634133" y="3687450"/>
                </a:cubicBezTo>
                <a:cubicBezTo>
                  <a:pt x="6637481" y="3691205"/>
                  <a:pt x="6639714" y="3694960"/>
                  <a:pt x="6643063" y="3702469"/>
                </a:cubicBezTo>
                <a:cubicBezTo>
                  <a:pt x="6644179" y="3702469"/>
                  <a:pt x="6645296" y="3702469"/>
                  <a:pt x="6645296" y="3702469"/>
                </a:cubicBezTo>
                <a:cubicBezTo>
                  <a:pt x="6650877" y="3683696"/>
                  <a:pt x="6656459" y="3668677"/>
                  <a:pt x="6656459" y="3646148"/>
                </a:cubicBezTo>
                <a:cubicBezTo>
                  <a:pt x="6656459" y="3578563"/>
                  <a:pt x="6656459" y="3514733"/>
                  <a:pt x="6656459" y="3450903"/>
                </a:cubicBezTo>
                <a:cubicBezTo>
                  <a:pt x="6656459" y="3447148"/>
                  <a:pt x="6654226" y="3435884"/>
                  <a:pt x="6658691" y="3435884"/>
                </a:cubicBezTo>
                <a:cubicBezTo>
                  <a:pt x="6660924" y="3435884"/>
                  <a:pt x="6659807" y="3447148"/>
                  <a:pt x="6659807" y="3450903"/>
                </a:cubicBezTo>
                <a:cubicBezTo>
                  <a:pt x="6659807" y="3465922"/>
                  <a:pt x="6659807" y="3480940"/>
                  <a:pt x="6663156" y="3495959"/>
                </a:cubicBezTo>
                <a:cubicBezTo>
                  <a:pt x="6673203" y="3529752"/>
                  <a:pt x="6676552" y="3574809"/>
                  <a:pt x="6677668" y="3623620"/>
                </a:cubicBezTo>
                <a:cubicBezTo>
                  <a:pt x="6677668" y="3646148"/>
                  <a:pt x="6676552" y="3672431"/>
                  <a:pt x="6678785" y="3698715"/>
                </a:cubicBezTo>
                <a:cubicBezTo>
                  <a:pt x="6681017" y="3713733"/>
                  <a:pt x="6679901" y="3732507"/>
                  <a:pt x="6678785" y="3747526"/>
                </a:cubicBezTo>
                <a:cubicBezTo>
                  <a:pt x="6678785" y="3762545"/>
                  <a:pt x="6682133" y="3777564"/>
                  <a:pt x="6681017" y="3792583"/>
                </a:cubicBezTo>
                <a:cubicBezTo>
                  <a:pt x="6681017" y="3800092"/>
                  <a:pt x="6678785" y="3815111"/>
                  <a:pt x="6683250" y="3811356"/>
                </a:cubicBezTo>
                <a:cubicBezTo>
                  <a:pt x="6686599" y="3811356"/>
                  <a:pt x="6684366" y="3800092"/>
                  <a:pt x="6685482" y="3792583"/>
                </a:cubicBezTo>
                <a:cubicBezTo>
                  <a:pt x="6686599" y="3747526"/>
                  <a:pt x="6683250" y="3706224"/>
                  <a:pt x="6683250" y="3661167"/>
                </a:cubicBezTo>
                <a:cubicBezTo>
                  <a:pt x="6683250" y="3638639"/>
                  <a:pt x="6688831" y="3627375"/>
                  <a:pt x="6689948" y="3604846"/>
                </a:cubicBezTo>
                <a:cubicBezTo>
                  <a:pt x="6689948" y="3604846"/>
                  <a:pt x="6691064" y="3604846"/>
                  <a:pt x="6692180" y="3604846"/>
                </a:cubicBezTo>
                <a:cubicBezTo>
                  <a:pt x="6693296" y="3604846"/>
                  <a:pt x="6695529" y="3601092"/>
                  <a:pt x="6696645" y="3608601"/>
                </a:cubicBezTo>
                <a:cubicBezTo>
                  <a:pt x="6696645" y="3619865"/>
                  <a:pt x="6696645" y="3631130"/>
                  <a:pt x="6696645" y="3642394"/>
                </a:cubicBezTo>
                <a:cubicBezTo>
                  <a:pt x="6696645" y="3653658"/>
                  <a:pt x="6698878" y="3657413"/>
                  <a:pt x="6698878" y="3664922"/>
                </a:cubicBezTo>
                <a:cubicBezTo>
                  <a:pt x="6698878" y="3668677"/>
                  <a:pt x="6699994" y="3668677"/>
                  <a:pt x="6701110" y="3668677"/>
                </a:cubicBezTo>
                <a:cubicBezTo>
                  <a:pt x="6702227" y="3668677"/>
                  <a:pt x="6702227" y="3664922"/>
                  <a:pt x="6702227" y="3661167"/>
                </a:cubicBezTo>
                <a:cubicBezTo>
                  <a:pt x="6702227" y="3649903"/>
                  <a:pt x="6702227" y="3638639"/>
                  <a:pt x="6702227" y="3627375"/>
                </a:cubicBezTo>
                <a:cubicBezTo>
                  <a:pt x="6702227" y="3623620"/>
                  <a:pt x="6702227" y="3616111"/>
                  <a:pt x="6704459" y="3616111"/>
                </a:cubicBezTo>
                <a:cubicBezTo>
                  <a:pt x="6705576" y="3616111"/>
                  <a:pt x="6705576" y="3623620"/>
                  <a:pt x="6706692" y="3623620"/>
                </a:cubicBezTo>
                <a:cubicBezTo>
                  <a:pt x="6710041" y="3638639"/>
                  <a:pt x="6712273" y="3653658"/>
                  <a:pt x="6712273" y="3668677"/>
                </a:cubicBezTo>
                <a:cubicBezTo>
                  <a:pt x="6712273" y="3694960"/>
                  <a:pt x="6717855" y="3713733"/>
                  <a:pt x="6716739" y="3740017"/>
                </a:cubicBezTo>
                <a:cubicBezTo>
                  <a:pt x="6716739" y="3740017"/>
                  <a:pt x="6717855" y="3740017"/>
                  <a:pt x="6717855" y="3740017"/>
                </a:cubicBezTo>
                <a:cubicBezTo>
                  <a:pt x="6718971" y="3740017"/>
                  <a:pt x="6718971" y="3740017"/>
                  <a:pt x="6720088" y="3740017"/>
                </a:cubicBezTo>
                <a:cubicBezTo>
                  <a:pt x="6720088" y="3736262"/>
                  <a:pt x="6720088" y="3728752"/>
                  <a:pt x="6720088" y="3724998"/>
                </a:cubicBezTo>
                <a:cubicBezTo>
                  <a:pt x="6721204" y="3709979"/>
                  <a:pt x="6722320" y="3709979"/>
                  <a:pt x="6726785" y="3713733"/>
                </a:cubicBezTo>
                <a:cubicBezTo>
                  <a:pt x="6727902" y="3717488"/>
                  <a:pt x="6729018" y="3717488"/>
                  <a:pt x="6730134" y="3709979"/>
                </a:cubicBezTo>
                <a:cubicBezTo>
                  <a:pt x="6731251" y="3698715"/>
                  <a:pt x="6731251" y="3687450"/>
                  <a:pt x="6733483" y="3676186"/>
                </a:cubicBezTo>
                <a:cubicBezTo>
                  <a:pt x="6733483" y="3687450"/>
                  <a:pt x="6733483" y="3694960"/>
                  <a:pt x="6733483" y="3702469"/>
                </a:cubicBezTo>
                <a:cubicBezTo>
                  <a:pt x="6733483" y="3709979"/>
                  <a:pt x="6735716" y="3709979"/>
                  <a:pt x="6736832" y="3706224"/>
                </a:cubicBezTo>
                <a:cubicBezTo>
                  <a:pt x="6737948" y="3706224"/>
                  <a:pt x="6737948" y="3698715"/>
                  <a:pt x="6739065" y="3706224"/>
                </a:cubicBezTo>
                <a:cubicBezTo>
                  <a:pt x="6739065" y="3706224"/>
                  <a:pt x="6740181" y="3709979"/>
                  <a:pt x="6739065" y="3709979"/>
                </a:cubicBezTo>
                <a:cubicBezTo>
                  <a:pt x="6736832" y="3721243"/>
                  <a:pt x="6737948" y="3736262"/>
                  <a:pt x="6737948" y="3747526"/>
                </a:cubicBezTo>
                <a:cubicBezTo>
                  <a:pt x="6737948" y="3751281"/>
                  <a:pt x="6737948" y="3755035"/>
                  <a:pt x="6739065" y="3755035"/>
                </a:cubicBezTo>
                <a:cubicBezTo>
                  <a:pt x="6740181" y="3755035"/>
                  <a:pt x="6740181" y="3755035"/>
                  <a:pt x="6741297" y="3751281"/>
                </a:cubicBezTo>
                <a:cubicBezTo>
                  <a:pt x="6743530" y="3743771"/>
                  <a:pt x="6743530" y="3732507"/>
                  <a:pt x="6745762" y="3728752"/>
                </a:cubicBezTo>
                <a:cubicBezTo>
                  <a:pt x="6747995" y="3724998"/>
                  <a:pt x="6749111" y="3717488"/>
                  <a:pt x="6751344" y="3724998"/>
                </a:cubicBezTo>
                <a:cubicBezTo>
                  <a:pt x="6752460" y="3728752"/>
                  <a:pt x="6754693" y="3728752"/>
                  <a:pt x="6754693" y="3732507"/>
                </a:cubicBezTo>
                <a:cubicBezTo>
                  <a:pt x="6754693" y="3740017"/>
                  <a:pt x="6755809" y="3747526"/>
                  <a:pt x="6754693" y="3751281"/>
                </a:cubicBezTo>
                <a:cubicBezTo>
                  <a:pt x="6752460" y="3766300"/>
                  <a:pt x="6751344" y="3781318"/>
                  <a:pt x="6750228" y="3796337"/>
                </a:cubicBezTo>
                <a:cubicBezTo>
                  <a:pt x="6747995" y="3807602"/>
                  <a:pt x="6749111" y="3807602"/>
                  <a:pt x="6752460" y="3815111"/>
                </a:cubicBezTo>
                <a:cubicBezTo>
                  <a:pt x="6754693" y="3815111"/>
                  <a:pt x="6758042" y="3818866"/>
                  <a:pt x="6759158" y="3826375"/>
                </a:cubicBezTo>
                <a:cubicBezTo>
                  <a:pt x="6759158" y="3837639"/>
                  <a:pt x="6761391" y="3845149"/>
                  <a:pt x="6761391" y="3860168"/>
                </a:cubicBezTo>
                <a:cubicBezTo>
                  <a:pt x="6760274" y="3867677"/>
                  <a:pt x="6761391" y="3878941"/>
                  <a:pt x="6760274" y="3890205"/>
                </a:cubicBezTo>
                <a:cubicBezTo>
                  <a:pt x="6760274" y="3897715"/>
                  <a:pt x="6762507" y="3897715"/>
                  <a:pt x="6763623" y="3897715"/>
                </a:cubicBezTo>
                <a:cubicBezTo>
                  <a:pt x="6765856" y="3897715"/>
                  <a:pt x="6766972" y="3893960"/>
                  <a:pt x="6766972" y="3890205"/>
                </a:cubicBezTo>
                <a:cubicBezTo>
                  <a:pt x="6766972" y="3882696"/>
                  <a:pt x="6765856" y="3882696"/>
                  <a:pt x="6765856" y="3878941"/>
                </a:cubicBezTo>
                <a:cubicBezTo>
                  <a:pt x="6763623" y="3860168"/>
                  <a:pt x="6764740" y="3845149"/>
                  <a:pt x="6769205" y="3833885"/>
                </a:cubicBezTo>
                <a:cubicBezTo>
                  <a:pt x="6771438" y="3830130"/>
                  <a:pt x="6773670" y="3837639"/>
                  <a:pt x="6775903" y="3830130"/>
                </a:cubicBezTo>
                <a:cubicBezTo>
                  <a:pt x="6775903" y="3818866"/>
                  <a:pt x="6775903" y="3807602"/>
                  <a:pt x="6775903" y="3796337"/>
                </a:cubicBezTo>
                <a:cubicBezTo>
                  <a:pt x="6777019" y="3788828"/>
                  <a:pt x="6774786" y="3777564"/>
                  <a:pt x="6777019" y="3766300"/>
                </a:cubicBezTo>
                <a:cubicBezTo>
                  <a:pt x="6780368" y="3755035"/>
                  <a:pt x="6775903" y="3751281"/>
                  <a:pt x="6775903" y="3740017"/>
                </a:cubicBezTo>
                <a:cubicBezTo>
                  <a:pt x="6777019" y="3706224"/>
                  <a:pt x="6773670" y="3676186"/>
                  <a:pt x="6774786" y="3646148"/>
                </a:cubicBezTo>
                <a:cubicBezTo>
                  <a:pt x="6774786" y="3631130"/>
                  <a:pt x="6774786" y="3619865"/>
                  <a:pt x="6774786" y="3604846"/>
                </a:cubicBezTo>
                <a:cubicBezTo>
                  <a:pt x="6774786" y="3582318"/>
                  <a:pt x="6774786" y="3563544"/>
                  <a:pt x="6769205" y="3541016"/>
                </a:cubicBezTo>
                <a:cubicBezTo>
                  <a:pt x="6770321" y="3537261"/>
                  <a:pt x="6772554" y="3537261"/>
                  <a:pt x="6772554" y="3533507"/>
                </a:cubicBezTo>
                <a:cubicBezTo>
                  <a:pt x="6778135" y="3518488"/>
                  <a:pt x="6778135" y="3514733"/>
                  <a:pt x="6773670" y="3492205"/>
                </a:cubicBezTo>
                <a:cubicBezTo>
                  <a:pt x="6771438" y="3484695"/>
                  <a:pt x="6769205" y="3473431"/>
                  <a:pt x="6769205" y="3462167"/>
                </a:cubicBezTo>
                <a:cubicBezTo>
                  <a:pt x="6768089" y="3450903"/>
                  <a:pt x="6765856" y="3443393"/>
                  <a:pt x="6766972" y="3435884"/>
                </a:cubicBezTo>
                <a:cubicBezTo>
                  <a:pt x="6769205" y="3417110"/>
                  <a:pt x="6769205" y="3394582"/>
                  <a:pt x="6775903" y="3383318"/>
                </a:cubicBezTo>
                <a:cubicBezTo>
                  <a:pt x="6779252" y="3375808"/>
                  <a:pt x="6781484" y="3364544"/>
                  <a:pt x="6780368" y="3353280"/>
                </a:cubicBezTo>
                <a:cubicBezTo>
                  <a:pt x="6778135" y="3345770"/>
                  <a:pt x="6778135" y="3338261"/>
                  <a:pt x="6778135" y="3330752"/>
                </a:cubicBezTo>
                <a:cubicBezTo>
                  <a:pt x="6778135" y="3319487"/>
                  <a:pt x="6777019" y="3311978"/>
                  <a:pt x="6774786" y="3311978"/>
                </a:cubicBezTo>
                <a:cubicBezTo>
                  <a:pt x="6772554" y="3308223"/>
                  <a:pt x="6771438" y="3304468"/>
                  <a:pt x="6769205" y="3304468"/>
                </a:cubicBezTo>
                <a:cubicBezTo>
                  <a:pt x="6764740" y="3296959"/>
                  <a:pt x="6765856" y="3281940"/>
                  <a:pt x="6769205" y="3274431"/>
                </a:cubicBezTo>
                <a:cubicBezTo>
                  <a:pt x="6771438" y="3270676"/>
                  <a:pt x="6774786" y="3266921"/>
                  <a:pt x="6774786" y="3259412"/>
                </a:cubicBezTo>
                <a:cubicBezTo>
                  <a:pt x="6774786" y="3248148"/>
                  <a:pt x="6774786" y="3240638"/>
                  <a:pt x="6773670" y="3233129"/>
                </a:cubicBezTo>
                <a:cubicBezTo>
                  <a:pt x="6771438" y="3221865"/>
                  <a:pt x="6773670" y="3203091"/>
                  <a:pt x="6770321" y="3191827"/>
                </a:cubicBezTo>
                <a:cubicBezTo>
                  <a:pt x="6770321" y="3188072"/>
                  <a:pt x="6770321" y="3184318"/>
                  <a:pt x="6771438" y="3180563"/>
                </a:cubicBezTo>
                <a:cubicBezTo>
                  <a:pt x="6773670" y="3169298"/>
                  <a:pt x="6775903" y="3165544"/>
                  <a:pt x="6779252" y="3165544"/>
                </a:cubicBezTo>
                <a:cubicBezTo>
                  <a:pt x="6780368" y="3165544"/>
                  <a:pt x="6782601" y="3161789"/>
                  <a:pt x="6781484" y="3154280"/>
                </a:cubicBezTo>
                <a:cubicBezTo>
                  <a:pt x="6777019" y="3139261"/>
                  <a:pt x="6774786" y="3120487"/>
                  <a:pt x="6772554" y="3101713"/>
                </a:cubicBezTo>
                <a:cubicBezTo>
                  <a:pt x="6772554" y="3097959"/>
                  <a:pt x="6771438" y="3094204"/>
                  <a:pt x="6770321" y="3094204"/>
                </a:cubicBezTo>
                <a:cubicBezTo>
                  <a:pt x="6769205" y="3094204"/>
                  <a:pt x="6769205" y="3097959"/>
                  <a:pt x="6768089" y="3101713"/>
                </a:cubicBezTo>
                <a:cubicBezTo>
                  <a:pt x="6768089" y="3116733"/>
                  <a:pt x="6763623" y="3135506"/>
                  <a:pt x="6766972" y="3154280"/>
                </a:cubicBezTo>
                <a:cubicBezTo>
                  <a:pt x="6766972" y="3158035"/>
                  <a:pt x="6766972" y="3165544"/>
                  <a:pt x="6765856" y="3165544"/>
                </a:cubicBezTo>
                <a:cubicBezTo>
                  <a:pt x="6762507" y="3165544"/>
                  <a:pt x="6762507" y="3176808"/>
                  <a:pt x="6762507" y="3184318"/>
                </a:cubicBezTo>
                <a:cubicBezTo>
                  <a:pt x="6762507" y="3191827"/>
                  <a:pt x="6760274" y="3195581"/>
                  <a:pt x="6758042" y="3191827"/>
                </a:cubicBezTo>
                <a:cubicBezTo>
                  <a:pt x="6756925" y="3191827"/>
                  <a:pt x="6755809" y="3184318"/>
                  <a:pt x="6753577" y="3180563"/>
                </a:cubicBezTo>
                <a:cubicBezTo>
                  <a:pt x="6753577" y="3188072"/>
                  <a:pt x="6752460" y="3191827"/>
                  <a:pt x="6753577" y="3195581"/>
                </a:cubicBezTo>
                <a:cubicBezTo>
                  <a:pt x="6755809" y="3203091"/>
                  <a:pt x="6754693" y="3214355"/>
                  <a:pt x="6754693" y="3221865"/>
                </a:cubicBezTo>
                <a:cubicBezTo>
                  <a:pt x="6755809" y="3233129"/>
                  <a:pt x="6752460" y="3240638"/>
                  <a:pt x="6753577" y="3251903"/>
                </a:cubicBezTo>
                <a:cubicBezTo>
                  <a:pt x="6754693" y="3266921"/>
                  <a:pt x="6750228" y="3263166"/>
                  <a:pt x="6747995" y="3270676"/>
                </a:cubicBezTo>
                <a:cubicBezTo>
                  <a:pt x="6746879" y="3274431"/>
                  <a:pt x="6746879" y="3281940"/>
                  <a:pt x="6746879" y="3285695"/>
                </a:cubicBezTo>
                <a:cubicBezTo>
                  <a:pt x="6746879" y="3304468"/>
                  <a:pt x="6746879" y="3323242"/>
                  <a:pt x="6746879" y="3345770"/>
                </a:cubicBezTo>
                <a:cubicBezTo>
                  <a:pt x="6746879" y="3364544"/>
                  <a:pt x="6746879" y="3387072"/>
                  <a:pt x="6746879" y="3409601"/>
                </a:cubicBezTo>
                <a:cubicBezTo>
                  <a:pt x="6746879" y="3409601"/>
                  <a:pt x="6745762" y="3409601"/>
                  <a:pt x="6745762" y="3409601"/>
                </a:cubicBezTo>
                <a:cubicBezTo>
                  <a:pt x="6745762" y="3390827"/>
                  <a:pt x="6745762" y="3368299"/>
                  <a:pt x="6744646" y="3345770"/>
                </a:cubicBezTo>
                <a:cubicBezTo>
                  <a:pt x="6743530" y="3353280"/>
                  <a:pt x="6741297" y="3357035"/>
                  <a:pt x="6741297" y="3360789"/>
                </a:cubicBezTo>
                <a:cubicBezTo>
                  <a:pt x="6740181" y="3398337"/>
                  <a:pt x="6736832" y="3435884"/>
                  <a:pt x="6737948" y="3473431"/>
                </a:cubicBezTo>
                <a:cubicBezTo>
                  <a:pt x="6737948" y="3480940"/>
                  <a:pt x="6737948" y="3488450"/>
                  <a:pt x="6737948" y="3495959"/>
                </a:cubicBezTo>
                <a:cubicBezTo>
                  <a:pt x="6737948" y="3518488"/>
                  <a:pt x="6735716" y="3533507"/>
                  <a:pt x="6731251" y="3544771"/>
                </a:cubicBezTo>
                <a:cubicBezTo>
                  <a:pt x="6731251" y="3556035"/>
                  <a:pt x="6731251" y="3567299"/>
                  <a:pt x="6731251" y="3578563"/>
                </a:cubicBezTo>
                <a:cubicBezTo>
                  <a:pt x="6731251" y="3586073"/>
                  <a:pt x="6730134" y="3586073"/>
                  <a:pt x="6729018" y="3589828"/>
                </a:cubicBezTo>
                <a:cubicBezTo>
                  <a:pt x="6727902" y="3593582"/>
                  <a:pt x="6726785" y="3589828"/>
                  <a:pt x="6725669" y="3586073"/>
                </a:cubicBezTo>
                <a:cubicBezTo>
                  <a:pt x="6721204" y="3574809"/>
                  <a:pt x="6721204" y="3574809"/>
                  <a:pt x="6724553" y="3559790"/>
                </a:cubicBezTo>
                <a:cubicBezTo>
                  <a:pt x="6725669" y="3556035"/>
                  <a:pt x="6729018" y="3544771"/>
                  <a:pt x="6730134" y="3544771"/>
                </a:cubicBezTo>
                <a:cubicBezTo>
                  <a:pt x="6727902" y="3529752"/>
                  <a:pt x="6731251" y="3518488"/>
                  <a:pt x="6731251" y="3507224"/>
                </a:cubicBezTo>
                <a:cubicBezTo>
                  <a:pt x="6729018" y="3492205"/>
                  <a:pt x="6729018" y="3473431"/>
                  <a:pt x="6731251" y="3462167"/>
                </a:cubicBezTo>
                <a:cubicBezTo>
                  <a:pt x="6731251" y="3454657"/>
                  <a:pt x="6732367" y="3450903"/>
                  <a:pt x="6731251" y="3443393"/>
                </a:cubicBezTo>
                <a:cubicBezTo>
                  <a:pt x="6731251" y="3435884"/>
                  <a:pt x="6732367" y="3428374"/>
                  <a:pt x="6730134" y="3417110"/>
                </a:cubicBezTo>
                <a:cubicBezTo>
                  <a:pt x="6729018" y="3409601"/>
                  <a:pt x="6732367" y="3398337"/>
                  <a:pt x="6731251" y="3390827"/>
                </a:cubicBezTo>
                <a:cubicBezTo>
                  <a:pt x="6729018" y="3387072"/>
                  <a:pt x="6730134" y="3379563"/>
                  <a:pt x="6730134" y="3375808"/>
                </a:cubicBezTo>
                <a:cubicBezTo>
                  <a:pt x="6730134" y="3368299"/>
                  <a:pt x="6732367" y="3372054"/>
                  <a:pt x="6733483" y="3368299"/>
                </a:cubicBezTo>
                <a:cubicBezTo>
                  <a:pt x="6733483" y="3364544"/>
                  <a:pt x="6733483" y="3357035"/>
                  <a:pt x="6733483" y="3349525"/>
                </a:cubicBezTo>
                <a:cubicBezTo>
                  <a:pt x="6732367" y="3349525"/>
                  <a:pt x="6731251" y="3345770"/>
                  <a:pt x="6731251" y="3342016"/>
                </a:cubicBezTo>
                <a:cubicBezTo>
                  <a:pt x="6732367" y="3334506"/>
                  <a:pt x="6734599" y="3338261"/>
                  <a:pt x="6735716" y="3338261"/>
                </a:cubicBezTo>
                <a:cubicBezTo>
                  <a:pt x="6735716" y="3330752"/>
                  <a:pt x="6735716" y="3323242"/>
                  <a:pt x="6735716" y="3315733"/>
                </a:cubicBezTo>
                <a:cubicBezTo>
                  <a:pt x="6733483" y="3319487"/>
                  <a:pt x="6733483" y="3311978"/>
                  <a:pt x="6733483" y="3308223"/>
                </a:cubicBezTo>
                <a:cubicBezTo>
                  <a:pt x="6734599" y="3300714"/>
                  <a:pt x="6735716" y="3304468"/>
                  <a:pt x="6737948" y="3304468"/>
                </a:cubicBezTo>
                <a:cubicBezTo>
                  <a:pt x="6737948" y="3285695"/>
                  <a:pt x="6735716" y="3263166"/>
                  <a:pt x="6739065" y="3244393"/>
                </a:cubicBezTo>
                <a:cubicBezTo>
                  <a:pt x="6740181" y="3240638"/>
                  <a:pt x="6740181" y="3236883"/>
                  <a:pt x="6739065" y="3233129"/>
                </a:cubicBezTo>
                <a:cubicBezTo>
                  <a:pt x="6736832" y="3229374"/>
                  <a:pt x="6736832" y="3221865"/>
                  <a:pt x="6737948" y="3218110"/>
                </a:cubicBezTo>
                <a:cubicBezTo>
                  <a:pt x="6737948" y="3206846"/>
                  <a:pt x="6736832" y="3191827"/>
                  <a:pt x="6735716" y="3184318"/>
                </a:cubicBezTo>
                <a:cubicBezTo>
                  <a:pt x="6733483" y="3173053"/>
                  <a:pt x="6733483" y="3161789"/>
                  <a:pt x="6735716" y="3150525"/>
                </a:cubicBezTo>
                <a:cubicBezTo>
                  <a:pt x="6736832" y="3143015"/>
                  <a:pt x="6737948" y="3131751"/>
                  <a:pt x="6737948" y="3116733"/>
                </a:cubicBezTo>
                <a:cubicBezTo>
                  <a:pt x="6736832" y="3109223"/>
                  <a:pt x="6737948" y="3097959"/>
                  <a:pt x="6737948" y="3090449"/>
                </a:cubicBezTo>
                <a:cubicBezTo>
                  <a:pt x="6734599" y="3086695"/>
                  <a:pt x="6735716" y="3079185"/>
                  <a:pt x="6735716" y="3075430"/>
                </a:cubicBezTo>
                <a:cubicBezTo>
                  <a:pt x="6735716" y="3067921"/>
                  <a:pt x="6735716" y="3064166"/>
                  <a:pt x="6735716" y="3056657"/>
                </a:cubicBezTo>
                <a:cubicBezTo>
                  <a:pt x="6732367" y="3045392"/>
                  <a:pt x="6732367" y="3034128"/>
                  <a:pt x="6735716" y="3022864"/>
                </a:cubicBezTo>
                <a:cubicBezTo>
                  <a:pt x="6735716" y="3022864"/>
                  <a:pt x="6735716" y="3019110"/>
                  <a:pt x="6735716" y="3019110"/>
                </a:cubicBezTo>
                <a:cubicBezTo>
                  <a:pt x="6735716" y="2989072"/>
                  <a:pt x="6735716" y="2989072"/>
                  <a:pt x="6742414" y="2977807"/>
                </a:cubicBezTo>
                <a:cubicBezTo>
                  <a:pt x="6743530" y="2977807"/>
                  <a:pt x="6744646" y="2977807"/>
                  <a:pt x="6744646" y="2977807"/>
                </a:cubicBezTo>
                <a:cubicBezTo>
                  <a:pt x="6747995" y="2970298"/>
                  <a:pt x="6751344" y="2974053"/>
                  <a:pt x="6751344" y="2989072"/>
                </a:cubicBezTo>
                <a:cubicBezTo>
                  <a:pt x="6751344" y="2996581"/>
                  <a:pt x="6751344" y="3007845"/>
                  <a:pt x="6751344" y="3019110"/>
                </a:cubicBezTo>
                <a:cubicBezTo>
                  <a:pt x="6751344" y="3026619"/>
                  <a:pt x="6751344" y="3030374"/>
                  <a:pt x="6753577" y="3030374"/>
                </a:cubicBezTo>
                <a:cubicBezTo>
                  <a:pt x="6755809" y="3030374"/>
                  <a:pt x="6754693" y="3026619"/>
                  <a:pt x="6754693" y="3019110"/>
                </a:cubicBezTo>
                <a:cubicBezTo>
                  <a:pt x="6754693" y="3015355"/>
                  <a:pt x="6755809" y="3007845"/>
                  <a:pt x="6753577" y="3004091"/>
                </a:cubicBezTo>
                <a:cubicBezTo>
                  <a:pt x="6752460" y="2996581"/>
                  <a:pt x="6752460" y="2989072"/>
                  <a:pt x="6753577" y="2985317"/>
                </a:cubicBezTo>
                <a:cubicBezTo>
                  <a:pt x="6754693" y="2974053"/>
                  <a:pt x="6754693" y="2962789"/>
                  <a:pt x="6754693" y="2955279"/>
                </a:cubicBezTo>
                <a:cubicBezTo>
                  <a:pt x="6754693" y="2947769"/>
                  <a:pt x="6755809" y="2940260"/>
                  <a:pt x="6756925" y="2936506"/>
                </a:cubicBezTo>
                <a:cubicBezTo>
                  <a:pt x="6761391" y="2917732"/>
                  <a:pt x="6765856" y="2898958"/>
                  <a:pt x="6773670" y="2891449"/>
                </a:cubicBezTo>
                <a:cubicBezTo>
                  <a:pt x="6774786" y="2898958"/>
                  <a:pt x="6774786" y="2902713"/>
                  <a:pt x="6774786" y="2906468"/>
                </a:cubicBezTo>
                <a:cubicBezTo>
                  <a:pt x="6774786" y="2928996"/>
                  <a:pt x="6774786" y="2947769"/>
                  <a:pt x="6774786" y="2966543"/>
                </a:cubicBezTo>
                <a:cubicBezTo>
                  <a:pt x="6773670" y="2974053"/>
                  <a:pt x="6775903" y="2981562"/>
                  <a:pt x="6778135" y="2985317"/>
                </a:cubicBezTo>
                <a:cubicBezTo>
                  <a:pt x="6778135" y="2962789"/>
                  <a:pt x="6778135" y="2940260"/>
                  <a:pt x="6778135" y="2917732"/>
                </a:cubicBezTo>
                <a:lnTo>
                  <a:pt x="6778135" y="2875684"/>
                </a:lnTo>
                <a:lnTo>
                  <a:pt x="6786583" y="2878326"/>
                </a:lnTo>
                <a:cubicBezTo>
                  <a:pt x="6789859" y="2882482"/>
                  <a:pt x="6791552" y="2889188"/>
                  <a:pt x="6791694" y="2898200"/>
                </a:cubicBezTo>
                <a:cubicBezTo>
                  <a:pt x="6793055" y="2958329"/>
                  <a:pt x="6794416" y="3018458"/>
                  <a:pt x="6795776" y="3078586"/>
                </a:cubicBezTo>
                <a:cubicBezTo>
                  <a:pt x="6795570" y="3100546"/>
                  <a:pt x="6791628" y="3122040"/>
                  <a:pt x="6793912" y="3144309"/>
                </a:cubicBezTo>
                <a:cubicBezTo>
                  <a:pt x="6795931" y="3158551"/>
                  <a:pt x="6798686" y="3166889"/>
                  <a:pt x="6810381" y="3164348"/>
                </a:cubicBezTo>
                <a:lnTo>
                  <a:pt x="6813297" y="3166550"/>
                </a:lnTo>
                <a:lnTo>
                  <a:pt x="6813020" y="3176338"/>
                </a:lnTo>
                <a:cubicBezTo>
                  <a:pt x="6812462" y="3186194"/>
                  <a:pt x="6811624" y="3195581"/>
                  <a:pt x="6810508" y="3203091"/>
                </a:cubicBezTo>
                <a:cubicBezTo>
                  <a:pt x="6809392" y="3221865"/>
                  <a:pt x="6808275" y="3240638"/>
                  <a:pt x="6809392" y="3255657"/>
                </a:cubicBezTo>
                <a:lnTo>
                  <a:pt x="6811023" y="3279433"/>
                </a:lnTo>
                <a:lnTo>
                  <a:pt x="6806162" y="3299731"/>
                </a:lnTo>
                <a:cubicBezTo>
                  <a:pt x="6806426" y="3307758"/>
                  <a:pt x="6808936" y="3318064"/>
                  <a:pt x="6807955" y="3325936"/>
                </a:cubicBezTo>
                <a:cubicBezTo>
                  <a:pt x="6806484" y="3337745"/>
                  <a:pt x="6809729" y="3342146"/>
                  <a:pt x="6815709" y="3344890"/>
                </a:cubicBezTo>
                <a:lnTo>
                  <a:pt x="6815843" y="3345045"/>
                </a:lnTo>
                <a:lnTo>
                  <a:pt x="6818161" y="3375373"/>
                </a:lnTo>
                <a:lnTo>
                  <a:pt x="6799904" y="3410875"/>
                </a:lnTo>
                <a:cubicBezTo>
                  <a:pt x="6801149" y="3411030"/>
                  <a:pt x="6800904" y="3412998"/>
                  <a:pt x="6802149" y="3413153"/>
                </a:cubicBezTo>
                <a:lnTo>
                  <a:pt x="6820171" y="3401660"/>
                </a:lnTo>
                <a:lnTo>
                  <a:pt x="6822787" y="3435884"/>
                </a:lnTo>
                <a:cubicBezTo>
                  <a:pt x="6822787" y="3462167"/>
                  <a:pt x="6822787" y="3484695"/>
                  <a:pt x="6822787" y="3510978"/>
                </a:cubicBezTo>
                <a:cubicBezTo>
                  <a:pt x="6822787" y="3514733"/>
                  <a:pt x="6821671" y="3522243"/>
                  <a:pt x="6823904" y="3525997"/>
                </a:cubicBezTo>
                <a:cubicBezTo>
                  <a:pt x="6826136" y="3529752"/>
                  <a:pt x="6828369" y="3522243"/>
                  <a:pt x="6828369" y="3518488"/>
                </a:cubicBezTo>
                <a:cubicBezTo>
                  <a:pt x="6829485" y="3503469"/>
                  <a:pt x="6831718" y="3492205"/>
                  <a:pt x="6832834" y="3477186"/>
                </a:cubicBezTo>
                <a:cubicBezTo>
                  <a:pt x="6833950" y="3458412"/>
                  <a:pt x="6833950" y="3439639"/>
                  <a:pt x="6837299" y="3420865"/>
                </a:cubicBezTo>
                <a:cubicBezTo>
                  <a:pt x="6838415" y="3428374"/>
                  <a:pt x="6840648" y="3428374"/>
                  <a:pt x="6840648" y="3435884"/>
                </a:cubicBezTo>
                <a:cubicBezTo>
                  <a:pt x="6840648" y="3450903"/>
                  <a:pt x="6843997" y="3462167"/>
                  <a:pt x="6845113" y="3473431"/>
                </a:cubicBezTo>
                <a:cubicBezTo>
                  <a:pt x="6845113" y="3477186"/>
                  <a:pt x="6847346" y="3480940"/>
                  <a:pt x="6848462" y="3480940"/>
                </a:cubicBezTo>
                <a:cubicBezTo>
                  <a:pt x="6850695" y="3477186"/>
                  <a:pt x="6849578" y="3473431"/>
                  <a:pt x="6849578" y="3469676"/>
                </a:cubicBezTo>
                <a:cubicBezTo>
                  <a:pt x="6849578" y="3465922"/>
                  <a:pt x="6849578" y="3462167"/>
                  <a:pt x="6849578" y="3454657"/>
                </a:cubicBezTo>
                <a:lnTo>
                  <a:pt x="6849273" y="3438246"/>
                </a:lnTo>
                <a:lnTo>
                  <a:pt x="6856933" y="3454203"/>
                </a:lnTo>
                <a:cubicBezTo>
                  <a:pt x="6857766" y="3466549"/>
                  <a:pt x="6854433" y="3480624"/>
                  <a:pt x="6847369" y="3496733"/>
                </a:cubicBezTo>
                <a:cubicBezTo>
                  <a:pt x="6838938" y="3513670"/>
                  <a:pt x="6841202" y="3525944"/>
                  <a:pt x="6853407" y="3529463"/>
                </a:cubicBezTo>
                <a:cubicBezTo>
                  <a:pt x="6859387" y="3532206"/>
                  <a:pt x="6865612" y="3532982"/>
                  <a:pt x="6872082" y="3531789"/>
                </a:cubicBezTo>
                <a:cubicBezTo>
                  <a:pt x="6890248" y="3528056"/>
                  <a:pt x="6898415" y="3503091"/>
                  <a:pt x="6889661" y="3482014"/>
                </a:cubicBezTo>
                <a:cubicBezTo>
                  <a:pt x="6882907" y="3465184"/>
                  <a:pt x="6881133" y="3448973"/>
                  <a:pt x="6880849" y="3430950"/>
                </a:cubicBezTo>
                <a:cubicBezTo>
                  <a:pt x="6881811" y="3413082"/>
                  <a:pt x="6880036" y="3396872"/>
                  <a:pt x="6872792" y="3383978"/>
                </a:cubicBezTo>
                <a:cubicBezTo>
                  <a:pt x="6860058" y="3364404"/>
                  <a:pt x="6860039" y="3354409"/>
                  <a:pt x="6875186" y="3334310"/>
                </a:cubicBezTo>
                <a:cubicBezTo>
                  <a:pt x="6884617" y="3319496"/>
                  <a:pt x="6888823" y="3306029"/>
                  <a:pt x="6888784" y="3286038"/>
                </a:cubicBezTo>
                <a:cubicBezTo>
                  <a:pt x="6889462" y="3250147"/>
                  <a:pt x="6883669" y="3215448"/>
                  <a:pt x="6882856" y="3181370"/>
                </a:cubicBezTo>
                <a:cubicBezTo>
                  <a:pt x="6881553" y="3151228"/>
                  <a:pt x="6885230" y="3121707"/>
                  <a:pt x="6899622" y="3097517"/>
                </a:cubicBezTo>
                <a:cubicBezTo>
                  <a:pt x="6908808" y="3084671"/>
                  <a:pt x="6907299" y="3076488"/>
                  <a:pt x="6901300" y="3063749"/>
                </a:cubicBezTo>
                <a:cubicBezTo>
                  <a:pt x="6873303" y="3004300"/>
                  <a:pt x="6863717" y="2939149"/>
                  <a:pt x="6894443" y="2865029"/>
                </a:cubicBezTo>
                <a:cubicBezTo>
                  <a:pt x="6899649" y="2853686"/>
                  <a:pt x="6898384" y="2843535"/>
                  <a:pt x="6897120" y="2833385"/>
                </a:cubicBezTo>
                <a:cubicBezTo>
                  <a:pt x="6895366" y="2827170"/>
                  <a:pt x="6891366" y="2818677"/>
                  <a:pt x="6896082" y="2811270"/>
                </a:cubicBezTo>
                <a:cubicBezTo>
                  <a:pt x="6902042" y="2804018"/>
                  <a:pt x="6906287" y="2810543"/>
                  <a:pt x="6911022" y="2813131"/>
                </a:cubicBezTo>
                <a:lnTo>
                  <a:pt x="6914682" y="2813944"/>
                </a:lnTo>
                <a:lnTo>
                  <a:pt x="6915416" y="2858630"/>
                </a:lnTo>
                <a:cubicBezTo>
                  <a:pt x="6916650" y="2884921"/>
                  <a:pt x="6916650" y="2911212"/>
                  <a:pt x="6916650" y="2937503"/>
                </a:cubicBezTo>
                <a:cubicBezTo>
                  <a:pt x="6916650" y="2937503"/>
                  <a:pt x="6916650" y="2941259"/>
                  <a:pt x="6916650" y="2945015"/>
                </a:cubicBezTo>
                <a:cubicBezTo>
                  <a:pt x="6916650" y="2952527"/>
                  <a:pt x="6915416" y="2963794"/>
                  <a:pt x="6917884" y="2967550"/>
                </a:cubicBezTo>
                <a:cubicBezTo>
                  <a:pt x="6917884" y="2982574"/>
                  <a:pt x="6920352" y="2997597"/>
                  <a:pt x="6920352" y="3012621"/>
                </a:cubicBezTo>
                <a:cubicBezTo>
                  <a:pt x="6920352" y="3020132"/>
                  <a:pt x="6920352" y="3023888"/>
                  <a:pt x="6921587" y="3031400"/>
                </a:cubicBezTo>
                <a:cubicBezTo>
                  <a:pt x="6922821" y="3038912"/>
                  <a:pt x="6921587" y="3046423"/>
                  <a:pt x="6921587" y="3057691"/>
                </a:cubicBezTo>
                <a:cubicBezTo>
                  <a:pt x="6921587" y="3065203"/>
                  <a:pt x="6924054" y="3072714"/>
                  <a:pt x="6924054" y="3083982"/>
                </a:cubicBezTo>
                <a:cubicBezTo>
                  <a:pt x="6924054" y="3087738"/>
                  <a:pt x="6922821" y="3091494"/>
                  <a:pt x="6921587" y="3099005"/>
                </a:cubicBezTo>
                <a:cubicBezTo>
                  <a:pt x="6921587" y="3106517"/>
                  <a:pt x="6925289" y="3102761"/>
                  <a:pt x="6925289" y="3106517"/>
                </a:cubicBezTo>
                <a:cubicBezTo>
                  <a:pt x="6925289" y="3110273"/>
                  <a:pt x="6925289" y="3110273"/>
                  <a:pt x="6925289" y="3114029"/>
                </a:cubicBezTo>
                <a:cubicBezTo>
                  <a:pt x="6925289" y="3132808"/>
                  <a:pt x="6926523" y="3155343"/>
                  <a:pt x="6927757" y="3174123"/>
                </a:cubicBezTo>
                <a:cubicBezTo>
                  <a:pt x="6927757" y="3189146"/>
                  <a:pt x="6928991" y="3204169"/>
                  <a:pt x="6930225" y="3219193"/>
                </a:cubicBezTo>
                <a:cubicBezTo>
                  <a:pt x="6931459" y="3241728"/>
                  <a:pt x="6931459" y="3241728"/>
                  <a:pt x="6930225" y="3264263"/>
                </a:cubicBezTo>
                <a:cubicBezTo>
                  <a:pt x="6928991" y="3271775"/>
                  <a:pt x="6927757" y="3279287"/>
                  <a:pt x="6932693" y="3279287"/>
                </a:cubicBezTo>
                <a:cubicBezTo>
                  <a:pt x="6935161" y="3279287"/>
                  <a:pt x="6936395" y="3290554"/>
                  <a:pt x="6935161" y="3298066"/>
                </a:cubicBezTo>
                <a:cubicBezTo>
                  <a:pt x="6931459" y="3313089"/>
                  <a:pt x="6933927" y="3324357"/>
                  <a:pt x="6933927" y="3339380"/>
                </a:cubicBezTo>
                <a:cubicBezTo>
                  <a:pt x="6932693" y="3346892"/>
                  <a:pt x="6937629" y="3361915"/>
                  <a:pt x="6940097" y="3358160"/>
                </a:cubicBezTo>
                <a:cubicBezTo>
                  <a:pt x="6946267" y="3358160"/>
                  <a:pt x="6949969" y="3361915"/>
                  <a:pt x="6949969" y="3373183"/>
                </a:cubicBezTo>
                <a:cubicBezTo>
                  <a:pt x="6949969" y="3388206"/>
                  <a:pt x="6952437" y="3399474"/>
                  <a:pt x="6952437" y="3414497"/>
                </a:cubicBezTo>
                <a:cubicBezTo>
                  <a:pt x="6952437" y="3429521"/>
                  <a:pt x="6951203" y="3444544"/>
                  <a:pt x="6952437" y="3463324"/>
                </a:cubicBezTo>
                <a:cubicBezTo>
                  <a:pt x="6953671" y="3478347"/>
                  <a:pt x="6953671" y="3493370"/>
                  <a:pt x="6952437" y="3508394"/>
                </a:cubicBezTo>
                <a:cubicBezTo>
                  <a:pt x="6951203" y="3519661"/>
                  <a:pt x="6954905" y="3523417"/>
                  <a:pt x="6957373" y="3527173"/>
                </a:cubicBezTo>
                <a:cubicBezTo>
                  <a:pt x="6961075" y="3538441"/>
                  <a:pt x="6963543" y="3534685"/>
                  <a:pt x="6963543" y="3519661"/>
                </a:cubicBezTo>
                <a:cubicBezTo>
                  <a:pt x="6963543" y="3515906"/>
                  <a:pt x="6963543" y="3508394"/>
                  <a:pt x="6963543" y="3500882"/>
                </a:cubicBezTo>
                <a:cubicBezTo>
                  <a:pt x="6964777" y="3493370"/>
                  <a:pt x="6964777" y="3482103"/>
                  <a:pt x="6967245" y="3482103"/>
                </a:cubicBezTo>
                <a:cubicBezTo>
                  <a:pt x="6973415" y="3482103"/>
                  <a:pt x="6973415" y="3470835"/>
                  <a:pt x="6973415" y="3459568"/>
                </a:cubicBezTo>
                <a:cubicBezTo>
                  <a:pt x="6973415" y="3444544"/>
                  <a:pt x="6973415" y="3433277"/>
                  <a:pt x="6977117" y="3425765"/>
                </a:cubicBezTo>
                <a:cubicBezTo>
                  <a:pt x="6979585" y="3418253"/>
                  <a:pt x="6979585" y="3403230"/>
                  <a:pt x="6977117" y="3391962"/>
                </a:cubicBezTo>
                <a:cubicBezTo>
                  <a:pt x="6973415" y="3376939"/>
                  <a:pt x="6975883" y="3358160"/>
                  <a:pt x="6975883" y="3339380"/>
                </a:cubicBezTo>
                <a:cubicBezTo>
                  <a:pt x="6975883" y="3335624"/>
                  <a:pt x="6977117" y="3335624"/>
                  <a:pt x="6977117" y="3331869"/>
                </a:cubicBezTo>
                <a:cubicBezTo>
                  <a:pt x="6979585" y="3328113"/>
                  <a:pt x="6980819" y="3331869"/>
                  <a:pt x="6980819" y="3335624"/>
                </a:cubicBezTo>
                <a:cubicBezTo>
                  <a:pt x="6980819" y="3346892"/>
                  <a:pt x="6980819" y="3354404"/>
                  <a:pt x="6983287" y="3358160"/>
                </a:cubicBezTo>
                <a:cubicBezTo>
                  <a:pt x="6986989" y="3369427"/>
                  <a:pt x="6989457" y="3365671"/>
                  <a:pt x="6991925" y="3365671"/>
                </a:cubicBezTo>
                <a:cubicBezTo>
                  <a:pt x="6991925" y="3354404"/>
                  <a:pt x="6993159" y="3343136"/>
                  <a:pt x="6993159" y="3328113"/>
                </a:cubicBezTo>
                <a:cubicBezTo>
                  <a:pt x="6994393" y="3335624"/>
                  <a:pt x="6994393" y="3339380"/>
                  <a:pt x="6994393" y="3343136"/>
                </a:cubicBezTo>
                <a:cubicBezTo>
                  <a:pt x="6994393" y="3354404"/>
                  <a:pt x="6995627" y="3365671"/>
                  <a:pt x="6994393" y="3376939"/>
                </a:cubicBezTo>
                <a:cubicBezTo>
                  <a:pt x="6993159" y="3391962"/>
                  <a:pt x="6996861" y="3395718"/>
                  <a:pt x="6998095" y="3410742"/>
                </a:cubicBezTo>
                <a:cubicBezTo>
                  <a:pt x="6999329" y="3425765"/>
                  <a:pt x="7000563" y="3425765"/>
                  <a:pt x="7005499" y="3418253"/>
                </a:cubicBezTo>
                <a:cubicBezTo>
                  <a:pt x="7009201" y="3414497"/>
                  <a:pt x="7010435" y="3406986"/>
                  <a:pt x="7009201" y="3399474"/>
                </a:cubicBezTo>
                <a:cubicBezTo>
                  <a:pt x="7006733" y="3388206"/>
                  <a:pt x="7007967" y="3376939"/>
                  <a:pt x="7007967" y="3369427"/>
                </a:cubicBezTo>
                <a:cubicBezTo>
                  <a:pt x="7006733" y="3346892"/>
                  <a:pt x="7009201" y="3328113"/>
                  <a:pt x="7005499" y="3305578"/>
                </a:cubicBezTo>
                <a:cubicBezTo>
                  <a:pt x="7005499" y="3305578"/>
                  <a:pt x="7005499" y="3301822"/>
                  <a:pt x="7006733" y="3298066"/>
                </a:cubicBezTo>
                <a:cubicBezTo>
                  <a:pt x="7009201" y="3279287"/>
                  <a:pt x="7009201" y="3264263"/>
                  <a:pt x="7009201" y="3245484"/>
                </a:cubicBezTo>
                <a:cubicBezTo>
                  <a:pt x="7010435" y="3219193"/>
                  <a:pt x="7012903" y="3192902"/>
                  <a:pt x="7011669" y="3166611"/>
                </a:cubicBezTo>
                <a:cubicBezTo>
                  <a:pt x="7011669" y="3166611"/>
                  <a:pt x="7011669" y="3162855"/>
                  <a:pt x="7011669" y="3162855"/>
                </a:cubicBezTo>
                <a:cubicBezTo>
                  <a:pt x="7012903" y="3162855"/>
                  <a:pt x="7012903" y="3162855"/>
                  <a:pt x="7012903" y="3162855"/>
                </a:cubicBezTo>
                <a:cubicBezTo>
                  <a:pt x="7014137" y="3162855"/>
                  <a:pt x="7015371" y="3162855"/>
                  <a:pt x="7015371" y="3166611"/>
                </a:cubicBezTo>
                <a:cubicBezTo>
                  <a:pt x="7015371" y="3170367"/>
                  <a:pt x="7015371" y="3174123"/>
                  <a:pt x="7015371" y="3177878"/>
                </a:cubicBezTo>
                <a:cubicBezTo>
                  <a:pt x="7015371" y="3200414"/>
                  <a:pt x="7015371" y="3222949"/>
                  <a:pt x="7015371" y="3245484"/>
                </a:cubicBezTo>
                <a:cubicBezTo>
                  <a:pt x="7015371" y="3249240"/>
                  <a:pt x="7015371" y="3256751"/>
                  <a:pt x="7017839" y="3256751"/>
                </a:cubicBezTo>
                <a:cubicBezTo>
                  <a:pt x="7022775" y="3252996"/>
                  <a:pt x="7022775" y="3268019"/>
                  <a:pt x="7022775" y="3275531"/>
                </a:cubicBezTo>
                <a:cubicBezTo>
                  <a:pt x="7022775" y="3290554"/>
                  <a:pt x="7022775" y="3305578"/>
                  <a:pt x="7022775" y="3320601"/>
                </a:cubicBezTo>
                <a:cubicBezTo>
                  <a:pt x="7022775" y="3331869"/>
                  <a:pt x="7024009" y="3343136"/>
                  <a:pt x="7025243" y="3354404"/>
                </a:cubicBezTo>
                <a:cubicBezTo>
                  <a:pt x="7027711" y="3350648"/>
                  <a:pt x="7028945" y="3343136"/>
                  <a:pt x="7028945" y="3335624"/>
                </a:cubicBezTo>
                <a:cubicBezTo>
                  <a:pt x="7028945" y="3305578"/>
                  <a:pt x="7026477" y="3275531"/>
                  <a:pt x="7030179" y="3245484"/>
                </a:cubicBezTo>
                <a:cubicBezTo>
                  <a:pt x="7030179" y="3196658"/>
                  <a:pt x="7030179" y="3147832"/>
                  <a:pt x="7030179" y="3102761"/>
                </a:cubicBezTo>
                <a:cubicBezTo>
                  <a:pt x="7030179" y="3095249"/>
                  <a:pt x="7026477" y="3091494"/>
                  <a:pt x="7028945" y="3083982"/>
                </a:cubicBezTo>
                <a:cubicBezTo>
                  <a:pt x="7032647" y="3072714"/>
                  <a:pt x="7030179" y="3057691"/>
                  <a:pt x="7030179" y="3046423"/>
                </a:cubicBezTo>
                <a:cubicBezTo>
                  <a:pt x="7030179" y="3035156"/>
                  <a:pt x="7031413" y="3020132"/>
                  <a:pt x="7028945" y="3008865"/>
                </a:cubicBezTo>
                <a:cubicBezTo>
                  <a:pt x="7027711" y="3001353"/>
                  <a:pt x="7028945" y="2990085"/>
                  <a:pt x="7028945" y="2982574"/>
                </a:cubicBezTo>
                <a:cubicBezTo>
                  <a:pt x="7031413" y="2963794"/>
                  <a:pt x="7032647" y="2941259"/>
                  <a:pt x="7032647" y="2918724"/>
                </a:cubicBezTo>
                <a:lnTo>
                  <a:pt x="7030676" y="2906724"/>
                </a:lnTo>
                <a:lnTo>
                  <a:pt x="7034697" y="2916476"/>
                </a:lnTo>
                <a:cubicBezTo>
                  <a:pt x="7041187" y="2925279"/>
                  <a:pt x="7044941" y="2935740"/>
                  <a:pt x="7043470" y="2947548"/>
                </a:cubicBezTo>
                <a:cubicBezTo>
                  <a:pt x="7039567" y="2989033"/>
                  <a:pt x="7044870" y="3027668"/>
                  <a:pt x="7047682" y="3065993"/>
                </a:cubicBezTo>
                <a:cubicBezTo>
                  <a:pt x="7050985" y="3100381"/>
                  <a:pt x="7053043" y="3134614"/>
                  <a:pt x="7044895" y="3169575"/>
                </a:cubicBezTo>
                <a:cubicBezTo>
                  <a:pt x="7041934" y="3183196"/>
                  <a:pt x="7043444" y="3191379"/>
                  <a:pt x="7048933" y="3198059"/>
                </a:cubicBezTo>
                <a:cubicBezTo>
                  <a:pt x="7055423" y="3206862"/>
                  <a:pt x="7062912" y="3217788"/>
                  <a:pt x="7058461" y="3233222"/>
                </a:cubicBezTo>
                <a:cubicBezTo>
                  <a:pt x="7049314" y="3266060"/>
                  <a:pt x="7054597" y="3294699"/>
                  <a:pt x="7066595" y="3320177"/>
                </a:cubicBezTo>
                <a:cubicBezTo>
                  <a:pt x="7083348" y="3358239"/>
                  <a:pt x="7085425" y="3402468"/>
                  <a:pt x="7070827" y="3448617"/>
                </a:cubicBezTo>
                <a:cubicBezTo>
                  <a:pt x="7066130" y="3466020"/>
                  <a:pt x="7067885" y="3472234"/>
                  <a:pt x="7079090" y="3473630"/>
                </a:cubicBezTo>
                <a:cubicBezTo>
                  <a:pt x="7082825" y="3474095"/>
                  <a:pt x="7086560" y="3474561"/>
                  <a:pt x="7088805" y="3476839"/>
                </a:cubicBezTo>
                <a:cubicBezTo>
                  <a:pt x="7111764" y="3505681"/>
                  <a:pt x="7133477" y="3534368"/>
                  <a:pt x="7133083" y="3588282"/>
                </a:cubicBezTo>
                <a:cubicBezTo>
                  <a:pt x="7132858" y="3600246"/>
                  <a:pt x="7136838" y="3598743"/>
                  <a:pt x="7142308" y="3595427"/>
                </a:cubicBezTo>
                <a:cubicBezTo>
                  <a:pt x="7145043" y="3593769"/>
                  <a:pt x="7148024" y="3590143"/>
                  <a:pt x="7151004" y="3586517"/>
                </a:cubicBezTo>
                <a:cubicBezTo>
                  <a:pt x="7156965" y="3579265"/>
                  <a:pt x="7161680" y="3571857"/>
                  <a:pt x="7168170" y="3580660"/>
                </a:cubicBezTo>
                <a:cubicBezTo>
                  <a:pt x="7174904" y="3587495"/>
                  <a:pt x="7168699" y="3596715"/>
                  <a:pt x="7166228" y="3606401"/>
                </a:cubicBezTo>
                <a:cubicBezTo>
                  <a:pt x="7160041" y="3625617"/>
                  <a:pt x="7153610" y="3646801"/>
                  <a:pt x="7159119" y="3663476"/>
                </a:cubicBezTo>
                <a:cubicBezTo>
                  <a:pt x="7165383" y="3684243"/>
                  <a:pt x="7160422" y="3693618"/>
                  <a:pt x="7148746" y="3706154"/>
                </a:cubicBezTo>
                <a:cubicBezTo>
                  <a:pt x="7145765" y="3709780"/>
                  <a:pt x="7142785" y="3713407"/>
                  <a:pt x="7140805" y="3719156"/>
                </a:cubicBezTo>
                <a:cubicBezTo>
                  <a:pt x="7136334" y="3724595"/>
                  <a:pt x="7134354" y="3730344"/>
                  <a:pt x="7138353" y="3738837"/>
                </a:cubicBezTo>
                <a:cubicBezTo>
                  <a:pt x="7141353" y="3745206"/>
                  <a:pt x="7146333" y="3745827"/>
                  <a:pt x="7150804" y="3740388"/>
                </a:cubicBezTo>
                <a:cubicBezTo>
                  <a:pt x="7156519" y="3735104"/>
                  <a:pt x="7161744" y="3733756"/>
                  <a:pt x="7166460" y="3726349"/>
                </a:cubicBezTo>
                <a:cubicBezTo>
                  <a:pt x="7168195" y="3722567"/>
                  <a:pt x="7169930" y="3718786"/>
                  <a:pt x="7173420" y="3721220"/>
                </a:cubicBezTo>
                <a:cubicBezTo>
                  <a:pt x="7175665" y="3723498"/>
                  <a:pt x="7173685" y="3729247"/>
                  <a:pt x="7173194" y="3733183"/>
                </a:cubicBezTo>
                <a:cubicBezTo>
                  <a:pt x="7172459" y="3739088"/>
                  <a:pt x="7171969" y="3743024"/>
                  <a:pt x="7168988" y="3746650"/>
                </a:cubicBezTo>
                <a:cubicBezTo>
                  <a:pt x="7166008" y="3750276"/>
                  <a:pt x="7165518" y="3754212"/>
                  <a:pt x="7167518" y="3758459"/>
                </a:cubicBezTo>
                <a:cubicBezTo>
                  <a:pt x="7178516" y="3781814"/>
                  <a:pt x="7181554" y="3808174"/>
                  <a:pt x="7176632" y="3837541"/>
                </a:cubicBezTo>
                <a:cubicBezTo>
                  <a:pt x="7173671" y="3851163"/>
                  <a:pt x="7171955" y="3864939"/>
                  <a:pt x="7171485" y="3878871"/>
                </a:cubicBezTo>
                <a:cubicBezTo>
                  <a:pt x="7170504" y="3886744"/>
                  <a:pt x="7169033" y="3898552"/>
                  <a:pt x="7174768" y="3903264"/>
                </a:cubicBezTo>
                <a:cubicBezTo>
                  <a:pt x="7179503" y="3905852"/>
                  <a:pt x="7184464" y="3896477"/>
                  <a:pt x="7188934" y="3891038"/>
                </a:cubicBezTo>
                <a:cubicBezTo>
                  <a:pt x="7191914" y="3887412"/>
                  <a:pt x="7193650" y="3883631"/>
                  <a:pt x="7196630" y="3880004"/>
                </a:cubicBezTo>
                <a:cubicBezTo>
                  <a:pt x="7199610" y="3876378"/>
                  <a:pt x="7203326" y="3866848"/>
                  <a:pt x="7207816" y="3871405"/>
                </a:cubicBezTo>
                <a:cubicBezTo>
                  <a:pt x="7212551" y="3873993"/>
                  <a:pt x="7211325" y="3883833"/>
                  <a:pt x="7209099" y="3891551"/>
                </a:cubicBezTo>
                <a:cubicBezTo>
                  <a:pt x="7206893" y="3909264"/>
                  <a:pt x="7207667" y="3923351"/>
                  <a:pt x="7210441" y="3941684"/>
                </a:cubicBezTo>
                <a:cubicBezTo>
                  <a:pt x="7217988" y="3982597"/>
                  <a:pt x="7209067" y="4003471"/>
                  <a:pt x="7182205" y="4016114"/>
                </a:cubicBezTo>
                <a:cubicBezTo>
                  <a:pt x="7171510" y="4020778"/>
                  <a:pt x="7165304" y="4029998"/>
                  <a:pt x="7164588" y="4045898"/>
                </a:cubicBezTo>
                <a:cubicBezTo>
                  <a:pt x="7188243" y="4048844"/>
                  <a:pt x="7210653" y="4051636"/>
                  <a:pt x="7234309" y="4054582"/>
                </a:cubicBezTo>
                <a:cubicBezTo>
                  <a:pt x="7238986" y="4027184"/>
                  <a:pt x="7245946" y="4022055"/>
                  <a:pt x="7256171" y="4031323"/>
                </a:cubicBezTo>
                <a:cubicBezTo>
                  <a:pt x="7259661" y="4033756"/>
                  <a:pt x="7261170" y="4041939"/>
                  <a:pt x="7265395" y="4038468"/>
                </a:cubicBezTo>
                <a:cubicBezTo>
                  <a:pt x="7269866" y="4033029"/>
                  <a:pt x="7269601" y="4025001"/>
                  <a:pt x="7269092" y="4018942"/>
                </a:cubicBezTo>
                <a:cubicBezTo>
                  <a:pt x="7269827" y="4013037"/>
                  <a:pt x="7269072" y="4008946"/>
                  <a:pt x="7268318" y="4004855"/>
                </a:cubicBezTo>
                <a:cubicBezTo>
                  <a:pt x="7267299" y="3992736"/>
                  <a:pt x="7269279" y="3986987"/>
                  <a:pt x="7278239" y="3986104"/>
                </a:cubicBezTo>
                <a:cubicBezTo>
                  <a:pt x="7283464" y="3984756"/>
                  <a:pt x="7291670" y="3979782"/>
                  <a:pt x="7289161" y="3969477"/>
                </a:cubicBezTo>
                <a:cubicBezTo>
                  <a:pt x="7287141" y="3955235"/>
                  <a:pt x="7288857" y="3941458"/>
                  <a:pt x="7289328" y="3927526"/>
                </a:cubicBezTo>
                <a:cubicBezTo>
                  <a:pt x="7289554" y="3915562"/>
                  <a:pt x="7288780" y="3901476"/>
                  <a:pt x="7292986" y="3888009"/>
                </a:cubicBezTo>
                <a:cubicBezTo>
                  <a:pt x="7296947" y="3876510"/>
                  <a:pt x="7301153" y="3863044"/>
                  <a:pt x="7312377" y="3874435"/>
                </a:cubicBezTo>
                <a:cubicBezTo>
                  <a:pt x="7315622" y="3878837"/>
                  <a:pt x="7318603" y="3875210"/>
                  <a:pt x="7320828" y="3867493"/>
                </a:cubicBezTo>
                <a:cubicBezTo>
                  <a:pt x="7324505" y="3837971"/>
                  <a:pt x="7320751" y="3827511"/>
                  <a:pt x="7302321" y="3823216"/>
                </a:cubicBezTo>
                <a:cubicBezTo>
                  <a:pt x="7296096" y="3822441"/>
                  <a:pt x="7291361" y="3819853"/>
                  <a:pt x="7289851" y="3811670"/>
                </a:cubicBezTo>
                <a:cubicBezTo>
                  <a:pt x="7287832" y="3797428"/>
                  <a:pt x="7287058" y="3783341"/>
                  <a:pt x="7291509" y="3767906"/>
                </a:cubicBezTo>
                <a:cubicBezTo>
                  <a:pt x="7292000" y="3763970"/>
                  <a:pt x="7297225" y="3762622"/>
                  <a:pt x="7299470" y="3764901"/>
                </a:cubicBezTo>
                <a:cubicBezTo>
                  <a:pt x="7303205" y="3765366"/>
                  <a:pt x="7308185" y="3765986"/>
                  <a:pt x="7311165" y="3762360"/>
                </a:cubicBezTo>
                <a:cubicBezTo>
                  <a:pt x="7315636" y="3756921"/>
                  <a:pt x="7325331" y="3750134"/>
                  <a:pt x="7318596" y="3743299"/>
                </a:cubicBezTo>
                <a:cubicBezTo>
                  <a:pt x="7306862" y="3725849"/>
                  <a:pt x="7309314" y="3706168"/>
                  <a:pt x="7312010" y="3684518"/>
                </a:cubicBezTo>
                <a:cubicBezTo>
                  <a:pt x="7312236" y="3672555"/>
                  <a:pt x="7312462" y="3660591"/>
                  <a:pt x="7307463" y="3649975"/>
                </a:cubicBezTo>
                <a:cubicBezTo>
                  <a:pt x="7289710" y="3609789"/>
                  <a:pt x="7294632" y="3580423"/>
                  <a:pt x="7325454" y="3556281"/>
                </a:cubicBezTo>
                <a:cubicBezTo>
                  <a:pt x="7333905" y="3549339"/>
                  <a:pt x="7337621" y="3539808"/>
                  <a:pt x="7331376" y="3529037"/>
                </a:cubicBezTo>
                <a:cubicBezTo>
                  <a:pt x="7319378" y="3503559"/>
                  <a:pt x="7318075" y="3473417"/>
                  <a:pt x="7320752" y="3441773"/>
                </a:cubicBezTo>
                <a:cubicBezTo>
                  <a:pt x="7321468" y="3425873"/>
                  <a:pt x="7324674" y="3410283"/>
                  <a:pt x="7325635" y="3392415"/>
                </a:cubicBezTo>
                <a:cubicBezTo>
                  <a:pt x="7326823" y="3362583"/>
                  <a:pt x="7330009" y="3336998"/>
                  <a:pt x="7353890" y="3327980"/>
                </a:cubicBezTo>
                <a:cubicBezTo>
                  <a:pt x="7345175" y="3326895"/>
                  <a:pt x="7338705" y="3328088"/>
                  <a:pt x="7331970" y="3321253"/>
                </a:cubicBezTo>
                <a:cubicBezTo>
                  <a:pt x="7322746" y="3314108"/>
                  <a:pt x="7320727" y="3299866"/>
                  <a:pt x="7322443" y="3286089"/>
                </a:cubicBezTo>
                <a:cubicBezTo>
                  <a:pt x="7325649" y="3270499"/>
                  <a:pt x="7333138" y="3281425"/>
                  <a:pt x="7338363" y="3280078"/>
                </a:cubicBezTo>
                <a:cubicBezTo>
                  <a:pt x="7346079" y="3279040"/>
                  <a:pt x="7352039" y="3271788"/>
                  <a:pt x="7349775" y="3259514"/>
                </a:cubicBezTo>
                <a:cubicBezTo>
                  <a:pt x="7346756" y="3243149"/>
                  <a:pt x="7348472" y="3229372"/>
                  <a:pt x="7351923" y="3211814"/>
                </a:cubicBezTo>
                <a:cubicBezTo>
                  <a:pt x="7358355" y="3190630"/>
                  <a:pt x="7361051" y="3168981"/>
                  <a:pt x="7353543" y="3148059"/>
                </a:cubicBezTo>
                <a:cubicBezTo>
                  <a:pt x="7348788" y="3135475"/>
                  <a:pt x="7351504" y="3123822"/>
                  <a:pt x="7358955" y="3114756"/>
                </a:cubicBezTo>
                <a:cubicBezTo>
                  <a:pt x="7363425" y="3109317"/>
                  <a:pt x="7367896" y="3103878"/>
                  <a:pt x="7370876" y="3100252"/>
                </a:cubicBezTo>
                <a:cubicBezTo>
                  <a:pt x="7377082" y="3091032"/>
                  <a:pt x="7386532" y="3086213"/>
                  <a:pt x="7385513" y="3074094"/>
                </a:cubicBezTo>
                <a:cubicBezTo>
                  <a:pt x="7384494" y="3061976"/>
                  <a:pt x="7375534" y="3062858"/>
                  <a:pt x="7369309" y="3062083"/>
                </a:cubicBezTo>
                <a:cubicBezTo>
                  <a:pt x="7363084" y="3061307"/>
                  <a:pt x="7366554" y="3053745"/>
                  <a:pt x="7366045" y="3047686"/>
                </a:cubicBezTo>
                <a:cubicBezTo>
                  <a:pt x="7366780" y="3041781"/>
                  <a:pt x="7367515" y="3035877"/>
                  <a:pt x="7372250" y="3038465"/>
                </a:cubicBezTo>
                <a:cubicBezTo>
                  <a:pt x="7385455" y="3044108"/>
                  <a:pt x="7390661" y="3032764"/>
                  <a:pt x="7394112" y="3015206"/>
                </a:cubicBezTo>
                <a:lnTo>
                  <a:pt x="7394458" y="3014444"/>
                </a:lnTo>
                <a:lnTo>
                  <a:pt x="7405805" y="3039062"/>
                </a:lnTo>
                <a:cubicBezTo>
                  <a:pt x="7417195" y="3050327"/>
                  <a:pt x="7420991" y="3065346"/>
                  <a:pt x="7409602" y="3076610"/>
                </a:cubicBezTo>
                <a:cubicBezTo>
                  <a:pt x="7398212" y="3091629"/>
                  <a:pt x="7394416" y="3110402"/>
                  <a:pt x="7398212" y="3129176"/>
                </a:cubicBezTo>
                <a:cubicBezTo>
                  <a:pt x="7398212" y="3136685"/>
                  <a:pt x="7398212" y="3147949"/>
                  <a:pt x="7398212" y="3159214"/>
                </a:cubicBezTo>
                <a:cubicBezTo>
                  <a:pt x="7398212" y="3166723"/>
                  <a:pt x="7398212" y="3170478"/>
                  <a:pt x="7402009" y="3174233"/>
                </a:cubicBezTo>
                <a:cubicBezTo>
                  <a:pt x="7413398" y="3185497"/>
                  <a:pt x="7409602" y="3200516"/>
                  <a:pt x="7409602" y="3215535"/>
                </a:cubicBezTo>
                <a:cubicBezTo>
                  <a:pt x="7409602" y="3219289"/>
                  <a:pt x="7405805" y="3226799"/>
                  <a:pt x="7413398" y="3230553"/>
                </a:cubicBezTo>
                <a:lnTo>
                  <a:pt x="7419530" y="3236031"/>
                </a:lnTo>
                <a:lnTo>
                  <a:pt x="7419722" y="3256234"/>
                </a:lnTo>
                <a:cubicBezTo>
                  <a:pt x="7421505" y="3277442"/>
                  <a:pt x="7425279" y="3297898"/>
                  <a:pt x="7432288" y="3317759"/>
                </a:cubicBezTo>
                <a:cubicBezTo>
                  <a:pt x="7440796" y="3340804"/>
                  <a:pt x="7453775" y="3358409"/>
                  <a:pt x="7468245" y="3374202"/>
                </a:cubicBezTo>
                <a:cubicBezTo>
                  <a:pt x="7451588" y="3386118"/>
                  <a:pt x="7449118" y="3395803"/>
                  <a:pt x="7459116" y="3417035"/>
                </a:cubicBezTo>
                <a:cubicBezTo>
                  <a:pt x="7462116" y="3423405"/>
                  <a:pt x="7467851" y="3428116"/>
                  <a:pt x="7474321" y="3426923"/>
                </a:cubicBezTo>
                <a:cubicBezTo>
                  <a:pt x="7485771" y="3426351"/>
                  <a:pt x="7487790" y="3440593"/>
                  <a:pt x="7487319" y="3454525"/>
                </a:cubicBezTo>
                <a:cubicBezTo>
                  <a:pt x="7488093" y="3468612"/>
                  <a:pt x="7481133" y="3473741"/>
                  <a:pt x="7474172" y="3478870"/>
                </a:cubicBezTo>
                <a:cubicBezTo>
                  <a:pt x="7467457" y="3482030"/>
                  <a:pt x="7459987" y="3481100"/>
                  <a:pt x="7451046" y="3491978"/>
                </a:cubicBezTo>
                <a:cubicBezTo>
                  <a:pt x="7466722" y="3487935"/>
                  <a:pt x="7468986" y="3500209"/>
                  <a:pt x="7469515" y="3516264"/>
                </a:cubicBezTo>
                <a:cubicBezTo>
                  <a:pt x="7469044" y="3530196"/>
                  <a:pt x="7473308" y="3546716"/>
                  <a:pt x="7481023" y="3545678"/>
                </a:cubicBezTo>
                <a:cubicBezTo>
                  <a:pt x="7495208" y="3543448"/>
                  <a:pt x="7509149" y="3543185"/>
                  <a:pt x="7522070" y="3530804"/>
                </a:cubicBezTo>
                <a:cubicBezTo>
                  <a:pt x="7529276" y="3523707"/>
                  <a:pt x="7531501" y="3515990"/>
                  <a:pt x="7531972" y="3502058"/>
                </a:cubicBezTo>
                <a:cubicBezTo>
                  <a:pt x="7530708" y="3491907"/>
                  <a:pt x="7528708" y="3487661"/>
                  <a:pt x="7520993" y="3488699"/>
                </a:cubicBezTo>
                <a:cubicBezTo>
                  <a:pt x="7516013" y="3488078"/>
                  <a:pt x="7514258" y="3481864"/>
                  <a:pt x="7514993" y="3475960"/>
                </a:cubicBezTo>
                <a:cubicBezTo>
                  <a:pt x="7519180" y="3452497"/>
                  <a:pt x="7513426" y="3437790"/>
                  <a:pt x="7506427" y="3422928"/>
                </a:cubicBezTo>
                <a:cubicBezTo>
                  <a:pt x="7500673" y="3408221"/>
                  <a:pt x="7500144" y="3392166"/>
                  <a:pt x="7510575" y="3379474"/>
                </a:cubicBezTo>
                <a:cubicBezTo>
                  <a:pt x="7518026" y="3370409"/>
                  <a:pt x="7516026" y="3366163"/>
                  <a:pt x="7508311" y="3367201"/>
                </a:cubicBezTo>
                <a:cubicBezTo>
                  <a:pt x="7503331" y="3366580"/>
                  <a:pt x="7502576" y="3362489"/>
                  <a:pt x="7501067" y="3354306"/>
                </a:cubicBezTo>
                <a:cubicBezTo>
                  <a:pt x="7499415" y="3337112"/>
                  <a:pt x="7499693" y="3319659"/>
                  <a:pt x="7501838" y="3302438"/>
                </a:cubicBezTo>
                <a:lnTo>
                  <a:pt x="7507445" y="3278804"/>
                </a:lnTo>
                <a:lnTo>
                  <a:pt x="7507835" y="3278895"/>
                </a:lnTo>
                <a:cubicBezTo>
                  <a:pt x="7516852" y="3283119"/>
                  <a:pt x="7523496" y="3290629"/>
                  <a:pt x="7523496" y="3305648"/>
                </a:cubicBezTo>
                <a:cubicBezTo>
                  <a:pt x="7523496" y="3316912"/>
                  <a:pt x="7534885" y="3328176"/>
                  <a:pt x="7546275" y="3328176"/>
                </a:cubicBezTo>
                <a:cubicBezTo>
                  <a:pt x="7557664" y="3331931"/>
                  <a:pt x="7565257" y="3335686"/>
                  <a:pt x="7576646" y="3343195"/>
                </a:cubicBezTo>
                <a:cubicBezTo>
                  <a:pt x="7580443" y="3343195"/>
                  <a:pt x="7584239" y="3343195"/>
                  <a:pt x="7584239" y="3343195"/>
                </a:cubicBezTo>
                <a:cubicBezTo>
                  <a:pt x="7603221" y="3324421"/>
                  <a:pt x="7622204" y="3309403"/>
                  <a:pt x="7622204" y="3286874"/>
                </a:cubicBezTo>
                <a:lnTo>
                  <a:pt x="7622204" y="3241914"/>
                </a:lnTo>
                <a:lnTo>
                  <a:pt x="7622704" y="3240545"/>
                </a:lnTo>
                <a:lnTo>
                  <a:pt x="7622204" y="3239910"/>
                </a:lnTo>
                <a:lnTo>
                  <a:pt x="7622204" y="3199499"/>
                </a:lnTo>
                <a:lnTo>
                  <a:pt x="7626201" y="3182020"/>
                </a:lnTo>
                <a:lnTo>
                  <a:pt x="7634895" y="3112220"/>
                </a:lnTo>
                <a:lnTo>
                  <a:pt x="7635017" y="3114157"/>
                </a:lnTo>
                <a:cubicBezTo>
                  <a:pt x="7636441" y="3121666"/>
                  <a:pt x="7639288" y="3129176"/>
                  <a:pt x="7644983" y="3136685"/>
                </a:cubicBezTo>
                <a:cubicBezTo>
                  <a:pt x="7679151" y="3170478"/>
                  <a:pt x="7690540" y="3215535"/>
                  <a:pt x="7694337" y="3264346"/>
                </a:cubicBezTo>
                <a:cubicBezTo>
                  <a:pt x="7694337" y="3286874"/>
                  <a:pt x="7690540" y="3313157"/>
                  <a:pt x="7698133" y="3339440"/>
                </a:cubicBezTo>
                <a:cubicBezTo>
                  <a:pt x="7705726" y="3354459"/>
                  <a:pt x="7701930" y="3373233"/>
                  <a:pt x="7698133" y="3388252"/>
                </a:cubicBezTo>
                <a:cubicBezTo>
                  <a:pt x="7698133" y="3403271"/>
                  <a:pt x="7709523" y="3418290"/>
                  <a:pt x="7705726" y="3433308"/>
                </a:cubicBezTo>
                <a:cubicBezTo>
                  <a:pt x="7705726" y="3440818"/>
                  <a:pt x="7698133" y="3455837"/>
                  <a:pt x="7713319" y="3452082"/>
                </a:cubicBezTo>
                <a:cubicBezTo>
                  <a:pt x="7724708" y="3452082"/>
                  <a:pt x="7717115" y="3440818"/>
                  <a:pt x="7720912" y="3433308"/>
                </a:cubicBezTo>
                <a:cubicBezTo>
                  <a:pt x="7724708" y="3388252"/>
                  <a:pt x="7713319" y="3346950"/>
                  <a:pt x="7713319" y="3301893"/>
                </a:cubicBezTo>
                <a:cubicBezTo>
                  <a:pt x="7713319" y="3279365"/>
                  <a:pt x="7732301" y="3268101"/>
                  <a:pt x="7736098" y="3245572"/>
                </a:cubicBezTo>
                <a:cubicBezTo>
                  <a:pt x="7736098" y="3245572"/>
                  <a:pt x="7739894" y="3245572"/>
                  <a:pt x="7743691" y="3245572"/>
                </a:cubicBezTo>
                <a:cubicBezTo>
                  <a:pt x="7747487" y="3245572"/>
                  <a:pt x="7755080" y="3241818"/>
                  <a:pt x="7758877" y="3249327"/>
                </a:cubicBezTo>
                <a:cubicBezTo>
                  <a:pt x="7758877" y="3260591"/>
                  <a:pt x="7758877" y="3271855"/>
                  <a:pt x="7758877" y="3283120"/>
                </a:cubicBezTo>
                <a:cubicBezTo>
                  <a:pt x="7758877" y="3294384"/>
                  <a:pt x="7766469" y="3298138"/>
                  <a:pt x="7766469" y="3305648"/>
                </a:cubicBezTo>
                <a:cubicBezTo>
                  <a:pt x="7766469" y="3309403"/>
                  <a:pt x="7770266" y="3309403"/>
                  <a:pt x="7774063" y="3309403"/>
                </a:cubicBezTo>
                <a:cubicBezTo>
                  <a:pt x="7777859" y="3309403"/>
                  <a:pt x="7777859" y="3305648"/>
                  <a:pt x="7777859" y="3301893"/>
                </a:cubicBezTo>
                <a:cubicBezTo>
                  <a:pt x="7777859" y="3290629"/>
                  <a:pt x="7777859" y="3279365"/>
                  <a:pt x="7777859" y="3268101"/>
                </a:cubicBezTo>
                <a:cubicBezTo>
                  <a:pt x="7777859" y="3264346"/>
                  <a:pt x="7777859" y="3256836"/>
                  <a:pt x="7785452" y="3256836"/>
                </a:cubicBezTo>
                <a:cubicBezTo>
                  <a:pt x="7789248" y="3256836"/>
                  <a:pt x="7789248" y="3264346"/>
                  <a:pt x="7793045" y="3264346"/>
                </a:cubicBezTo>
                <a:cubicBezTo>
                  <a:pt x="7804434" y="3279365"/>
                  <a:pt x="7812027" y="3294384"/>
                  <a:pt x="7812027" y="3309403"/>
                </a:cubicBezTo>
                <a:cubicBezTo>
                  <a:pt x="7812027" y="3335686"/>
                  <a:pt x="7831010" y="3354459"/>
                  <a:pt x="7827213" y="3380742"/>
                </a:cubicBezTo>
                <a:cubicBezTo>
                  <a:pt x="7827213" y="3380742"/>
                  <a:pt x="7831010" y="3380742"/>
                  <a:pt x="7831010" y="3380742"/>
                </a:cubicBezTo>
                <a:cubicBezTo>
                  <a:pt x="7834806" y="3380742"/>
                  <a:pt x="7834806" y="3380742"/>
                  <a:pt x="7838602" y="3380742"/>
                </a:cubicBezTo>
                <a:cubicBezTo>
                  <a:pt x="7838602" y="3376988"/>
                  <a:pt x="7838602" y="3369478"/>
                  <a:pt x="7838602" y="3365723"/>
                </a:cubicBezTo>
                <a:cubicBezTo>
                  <a:pt x="7840501" y="3358214"/>
                  <a:pt x="7842399" y="3354459"/>
                  <a:pt x="7845721" y="3353051"/>
                </a:cubicBezTo>
                <a:lnTo>
                  <a:pt x="7853977" y="3353793"/>
                </a:lnTo>
                <a:lnTo>
                  <a:pt x="7855592" y="3370484"/>
                </a:lnTo>
                <a:cubicBezTo>
                  <a:pt x="7863501" y="3469402"/>
                  <a:pt x="7863694" y="3569358"/>
                  <a:pt x="7875583" y="3666774"/>
                </a:cubicBezTo>
                <a:cubicBezTo>
                  <a:pt x="7875847" y="3674802"/>
                  <a:pt x="7874376" y="3686610"/>
                  <a:pt x="7880601" y="3687386"/>
                </a:cubicBezTo>
                <a:cubicBezTo>
                  <a:pt x="7886581" y="3690129"/>
                  <a:pt x="7890297" y="3680599"/>
                  <a:pt x="7894767" y="3675160"/>
                </a:cubicBezTo>
                <a:cubicBezTo>
                  <a:pt x="7897993" y="3669566"/>
                  <a:pt x="7901463" y="3662003"/>
                  <a:pt x="7905953" y="3666560"/>
                </a:cubicBezTo>
                <a:cubicBezTo>
                  <a:pt x="7911933" y="3669303"/>
                  <a:pt x="7913443" y="3677486"/>
                  <a:pt x="7913707" y="3685513"/>
                </a:cubicBezTo>
                <a:cubicBezTo>
                  <a:pt x="7912972" y="3691418"/>
                  <a:pt x="7912236" y="3697322"/>
                  <a:pt x="7911501" y="3703226"/>
                </a:cubicBezTo>
                <a:cubicBezTo>
                  <a:pt x="7909314" y="3730935"/>
                  <a:pt x="7917313" y="3747920"/>
                  <a:pt x="7934743" y="3750091"/>
                </a:cubicBezTo>
                <a:cubicBezTo>
                  <a:pt x="7940968" y="3750867"/>
                  <a:pt x="7947193" y="3751642"/>
                  <a:pt x="7953909" y="3748481"/>
                </a:cubicBezTo>
                <a:cubicBezTo>
                  <a:pt x="7961624" y="3747444"/>
                  <a:pt x="7964378" y="3755781"/>
                  <a:pt x="7960417" y="3767280"/>
                </a:cubicBezTo>
                <a:cubicBezTo>
                  <a:pt x="7953986" y="3788464"/>
                  <a:pt x="7942800" y="3797064"/>
                  <a:pt x="7925615" y="3792924"/>
                </a:cubicBezTo>
                <a:cubicBezTo>
                  <a:pt x="7933859" y="3807942"/>
                  <a:pt x="7941349" y="3818868"/>
                  <a:pt x="7950573" y="3826013"/>
                </a:cubicBezTo>
                <a:cubicBezTo>
                  <a:pt x="7959798" y="3833158"/>
                  <a:pt x="7982944" y="3830045"/>
                  <a:pt x="7992130" y="3817198"/>
                </a:cubicBezTo>
                <a:cubicBezTo>
                  <a:pt x="8003051" y="3800571"/>
                  <a:pt x="7999032" y="3782083"/>
                  <a:pt x="7995768" y="3767685"/>
                </a:cubicBezTo>
                <a:cubicBezTo>
                  <a:pt x="7990749" y="3747074"/>
                  <a:pt x="7988466" y="3724805"/>
                  <a:pt x="7991408" y="3701187"/>
                </a:cubicBezTo>
                <a:cubicBezTo>
                  <a:pt x="7993123" y="3687410"/>
                  <a:pt x="7995085" y="3671666"/>
                  <a:pt x="7997046" y="3655921"/>
                </a:cubicBezTo>
                <a:cubicBezTo>
                  <a:pt x="8003113" y="3607209"/>
                  <a:pt x="8005540" y="3559170"/>
                  <a:pt x="7996458" y="3515036"/>
                </a:cubicBezTo>
                <a:lnTo>
                  <a:pt x="7992185" y="3501220"/>
                </a:lnTo>
                <a:lnTo>
                  <a:pt x="7991410" y="3494323"/>
                </a:lnTo>
                <a:cubicBezTo>
                  <a:pt x="7993308" y="3486813"/>
                  <a:pt x="7998054" y="3480242"/>
                  <a:pt x="8005647" y="3474610"/>
                </a:cubicBezTo>
                <a:cubicBezTo>
                  <a:pt x="8013240" y="3470856"/>
                  <a:pt x="8020833" y="3478365"/>
                  <a:pt x="8028426" y="3470856"/>
                </a:cubicBezTo>
                <a:cubicBezTo>
                  <a:pt x="8028426" y="3459592"/>
                  <a:pt x="8028426" y="3448327"/>
                  <a:pt x="8028426" y="3437063"/>
                </a:cubicBezTo>
                <a:cubicBezTo>
                  <a:pt x="8032222" y="3429554"/>
                  <a:pt x="8024629" y="3418290"/>
                  <a:pt x="8032222" y="3407025"/>
                </a:cubicBezTo>
                <a:cubicBezTo>
                  <a:pt x="8043611" y="3395761"/>
                  <a:pt x="8028426" y="3392007"/>
                  <a:pt x="8028426" y="3380742"/>
                </a:cubicBezTo>
                <a:lnTo>
                  <a:pt x="8026831" y="3340139"/>
                </a:lnTo>
                <a:lnTo>
                  <a:pt x="8035494" y="3326936"/>
                </a:lnTo>
                <a:cubicBezTo>
                  <a:pt x="8038474" y="3323310"/>
                  <a:pt x="8041945" y="3315748"/>
                  <a:pt x="8045680" y="3316213"/>
                </a:cubicBezTo>
                <a:cubicBezTo>
                  <a:pt x="8059375" y="3317919"/>
                  <a:pt x="8070374" y="3341274"/>
                  <a:pt x="8065432" y="3360645"/>
                </a:cubicBezTo>
                <a:cubicBezTo>
                  <a:pt x="8055549" y="3399387"/>
                  <a:pt x="8054627" y="3437246"/>
                  <a:pt x="8061174" y="3476035"/>
                </a:cubicBezTo>
                <a:cubicBezTo>
                  <a:pt x="8061948" y="3490122"/>
                  <a:pt x="8062722" y="3504209"/>
                  <a:pt x="8055026" y="3515243"/>
                </a:cubicBezTo>
                <a:cubicBezTo>
                  <a:pt x="8050066" y="3524618"/>
                  <a:pt x="8050821" y="3528709"/>
                  <a:pt x="8058046" y="3531608"/>
                </a:cubicBezTo>
                <a:cubicBezTo>
                  <a:pt x="8067760" y="3534816"/>
                  <a:pt x="8072760" y="3545432"/>
                  <a:pt x="8073289" y="3561487"/>
                </a:cubicBezTo>
                <a:cubicBezTo>
                  <a:pt x="8075062" y="3577697"/>
                  <a:pt x="8076592" y="3595876"/>
                  <a:pt x="8078120" y="3614054"/>
                </a:cubicBezTo>
                <a:cubicBezTo>
                  <a:pt x="8078649" y="3630109"/>
                  <a:pt x="8085384" y="3636944"/>
                  <a:pt x="8095589" y="3636216"/>
                </a:cubicBezTo>
                <a:cubicBezTo>
                  <a:pt x="8096834" y="3636371"/>
                  <a:pt x="8099324" y="3636681"/>
                  <a:pt x="8102059" y="3635023"/>
                </a:cubicBezTo>
                <a:cubicBezTo>
                  <a:pt x="8108284" y="3635799"/>
                  <a:pt x="8112529" y="3642323"/>
                  <a:pt x="8111303" y="3652164"/>
                </a:cubicBezTo>
                <a:cubicBezTo>
                  <a:pt x="8111568" y="3660192"/>
                  <a:pt x="8105343" y="3659416"/>
                  <a:pt x="8100363" y="3658796"/>
                </a:cubicBezTo>
                <a:cubicBezTo>
                  <a:pt x="8095137" y="3660144"/>
                  <a:pt x="8090157" y="3659524"/>
                  <a:pt x="8087441" y="3671177"/>
                </a:cubicBezTo>
                <a:cubicBezTo>
                  <a:pt x="8085235" y="3688890"/>
                  <a:pt x="8095724" y="3706186"/>
                  <a:pt x="8107420" y="3703645"/>
                </a:cubicBezTo>
                <a:cubicBezTo>
                  <a:pt x="8111155" y="3704111"/>
                  <a:pt x="8114135" y="3700484"/>
                  <a:pt x="8117380" y="3704886"/>
                </a:cubicBezTo>
                <a:cubicBezTo>
                  <a:pt x="8116644" y="3710790"/>
                  <a:pt x="8112909" y="3710325"/>
                  <a:pt x="8111174" y="3714106"/>
                </a:cubicBezTo>
                <a:cubicBezTo>
                  <a:pt x="8102478" y="3723016"/>
                  <a:pt x="8101498" y="3730889"/>
                  <a:pt x="8109232" y="3739847"/>
                </a:cubicBezTo>
                <a:cubicBezTo>
                  <a:pt x="8121702" y="3751393"/>
                  <a:pt x="8129701" y="3768378"/>
                  <a:pt x="8136455" y="3785209"/>
                </a:cubicBezTo>
                <a:cubicBezTo>
                  <a:pt x="8145454" y="3804317"/>
                  <a:pt x="8155942" y="3821613"/>
                  <a:pt x="8173128" y="3825752"/>
                </a:cubicBezTo>
                <a:cubicBezTo>
                  <a:pt x="8179108" y="3828496"/>
                  <a:pt x="8186087" y="3833362"/>
                  <a:pt x="8187352" y="3843513"/>
                </a:cubicBezTo>
                <a:cubicBezTo>
                  <a:pt x="8194899" y="3884426"/>
                  <a:pt x="8223309" y="3899956"/>
                  <a:pt x="8233591" y="3939211"/>
                </a:cubicBezTo>
                <a:cubicBezTo>
                  <a:pt x="8237345" y="3949672"/>
                  <a:pt x="8243816" y="3948479"/>
                  <a:pt x="8250531" y="3945318"/>
                </a:cubicBezTo>
                <a:cubicBezTo>
                  <a:pt x="8257491" y="3940189"/>
                  <a:pt x="8254982" y="3929884"/>
                  <a:pt x="8251983" y="3923514"/>
                </a:cubicBezTo>
                <a:cubicBezTo>
                  <a:pt x="8247228" y="3910930"/>
                  <a:pt x="8249944" y="3899277"/>
                  <a:pt x="8256395" y="3888088"/>
                </a:cubicBezTo>
                <a:cubicBezTo>
                  <a:pt x="8264336" y="3875087"/>
                  <a:pt x="8268787" y="3859652"/>
                  <a:pt x="8270994" y="3841939"/>
                </a:cubicBezTo>
                <a:cubicBezTo>
                  <a:pt x="8273425" y="3812262"/>
                  <a:pt x="8261691" y="3794812"/>
                  <a:pt x="8243281" y="3800513"/>
                </a:cubicBezTo>
                <a:cubicBezTo>
                  <a:pt x="8239301" y="3802016"/>
                  <a:pt x="8234075" y="3803364"/>
                  <a:pt x="8230340" y="3802899"/>
                </a:cubicBezTo>
                <a:cubicBezTo>
                  <a:pt x="8229095" y="3802744"/>
                  <a:pt x="8227605" y="3804557"/>
                  <a:pt x="8227605" y="3804557"/>
                </a:cubicBezTo>
                <a:cubicBezTo>
                  <a:pt x="8227850" y="3802589"/>
                  <a:pt x="8227850" y="3802589"/>
                  <a:pt x="8229340" y="3800775"/>
                </a:cubicBezTo>
                <a:cubicBezTo>
                  <a:pt x="8230321" y="3792903"/>
                  <a:pt x="8231056" y="3786999"/>
                  <a:pt x="8230792" y="3778971"/>
                </a:cubicBezTo>
                <a:cubicBezTo>
                  <a:pt x="8229224" y="3740802"/>
                  <a:pt x="8234430" y="3729458"/>
                  <a:pt x="8259557" y="3720596"/>
                </a:cubicBezTo>
                <a:cubicBezTo>
                  <a:pt x="8271252" y="3718056"/>
                  <a:pt x="8275213" y="3706557"/>
                  <a:pt x="8274929" y="3688534"/>
                </a:cubicBezTo>
                <a:cubicBezTo>
                  <a:pt x="8275400" y="3674602"/>
                  <a:pt x="8271400" y="3666109"/>
                  <a:pt x="8263666" y="3657151"/>
                </a:cubicBezTo>
                <a:cubicBezTo>
                  <a:pt x="8241462" y="3632400"/>
                  <a:pt x="8229444" y="3596927"/>
                  <a:pt x="8228857" y="3550885"/>
                </a:cubicBezTo>
                <a:cubicBezTo>
                  <a:pt x="8226045" y="3512560"/>
                  <a:pt x="8226045" y="3512560"/>
                  <a:pt x="8249965" y="3523534"/>
                </a:cubicBezTo>
                <a:cubicBezTo>
                  <a:pt x="8263170" y="3529176"/>
                  <a:pt x="8269885" y="3526015"/>
                  <a:pt x="8277071" y="3508923"/>
                </a:cubicBezTo>
                <a:cubicBezTo>
                  <a:pt x="8259131" y="3500692"/>
                  <a:pt x="8256132" y="3494323"/>
                  <a:pt x="8258564" y="3464646"/>
                </a:cubicBezTo>
                <a:lnTo>
                  <a:pt x="8260292" y="3451859"/>
                </a:lnTo>
                <a:lnTo>
                  <a:pt x="8266046" y="3452081"/>
                </a:lnTo>
                <a:cubicBezTo>
                  <a:pt x="8277436" y="3452081"/>
                  <a:pt x="8269843" y="3440817"/>
                  <a:pt x="8273639" y="3433307"/>
                </a:cubicBezTo>
                <a:lnTo>
                  <a:pt x="8271674" y="3378894"/>
                </a:lnTo>
                <a:lnTo>
                  <a:pt x="8292986" y="3371000"/>
                </a:lnTo>
                <a:cubicBezTo>
                  <a:pt x="8301701" y="3372085"/>
                  <a:pt x="8310416" y="3373171"/>
                  <a:pt x="8316112" y="3357891"/>
                </a:cubicBezTo>
                <a:cubicBezTo>
                  <a:pt x="8317602" y="3356078"/>
                  <a:pt x="8320828" y="3350484"/>
                  <a:pt x="8317093" y="3350019"/>
                </a:cubicBezTo>
                <a:cubicBezTo>
                  <a:pt x="8307378" y="3346810"/>
                  <a:pt x="8307849" y="3332878"/>
                  <a:pt x="8305585" y="3320604"/>
                </a:cubicBezTo>
                <a:cubicBezTo>
                  <a:pt x="8303566" y="3306363"/>
                  <a:pt x="8298321" y="3297715"/>
                  <a:pt x="8288116" y="3298442"/>
                </a:cubicBezTo>
                <a:cubicBezTo>
                  <a:pt x="8282391" y="3298728"/>
                  <a:pt x="8277594" y="3296632"/>
                  <a:pt x="8273852" y="3292418"/>
                </a:cubicBezTo>
                <a:lnTo>
                  <a:pt x="8271425" y="3286694"/>
                </a:lnTo>
                <a:lnTo>
                  <a:pt x="8276012" y="3273732"/>
                </a:lnTo>
                <a:cubicBezTo>
                  <a:pt x="8281232" y="3265283"/>
                  <a:pt x="8286927" y="3256835"/>
                  <a:pt x="8288825" y="3245571"/>
                </a:cubicBezTo>
                <a:cubicBezTo>
                  <a:pt x="8288825" y="3245571"/>
                  <a:pt x="8292622" y="3245571"/>
                  <a:pt x="8296418" y="3245571"/>
                </a:cubicBezTo>
                <a:cubicBezTo>
                  <a:pt x="8300214" y="3245571"/>
                  <a:pt x="8307807" y="3241817"/>
                  <a:pt x="8311604" y="3249326"/>
                </a:cubicBezTo>
                <a:cubicBezTo>
                  <a:pt x="8311604" y="3260590"/>
                  <a:pt x="8311604" y="3271854"/>
                  <a:pt x="8311604" y="3283119"/>
                </a:cubicBezTo>
                <a:cubicBezTo>
                  <a:pt x="8311604" y="3294383"/>
                  <a:pt x="8319197" y="3298137"/>
                  <a:pt x="8319197" y="3305647"/>
                </a:cubicBezTo>
                <a:cubicBezTo>
                  <a:pt x="8319197" y="3309402"/>
                  <a:pt x="8322993" y="3309402"/>
                  <a:pt x="8326790" y="3309402"/>
                </a:cubicBezTo>
                <a:cubicBezTo>
                  <a:pt x="8330586" y="3309402"/>
                  <a:pt x="8330586" y="3305647"/>
                  <a:pt x="8330586" y="3301892"/>
                </a:cubicBezTo>
                <a:cubicBezTo>
                  <a:pt x="8330586" y="3290628"/>
                  <a:pt x="8330586" y="3279364"/>
                  <a:pt x="8330586" y="3268100"/>
                </a:cubicBezTo>
                <a:cubicBezTo>
                  <a:pt x="8330586" y="3264345"/>
                  <a:pt x="8330586" y="3256835"/>
                  <a:pt x="8338179" y="3256835"/>
                </a:cubicBezTo>
                <a:cubicBezTo>
                  <a:pt x="8341976" y="3256835"/>
                  <a:pt x="8341976" y="3264345"/>
                  <a:pt x="8345772" y="3264345"/>
                </a:cubicBezTo>
                <a:cubicBezTo>
                  <a:pt x="8357162" y="3279364"/>
                  <a:pt x="8364754" y="3294383"/>
                  <a:pt x="8364754" y="3309402"/>
                </a:cubicBezTo>
                <a:cubicBezTo>
                  <a:pt x="8364754" y="3335685"/>
                  <a:pt x="8383737" y="3354458"/>
                  <a:pt x="8379940" y="3380741"/>
                </a:cubicBezTo>
                <a:cubicBezTo>
                  <a:pt x="8379940" y="3380741"/>
                  <a:pt x="8383737" y="3380741"/>
                  <a:pt x="8383737" y="3380741"/>
                </a:cubicBezTo>
                <a:cubicBezTo>
                  <a:pt x="8387533" y="3380741"/>
                  <a:pt x="8387533" y="3380741"/>
                  <a:pt x="8391329" y="3380741"/>
                </a:cubicBezTo>
                <a:cubicBezTo>
                  <a:pt x="8391329" y="3376987"/>
                  <a:pt x="8391329" y="3369477"/>
                  <a:pt x="8391329" y="3365722"/>
                </a:cubicBezTo>
                <a:cubicBezTo>
                  <a:pt x="8395125" y="3350704"/>
                  <a:pt x="8398921" y="3350704"/>
                  <a:pt x="8414107" y="3354458"/>
                </a:cubicBezTo>
                <a:cubicBezTo>
                  <a:pt x="8417905" y="3358213"/>
                  <a:pt x="8421701" y="3358213"/>
                  <a:pt x="8425497" y="3350704"/>
                </a:cubicBezTo>
                <a:cubicBezTo>
                  <a:pt x="8429293" y="3339439"/>
                  <a:pt x="8429293" y="3328175"/>
                  <a:pt x="8436887" y="3316911"/>
                </a:cubicBezTo>
                <a:cubicBezTo>
                  <a:pt x="8436887" y="3328175"/>
                  <a:pt x="8436887" y="3335685"/>
                  <a:pt x="8436887" y="3343194"/>
                </a:cubicBezTo>
                <a:cubicBezTo>
                  <a:pt x="8436887" y="3350704"/>
                  <a:pt x="8444479" y="3350704"/>
                  <a:pt x="8448277" y="3346949"/>
                </a:cubicBezTo>
                <a:cubicBezTo>
                  <a:pt x="8452073" y="3346949"/>
                  <a:pt x="8452073" y="3339439"/>
                  <a:pt x="8455869" y="3346949"/>
                </a:cubicBezTo>
                <a:cubicBezTo>
                  <a:pt x="8455869" y="3346949"/>
                  <a:pt x="8459665" y="3350704"/>
                  <a:pt x="8455869" y="3350704"/>
                </a:cubicBezTo>
                <a:cubicBezTo>
                  <a:pt x="8448277" y="3361968"/>
                  <a:pt x="8452073" y="3376987"/>
                  <a:pt x="8452073" y="3388251"/>
                </a:cubicBezTo>
                <a:cubicBezTo>
                  <a:pt x="8452073" y="3392006"/>
                  <a:pt x="8452073" y="3395760"/>
                  <a:pt x="8455869" y="3395760"/>
                </a:cubicBezTo>
                <a:cubicBezTo>
                  <a:pt x="8459665" y="3395760"/>
                  <a:pt x="8459665" y="3395760"/>
                  <a:pt x="8463463" y="3392006"/>
                </a:cubicBezTo>
                <a:cubicBezTo>
                  <a:pt x="8471055" y="3384496"/>
                  <a:pt x="8471055" y="3373232"/>
                  <a:pt x="8478647" y="3369477"/>
                </a:cubicBezTo>
                <a:cubicBezTo>
                  <a:pt x="8486241" y="3365722"/>
                  <a:pt x="8490037" y="3358213"/>
                  <a:pt x="8497631" y="3365722"/>
                </a:cubicBezTo>
                <a:cubicBezTo>
                  <a:pt x="8501427" y="3369477"/>
                  <a:pt x="8509019" y="3369477"/>
                  <a:pt x="8509019" y="3373232"/>
                </a:cubicBezTo>
                <a:cubicBezTo>
                  <a:pt x="8509019" y="3380741"/>
                  <a:pt x="8512817" y="3388251"/>
                  <a:pt x="8509019" y="3392006"/>
                </a:cubicBezTo>
                <a:cubicBezTo>
                  <a:pt x="8501427" y="3407024"/>
                  <a:pt x="8497631" y="3422043"/>
                  <a:pt x="8493833" y="3437062"/>
                </a:cubicBezTo>
                <a:cubicBezTo>
                  <a:pt x="8486241" y="3448326"/>
                  <a:pt x="8490037" y="3448326"/>
                  <a:pt x="8501427" y="3455836"/>
                </a:cubicBezTo>
                <a:cubicBezTo>
                  <a:pt x="8509019" y="3455836"/>
                  <a:pt x="8520409" y="3459591"/>
                  <a:pt x="8524205" y="3467100"/>
                </a:cubicBezTo>
                <a:cubicBezTo>
                  <a:pt x="8524205" y="3478364"/>
                  <a:pt x="8531799" y="3485874"/>
                  <a:pt x="8531799" y="3500893"/>
                </a:cubicBezTo>
                <a:cubicBezTo>
                  <a:pt x="8528001" y="3508402"/>
                  <a:pt x="8531799" y="3519666"/>
                  <a:pt x="8528001" y="3530930"/>
                </a:cubicBezTo>
                <a:cubicBezTo>
                  <a:pt x="8528001" y="3538440"/>
                  <a:pt x="8535595" y="3538440"/>
                  <a:pt x="8539391" y="3538440"/>
                </a:cubicBezTo>
                <a:cubicBezTo>
                  <a:pt x="8546985" y="3538440"/>
                  <a:pt x="8550781" y="3534685"/>
                  <a:pt x="8550781" y="3530930"/>
                </a:cubicBezTo>
                <a:cubicBezTo>
                  <a:pt x="8550781" y="3523421"/>
                  <a:pt x="8546985" y="3523421"/>
                  <a:pt x="8546985" y="3519666"/>
                </a:cubicBezTo>
                <a:cubicBezTo>
                  <a:pt x="8539391" y="3500893"/>
                  <a:pt x="8543187" y="3485874"/>
                  <a:pt x="8558373" y="3474609"/>
                </a:cubicBezTo>
                <a:cubicBezTo>
                  <a:pt x="8565967" y="3470855"/>
                  <a:pt x="8573559" y="3478364"/>
                  <a:pt x="8581153" y="3470855"/>
                </a:cubicBezTo>
                <a:cubicBezTo>
                  <a:pt x="8581153" y="3459591"/>
                  <a:pt x="8581153" y="3448326"/>
                  <a:pt x="8581153" y="3437062"/>
                </a:cubicBezTo>
                <a:cubicBezTo>
                  <a:pt x="8584949" y="3429553"/>
                  <a:pt x="8577355" y="3418289"/>
                  <a:pt x="8584949" y="3407024"/>
                </a:cubicBezTo>
                <a:cubicBezTo>
                  <a:pt x="8596339" y="3395760"/>
                  <a:pt x="8581153" y="3392006"/>
                  <a:pt x="8581153" y="3380741"/>
                </a:cubicBezTo>
                <a:cubicBezTo>
                  <a:pt x="8584949" y="3346949"/>
                  <a:pt x="8573559" y="3316911"/>
                  <a:pt x="8577355" y="3286873"/>
                </a:cubicBezTo>
                <a:cubicBezTo>
                  <a:pt x="8577355" y="3271854"/>
                  <a:pt x="8577355" y="3260590"/>
                  <a:pt x="8577355" y="3245571"/>
                </a:cubicBezTo>
                <a:cubicBezTo>
                  <a:pt x="8577355" y="3223043"/>
                  <a:pt x="8577355" y="3204269"/>
                  <a:pt x="8558373" y="3181741"/>
                </a:cubicBezTo>
                <a:cubicBezTo>
                  <a:pt x="8562169" y="3177986"/>
                  <a:pt x="8569763" y="3177986"/>
                  <a:pt x="8569763" y="3174232"/>
                </a:cubicBezTo>
                <a:cubicBezTo>
                  <a:pt x="8588745" y="3159213"/>
                  <a:pt x="8588745" y="3155458"/>
                  <a:pt x="8573559" y="3132930"/>
                </a:cubicBezTo>
                <a:cubicBezTo>
                  <a:pt x="8565967" y="3125420"/>
                  <a:pt x="8558373" y="3114156"/>
                  <a:pt x="8558373" y="3102892"/>
                </a:cubicBezTo>
                <a:cubicBezTo>
                  <a:pt x="8554577" y="3091628"/>
                  <a:pt x="8546985" y="3084118"/>
                  <a:pt x="8550781" y="3076609"/>
                </a:cubicBezTo>
                <a:lnTo>
                  <a:pt x="8551219" y="3075262"/>
                </a:lnTo>
                <a:lnTo>
                  <a:pt x="8552873" y="3075807"/>
                </a:lnTo>
                <a:cubicBezTo>
                  <a:pt x="8555245" y="3075337"/>
                  <a:pt x="8557143" y="3073460"/>
                  <a:pt x="8557143" y="3069705"/>
                </a:cubicBezTo>
                <a:lnTo>
                  <a:pt x="8557143" y="3057101"/>
                </a:lnTo>
                <a:lnTo>
                  <a:pt x="8559659" y="3049391"/>
                </a:lnTo>
                <a:lnTo>
                  <a:pt x="8564261" y="3060318"/>
                </a:lnTo>
                <a:cubicBezTo>
                  <a:pt x="8565685" y="3065950"/>
                  <a:pt x="8566635" y="3071582"/>
                  <a:pt x="8568533" y="3077215"/>
                </a:cubicBezTo>
                <a:cubicBezTo>
                  <a:pt x="8572329" y="3084724"/>
                  <a:pt x="8576125" y="3084724"/>
                  <a:pt x="8579921" y="3080969"/>
                </a:cubicBezTo>
                <a:lnTo>
                  <a:pt x="8589123" y="3080142"/>
                </a:lnTo>
                <a:lnTo>
                  <a:pt x="8589775" y="3121846"/>
                </a:lnTo>
                <a:cubicBezTo>
                  <a:pt x="8589775" y="3121846"/>
                  <a:pt x="8589775" y="3125602"/>
                  <a:pt x="8589775" y="3129358"/>
                </a:cubicBezTo>
                <a:cubicBezTo>
                  <a:pt x="8589775" y="3136870"/>
                  <a:pt x="8588541" y="3148137"/>
                  <a:pt x="8591009" y="3151893"/>
                </a:cubicBezTo>
                <a:cubicBezTo>
                  <a:pt x="8591009" y="3166917"/>
                  <a:pt x="8593477" y="3181940"/>
                  <a:pt x="8593477" y="3196964"/>
                </a:cubicBezTo>
                <a:cubicBezTo>
                  <a:pt x="8593477" y="3204475"/>
                  <a:pt x="8593477" y="3208231"/>
                  <a:pt x="8594711" y="3215743"/>
                </a:cubicBezTo>
                <a:cubicBezTo>
                  <a:pt x="8595945" y="3223255"/>
                  <a:pt x="8594711" y="3230766"/>
                  <a:pt x="8594711" y="3242034"/>
                </a:cubicBezTo>
                <a:cubicBezTo>
                  <a:pt x="8594711" y="3249546"/>
                  <a:pt x="8597179" y="3257057"/>
                  <a:pt x="8597179" y="3268325"/>
                </a:cubicBezTo>
                <a:cubicBezTo>
                  <a:pt x="8597179" y="3272081"/>
                  <a:pt x="8595945" y="3275837"/>
                  <a:pt x="8594711" y="3283348"/>
                </a:cubicBezTo>
                <a:cubicBezTo>
                  <a:pt x="8594711" y="3290860"/>
                  <a:pt x="8598413" y="3287104"/>
                  <a:pt x="8598413" y="3290860"/>
                </a:cubicBezTo>
                <a:cubicBezTo>
                  <a:pt x="8598413" y="3294616"/>
                  <a:pt x="8598413" y="3294616"/>
                  <a:pt x="8598413" y="3298372"/>
                </a:cubicBezTo>
                <a:cubicBezTo>
                  <a:pt x="8598413" y="3317151"/>
                  <a:pt x="8599647" y="3339686"/>
                  <a:pt x="8600881" y="3358466"/>
                </a:cubicBezTo>
                <a:cubicBezTo>
                  <a:pt x="8600881" y="3373489"/>
                  <a:pt x="8602115" y="3388512"/>
                  <a:pt x="8603349" y="3403536"/>
                </a:cubicBezTo>
                <a:cubicBezTo>
                  <a:pt x="8604583" y="3426071"/>
                  <a:pt x="8604583" y="3426071"/>
                  <a:pt x="8603349" y="3448606"/>
                </a:cubicBezTo>
                <a:cubicBezTo>
                  <a:pt x="8602115" y="3456118"/>
                  <a:pt x="8600881" y="3463630"/>
                  <a:pt x="8605817" y="3463630"/>
                </a:cubicBezTo>
                <a:cubicBezTo>
                  <a:pt x="8608285" y="3463630"/>
                  <a:pt x="8609519" y="3474897"/>
                  <a:pt x="8608285" y="3482409"/>
                </a:cubicBezTo>
                <a:cubicBezTo>
                  <a:pt x="8604583" y="3497432"/>
                  <a:pt x="8607051" y="3508700"/>
                  <a:pt x="8607051" y="3523723"/>
                </a:cubicBezTo>
                <a:cubicBezTo>
                  <a:pt x="8605817" y="3531235"/>
                  <a:pt x="8610753" y="3546258"/>
                  <a:pt x="8613221" y="3542503"/>
                </a:cubicBezTo>
                <a:cubicBezTo>
                  <a:pt x="8619391" y="3542503"/>
                  <a:pt x="8623093" y="3546258"/>
                  <a:pt x="8623093" y="3557526"/>
                </a:cubicBezTo>
                <a:cubicBezTo>
                  <a:pt x="8623093" y="3572549"/>
                  <a:pt x="8625561" y="3583817"/>
                  <a:pt x="8625561" y="3598840"/>
                </a:cubicBezTo>
                <a:cubicBezTo>
                  <a:pt x="8625561" y="3613864"/>
                  <a:pt x="8624327" y="3628887"/>
                  <a:pt x="8625561" y="3647667"/>
                </a:cubicBezTo>
                <a:cubicBezTo>
                  <a:pt x="8626795" y="3662691"/>
                  <a:pt x="8626795" y="3677714"/>
                  <a:pt x="8625561" y="3692737"/>
                </a:cubicBezTo>
                <a:cubicBezTo>
                  <a:pt x="8624327" y="3704005"/>
                  <a:pt x="8628029" y="3707761"/>
                  <a:pt x="8630497" y="3711517"/>
                </a:cubicBezTo>
                <a:cubicBezTo>
                  <a:pt x="8634199" y="3722784"/>
                  <a:pt x="8636667" y="3719028"/>
                  <a:pt x="8636667" y="3704005"/>
                </a:cubicBezTo>
                <a:cubicBezTo>
                  <a:pt x="8636667" y="3700249"/>
                  <a:pt x="8636667" y="3692737"/>
                  <a:pt x="8636667" y="3685226"/>
                </a:cubicBezTo>
                <a:cubicBezTo>
                  <a:pt x="8637901" y="3677714"/>
                  <a:pt x="8637901" y="3666446"/>
                  <a:pt x="8640369" y="3666446"/>
                </a:cubicBezTo>
                <a:cubicBezTo>
                  <a:pt x="8646539" y="3666446"/>
                  <a:pt x="8646539" y="3655179"/>
                  <a:pt x="8646539" y="3643911"/>
                </a:cubicBezTo>
                <a:cubicBezTo>
                  <a:pt x="8646539" y="3628887"/>
                  <a:pt x="8646539" y="3617620"/>
                  <a:pt x="8650241" y="3610108"/>
                </a:cubicBezTo>
                <a:cubicBezTo>
                  <a:pt x="8652709" y="3602596"/>
                  <a:pt x="8652709" y="3587573"/>
                  <a:pt x="8650241" y="3576305"/>
                </a:cubicBezTo>
                <a:cubicBezTo>
                  <a:pt x="8646539" y="3561282"/>
                  <a:pt x="8649007" y="3542503"/>
                  <a:pt x="8649007" y="3523723"/>
                </a:cubicBezTo>
                <a:cubicBezTo>
                  <a:pt x="8649007" y="3519967"/>
                  <a:pt x="8650241" y="3519967"/>
                  <a:pt x="8650241" y="3516212"/>
                </a:cubicBezTo>
                <a:cubicBezTo>
                  <a:pt x="8652709" y="3512456"/>
                  <a:pt x="8653943" y="3516212"/>
                  <a:pt x="8653943" y="3519967"/>
                </a:cubicBezTo>
                <a:cubicBezTo>
                  <a:pt x="8653943" y="3531235"/>
                  <a:pt x="8653943" y="3538747"/>
                  <a:pt x="8656411" y="3542503"/>
                </a:cubicBezTo>
                <a:cubicBezTo>
                  <a:pt x="8660113" y="3553770"/>
                  <a:pt x="8662581" y="3550014"/>
                  <a:pt x="8665049" y="3550014"/>
                </a:cubicBezTo>
                <a:cubicBezTo>
                  <a:pt x="8665049" y="3538747"/>
                  <a:pt x="8666283" y="3527479"/>
                  <a:pt x="8666283" y="3512456"/>
                </a:cubicBezTo>
                <a:cubicBezTo>
                  <a:pt x="8667517" y="3519967"/>
                  <a:pt x="8667517" y="3523723"/>
                  <a:pt x="8667517" y="3527479"/>
                </a:cubicBezTo>
                <a:cubicBezTo>
                  <a:pt x="8667517" y="3538747"/>
                  <a:pt x="8668751" y="3550014"/>
                  <a:pt x="8667517" y="3561282"/>
                </a:cubicBezTo>
                <a:cubicBezTo>
                  <a:pt x="8666283" y="3576305"/>
                  <a:pt x="8669985" y="3580061"/>
                  <a:pt x="8671219" y="3595085"/>
                </a:cubicBezTo>
                <a:cubicBezTo>
                  <a:pt x="8672453" y="3610108"/>
                  <a:pt x="8673687" y="3610108"/>
                  <a:pt x="8678623" y="3602596"/>
                </a:cubicBezTo>
                <a:cubicBezTo>
                  <a:pt x="8682325" y="3598840"/>
                  <a:pt x="8683559" y="3591329"/>
                  <a:pt x="8682325" y="3583817"/>
                </a:cubicBezTo>
                <a:cubicBezTo>
                  <a:pt x="8679857" y="3572549"/>
                  <a:pt x="8681091" y="3561282"/>
                  <a:pt x="8681091" y="3553770"/>
                </a:cubicBezTo>
                <a:cubicBezTo>
                  <a:pt x="8679857" y="3531235"/>
                  <a:pt x="8682325" y="3512456"/>
                  <a:pt x="8678623" y="3489921"/>
                </a:cubicBezTo>
                <a:cubicBezTo>
                  <a:pt x="8678623" y="3489921"/>
                  <a:pt x="8678623" y="3486165"/>
                  <a:pt x="8679857" y="3482409"/>
                </a:cubicBezTo>
                <a:cubicBezTo>
                  <a:pt x="8682325" y="3463630"/>
                  <a:pt x="8682325" y="3448606"/>
                  <a:pt x="8682325" y="3429827"/>
                </a:cubicBezTo>
                <a:cubicBezTo>
                  <a:pt x="8683559" y="3403536"/>
                  <a:pt x="8686027" y="3377245"/>
                  <a:pt x="8684793" y="3350954"/>
                </a:cubicBezTo>
                <a:cubicBezTo>
                  <a:pt x="8684793" y="3350954"/>
                  <a:pt x="8684793" y="3347198"/>
                  <a:pt x="8684793" y="3347198"/>
                </a:cubicBezTo>
                <a:cubicBezTo>
                  <a:pt x="8686027" y="3347198"/>
                  <a:pt x="8686027" y="3347198"/>
                  <a:pt x="8686027" y="3347198"/>
                </a:cubicBezTo>
                <a:cubicBezTo>
                  <a:pt x="8687261" y="3347198"/>
                  <a:pt x="8688495" y="3347198"/>
                  <a:pt x="8688495" y="3350954"/>
                </a:cubicBezTo>
                <a:cubicBezTo>
                  <a:pt x="8688495" y="3354710"/>
                  <a:pt x="8688495" y="3358466"/>
                  <a:pt x="8688495" y="3362221"/>
                </a:cubicBezTo>
                <a:cubicBezTo>
                  <a:pt x="8688495" y="3384757"/>
                  <a:pt x="8688495" y="3407292"/>
                  <a:pt x="8688495" y="3429827"/>
                </a:cubicBezTo>
                <a:cubicBezTo>
                  <a:pt x="8688495" y="3433583"/>
                  <a:pt x="8688495" y="3441094"/>
                  <a:pt x="8690963" y="3441094"/>
                </a:cubicBezTo>
                <a:cubicBezTo>
                  <a:pt x="8695899" y="3437339"/>
                  <a:pt x="8695899" y="3452362"/>
                  <a:pt x="8695899" y="3459874"/>
                </a:cubicBezTo>
                <a:cubicBezTo>
                  <a:pt x="8695899" y="3474897"/>
                  <a:pt x="8695899" y="3489921"/>
                  <a:pt x="8695899" y="3504944"/>
                </a:cubicBezTo>
                <a:cubicBezTo>
                  <a:pt x="8695899" y="3516212"/>
                  <a:pt x="8697133" y="3527479"/>
                  <a:pt x="8698367" y="3538747"/>
                </a:cubicBezTo>
                <a:cubicBezTo>
                  <a:pt x="8700835" y="3534991"/>
                  <a:pt x="8702069" y="3527479"/>
                  <a:pt x="8702069" y="3519967"/>
                </a:cubicBezTo>
                <a:cubicBezTo>
                  <a:pt x="8702069" y="3489921"/>
                  <a:pt x="8699601" y="3459874"/>
                  <a:pt x="8703303" y="3429827"/>
                </a:cubicBezTo>
                <a:cubicBezTo>
                  <a:pt x="8703303" y="3381001"/>
                  <a:pt x="8703303" y="3332175"/>
                  <a:pt x="8703303" y="3287104"/>
                </a:cubicBezTo>
                <a:cubicBezTo>
                  <a:pt x="8703303" y="3279592"/>
                  <a:pt x="8699601" y="3275837"/>
                  <a:pt x="8702069" y="3268325"/>
                </a:cubicBezTo>
                <a:lnTo>
                  <a:pt x="8703205" y="3257694"/>
                </a:lnTo>
                <a:lnTo>
                  <a:pt x="8705407" y="3266404"/>
                </a:lnTo>
                <a:cubicBezTo>
                  <a:pt x="8716795" y="3277668"/>
                  <a:pt x="8712999" y="3292687"/>
                  <a:pt x="8712999" y="3307706"/>
                </a:cubicBezTo>
                <a:cubicBezTo>
                  <a:pt x="8712999" y="3311460"/>
                  <a:pt x="8709203" y="3318970"/>
                  <a:pt x="8716795" y="3322724"/>
                </a:cubicBezTo>
                <a:cubicBezTo>
                  <a:pt x="8735779" y="3341498"/>
                  <a:pt x="8754761" y="3360272"/>
                  <a:pt x="8781335" y="3364026"/>
                </a:cubicBezTo>
                <a:cubicBezTo>
                  <a:pt x="8800317" y="3367781"/>
                  <a:pt x="8826893" y="3367781"/>
                  <a:pt x="8826893" y="3397819"/>
                </a:cubicBezTo>
                <a:cubicBezTo>
                  <a:pt x="8826893" y="3409083"/>
                  <a:pt x="8838283" y="3420347"/>
                  <a:pt x="8849673" y="3420347"/>
                </a:cubicBezTo>
                <a:cubicBezTo>
                  <a:pt x="8861061" y="3424102"/>
                  <a:pt x="8868655" y="3427857"/>
                  <a:pt x="8880043" y="3435366"/>
                </a:cubicBezTo>
                <a:cubicBezTo>
                  <a:pt x="8883841" y="3435366"/>
                  <a:pt x="8887637" y="3435366"/>
                  <a:pt x="8887637" y="3435366"/>
                </a:cubicBezTo>
                <a:cubicBezTo>
                  <a:pt x="8906619" y="3416592"/>
                  <a:pt x="8925601" y="3401574"/>
                  <a:pt x="8925601" y="3379045"/>
                </a:cubicBezTo>
                <a:lnTo>
                  <a:pt x="8925601" y="3232598"/>
                </a:lnTo>
                <a:lnTo>
                  <a:pt x="8934967" y="3223333"/>
                </a:lnTo>
                <a:lnTo>
                  <a:pt x="8939377" y="3208504"/>
                </a:lnTo>
                <a:lnTo>
                  <a:pt x="8943509" y="3217846"/>
                </a:lnTo>
                <a:lnTo>
                  <a:pt x="8943509" y="3278716"/>
                </a:lnTo>
                <a:cubicBezTo>
                  <a:pt x="8943509" y="3286226"/>
                  <a:pt x="8951103" y="3289980"/>
                  <a:pt x="8954899" y="3289980"/>
                </a:cubicBezTo>
                <a:cubicBezTo>
                  <a:pt x="8962493" y="3289980"/>
                  <a:pt x="8966289" y="3286226"/>
                  <a:pt x="8966289" y="3278716"/>
                </a:cubicBezTo>
                <a:cubicBezTo>
                  <a:pt x="8966289" y="3273084"/>
                  <a:pt x="8965339" y="3266513"/>
                  <a:pt x="8964865" y="3260411"/>
                </a:cubicBezTo>
                <a:lnTo>
                  <a:pt x="8965743" y="3250842"/>
                </a:lnTo>
                <a:lnTo>
                  <a:pt x="8969973" y="3256195"/>
                </a:lnTo>
                <a:cubicBezTo>
                  <a:pt x="8975905" y="3265934"/>
                  <a:pt x="8980651" y="3276260"/>
                  <a:pt x="8984445" y="3287054"/>
                </a:cubicBezTo>
                <a:lnTo>
                  <a:pt x="8985271" y="3291364"/>
                </a:lnTo>
                <a:lnTo>
                  <a:pt x="8985271" y="3293735"/>
                </a:lnTo>
                <a:cubicBezTo>
                  <a:pt x="8985271" y="3297490"/>
                  <a:pt x="8984321" y="3301244"/>
                  <a:pt x="8984321" y="3304060"/>
                </a:cubicBezTo>
                <a:lnTo>
                  <a:pt x="8988487" y="3308181"/>
                </a:lnTo>
                <a:lnTo>
                  <a:pt x="8997733" y="3356517"/>
                </a:lnTo>
                <a:cubicBezTo>
                  <a:pt x="8997733" y="3379045"/>
                  <a:pt x="8993937" y="3405328"/>
                  <a:pt x="9001531" y="3431611"/>
                </a:cubicBezTo>
                <a:cubicBezTo>
                  <a:pt x="9009123" y="3446630"/>
                  <a:pt x="9005327" y="3465404"/>
                  <a:pt x="9001531" y="3480423"/>
                </a:cubicBezTo>
                <a:cubicBezTo>
                  <a:pt x="9001531" y="3495442"/>
                  <a:pt x="9012919" y="3510461"/>
                  <a:pt x="9009123" y="3525479"/>
                </a:cubicBezTo>
                <a:cubicBezTo>
                  <a:pt x="9009123" y="3532989"/>
                  <a:pt x="9001531" y="3548008"/>
                  <a:pt x="9016715" y="3544253"/>
                </a:cubicBezTo>
                <a:cubicBezTo>
                  <a:pt x="9028105" y="3544253"/>
                  <a:pt x="9020513" y="3532989"/>
                  <a:pt x="9024309" y="3525479"/>
                </a:cubicBezTo>
                <a:cubicBezTo>
                  <a:pt x="9028105" y="3480423"/>
                  <a:pt x="9016715" y="3439121"/>
                  <a:pt x="9016715" y="3394064"/>
                </a:cubicBezTo>
                <a:cubicBezTo>
                  <a:pt x="9016715" y="3371536"/>
                  <a:pt x="9035699" y="3360272"/>
                  <a:pt x="9039495" y="3337743"/>
                </a:cubicBezTo>
                <a:cubicBezTo>
                  <a:pt x="9039495" y="3337743"/>
                  <a:pt x="9043291" y="3337743"/>
                  <a:pt x="9047087" y="3337743"/>
                </a:cubicBezTo>
                <a:cubicBezTo>
                  <a:pt x="9050885" y="3337743"/>
                  <a:pt x="9058477" y="3333989"/>
                  <a:pt x="9062273" y="3341498"/>
                </a:cubicBezTo>
                <a:cubicBezTo>
                  <a:pt x="9062273" y="3352762"/>
                  <a:pt x="9062273" y="3364026"/>
                  <a:pt x="9062273" y="3375291"/>
                </a:cubicBezTo>
                <a:cubicBezTo>
                  <a:pt x="9062273" y="3386555"/>
                  <a:pt x="9069867" y="3390309"/>
                  <a:pt x="9069867" y="3397819"/>
                </a:cubicBezTo>
                <a:cubicBezTo>
                  <a:pt x="9069867" y="3401574"/>
                  <a:pt x="9073663" y="3401574"/>
                  <a:pt x="9077459" y="3401574"/>
                </a:cubicBezTo>
                <a:cubicBezTo>
                  <a:pt x="9081255" y="3401574"/>
                  <a:pt x="9081255" y="3397819"/>
                  <a:pt x="9081255" y="3394064"/>
                </a:cubicBezTo>
                <a:cubicBezTo>
                  <a:pt x="9081255" y="3382800"/>
                  <a:pt x="9081255" y="3371536"/>
                  <a:pt x="9081255" y="3360272"/>
                </a:cubicBezTo>
                <a:cubicBezTo>
                  <a:pt x="9081255" y="3356517"/>
                  <a:pt x="9081255" y="3349007"/>
                  <a:pt x="9088849" y="3349007"/>
                </a:cubicBezTo>
                <a:cubicBezTo>
                  <a:pt x="9092645" y="3349007"/>
                  <a:pt x="9092645" y="3356517"/>
                  <a:pt x="9096441" y="3356517"/>
                </a:cubicBezTo>
                <a:cubicBezTo>
                  <a:pt x="9107831" y="3371536"/>
                  <a:pt x="9115425" y="3386555"/>
                  <a:pt x="9115425" y="3401574"/>
                </a:cubicBezTo>
                <a:cubicBezTo>
                  <a:pt x="9115425" y="3427857"/>
                  <a:pt x="9134407" y="3446630"/>
                  <a:pt x="9130611" y="3472913"/>
                </a:cubicBezTo>
                <a:cubicBezTo>
                  <a:pt x="9130611" y="3472913"/>
                  <a:pt x="9134407" y="3472913"/>
                  <a:pt x="9134407" y="3472913"/>
                </a:cubicBezTo>
                <a:cubicBezTo>
                  <a:pt x="9138203" y="3472913"/>
                  <a:pt x="9138203" y="3472913"/>
                  <a:pt x="9141999" y="3472913"/>
                </a:cubicBezTo>
                <a:cubicBezTo>
                  <a:pt x="9141999" y="3469159"/>
                  <a:pt x="9141999" y="3461649"/>
                  <a:pt x="9141999" y="3457894"/>
                </a:cubicBezTo>
                <a:cubicBezTo>
                  <a:pt x="9145797" y="3442876"/>
                  <a:pt x="9149593" y="3442876"/>
                  <a:pt x="9164779" y="3446630"/>
                </a:cubicBezTo>
                <a:cubicBezTo>
                  <a:pt x="9168575" y="3450385"/>
                  <a:pt x="9172371" y="3450385"/>
                  <a:pt x="9176169" y="3442876"/>
                </a:cubicBezTo>
                <a:cubicBezTo>
                  <a:pt x="9179965" y="3431611"/>
                  <a:pt x="9179965" y="3420347"/>
                  <a:pt x="9187557" y="3409083"/>
                </a:cubicBezTo>
                <a:cubicBezTo>
                  <a:pt x="9187557" y="3420347"/>
                  <a:pt x="9187557" y="3427857"/>
                  <a:pt x="9187557" y="3435366"/>
                </a:cubicBezTo>
                <a:cubicBezTo>
                  <a:pt x="9187557" y="3442876"/>
                  <a:pt x="9195151" y="3442876"/>
                  <a:pt x="9198947" y="3439121"/>
                </a:cubicBezTo>
                <a:cubicBezTo>
                  <a:pt x="9202743" y="3439121"/>
                  <a:pt x="9202743" y="3431611"/>
                  <a:pt x="9206541" y="3439121"/>
                </a:cubicBezTo>
                <a:cubicBezTo>
                  <a:pt x="9206541" y="3439121"/>
                  <a:pt x="9210337" y="3442876"/>
                  <a:pt x="9206541" y="3442876"/>
                </a:cubicBezTo>
                <a:cubicBezTo>
                  <a:pt x="9198947" y="3454140"/>
                  <a:pt x="9202743" y="3469159"/>
                  <a:pt x="9202743" y="3480423"/>
                </a:cubicBezTo>
                <a:cubicBezTo>
                  <a:pt x="9202743" y="3484178"/>
                  <a:pt x="9202743" y="3487932"/>
                  <a:pt x="9206541" y="3487932"/>
                </a:cubicBezTo>
                <a:cubicBezTo>
                  <a:pt x="9210337" y="3487932"/>
                  <a:pt x="9210337" y="3487932"/>
                  <a:pt x="9214133" y="3484178"/>
                </a:cubicBezTo>
                <a:cubicBezTo>
                  <a:pt x="9221725" y="3476668"/>
                  <a:pt x="9221725" y="3465404"/>
                  <a:pt x="9229319" y="3461649"/>
                </a:cubicBezTo>
                <a:cubicBezTo>
                  <a:pt x="9236911" y="3457894"/>
                  <a:pt x="9240709" y="3450385"/>
                  <a:pt x="9248301" y="3457894"/>
                </a:cubicBezTo>
                <a:cubicBezTo>
                  <a:pt x="9252097" y="3461649"/>
                  <a:pt x="9259691" y="3461649"/>
                  <a:pt x="9259691" y="3465404"/>
                </a:cubicBezTo>
                <a:cubicBezTo>
                  <a:pt x="9259691" y="3472913"/>
                  <a:pt x="9263487" y="3480423"/>
                  <a:pt x="9259691" y="3484178"/>
                </a:cubicBezTo>
                <a:cubicBezTo>
                  <a:pt x="9252097" y="3499196"/>
                  <a:pt x="9248301" y="3514215"/>
                  <a:pt x="9244505" y="3529234"/>
                </a:cubicBezTo>
                <a:cubicBezTo>
                  <a:pt x="9236911" y="3540498"/>
                  <a:pt x="9240709" y="3540498"/>
                  <a:pt x="9252097" y="3548008"/>
                </a:cubicBezTo>
                <a:cubicBezTo>
                  <a:pt x="9259691" y="3548008"/>
                  <a:pt x="9271079" y="3551763"/>
                  <a:pt x="9274875" y="3559272"/>
                </a:cubicBezTo>
                <a:cubicBezTo>
                  <a:pt x="9274875" y="3570536"/>
                  <a:pt x="9282469" y="3578046"/>
                  <a:pt x="9282469" y="3593065"/>
                </a:cubicBezTo>
                <a:cubicBezTo>
                  <a:pt x="9278673" y="3600574"/>
                  <a:pt x="9282469" y="3611838"/>
                  <a:pt x="9278673" y="3623102"/>
                </a:cubicBezTo>
                <a:cubicBezTo>
                  <a:pt x="9278673" y="3630612"/>
                  <a:pt x="9286265" y="3630612"/>
                  <a:pt x="9290061" y="3630612"/>
                </a:cubicBezTo>
                <a:cubicBezTo>
                  <a:pt x="9297655" y="3630612"/>
                  <a:pt x="9301451" y="3626857"/>
                  <a:pt x="9301451" y="3623102"/>
                </a:cubicBezTo>
                <a:cubicBezTo>
                  <a:pt x="9301451" y="3615593"/>
                  <a:pt x="9297655" y="3615593"/>
                  <a:pt x="9297655" y="3611838"/>
                </a:cubicBezTo>
                <a:cubicBezTo>
                  <a:pt x="9290061" y="3593065"/>
                  <a:pt x="9293859" y="3578046"/>
                  <a:pt x="9309045" y="3566781"/>
                </a:cubicBezTo>
                <a:cubicBezTo>
                  <a:pt x="9316637" y="3563027"/>
                  <a:pt x="9324231" y="3570536"/>
                  <a:pt x="9331823" y="3563027"/>
                </a:cubicBezTo>
                <a:cubicBezTo>
                  <a:pt x="9331823" y="3551763"/>
                  <a:pt x="9331823" y="3540498"/>
                  <a:pt x="9331823" y="3529234"/>
                </a:cubicBezTo>
                <a:cubicBezTo>
                  <a:pt x="9335619" y="3521725"/>
                  <a:pt x="9328027" y="3510461"/>
                  <a:pt x="9335619" y="3499196"/>
                </a:cubicBezTo>
                <a:cubicBezTo>
                  <a:pt x="9347009" y="3487932"/>
                  <a:pt x="9331823" y="3484178"/>
                  <a:pt x="9331823" y="3472913"/>
                </a:cubicBezTo>
                <a:cubicBezTo>
                  <a:pt x="9335619" y="3439121"/>
                  <a:pt x="9324231" y="3409083"/>
                  <a:pt x="9328027" y="3379045"/>
                </a:cubicBezTo>
                <a:cubicBezTo>
                  <a:pt x="9328027" y="3364026"/>
                  <a:pt x="9328027" y="3352762"/>
                  <a:pt x="9328027" y="3337743"/>
                </a:cubicBezTo>
                <a:cubicBezTo>
                  <a:pt x="9328027" y="3315215"/>
                  <a:pt x="9328027" y="3296441"/>
                  <a:pt x="9309045" y="3273913"/>
                </a:cubicBezTo>
                <a:cubicBezTo>
                  <a:pt x="9312841" y="3270158"/>
                  <a:pt x="9320433" y="3270158"/>
                  <a:pt x="9320433" y="3266404"/>
                </a:cubicBezTo>
                <a:cubicBezTo>
                  <a:pt x="9339417" y="3251385"/>
                  <a:pt x="9339417" y="3247630"/>
                  <a:pt x="9324231" y="3225102"/>
                </a:cubicBezTo>
                <a:lnTo>
                  <a:pt x="9317239" y="3215988"/>
                </a:lnTo>
                <a:lnTo>
                  <a:pt x="9334547" y="3188603"/>
                </a:lnTo>
                <a:cubicBezTo>
                  <a:pt x="9334547" y="3184848"/>
                  <a:pt x="9334547" y="3177339"/>
                  <a:pt x="9334547" y="3169829"/>
                </a:cubicBezTo>
                <a:cubicBezTo>
                  <a:pt x="9334547" y="3158565"/>
                  <a:pt x="9334547" y="3143546"/>
                  <a:pt x="9334547" y="3132282"/>
                </a:cubicBezTo>
                <a:lnTo>
                  <a:pt x="9334547" y="3113425"/>
                </a:lnTo>
                <a:lnTo>
                  <a:pt x="9345111" y="3102603"/>
                </a:lnTo>
                <a:lnTo>
                  <a:pt x="9345969" y="3095182"/>
                </a:lnTo>
                <a:lnTo>
                  <a:pt x="9347359" y="3113508"/>
                </a:lnTo>
                <a:cubicBezTo>
                  <a:pt x="9346883" y="3120079"/>
                  <a:pt x="9345935" y="3126650"/>
                  <a:pt x="9345935" y="3132282"/>
                </a:cubicBezTo>
                <a:cubicBezTo>
                  <a:pt x="9349731" y="3136037"/>
                  <a:pt x="9345935" y="3139791"/>
                  <a:pt x="9349731" y="3143546"/>
                </a:cubicBezTo>
                <a:cubicBezTo>
                  <a:pt x="9353527" y="3143546"/>
                  <a:pt x="9357325" y="3143546"/>
                  <a:pt x="9357325" y="3143546"/>
                </a:cubicBezTo>
                <a:cubicBezTo>
                  <a:pt x="9361121" y="3124773"/>
                  <a:pt x="9376307" y="3132282"/>
                  <a:pt x="9387695" y="3132282"/>
                </a:cubicBezTo>
                <a:lnTo>
                  <a:pt x="9387695" y="3127973"/>
                </a:lnTo>
                <a:lnTo>
                  <a:pt x="9391041" y="3135252"/>
                </a:lnTo>
                <a:cubicBezTo>
                  <a:pt x="9395313" y="3139476"/>
                  <a:pt x="9401007" y="3142292"/>
                  <a:pt x="9406701" y="3142292"/>
                </a:cubicBezTo>
                <a:lnTo>
                  <a:pt x="9408627" y="3143244"/>
                </a:lnTo>
                <a:lnTo>
                  <a:pt x="9406679" y="3154810"/>
                </a:lnTo>
                <a:cubicBezTo>
                  <a:pt x="9406679" y="3158565"/>
                  <a:pt x="9406679" y="3162320"/>
                  <a:pt x="9414271" y="3166074"/>
                </a:cubicBezTo>
                <a:cubicBezTo>
                  <a:pt x="9418067" y="3166074"/>
                  <a:pt x="9418067" y="3158565"/>
                  <a:pt x="9421865" y="3158565"/>
                </a:cubicBezTo>
                <a:lnTo>
                  <a:pt x="9424905" y="3151294"/>
                </a:lnTo>
                <a:lnTo>
                  <a:pt x="9433253" y="3155422"/>
                </a:lnTo>
                <a:lnTo>
                  <a:pt x="9433253" y="3159312"/>
                </a:lnTo>
                <a:lnTo>
                  <a:pt x="9430349" y="3177076"/>
                </a:lnTo>
                <a:cubicBezTo>
                  <a:pt x="9428969" y="3182494"/>
                  <a:pt x="9426659" y="3186779"/>
                  <a:pt x="9421801" y="3188384"/>
                </a:cubicBezTo>
                <a:cubicBezTo>
                  <a:pt x="9418067" y="3188849"/>
                  <a:pt x="9421293" y="3194443"/>
                  <a:pt x="9422781" y="3196256"/>
                </a:cubicBezTo>
                <a:cubicBezTo>
                  <a:pt x="9425631" y="3203896"/>
                  <a:pt x="9429233" y="3207444"/>
                  <a:pt x="9433213" y="3208947"/>
                </a:cubicBezTo>
                <a:lnTo>
                  <a:pt x="9435629" y="3209027"/>
                </a:lnTo>
                <a:lnTo>
                  <a:pt x="9440847" y="3237414"/>
                </a:lnTo>
                <a:cubicBezTo>
                  <a:pt x="9440847" y="3244924"/>
                  <a:pt x="9448439" y="3248678"/>
                  <a:pt x="9456031" y="3248678"/>
                </a:cubicBezTo>
                <a:cubicBezTo>
                  <a:pt x="9463625" y="3248678"/>
                  <a:pt x="9467421" y="3241169"/>
                  <a:pt x="9467421" y="3229905"/>
                </a:cubicBezTo>
                <a:lnTo>
                  <a:pt x="9466521" y="3217000"/>
                </a:lnTo>
                <a:lnTo>
                  <a:pt x="9467613" y="3217404"/>
                </a:lnTo>
                <a:cubicBezTo>
                  <a:pt x="9473825" y="3222876"/>
                  <a:pt x="9478975" y="3231229"/>
                  <a:pt x="9482935" y="3242727"/>
                </a:cubicBezTo>
                <a:cubicBezTo>
                  <a:pt x="9483181" y="3244695"/>
                  <a:pt x="9483427" y="3246663"/>
                  <a:pt x="9482181" y="3246818"/>
                </a:cubicBezTo>
                <a:cubicBezTo>
                  <a:pt x="9471447" y="3262146"/>
                  <a:pt x="9477879" y="3283330"/>
                  <a:pt x="9480331" y="3303011"/>
                </a:cubicBezTo>
                <a:cubicBezTo>
                  <a:pt x="9482763" y="3332688"/>
                  <a:pt x="9479763" y="3339057"/>
                  <a:pt x="9461823" y="3347288"/>
                </a:cubicBezTo>
                <a:cubicBezTo>
                  <a:pt x="9469009" y="3364380"/>
                  <a:pt x="9475725" y="3367541"/>
                  <a:pt x="9488929" y="3361899"/>
                </a:cubicBezTo>
                <a:cubicBezTo>
                  <a:pt x="9512849" y="3350925"/>
                  <a:pt x="9512849" y="3350925"/>
                  <a:pt x="9510037" y="3389250"/>
                </a:cubicBezTo>
                <a:cubicBezTo>
                  <a:pt x="9509451" y="3435292"/>
                  <a:pt x="9497433" y="3470765"/>
                  <a:pt x="9475229" y="3495516"/>
                </a:cubicBezTo>
                <a:cubicBezTo>
                  <a:pt x="9467495" y="3504474"/>
                  <a:pt x="9463495" y="3512967"/>
                  <a:pt x="9463965" y="3526898"/>
                </a:cubicBezTo>
                <a:cubicBezTo>
                  <a:pt x="9463681" y="3544922"/>
                  <a:pt x="9467643" y="3556420"/>
                  <a:pt x="9479337" y="3558961"/>
                </a:cubicBezTo>
                <a:cubicBezTo>
                  <a:pt x="9504463" y="3567823"/>
                  <a:pt x="9509669" y="3579166"/>
                  <a:pt x="9508101" y="3617336"/>
                </a:cubicBezTo>
                <a:cubicBezTo>
                  <a:pt x="9507837" y="3625363"/>
                  <a:pt x="9508573" y="3631268"/>
                  <a:pt x="9509553" y="3639140"/>
                </a:cubicBezTo>
                <a:cubicBezTo>
                  <a:pt x="9511043" y="3640953"/>
                  <a:pt x="9511043" y="3640953"/>
                  <a:pt x="9511289" y="3642921"/>
                </a:cubicBezTo>
                <a:cubicBezTo>
                  <a:pt x="9511289" y="3642921"/>
                  <a:pt x="9509799" y="3641108"/>
                  <a:pt x="9508553" y="3641263"/>
                </a:cubicBezTo>
                <a:cubicBezTo>
                  <a:pt x="9504819" y="3641728"/>
                  <a:pt x="9499593" y="3640381"/>
                  <a:pt x="9495613" y="3638878"/>
                </a:cubicBezTo>
                <a:cubicBezTo>
                  <a:pt x="9477203" y="3633176"/>
                  <a:pt x="9465469" y="3650627"/>
                  <a:pt x="9467901" y="3680304"/>
                </a:cubicBezTo>
                <a:cubicBezTo>
                  <a:pt x="9470107" y="3698017"/>
                  <a:pt x="9474557" y="3713452"/>
                  <a:pt x="9482499" y="3726453"/>
                </a:cubicBezTo>
                <a:cubicBezTo>
                  <a:pt x="9488951" y="3737642"/>
                  <a:pt x="9491665" y="3749295"/>
                  <a:pt x="9486911" y="3761879"/>
                </a:cubicBezTo>
                <a:cubicBezTo>
                  <a:pt x="9483911" y="3768249"/>
                  <a:pt x="9481403" y="3778554"/>
                  <a:pt x="9488363" y="3783683"/>
                </a:cubicBezTo>
                <a:cubicBezTo>
                  <a:pt x="9495079" y="3786844"/>
                  <a:pt x="9501547" y="3788037"/>
                  <a:pt x="9505303" y="3777576"/>
                </a:cubicBezTo>
                <a:cubicBezTo>
                  <a:pt x="9515585" y="3738321"/>
                  <a:pt x="9543995" y="3722791"/>
                  <a:pt x="9551543" y="3681878"/>
                </a:cubicBezTo>
                <a:cubicBezTo>
                  <a:pt x="9552807" y="3671727"/>
                  <a:pt x="9559787" y="3666861"/>
                  <a:pt x="9565767" y="3664117"/>
                </a:cubicBezTo>
                <a:cubicBezTo>
                  <a:pt x="9582951" y="3659978"/>
                  <a:pt x="9593441" y="3642682"/>
                  <a:pt x="9602439" y="3623573"/>
                </a:cubicBezTo>
                <a:cubicBezTo>
                  <a:pt x="9609193" y="3606743"/>
                  <a:pt x="9617193" y="3589757"/>
                  <a:pt x="9629661" y="3578211"/>
                </a:cubicBezTo>
                <a:cubicBezTo>
                  <a:pt x="9637397" y="3569253"/>
                  <a:pt x="9636415" y="3561381"/>
                  <a:pt x="9627719" y="3552471"/>
                </a:cubicBezTo>
                <a:cubicBezTo>
                  <a:pt x="9625985" y="3548689"/>
                  <a:pt x="9622249" y="3549155"/>
                  <a:pt x="9621515" y="3543250"/>
                </a:cubicBezTo>
                <a:cubicBezTo>
                  <a:pt x="9624759" y="3538849"/>
                  <a:pt x="9627739" y="3542475"/>
                  <a:pt x="9631475" y="3542010"/>
                </a:cubicBezTo>
                <a:cubicBezTo>
                  <a:pt x="9643169" y="3544550"/>
                  <a:pt x="9653659" y="3527255"/>
                  <a:pt x="9651453" y="3509542"/>
                </a:cubicBezTo>
                <a:cubicBezTo>
                  <a:pt x="9648737" y="3497888"/>
                  <a:pt x="9643757" y="3498509"/>
                  <a:pt x="9638531" y="3497161"/>
                </a:cubicBezTo>
                <a:cubicBezTo>
                  <a:pt x="9633551" y="3497781"/>
                  <a:pt x="9627327" y="3498556"/>
                  <a:pt x="9627591" y="3490529"/>
                </a:cubicBezTo>
                <a:cubicBezTo>
                  <a:pt x="9626365" y="3480688"/>
                  <a:pt x="9630609" y="3474164"/>
                  <a:pt x="9636835" y="3473388"/>
                </a:cubicBezTo>
                <a:cubicBezTo>
                  <a:pt x="9639569" y="3475046"/>
                  <a:pt x="9642061" y="3474736"/>
                  <a:pt x="9643305" y="3474581"/>
                </a:cubicBezTo>
                <a:cubicBezTo>
                  <a:pt x="9653511" y="3475309"/>
                  <a:pt x="9660245" y="3468474"/>
                  <a:pt x="9660773" y="3452419"/>
                </a:cubicBezTo>
                <a:cubicBezTo>
                  <a:pt x="9662303" y="3434241"/>
                  <a:pt x="9663831" y="3416062"/>
                  <a:pt x="9665605" y="3399852"/>
                </a:cubicBezTo>
                <a:cubicBezTo>
                  <a:pt x="9666135" y="3383797"/>
                  <a:pt x="9671133" y="3373181"/>
                  <a:pt x="9680849" y="3369973"/>
                </a:cubicBezTo>
                <a:cubicBezTo>
                  <a:pt x="9688073" y="3367074"/>
                  <a:pt x="9688829" y="3362983"/>
                  <a:pt x="9683867" y="3353608"/>
                </a:cubicBezTo>
                <a:cubicBezTo>
                  <a:pt x="9676171" y="3342574"/>
                  <a:pt x="9676945" y="3328487"/>
                  <a:pt x="9677719" y="3314400"/>
                </a:cubicBezTo>
                <a:cubicBezTo>
                  <a:pt x="9684267" y="3275611"/>
                  <a:pt x="9683345" y="3237752"/>
                  <a:pt x="9673463" y="3199010"/>
                </a:cubicBezTo>
                <a:cubicBezTo>
                  <a:pt x="9670991" y="3189324"/>
                  <a:pt x="9672505" y="3178643"/>
                  <a:pt x="9676349" y="3170169"/>
                </a:cubicBezTo>
                <a:lnTo>
                  <a:pt x="9682995" y="3164025"/>
                </a:lnTo>
                <a:lnTo>
                  <a:pt x="9686869" y="3176319"/>
                </a:lnTo>
                <a:cubicBezTo>
                  <a:pt x="9688115" y="3182186"/>
                  <a:pt x="9688589" y="3188287"/>
                  <a:pt x="9687639" y="3194858"/>
                </a:cubicBezTo>
                <a:cubicBezTo>
                  <a:pt x="9687639" y="3194858"/>
                  <a:pt x="9691437" y="3194858"/>
                  <a:pt x="9691437" y="3194858"/>
                </a:cubicBezTo>
                <a:cubicBezTo>
                  <a:pt x="9695233" y="3194858"/>
                  <a:pt x="9695233" y="3194858"/>
                  <a:pt x="9699029" y="3194858"/>
                </a:cubicBezTo>
                <a:cubicBezTo>
                  <a:pt x="9699029" y="3191104"/>
                  <a:pt x="9699029" y="3183594"/>
                  <a:pt x="9699029" y="3179839"/>
                </a:cubicBezTo>
                <a:lnTo>
                  <a:pt x="9705445" y="3168418"/>
                </a:lnTo>
                <a:lnTo>
                  <a:pt x="9720371" y="3191168"/>
                </a:lnTo>
                <a:cubicBezTo>
                  <a:pt x="9723683" y="3201249"/>
                  <a:pt x="9724469" y="3212643"/>
                  <a:pt x="9722205" y="3224917"/>
                </a:cubicBezTo>
                <a:cubicBezTo>
                  <a:pt x="9720449" y="3231131"/>
                  <a:pt x="9720941" y="3235067"/>
                  <a:pt x="9725165" y="3238538"/>
                </a:cubicBezTo>
                <a:cubicBezTo>
                  <a:pt x="9728145" y="3242165"/>
                  <a:pt x="9731635" y="3239731"/>
                  <a:pt x="9733635" y="3235485"/>
                </a:cubicBezTo>
                <a:cubicBezTo>
                  <a:pt x="9734881" y="3235330"/>
                  <a:pt x="9734635" y="3233362"/>
                  <a:pt x="9735881" y="3233207"/>
                </a:cubicBezTo>
                <a:cubicBezTo>
                  <a:pt x="9739125" y="3228805"/>
                  <a:pt x="9738409" y="3212905"/>
                  <a:pt x="9746105" y="3223938"/>
                </a:cubicBezTo>
                <a:cubicBezTo>
                  <a:pt x="9753555" y="3233004"/>
                  <a:pt x="9749557" y="3241496"/>
                  <a:pt x="9744067" y="3248176"/>
                </a:cubicBezTo>
                <a:cubicBezTo>
                  <a:pt x="9743067" y="3250299"/>
                  <a:pt x="9740823" y="3252578"/>
                  <a:pt x="9738577" y="3254856"/>
                </a:cubicBezTo>
                <a:cubicBezTo>
                  <a:pt x="9736331" y="3257134"/>
                  <a:pt x="9734333" y="3261380"/>
                  <a:pt x="9735067" y="3267285"/>
                </a:cubicBezTo>
                <a:cubicBezTo>
                  <a:pt x="9737049" y="3273034"/>
                  <a:pt x="9740293" y="3268632"/>
                  <a:pt x="9743029" y="3270290"/>
                </a:cubicBezTo>
                <a:cubicBezTo>
                  <a:pt x="9759193" y="3278270"/>
                  <a:pt x="9764399" y="3289614"/>
                  <a:pt x="9755647" y="3310690"/>
                </a:cubicBezTo>
                <a:cubicBezTo>
                  <a:pt x="9732139" y="3365583"/>
                  <a:pt x="9733759" y="3429338"/>
                  <a:pt x="9741849" y="3494285"/>
                </a:cubicBezTo>
                <a:cubicBezTo>
                  <a:pt x="9743809" y="3510030"/>
                  <a:pt x="9745771" y="3525775"/>
                  <a:pt x="9747487" y="3539552"/>
                </a:cubicBezTo>
                <a:cubicBezTo>
                  <a:pt x="9750427" y="3563169"/>
                  <a:pt x="9748145" y="3585438"/>
                  <a:pt x="9743125" y="3606050"/>
                </a:cubicBezTo>
                <a:cubicBezTo>
                  <a:pt x="9739861" y="3620447"/>
                  <a:pt x="9735843" y="3638935"/>
                  <a:pt x="9746765" y="3655563"/>
                </a:cubicBezTo>
                <a:cubicBezTo>
                  <a:pt x="9755951" y="3668410"/>
                  <a:pt x="9779095" y="3671523"/>
                  <a:pt x="9788321" y="3664378"/>
                </a:cubicBezTo>
                <a:cubicBezTo>
                  <a:pt x="9797545" y="3657233"/>
                  <a:pt x="9805035" y="3646307"/>
                  <a:pt x="9813279" y="3631289"/>
                </a:cubicBezTo>
                <a:cubicBezTo>
                  <a:pt x="9796093" y="3635428"/>
                  <a:pt x="9784909" y="3626828"/>
                  <a:pt x="9778477" y="3605644"/>
                </a:cubicBezTo>
                <a:cubicBezTo>
                  <a:pt x="9774515" y="3594146"/>
                  <a:pt x="9777271" y="3585808"/>
                  <a:pt x="9784985" y="3586846"/>
                </a:cubicBezTo>
                <a:cubicBezTo>
                  <a:pt x="9791701" y="3590007"/>
                  <a:pt x="9797925" y="3589231"/>
                  <a:pt x="9804151" y="3588456"/>
                </a:cubicBezTo>
                <a:cubicBezTo>
                  <a:pt x="9821581" y="3586285"/>
                  <a:pt x="9829581" y="3569299"/>
                  <a:pt x="9827393" y="3541591"/>
                </a:cubicBezTo>
                <a:cubicBezTo>
                  <a:pt x="9826657" y="3535686"/>
                  <a:pt x="9825923" y="3529782"/>
                  <a:pt x="9825187" y="3523878"/>
                </a:cubicBezTo>
                <a:cubicBezTo>
                  <a:pt x="9825451" y="3515850"/>
                  <a:pt x="9826961" y="3507668"/>
                  <a:pt x="9832941" y="3504924"/>
                </a:cubicBezTo>
                <a:cubicBezTo>
                  <a:pt x="9837431" y="3500368"/>
                  <a:pt x="9840901" y="3507930"/>
                  <a:pt x="9844127" y="3513524"/>
                </a:cubicBezTo>
                <a:cubicBezTo>
                  <a:pt x="9848597" y="3518963"/>
                  <a:pt x="9852313" y="3528494"/>
                  <a:pt x="9858293" y="3525750"/>
                </a:cubicBezTo>
                <a:cubicBezTo>
                  <a:pt x="9864517" y="3524975"/>
                  <a:pt x="9863047" y="3513166"/>
                  <a:pt x="9863311" y="3505139"/>
                </a:cubicBezTo>
                <a:lnTo>
                  <a:pt x="9868145" y="3443033"/>
                </a:lnTo>
                <a:lnTo>
                  <a:pt x="9874775" y="3446375"/>
                </a:lnTo>
                <a:cubicBezTo>
                  <a:pt x="9879123" y="3448253"/>
                  <a:pt x="9883469" y="3449192"/>
                  <a:pt x="9887815" y="3447314"/>
                </a:cubicBezTo>
                <a:cubicBezTo>
                  <a:pt x="9887815" y="3447314"/>
                  <a:pt x="9890713" y="3447314"/>
                  <a:pt x="9893611" y="3451070"/>
                </a:cubicBezTo>
                <a:cubicBezTo>
                  <a:pt x="9879121" y="3466093"/>
                  <a:pt x="9884917" y="3484872"/>
                  <a:pt x="9884917" y="3503652"/>
                </a:cubicBezTo>
                <a:cubicBezTo>
                  <a:pt x="9882019" y="3511163"/>
                  <a:pt x="9884917" y="3518675"/>
                  <a:pt x="9884917" y="3529942"/>
                </a:cubicBezTo>
                <a:cubicBezTo>
                  <a:pt x="9887815" y="3529942"/>
                  <a:pt x="9887815" y="3533698"/>
                  <a:pt x="9887815" y="3533698"/>
                </a:cubicBezTo>
                <a:cubicBezTo>
                  <a:pt x="9882019" y="3541210"/>
                  <a:pt x="9884917" y="3552478"/>
                  <a:pt x="9879121" y="3559990"/>
                </a:cubicBezTo>
                <a:cubicBezTo>
                  <a:pt x="9876223" y="3575013"/>
                  <a:pt x="9882019" y="3590036"/>
                  <a:pt x="9893611" y="3593792"/>
                </a:cubicBezTo>
                <a:cubicBezTo>
                  <a:pt x="9896509" y="3593792"/>
                  <a:pt x="9899407" y="3597548"/>
                  <a:pt x="9899407" y="3601304"/>
                </a:cubicBezTo>
                <a:cubicBezTo>
                  <a:pt x="9902305" y="3605060"/>
                  <a:pt x="9902305" y="3608816"/>
                  <a:pt x="9896509" y="3608816"/>
                </a:cubicBezTo>
                <a:cubicBezTo>
                  <a:pt x="9896509" y="3623839"/>
                  <a:pt x="9905203" y="3631350"/>
                  <a:pt x="9908101" y="3642618"/>
                </a:cubicBezTo>
                <a:cubicBezTo>
                  <a:pt x="9913895" y="3642618"/>
                  <a:pt x="9916793" y="3646374"/>
                  <a:pt x="9913895" y="3653886"/>
                </a:cubicBezTo>
                <a:cubicBezTo>
                  <a:pt x="9913895" y="3668910"/>
                  <a:pt x="9922589" y="3683932"/>
                  <a:pt x="9919691" y="3698956"/>
                </a:cubicBezTo>
                <a:cubicBezTo>
                  <a:pt x="9919691" y="3702712"/>
                  <a:pt x="9922589" y="3702712"/>
                  <a:pt x="9925487" y="3702712"/>
                </a:cubicBezTo>
                <a:cubicBezTo>
                  <a:pt x="9925487" y="3702712"/>
                  <a:pt x="9928383" y="3702712"/>
                  <a:pt x="9928383" y="3698956"/>
                </a:cubicBezTo>
                <a:cubicBezTo>
                  <a:pt x="9928383" y="3691444"/>
                  <a:pt x="9928383" y="3687688"/>
                  <a:pt x="9928383" y="3683932"/>
                </a:cubicBezTo>
                <a:cubicBezTo>
                  <a:pt x="9928383" y="3680177"/>
                  <a:pt x="9928383" y="3676421"/>
                  <a:pt x="9931283" y="3672665"/>
                </a:cubicBezTo>
                <a:cubicBezTo>
                  <a:pt x="9939977" y="3668910"/>
                  <a:pt x="9942875" y="3657642"/>
                  <a:pt x="9942875" y="3646374"/>
                </a:cubicBezTo>
                <a:cubicBezTo>
                  <a:pt x="9942875" y="3638862"/>
                  <a:pt x="9942875" y="3631350"/>
                  <a:pt x="9942875" y="3620083"/>
                </a:cubicBezTo>
                <a:cubicBezTo>
                  <a:pt x="9934181" y="3620083"/>
                  <a:pt x="9939977" y="3608816"/>
                  <a:pt x="9937079" y="3605060"/>
                </a:cubicBezTo>
                <a:cubicBezTo>
                  <a:pt x="9937079" y="3582524"/>
                  <a:pt x="9937079" y="3556234"/>
                  <a:pt x="9937079" y="3533698"/>
                </a:cubicBezTo>
                <a:cubicBezTo>
                  <a:pt x="9934181" y="3533698"/>
                  <a:pt x="9931283" y="3529942"/>
                  <a:pt x="9934181" y="3526186"/>
                </a:cubicBezTo>
                <a:cubicBezTo>
                  <a:pt x="9934181" y="3522431"/>
                  <a:pt x="9934181" y="3522431"/>
                  <a:pt x="9937079" y="3522431"/>
                </a:cubicBezTo>
                <a:cubicBezTo>
                  <a:pt x="9939977" y="3522431"/>
                  <a:pt x="9942875" y="3522431"/>
                  <a:pt x="9945773" y="3522431"/>
                </a:cubicBezTo>
                <a:cubicBezTo>
                  <a:pt x="9942875" y="3492384"/>
                  <a:pt x="9951567" y="3466093"/>
                  <a:pt x="9951567" y="3436046"/>
                </a:cubicBezTo>
                <a:cubicBezTo>
                  <a:pt x="9945773" y="3428534"/>
                  <a:pt x="9945773" y="3421022"/>
                  <a:pt x="9951567" y="3413511"/>
                </a:cubicBezTo>
                <a:cubicBezTo>
                  <a:pt x="9951567" y="3383464"/>
                  <a:pt x="9951567" y="3349662"/>
                  <a:pt x="9951567" y="3319614"/>
                </a:cubicBezTo>
                <a:cubicBezTo>
                  <a:pt x="9948669" y="3319614"/>
                  <a:pt x="9945773" y="3319614"/>
                  <a:pt x="9945773" y="3319614"/>
                </a:cubicBezTo>
                <a:cubicBezTo>
                  <a:pt x="9945773" y="3300835"/>
                  <a:pt x="9945773" y="3285812"/>
                  <a:pt x="9945773" y="3270788"/>
                </a:cubicBezTo>
                <a:cubicBezTo>
                  <a:pt x="9945773" y="3270788"/>
                  <a:pt x="9948669" y="3267032"/>
                  <a:pt x="9951567" y="3267032"/>
                </a:cubicBezTo>
                <a:cubicBezTo>
                  <a:pt x="9951567" y="3263276"/>
                  <a:pt x="9948669" y="3252009"/>
                  <a:pt x="9951567" y="3252009"/>
                </a:cubicBezTo>
                <a:cubicBezTo>
                  <a:pt x="9960261" y="3248253"/>
                  <a:pt x="9960261" y="3240742"/>
                  <a:pt x="9960261" y="3236986"/>
                </a:cubicBezTo>
                <a:cubicBezTo>
                  <a:pt x="9954465" y="3221962"/>
                  <a:pt x="9954465" y="3210694"/>
                  <a:pt x="9957363" y="3195671"/>
                </a:cubicBezTo>
                <a:cubicBezTo>
                  <a:pt x="9960261" y="3191916"/>
                  <a:pt x="9960261" y="3184404"/>
                  <a:pt x="9957363" y="3180648"/>
                </a:cubicBezTo>
                <a:cubicBezTo>
                  <a:pt x="9951567" y="3169380"/>
                  <a:pt x="9954465" y="3158112"/>
                  <a:pt x="9957363" y="3146845"/>
                </a:cubicBezTo>
                <a:cubicBezTo>
                  <a:pt x="9968955" y="3143089"/>
                  <a:pt x="9963161" y="3131822"/>
                  <a:pt x="9963161" y="3124310"/>
                </a:cubicBezTo>
                <a:cubicBezTo>
                  <a:pt x="9966057" y="3105530"/>
                  <a:pt x="9963161" y="3090507"/>
                  <a:pt x="9963161" y="3075484"/>
                </a:cubicBezTo>
                <a:lnTo>
                  <a:pt x="9963161" y="3052832"/>
                </a:lnTo>
                <a:lnTo>
                  <a:pt x="9970427" y="3053356"/>
                </a:lnTo>
                <a:cubicBezTo>
                  <a:pt x="9970427" y="3053356"/>
                  <a:pt x="9973325" y="3053356"/>
                  <a:pt x="9976223" y="3057112"/>
                </a:cubicBezTo>
                <a:cubicBezTo>
                  <a:pt x="9961733" y="3072135"/>
                  <a:pt x="9967529" y="3090914"/>
                  <a:pt x="9967529" y="3109694"/>
                </a:cubicBezTo>
                <a:cubicBezTo>
                  <a:pt x="9964631" y="3117205"/>
                  <a:pt x="9967529" y="3124717"/>
                  <a:pt x="9967529" y="3135984"/>
                </a:cubicBezTo>
                <a:cubicBezTo>
                  <a:pt x="9970427" y="3135984"/>
                  <a:pt x="9970427" y="3139740"/>
                  <a:pt x="9970427" y="3139740"/>
                </a:cubicBezTo>
                <a:cubicBezTo>
                  <a:pt x="9964631" y="3147252"/>
                  <a:pt x="9967529" y="3158520"/>
                  <a:pt x="9961733" y="3166032"/>
                </a:cubicBezTo>
                <a:cubicBezTo>
                  <a:pt x="9958835" y="3181055"/>
                  <a:pt x="9964631" y="3196078"/>
                  <a:pt x="9976223" y="3199834"/>
                </a:cubicBezTo>
                <a:cubicBezTo>
                  <a:pt x="9979121" y="3199834"/>
                  <a:pt x="9982019" y="3203590"/>
                  <a:pt x="9982019" y="3207346"/>
                </a:cubicBezTo>
                <a:cubicBezTo>
                  <a:pt x="9984917" y="3211102"/>
                  <a:pt x="9984917" y="3214858"/>
                  <a:pt x="9979121" y="3214858"/>
                </a:cubicBezTo>
                <a:cubicBezTo>
                  <a:pt x="9979121" y="3229881"/>
                  <a:pt x="9987813" y="3237392"/>
                  <a:pt x="9990711" y="3248660"/>
                </a:cubicBezTo>
                <a:cubicBezTo>
                  <a:pt x="9996507" y="3248660"/>
                  <a:pt x="9999405" y="3252416"/>
                  <a:pt x="9996507" y="3259928"/>
                </a:cubicBezTo>
                <a:cubicBezTo>
                  <a:pt x="9996507" y="3274952"/>
                  <a:pt x="10005203" y="3289974"/>
                  <a:pt x="10002303" y="3304998"/>
                </a:cubicBezTo>
                <a:cubicBezTo>
                  <a:pt x="10002303" y="3308754"/>
                  <a:pt x="10005203" y="3308754"/>
                  <a:pt x="10008099" y="3308754"/>
                </a:cubicBezTo>
                <a:cubicBezTo>
                  <a:pt x="10008099" y="3308754"/>
                  <a:pt x="10010997" y="3308754"/>
                  <a:pt x="10010997" y="3304998"/>
                </a:cubicBezTo>
                <a:cubicBezTo>
                  <a:pt x="10010997" y="3297486"/>
                  <a:pt x="10010997" y="3293730"/>
                  <a:pt x="10010997" y="3289974"/>
                </a:cubicBezTo>
                <a:cubicBezTo>
                  <a:pt x="10010997" y="3286219"/>
                  <a:pt x="10010997" y="3282463"/>
                  <a:pt x="10013895" y="3278707"/>
                </a:cubicBezTo>
                <a:cubicBezTo>
                  <a:pt x="10022589" y="3274952"/>
                  <a:pt x="10025485" y="3263684"/>
                  <a:pt x="10025485" y="3252416"/>
                </a:cubicBezTo>
                <a:cubicBezTo>
                  <a:pt x="10025485" y="3244904"/>
                  <a:pt x="10025485" y="3237392"/>
                  <a:pt x="10025485" y="3226125"/>
                </a:cubicBezTo>
                <a:cubicBezTo>
                  <a:pt x="10016793" y="3226125"/>
                  <a:pt x="10022589" y="3214858"/>
                  <a:pt x="10019691" y="3211102"/>
                </a:cubicBezTo>
                <a:cubicBezTo>
                  <a:pt x="10019691" y="3188566"/>
                  <a:pt x="10019691" y="3162276"/>
                  <a:pt x="10019691" y="3139740"/>
                </a:cubicBezTo>
                <a:cubicBezTo>
                  <a:pt x="10016793" y="3139740"/>
                  <a:pt x="10013895" y="3135984"/>
                  <a:pt x="10016793" y="3132228"/>
                </a:cubicBezTo>
                <a:cubicBezTo>
                  <a:pt x="10016793" y="3128473"/>
                  <a:pt x="10016793" y="3128473"/>
                  <a:pt x="10019691" y="3128473"/>
                </a:cubicBezTo>
                <a:cubicBezTo>
                  <a:pt x="10022589" y="3128473"/>
                  <a:pt x="10025485" y="3128473"/>
                  <a:pt x="10028385" y="3128473"/>
                </a:cubicBezTo>
                <a:cubicBezTo>
                  <a:pt x="10025485" y="3098426"/>
                  <a:pt x="10034179" y="3072135"/>
                  <a:pt x="10034179" y="3042088"/>
                </a:cubicBezTo>
                <a:cubicBezTo>
                  <a:pt x="10028385" y="3034576"/>
                  <a:pt x="10028385" y="3027064"/>
                  <a:pt x="10034179" y="3019553"/>
                </a:cubicBezTo>
                <a:cubicBezTo>
                  <a:pt x="10034179" y="2989506"/>
                  <a:pt x="10034179" y="2955704"/>
                  <a:pt x="10034179" y="2925656"/>
                </a:cubicBezTo>
                <a:cubicBezTo>
                  <a:pt x="10031281" y="2925656"/>
                  <a:pt x="10028385" y="2925656"/>
                  <a:pt x="10028385" y="2925656"/>
                </a:cubicBezTo>
                <a:cubicBezTo>
                  <a:pt x="10028385" y="2906877"/>
                  <a:pt x="10028385" y="2891854"/>
                  <a:pt x="10028385" y="2876830"/>
                </a:cubicBezTo>
                <a:cubicBezTo>
                  <a:pt x="10028385" y="2876830"/>
                  <a:pt x="10031281" y="2873074"/>
                  <a:pt x="10034179" y="2873074"/>
                </a:cubicBezTo>
                <a:cubicBezTo>
                  <a:pt x="10034179" y="2871196"/>
                  <a:pt x="10033455" y="2867440"/>
                  <a:pt x="10033093" y="2864154"/>
                </a:cubicBezTo>
                <a:lnTo>
                  <a:pt x="10033701" y="2860739"/>
                </a:lnTo>
                <a:lnTo>
                  <a:pt x="10035135" y="2877384"/>
                </a:lnTo>
                <a:cubicBezTo>
                  <a:pt x="10038989" y="2899920"/>
                  <a:pt x="10035135" y="2926210"/>
                  <a:pt x="10035135" y="2952502"/>
                </a:cubicBezTo>
                <a:cubicBezTo>
                  <a:pt x="10035135" y="2978793"/>
                  <a:pt x="10035135" y="3001327"/>
                  <a:pt x="10038989" y="3027618"/>
                </a:cubicBezTo>
                <a:cubicBezTo>
                  <a:pt x="10042841" y="3053910"/>
                  <a:pt x="10042841" y="3080201"/>
                  <a:pt x="10042841" y="3106492"/>
                </a:cubicBezTo>
                <a:cubicBezTo>
                  <a:pt x="10042841" y="3106492"/>
                  <a:pt x="10042841" y="3110248"/>
                  <a:pt x="10042841" y="3114004"/>
                </a:cubicBezTo>
                <a:cubicBezTo>
                  <a:pt x="10042841" y="3121515"/>
                  <a:pt x="10038989" y="3132783"/>
                  <a:pt x="10046695" y="3136539"/>
                </a:cubicBezTo>
                <a:cubicBezTo>
                  <a:pt x="10046695" y="3151562"/>
                  <a:pt x="10054403" y="3166586"/>
                  <a:pt x="10054403" y="3181609"/>
                </a:cubicBezTo>
                <a:cubicBezTo>
                  <a:pt x="10054403" y="3189121"/>
                  <a:pt x="10054403" y="3192877"/>
                  <a:pt x="10058255" y="3200388"/>
                </a:cubicBezTo>
                <a:cubicBezTo>
                  <a:pt x="10062109" y="3207900"/>
                  <a:pt x="10058255" y="3215412"/>
                  <a:pt x="10058255" y="3226679"/>
                </a:cubicBezTo>
                <a:cubicBezTo>
                  <a:pt x="10058255" y="3234191"/>
                  <a:pt x="10065963" y="3241702"/>
                  <a:pt x="10065963" y="3252970"/>
                </a:cubicBezTo>
                <a:cubicBezTo>
                  <a:pt x="10065963" y="3256726"/>
                  <a:pt x="10062109" y="3260482"/>
                  <a:pt x="10058255" y="3267994"/>
                </a:cubicBezTo>
                <a:cubicBezTo>
                  <a:pt x="10058255" y="3275505"/>
                  <a:pt x="10069817" y="3271750"/>
                  <a:pt x="10069817" y="3275505"/>
                </a:cubicBezTo>
                <a:cubicBezTo>
                  <a:pt x="10069817" y="3279261"/>
                  <a:pt x="10069817" y="3279261"/>
                  <a:pt x="10069817" y="3283017"/>
                </a:cubicBezTo>
                <a:cubicBezTo>
                  <a:pt x="10069817" y="3301796"/>
                  <a:pt x="10073669" y="3324331"/>
                  <a:pt x="10077521" y="3343111"/>
                </a:cubicBezTo>
                <a:cubicBezTo>
                  <a:pt x="10077521" y="3358134"/>
                  <a:pt x="10081377" y="3373158"/>
                  <a:pt x="10085229" y="3388181"/>
                </a:cubicBezTo>
                <a:cubicBezTo>
                  <a:pt x="10089083" y="3410716"/>
                  <a:pt x="10089083" y="3410716"/>
                  <a:pt x="10085229" y="3433251"/>
                </a:cubicBezTo>
                <a:cubicBezTo>
                  <a:pt x="10081377" y="3440763"/>
                  <a:pt x="10077521" y="3448275"/>
                  <a:pt x="10092937" y="3448275"/>
                </a:cubicBezTo>
                <a:cubicBezTo>
                  <a:pt x="10100643" y="3448275"/>
                  <a:pt x="10104497" y="3459542"/>
                  <a:pt x="10100643" y="3467054"/>
                </a:cubicBezTo>
                <a:cubicBezTo>
                  <a:pt x="10089083" y="3482077"/>
                  <a:pt x="10096789" y="3493345"/>
                  <a:pt x="10096789" y="3508369"/>
                </a:cubicBezTo>
                <a:cubicBezTo>
                  <a:pt x="10092937" y="3515880"/>
                  <a:pt x="10108351" y="3530904"/>
                  <a:pt x="10116057" y="3527148"/>
                </a:cubicBezTo>
                <a:cubicBezTo>
                  <a:pt x="10135323" y="3527148"/>
                  <a:pt x="10146883" y="3530904"/>
                  <a:pt x="10146883" y="3542171"/>
                </a:cubicBezTo>
                <a:cubicBezTo>
                  <a:pt x="10146883" y="3557195"/>
                  <a:pt x="10154591" y="3568462"/>
                  <a:pt x="10154591" y="3583486"/>
                </a:cubicBezTo>
                <a:cubicBezTo>
                  <a:pt x="10154591" y="3598509"/>
                  <a:pt x="10150737" y="3613533"/>
                  <a:pt x="10154591" y="3632312"/>
                </a:cubicBezTo>
                <a:cubicBezTo>
                  <a:pt x="10158445" y="3647335"/>
                  <a:pt x="10158445" y="3662359"/>
                  <a:pt x="10154591" y="3677382"/>
                </a:cubicBezTo>
                <a:cubicBezTo>
                  <a:pt x="10150737" y="3688650"/>
                  <a:pt x="10162299" y="3692406"/>
                  <a:pt x="10170003" y="3696161"/>
                </a:cubicBezTo>
                <a:cubicBezTo>
                  <a:pt x="10181565" y="3707429"/>
                  <a:pt x="10189271" y="3703673"/>
                  <a:pt x="10189271" y="3688650"/>
                </a:cubicBezTo>
                <a:cubicBezTo>
                  <a:pt x="10189271" y="3684894"/>
                  <a:pt x="10189271" y="3677382"/>
                  <a:pt x="10189271" y="3669871"/>
                </a:cubicBezTo>
                <a:cubicBezTo>
                  <a:pt x="10193125" y="3662359"/>
                  <a:pt x="10193125" y="3651091"/>
                  <a:pt x="10200831" y="3651091"/>
                </a:cubicBezTo>
                <a:cubicBezTo>
                  <a:pt x="10220099" y="3651091"/>
                  <a:pt x="10220099" y="3639823"/>
                  <a:pt x="10220099" y="3628556"/>
                </a:cubicBezTo>
                <a:cubicBezTo>
                  <a:pt x="10220099" y="3613533"/>
                  <a:pt x="10220099" y="3602265"/>
                  <a:pt x="10231659" y="3594753"/>
                </a:cubicBezTo>
                <a:cubicBezTo>
                  <a:pt x="10239365" y="3587242"/>
                  <a:pt x="10239365" y="3572218"/>
                  <a:pt x="10231659" y="3560950"/>
                </a:cubicBezTo>
                <a:cubicBezTo>
                  <a:pt x="10220099" y="3545927"/>
                  <a:pt x="10227805" y="3527148"/>
                  <a:pt x="10227805" y="3508369"/>
                </a:cubicBezTo>
                <a:cubicBezTo>
                  <a:pt x="10227805" y="3504613"/>
                  <a:pt x="10231659" y="3504613"/>
                  <a:pt x="10231659" y="3500857"/>
                </a:cubicBezTo>
                <a:cubicBezTo>
                  <a:pt x="10239365" y="3497101"/>
                  <a:pt x="10243219" y="3500857"/>
                  <a:pt x="10243219" y="3504613"/>
                </a:cubicBezTo>
                <a:cubicBezTo>
                  <a:pt x="10243219" y="3515880"/>
                  <a:pt x="10243219" y="3523392"/>
                  <a:pt x="10250925" y="3527148"/>
                </a:cubicBezTo>
                <a:cubicBezTo>
                  <a:pt x="10262487" y="3538415"/>
                  <a:pt x="10270193" y="3534659"/>
                  <a:pt x="10277899" y="3534659"/>
                </a:cubicBezTo>
                <a:cubicBezTo>
                  <a:pt x="10277899" y="3523392"/>
                  <a:pt x="10281753" y="3512125"/>
                  <a:pt x="10281753" y="3497101"/>
                </a:cubicBezTo>
                <a:cubicBezTo>
                  <a:pt x="10285607" y="3504613"/>
                  <a:pt x="10285607" y="3508369"/>
                  <a:pt x="10285607" y="3512125"/>
                </a:cubicBezTo>
                <a:cubicBezTo>
                  <a:pt x="10285607" y="3523392"/>
                  <a:pt x="10289461" y="3534659"/>
                  <a:pt x="10285607" y="3545927"/>
                </a:cubicBezTo>
                <a:cubicBezTo>
                  <a:pt x="10281753" y="3560950"/>
                  <a:pt x="10293313" y="3564707"/>
                  <a:pt x="10297167" y="3579730"/>
                </a:cubicBezTo>
                <a:cubicBezTo>
                  <a:pt x="10301021" y="3594753"/>
                  <a:pt x="10304873" y="3594753"/>
                  <a:pt x="10320287" y="3587242"/>
                </a:cubicBezTo>
                <a:cubicBezTo>
                  <a:pt x="10331847" y="3583486"/>
                  <a:pt x="10335701" y="3575974"/>
                  <a:pt x="10331847" y="3568462"/>
                </a:cubicBezTo>
                <a:cubicBezTo>
                  <a:pt x="10324141" y="3557195"/>
                  <a:pt x="10327995" y="3545927"/>
                  <a:pt x="10327995" y="3538415"/>
                </a:cubicBezTo>
                <a:cubicBezTo>
                  <a:pt x="10324141" y="3515880"/>
                  <a:pt x="10331847" y="3497101"/>
                  <a:pt x="10320287" y="3474566"/>
                </a:cubicBezTo>
                <a:cubicBezTo>
                  <a:pt x="10320287" y="3474566"/>
                  <a:pt x="10320287" y="3470810"/>
                  <a:pt x="10324141" y="3467054"/>
                </a:cubicBezTo>
                <a:cubicBezTo>
                  <a:pt x="10331847" y="3448275"/>
                  <a:pt x="10331847" y="3433251"/>
                  <a:pt x="10331847" y="3414472"/>
                </a:cubicBezTo>
                <a:cubicBezTo>
                  <a:pt x="10335701" y="3388181"/>
                  <a:pt x="10343407" y="3361890"/>
                  <a:pt x="10339555" y="3335599"/>
                </a:cubicBezTo>
                <a:cubicBezTo>
                  <a:pt x="10339555" y="3335599"/>
                  <a:pt x="10339555" y="3331843"/>
                  <a:pt x="10339555" y="3331843"/>
                </a:cubicBezTo>
                <a:cubicBezTo>
                  <a:pt x="10343407" y="3331843"/>
                  <a:pt x="10343407" y="3331843"/>
                  <a:pt x="10343407" y="3331843"/>
                </a:cubicBezTo>
                <a:cubicBezTo>
                  <a:pt x="10347261" y="3331843"/>
                  <a:pt x="10351115" y="3331843"/>
                  <a:pt x="10351115" y="3335599"/>
                </a:cubicBezTo>
                <a:cubicBezTo>
                  <a:pt x="10351115" y="3339355"/>
                  <a:pt x="10351115" y="3343111"/>
                  <a:pt x="10351115" y="3346867"/>
                </a:cubicBezTo>
                <a:cubicBezTo>
                  <a:pt x="10351115" y="3369402"/>
                  <a:pt x="10351115" y="3391937"/>
                  <a:pt x="10351115" y="3414472"/>
                </a:cubicBezTo>
                <a:cubicBezTo>
                  <a:pt x="10351115" y="3418228"/>
                  <a:pt x="10351115" y="3425740"/>
                  <a:pt x="10358821" y="3425740"/>
                </a:cubicBezTo>
                <a:cubicBezTo>
                  <a:pt x="10374235" y="3421984"/>
                  <a:pt x="10374235" y="3437007"/>
                  <a:pt x="10374235" y="3444519"/>
                </a:cubicBezTo>
                <a:cubicBezTo>
                  <a:pt x="10374235" y="3459542"/>
                  <a:pt x="10374235" y="3474566"/>
                  <a:pt x="10374235" y="3489589"/>
                </a:cubicBezTo>
                <a:cubicBezTo>
                  <a:pt x="10374235" y="3500857"/>
                  <a:pt x="10378089" y="3512125"/>
                  <a:pt x="10381943" y="3523392"/>
                </a:cubicBezTo>
                <a:cubicBezTo>
                  <a:pt x="10389649" y="3519636"/>
                  <a:pt x="10393503" y="3512125"/>
                  <a:pt x="10393503" y="3504613"/>
                </a:cubicBezTo>
                <a:cubicBezTo>
                  <a:pt x="10393503" y="3474566"/>
                  <a:pt x="10385795" y="3444519"/>
                  <a:pt x="10397355" y="3414472"/>
                </a:cubicBezTo>
                <a:cubicBezTo>
                  <a:pt x="10397355" y="3365646"/>
                  <a:pt x="10397355" y="3316820"/>
                  <a:pt x="10397355" y="3271750"/>
                </a:cubicBezTo>
                <a:cubicBezTo>
                  <a:pt x="10397355" y="3264238"/>
                  <a:pt x="10385795" y="3260482"/>
                  <a:pt x="10393503" y="3252970"/>
                </a:cubicBezTo>
                <a:cubicBezTo>
                  <a:pt x="10405063" y="3241702"/>
                  <a:pt x="10397355" y="3226679"/>
                  <a:pt x="10397355" y="3215412"/>
                </a:cubicBezTo>
                <a:lnTo>
                  <a:pt x="10397665" y="3209371"/>
                </a:lnTo>
                <a:lnTo>
                  <a:pt x="10398597" y="3215584"/>
                </a:lnTo>
                <a:cubicBezTo>
                  <a:pt x="10400257" y="3220101"/>
                  <a:pt x="10403105" y="3224325"/>
                  <a:pt x="10407849" y="3228080"/>
                </a:cubicBezTo>
                <a:lnTo>
                  <a:pt x="10411681" y="3219552"/>
                </a:lnTo>
                <a:lnTo>
                  <a:pt x="10413257" y="3230780"/>
                </a:lnTo>
                <a:cubicBezTo>
                  <a:pt x="10414219" y="3248648"/>
                  <a:pt x="10417425" y="3264238"/>
                  <a:pt x="10418141" y="3280138"/>
                </a:cubicBezTo>
                <a:cubicBezTo>
                  <a:pt x="10420819" y="3311782"/>
                  <a:pt x="10419515" y="3341924"/>
                  <a:pt x="10407517" y="3367402"/>
                </a:cubicBezTo>
                <a:cubicBezTo>
                  <a:pt x="10401273" y="3378173"/>
                  <a:pt x="10404989" y="3387704"/>
                  <a:pt x="10413439" y="3394646"/>
                </a:cubicBezTo>
                <a:cubicBezTo>
                  <a:pt x="10444261" y="3418788"/>
                  <a:pt x="10449183" y="3448154"/>
                  <a:pt x="10431431" y="3488340"/>
                </a:cubicBezTo>
                <a:cubicBezTo>
                  <a:pt x="10426431" y="3498955"/>
                  <a:pt x="10426657" y="3510919"/>
                  <a:pt x="10426883" y="3522883"/>
                </a:cubicBezTo>
                <a:cubicBezTo>
                  <a:pt x="10429579" y="3544532"/>
                  <a:pt x="10432031" y="3564213"/>
                  <a:pt x="10420297" y="3581664"/>
                </a:cubicBezTo>
                <a:cubicBezTo>
                  <a:pt x="10413561" y="3588499"/>
                  <a:pt x="10423257" y="3595286"/>
                  <a:pt x="10427729" y="3600725"/>
                </a:cubicBezTo>
                <a:cubicBezTo>
                  <a:pt x="10430709" y="3604351"/>
                  <a:pt x="10435689" y="3603730"/>
                  <a:pt x="10439423" y="3603265"/>
                </a:cubicBezTo>
                <a:cubicBezTo>
                  <a:pt x="10441669" y="3600987"/>
                  <a:pt x="10446893" y="3602335"/>
                  <a:pt x="10447383" y="3606271"/>
                </a:cubicBezTo>
                <a:cubicBezTo>
                  <a:pt x="10451835" y="3621706"/>
                  <a:pt x="10451061" y="3635793"/>
                  <a:pt x="10449041" y="3650035"/>
                </a:cubicBezTo>
                <a:cubicBezTo>
                  <a:pt x="10447533" y="3658218"/>
                  <a:pt x="10442797" y="3660806"/>
                  <a:pt x="10436573" y="3661581"/>
                </a:cubicBezTo>
                <a:cubicBezTo>
                  <a:pt x="10418143" y="3665876"/>
                  <a:pt x="10414387" y="3676336"/>
                  <a:pt x="10418065" y="3705858"/>
                </a:cubicBezTo>
                <a:cubicBezTo>
                  <a:pt x="10420291" y="3713575"/>
                  <a:pt x="10423271" y="3717202"/>
                  <a:pt x="10426515" y="3712800"/>
                </a:cubicBezTo>
                <a:cubicBezTo>
                  <a:pt x="10437741" y="3701409"/>
                  <a:pt x="10441947" y="3714875"/>
                  <a:pt x="10445907" y="3726374"/>
                </a:cubicBezTo>
                <a:cubicBezTo>
                  <a:pt x="10450113" y="3739841"/>
                  <a:pt x="10449339" y="3753927"/>
                  <a:pt x="10449565" y="3765891"/>
                </a:cubicBezTo>
                <a:cubicBezTo>
                  <a:pt x="10450035" y="3779823"/>
                  <a:pt x="10451751" y="3793600"/>
                  <a:pt x="10449733" y="3807842"/>
                </a:cubicBezTo>
                <a:cubicBezTo>
                  <a:pt x="10447223" y="3818147"/>
                  <a:pt x="10455429" y="3823121"/>
                  <a:pt x="10460653" y="3824469"/>
                </a:cubicBezTo>
                <a:cubicBezTo>
                  <a:pt x="10469615" y="3825352"/>
                  <a:pt x="10471595" y="3831101"/>
                  <a:pt x="10470575" y="3843220"/>
                </a:cubicBezTo>
                <a:cubicBezTo>
                  <a:pt x="10469821" y="3847311"/>
                  <a:pt x="10469065" y="3851402"/>
                  <a:pt x="10469801" y="3857307"/>
                </a:cubicBezTo>
                <a:cubicBezTo>
                  <a:pt x="10469291" y="3863366"/>
                  <a:pt x="10469027" y="3871394"/>
                  <a:pt x="10473497" y="3876833"/>
                </a:cubicBezTo>
                <a:cubicBezTo>
                  <a:pt x="10477723" y="3880304"/>
                  <a:pt x="10479233" y="3872121"/>
                  <a:pt x="10482723" y="3869688"/>
                </a:cubicBezTo>
                <a:cubicBezTo>
                  <a:pt x="10492947" y="3860420"/>
                  <a:pt x="10499907" y="3865549"/>
                  <a:pt x="10504585" y="3892947"/>
                </a:cubicBezTo>
                <a:cubicBezTo>
                  <a:pt x="10528239" y="3890001"/>
                  <a:pt x="10550649" y="3887209"/>
                  <a:pt x="10574305" y="3884263"/>
                </a:cubicBezTo>
                <a:cubicBezTo>
                  <a:pt x="10573589" y="3868363"/>
                  <a:pt x="10567383" y="3859143"/>
                  <a:pt x="10556687" y="3854479"/>
                </a:cubicBezTo>
                <a:cubicBezTo>
                  <a:pt x="10529827" y="3841836"/>
                  <a:pt x="10520905" y="3820962"/>
                  <a:pt x="10528453" y="3780049"/>
                </a:cubicBezTo>
                <a:cubicBezTo>
                  <a:pt x="10531227" y="3761716"/>
                  <a:pt x="10532001" y="3747629"/>
                  <a:pt x="10529793" y="3729916"/>
                </a:cubicBezTo>
                <a:cubicBezTo>
                  <a:pt x="10527569" y="3722198"/>
                  <a:pt x="10526343" y="3712358"/>
                  <a:pt x="10531077" y="3709770"/>
                </a:cubicBezTo>
                <a:cubicBezTo>
                  <a:pt x="10535567" y="3705213"/>
                  <a:pt x="10539283" y="3714743"/>
                  <a:pt x="10542263" y="3718369"/>
                </a:cubicBezTo>
                <a:cubicBezTo>
                  <a:pt x="10545243" y="3721996"/>
                  <a:pt x="10546979" y="3725777"/>
                  <a:pt x="10549959" y="3729403"/>
                </a:cubicBezTo>
                <a:cubicBezTo>
                  <a:pt x="10554429" y="3734842"/>
                  <a:pt x="10559391" y="3744217"/>
                  <a:pt x="10564125" y="3741629"/>
                </a:cubicBezTo>
                <a:cubicBezTo>
                  <a:pt x="10569861" y="3736917"/>
                  <a:pt x="10568389" y="3725109"/>
                  <a:pt x="10567409" y="3717236"/>
                </a:cubicBezTo>
                <a:cubicBezTo>
                  <a:pt x="10566937" y="3703304"/>
                  <a:pt x="10565221" y="3689528"/>
                  <a:pt x="10562261" y="3675906"/>
                </a:cubicBezTo>
                <a:cubicBezTo>
                  <a:pt x="10557339" y="3646539"/>
                  <a:pt x="10560377" y="3620178"/>
                  <a:pt x="10571375" y="3596823"/>
                </a:cubicBezTo>
                <a:cubicBezTo>
                  <a:pt x="10573375" y="3592577"/>
                  <a:pt x="10572885" y="3588640"/>
                  <a:pt x="10569905" y="3585014"/>
                </a:cubicBezTo>
                <a:cubicBezTo>
                  <a:pt x="10566925" y="3581388"/>
                  <a:pt x="10566435" y="3577452"/>
                  <a:pt x="10565699" y="3571548"/>
                </a:cubicBezTo>
                <a:cubicBezTo>
                  <a:pt x="10565209" y="3567612"/>
                  <a:pt x="10563229" y="3561862"/>
                  <a:pt x="10565473" y="3559584"/>
                </a:cubicBezTo>
                <a:cubicBezTo>
                  <a:pt x="10568963" y="3557151"/>
                  <a:pt x="10570699" y="3560932"/>
                  <a:pt x="10572433" y="3564713"/>
                </a:cubicBezTo>
                <a:cubicBezTo>
                  <a:pt x="10577149" y="3572120"/>
                  <a:pt x="10582375" y="3573468"/>
                  <a:pt x="10588089" y="3578752"/>
                </a:cubicBezTo>
                <a:cubicBezTo>
                  <a:pt x="10592561" y="3584191"/>
                  <a:pt x="10597541" y="3583571"/>
                  <a:pt x="10600539" y="3577201"/>
                </a:cubicBezTo>
                <a:cubicBezTo>
                  <a:pt x="10604539" y="3568709"/>
                  <a:pt x="10602559" y="3562959"/>
                  <a:pt x="10598089" y="3557520"/>
                </a:cubicBezTo>
                <a:cubicBezTo>
                  <a:pt x="10596107" y="3551771"/>
                  <a:pt x="10593127" y="3548145"/>
                  <a:pt x="10590147" y="3544519"/>
                </a:cubicBezTo>
                <a:cubicBezTo>
                  <a:pt x="10578471" y="3531983"/>
                  <a:pt x="10573511" y="3522607"/>
                  <a:pt x="10579775" y="3501841"/>
                </a:cubicBezTo>
                <a:cubicBezTo>
                  <a:pt x="10585283" y="3485166"/>
                  <a:pt x="10578851" y="3463982"/>
                  <a:pt x="10572665" y="3444766"/>
                </a:cubicBezTo>
                <a:cubicBezTo>
                  <a:pt x="10570195" y="3435080"/>
                  <a:pt x="10563989" y="3425860"/>
                  <a:pt x="10570723" y="3419025"/>
                </a:cubicBezTo>
                <a:cubicBezTo>
                  <a:pt x="10577213" y="3410222"/>
                  <a:pt x="10581929" y="3417630"/>
                  <a:pt x="10587889" y="3424882"/>
                </a:cubicBezTo>
                <a:cubicBezTo>
                  <a:pt x="10590869" y="3428508"/>
                  <a:pt x="10593849" y="3432134"/>
                  <a:pt x="10596585" y="3433792"/>
                </a:cubicBezTo>
                <a:cubicBezTo>
                  <a:pt x="10602055" y="3437108"/>
                  <a:pt x="10606035" y="3438611"/>
                  <a:pt x="10605809" y="3426647"/>
                </a:cubicBezTo>
                <a:cubicBezTo>
                  <a:pt x="10605417" y="3372733"/>
                  <a:pt x="10627129" y="3344046"/>
                  <a:pt x="10650087" y="3315204"/>
                </a:cubicBezTo>
                <a:cubicBezTo>
                  <a:pt x="10652333" y="3312926"/>
                  <a:pt x="10656067" y="3312460"/>
                  <a:pt x="10659803" y="3311995"/>
                </a:cubicBezTo>
                <a:cubicBezTo>
                  <a:pt x="10671009" y="3310599"/>
                  <a:pt x="10672763" y="3304385"/>
                  <a:pt x="10668067" y="3286982"/>
                </a:cubicBezTo>
                <a:lnTo>
                  <a:pt x="10661131" y="3238600"/>
                </a:lnTo>
                <a:lnTo>
                  <a:pt x="10662213" y="3224326"/>
                </a:lnTo>
                <a:cubicBezTo>
                  <a:pt x="10662213" y="3224326"/>
                  <a:pt x="10666009" y="3220571"/>
                  <a:pt x="10669807" y="3220571"/>
                </a:cubicBezTo>
                <a:cubicBezTo>
                  <a:pt x="10669807" y="3224326"/>
                  <a:pt x="10673603" y="3224326"/>
                  <a:pt x="10673603" y="3224326"/>
                </a:cubicBezTo>
                <a:cubicBezTo>
                  <a:pt x="10673603" y="3235590"/>
                  <a:pt x="10673603" y="3250609"/>
                  <a:pt x="10673603" y="3261873"/>
                </a:cubicBezTo>
                <a:cubicBezTo>
                  <a:pt x="10673603" y="3273137"/>
                  <a:pt x="10673603" y="3288156"/>
                  <a:pt x="10673603" y="3299420"/>
                </a:cubicBezTo>
                <a:cubicBezTo>
                  <a:pt x="10673603" y="3306930"/>
                  <a:pt x="10673603" y="3314439"/>
                  <a:pt x="10673603" y="3318194"/>
                </a:cubicBezTo>
                <a:cubicBezTo>
                  <a:pt x="10681195" y="3329458"/>
                  <a:pt x="10688789" y="3336967"/>
                  <a:pt x="10692585" y="3348232"/>
                </a:cubicBezTo>
                <a:cubicBezTo>
                  <a:pt x="10696381" y="3363251"/>
                  <a:pt x="10703975" y="3378269"/>
                  <a:pt x="10707771" y="3393288"/>
                </a:cubicBezTo>
                <a:cubicBezTo>
                  <a:pt x="10707771" y="3404552"/>
                  <a:pt x="10711567" y="3404552"/>
                  <a:pt x="10719161" y="3404552"/>
                </a:cubicBezTo>
                <a:cubicBezTo>
                  <a:pt x="10726753" y="3404552"/>
                  <a:pt x="10726753" y="3400798"/>
                  <a:pt x="10726753" y="3393288"/>
                </a:cubicBezTo>
                <a:cubicBezTo>
                  <a:pt x="10730549" y="3382024"/>
                  <a:pt x="10730549" y="3382024"/>
                  <a:pt x="10738143" y="3389534"/>
                </a:cubicBezTo>
                <a:cubicBezTo>
                  <a:pt x="10745735" y="3393288"/>
                  <a:pt x="10749531" y="3404552"/>
                  <a:pt x="10753329" y="3385779"/>
                </a:cubicBezTo>
                <a:cubicBezTo>
                  <a:pt x="10753329" y="3382024"/>
                  <a:pt x="10760921" y="3385779"/>
                  <a:pt x="10764717" y="3385779"/>
                </a:cubicBezTo>
                <a:cubicBezTo>
                  <a:pt x="10764717" y="3385779"/>
                  <a:pt x="10764717" y="3385779"/>
                  <a:pt x="10764717" y="3389534"/>
                </a:cubicBezTo>
                <a:cubicBezTo>
                  <a:pt x="10779903" y="3400798"/>
                  <a:pt x="10779903" y="3400798"/>
                  <a:pt x="10791293" y="3389534"/>
                </a:cubicBezTo>
                <a:cubicBezTo>
                  <a:pt x="10798885" y="3382024"/>
                  <a:pt x="10802683" y="3367005"/>
                  <a:pt x="10817869" y="3359496"/>
                </a:cubicBezTo>
                <a:cubicBezTo>
                  <a:pt x="10821665" y="3370760"/>
                  <a:pt x="10817869" y="3389534"/>
                  <a:pt x="10829257" y="3397043"/>
                </a:cubicBezTo>
                <a:cubicBezTo>
                  <a:pt x="10829257" y="3397043"/>
                  <a:pt x="10833055" y="3397043"/>
                  <a:pt x="10833055" y="3393288"/>
                </a:cubicBezTo>
                <a:cubicBezTo>
                  <a:pt x="10833055" y="3344477"/>
                  <a:pt x="10833055" y="3295665"/>
                  <a:pt x="10833055" y="3243099"/>
                </a:cubicBezTo>
                <a:cubicBezTo>
                  <a:pt x="10836851" y="3239345"/>
                  <a:pt x="10836851" y="3246854"/>
                  <a:pt x="10836851" y="3239345"/>
                </a:cubicBezTo>
                <a:cubicBezTo>
                  <a:pt x="10836851" y="3246854"/>
                  <a:pt x="10836851" y="3254364"/>
                  <a:pt x="10840647" y="3258118"/>
                </a:cubicBezTo>
                <a:cubicBezTo>
                  <a:pt x="10840647" y="3263750"/>
                  <a:pt x="10841597" y="3270320"/>
                  <a:pt x="10844443" y="3275952"/>
                </a:cubicBezTo>
                <a:lnTo>
                  <a:pt x="10855381" y="3284742"/>
                </a:lnTo>
                <a:lnTo>
                  <a:pt x="10849233" y="3320379"/>
                </a:lnTo>
                <a:cubicBezTo>
                  <a:pt x="10840479" y="3341456"/>
                  <a:pt x="10848645" y="3366421"/>
                  <a:pt x="10866811" y="3370154"/>
                </a:cubicBezTo>
                <a:cubicBezTo>
                  <a:pt x="10873281" y="3371347"/>
                  <a:pt x="10879507" y="3370571"/>
                  <a:pt x="10885487" y="3367828"/>
                </a:cubicBezTo>
                <a:cubicBezTo>
                  <a:pt x="10897691" y="3364309"/>
                  <a:pt x="10899955" y="3352035"/>
                  <a:pt x="10891525" y="3335098"/>
                </a:cubicBezTo>
                <a:lnTo>
                  <a:pt x="10890001" y="3328325"/>
                </a:lnTo>
                <a:lnTo>
                  <a:pt x="10890001" y="3275817"/>
                </a:lnTo>
                <a:lnTo>
                  <a:pt x="10897395" y="3260417"/>
                </a:lnTo>
                <a:cubicBezTo>
                  <a:pt x="10898393" y="3258294"/>
                  <a:pt x="10900639" y="3256015"/>
                  <a:pt x="10902883" y="3253737"/>
                </a:cubicBezTo>
                <a:lnTo>
                  <a:pt x="10912837" y="3245117"/>
                </a:lnTo>
                <a:lnTo>
                  <a:pt x="10916577" y="3254364"/>
                </a:lnTo>
                <a:cubicBezTo>
                  <a:pt x="10916577" y="3269382"/>
                  <a:pt x="10927965" y="3280647"/>
                  <a:pt x="10924169" y="3295665"/>
                </a:cubicBezTo>
                <a:cubicBezTo>
                  <a:pt x="10939355" y="3306930"/>
                  <a:pt x="10924169" y="3325703"/>
                  <a:pt x="10939355" y="3336967"/>
                </a:cubicBezTo>
                <a:cubicBezTo>
                  <a:pt x="10939355" y="3351986"/>
                  <a:pt x="10939355" y="3367005"/>
                  <a:pt x="10939355" y="3382024"/>
                </a:cubicBezTo>
                <a:cubicBezTo>
                  <a:pt x="10939355" y="3393288"/>
                  <a:pt x="10939355" y="3404552"/>
                  <a:pt x="10935559" y="3415817"/>
                </a:cubicBezTo>
                <a:cubicBezTo>
                  <a:pt x="10935559" y="3423326"/>
                  <a:pt x="10943151" y="3427081"/>
                  <a:pt x="10946947" y="3430836"/>
                </a:cubicBezTo>
                <a:cubicBezTo>
                  <a:pt x="10950745" y="3430836"/>
                  <a:pt x="10954541" y="3430836"/>
                  <a:pt x="10958337" y="3427081"/>
                </a:cubicBezTo>
                <a:cubicBezTo>
                  <a:pt x="10958337" y="3419571"/>
                  <a:pt x="10958337" y="3415817"/>
                  <a:pt x="10958337" y="3408307"/>
                </a:cubicBezTo>
                <a:cubicBezTo>
                  <a:pt x="10958337" y="3393288"/>
                  <a:pt x="10962133" y="3374515"/>
                  <a:pt x="10954541" y="3359496"/>
                </a:cubicBezTo>
                <a:cubicBezTo>
                  <a:pt x="10946947" y="3340722"/>
                  <a:pt x="10962133" y="3325703"/>
                  <a:pt x="10958337" y="3310684"/>
                </a:cubicBezTo>
                <a:cubicBezTo>
                  <a:pt x="10954541" y="3306930"/>
                  <a:pt x="10954541" y="3299420"/>
                  <a:pt x="10962133" y="3295665"/>
                </a:cubicBezTo>
                <a:cubicBezTo>
                  <a:pt x="10965931" y="3325703"/>
                  <a:pt x="10973523" y="3359496"/>
                  <a:pt x="10969727" y="3393288"/>
                </a:cubicBezTo>
                <a:cubicBezTo>
                  <a:pt x="10969727" y="3397043"/>
                  <a:pt x="10973523" y="3404552"/>
                  <a:pt x="10969727" y="3408307"/>
                </a:cubicBezTo>
                <a:cubicBezTo>
                  <a:pt x="10965931" y="3415817"/>
                  <a:pt x="10981117" y="3419571"/>
                  <a:pt x="10977319" y="3427081"/>
                </a:cubicBezTo>
                <a:cubicBezTo>
                  <a:pt x="10977319" y="3430836"/>
                  <a:pt x="10984913" y="3430836"/>
                  <a:pt x="10988709" y="3430836"/>
                </a:cubicBezTo>
                <a:cubicBezTo>
                  <a:pt x="10996301" y="3430836"/>
                  <a:pt x="10996301" y="3427081"/>
                  <a:pt x="10996301" y="3423326"/>
                </a:cubicBezTo>
                <a:cubicBezTo>
                  <a:pt x="10996301" y="3404552"/>
                  <a:pt x="10996301" y="3385779"/>
                  <a:pt x="10996301" y="3367005"/>
                </a:cubicBezTo>
                <a:cubicBezTo>
                  <a:pt x="11000099" y="3385779"/>
                  <a:pt x="11011487" y="3404552"/>
                  <a:pt x="11011487" y="3427081"/>
                </a:cubicBezTo>
                <a:cubicBezTo>
                  <a:pt x="11007691" y="3430836"/>
                  <a:pt x="11007691" y="3438345"/>
                  <a:pt x="11019081" y="3438345"/>
                </a:cubicBezTo>
                <a:cubicBezTo>
                  <a:pt x="11026673" y="3438345"/>
                  <a:pt x="11022877" y="3430836"/>
                  <a:pt x="11022877" y="3423326"/>
                </a:cubicBezTo>
                <a:cubicBezTo>
                  <a:pt x="11022877" y="3393288"/>
                  <a:pt x="11022877" y="3363251"/>
                  <a:pt x="11022877" y="3329458"/>
                </a:cubicBezTo>
                <a:cubicBezTo>
                  <a:pt x="11022877" y="3325703"/>
                  <a:pt x="11019081" y="3318194"/>
                  <a:pt x="11030471" y="3314439"/>
                </a:cubicBezTo>
                <a:cubicBezTo>
                  <a:pt x="11030471" y="3321949"/>
                  <a:pt x="11026673" y="3336967"/>
                  <a:pt x="11030471" y="3340722"/>
                </a:cubicBezTo>
                <a:cubicBezTo>
                  <a:pt x="11041859" y="3351986"/>
                  <a:pt x="11034267" y="3363251"/>
                  <a:pt x="11041859" y="3374515"/>
                </a:cubicBezTo>
                <a:cubicBezTo>
                  <a:pt x="11045655" y="3382024"/>
                  <a:pt x="11041859" y="3397043"/>
                  <a:pt x="11041859" y="3408307"/>
                </a:cubicBezTo>
                <a:cubicBezTo>
                  <a:pt x="11041859" y="3415817"/>
                  <a:pt x="11045655" y="3419571"/>
                  <a:pt x="11053249" y="3419571"/>
                </a:cubicBezTo>
                <a:cubicBezTo>
                  <a:pt x="11057045" y="3419571"/>
                  <a:pt x="11064639" y="3415817"/>
                  <a:pt x="11064639" y="3408307"/>
                </a:cubicBezTo>
                <a:cubicBezTo>
                  <a:pt x="11060841" y="3382024"/>
                  <a:pt x="11060841" y="3355741"/>
                  <a:pt x="11064639" y="3329458"/>
                </a:cubicBezTo>
                <a:cubicBezTo>
                  <a:pt x="11064639" y="3318194"/>
                  <a:pt x="11060841" y="3310684"/>
                  <a:pt x="11068435" y="3295665"/>
                </a:cubicBezTo>
                <a:cubicBezTo>
                  <a:pt x="11068435" y="3314439"/>
                  <a:pt x="11072231" y="3325703"/>
                  <a:pt x="11068435" y="3336967"/>
                </a:cubicBezTo>
                <a:cubicBezTo>
                  <a:pt x="11068435" y="3351986"/>
                  <a:pt x="11076027" y="3355741"/>
                  <a:pt x="11083621" y="3363251"/>
                </a:cubicBezTo>
                <a:cubicBezTo>
                  <a:pt x="11087417" y="3367005"/>
                  <a:pt x="11091213" y="3367005"/>
                  <a:pt x="11095011" y="3363251"/>
                </a:cubicBezTo>
                <a:cubicBezTo>
                  <a:pt x="11098807" y="3359496"/>
                  <a:pt x="11102603" y="3355741"/>
                  <a:pt x="11102603" y="3348232"/>
                </a:cubicBezTo>
                <a:cubicBezTo>
                  <a:pt x="11098807" y="3329458"/>
                  <a:pt x="11102603" y="3314439"/>
                  <a:pt x="11110195" y="3299420"/>
                </a:cubicBezTo>
                <a:cubicBezTo>
                  <a:pt x="11117789" y="3276892"/>
                  <a:pt x="11113993" y="3258118"/>
                  <a:pt x="11113993" y="3235590"/>
                </a:cubicBezTo>
                <a:cubicBezTo>
                  <a:pt x="11113993" y="3201797"/>
                  <a:pt x="11113993" y="3168005"/>
                  <a:pt x="11113993" y="3130458"/>
                </a:cubicBezTo>
                <a:cubicBezTo>
                  <a:pt x="11117789" y="3126703"/>
                  <a:pt x="11110195" y="3115439"/>
                  <a:pt x="11117789" y="3111684"/>
                </a:cubicBezTo>
                <a:cubicBezTo>
                  <a:pt x="11121585" y="3115439"/>
                  <a:pt x="11125381" y="3122948"/>
                  <a:pt x="11132975" y="3122948"/>
                </a:cubicBezTo>
                <a:cubicBezTo>
                  <a:pt x="11148161" y="3126703"/>
                  <a:pt x="11148161" y="3137967"/>
                  <a:pt x="11148161" y="3152986"/>
                </a:cubicBezTo>
                <a:cubicBezTo>
                  <a:pt x="11148161" y="3160495"/>
                  <a:pt x="11144365" y="3171760"/>
                  <a:pt x="11155753" y="3183024"/>
                </a:cubicBezTo>
                <a:cubicBezTo>
                  <a:pt x="11151957" y="3201797"/>
                  <a:pt x="11159549" y="3224326"/>
                  <a:pt x="11151957" y="3243099"/>
                </a:cubicBezTo>
                <a:cubicBezTo>
                  <a:pt x="11144365" y="3254364"/>
                  <a:pt x="11148161" y="3265628"/>
                  <a:pt x="11148161" y="3276892"/>
                </a:cubicBezTo>
                <a:cubicBezTo>
                  <a:pt x="11148161" y="3280647"/>
                  <a:pt x="11155753" y="3288156"/>
                  <a:pt x="11163347" y="3288156"/>
                </a:cubicBezTo>
                <a:cubicBezTo>
                  <a:pt x="11170939" y="3284401"/>
                  <a:pt x="11167143" y="3280647"/>
                  <a:pt x="11167143" y="3273137"/>
                </a:cubicBezTo>
                <a:cubicBezTo>
                  <a:pt x="11170939" y="3228080"/>
                  <a:pt x="11167143" y="3183024"/>
                  <a:pt x="11174735" y="3137967"/>
                </a:cubicBezTo>
                <a:lnTo>
                  <a:pt x="11175749" y="3092567"/>
                </a:lnTo>
                <a:lnTo>
                  <a:pt x="11176789" y="3085190"/>
                </a:lnTo>
                <a:cubicBezTo>
                  <a:pt x="11191975" y="3092699"/>
                  <a:pt x="11195773" y="3107718"/>
                  <a:pt x="11203365" y="3115228"/>
                </a:cubicBezTo>
                <a:lnTo>
                  <a:pt x="11206133" y="3117198"/>
                </a:lnTo>
                <a:lnTo>
                  <a:pt x="11206159" y="3117688"/>
                </a:lnTo>
                <a:cubicBezTo>
                  <a:pt x="11206159" y="3125199"/>
                  <a:pt x="11206159" y="3128955"/>
                  <a:pt x="11207393" y="3136467"/>
                </a:cubicBezTo>
                <a:cubicBezTo>
                  <a:pt x="11208627" y="3143979"/>
                  <a:pt x="11207393" y="3151490"/>
                  <a:pt x="11207393" y="3162758"/>
                </a:cubicBezTo>
                <a:cubicBezTo>
                  <a:pt x="11207393" y="3170270"/>
                  <a:pt x="11209861" y="3177781"/>
                  <a:pt x="11209861" y="3189049"/>
                </a:cubicBezTo>
                <a:cubicBezTo>
                  <a:pt x="11209861" y="3192805"/>
                  <a:pt x="11208627" y="3196561"/>
                  <a:pt x="11207393" y="3204072"/>
                </a:cubicBezTo>
                <a:cubicBezTo>
                  <a:pt x="11207393" y="3211584"/>
                  <a:pt x="11211095" y="3207828"/>
                  <a:pt x="11211095" y="3211584"/>
                </a:cubicBezTo>
                <a:cubicBezTo>
                  <a:pt x="11211095" y="3215340"/>
                  <a:pt x="11211095" y="3215340"/>
                  <a:pt x="11211095" y="3219096"/>
                </a:cubicBezTo>
                <a:cubicBezTo>
                  <a:pt x="11211095" y="3237875"/>
                  <a:pt x="11212329" y="3260410"/>
                  <a:pt x="11213563" y="3279190"/>
                </a:cubicBezTo>
                <a:cubicBezTo>
                  <a:pt x="11213563" y="3294213"/>
                  <a:pt x="11214797" y="3309236"/>
                  <a:pt x="11216031" y="3324260"/>
                </a:cubicBezTo>
                <a:cubicBezTo>
                  <a:pt x="11217265" y="3346795"/>
                  <a:pt x="11217265" y="3346795"/>
                  <a:pt x="11216031" y="3369330"/>
                </a:cubicBezTo>
                <a:cubicBezTo>
                  <a:pt x="11214797" y="3376842"/>
                  <a:pt x="11213563" y="3384354"/>
                  <a:pt x="11218499" y="3384354"/>
                </a:cubicBezTo>
                <a:cubicBezTo>
                  <a:pt x="11220967" y="3384354"/>
                  <a:pt x="11222201" y="3395621"/>
                  <a:pt x="11220967" y="3403133"/>
                </a:cubicBezTo>
                <a:cubicBezTo>
                  <a:pt x="11217265" y="3418156"/>
                  <a:pt x="11219733" y="3429424"/>
                  <a:pt x="11219733" y="3444447"/>
                </a:cubicBezTo>
                <a:cubicBezTo>
                  <a:pt x="11218499" y="3451959"/>
                  <a:pt x="11223435" y="3466982"/>
                  <a:pt x="11225905" y="3463227"/>
                </a:cubicBezTo>
                <a:cubicBezTo>
                  <a:pt x="11232075" y="3463227"/>
                  <a:pt x="11235777" y="3466982"/>
                  <a:pt x="11235777" y="3478250"/>
                </a:cubicBezTo>
                <a:cubicBezTo>
                  <a:pt x="11235777" y="3493273"/>
                  <a:pt x="11238245" y="3504541"/>
                  <a:pt x="11238245" y="3519564"/>
                </a:cubicBezTo>
                <a:cubicBezTo>
                  <a:pt x="11238245" y="3534588"/>
                  <a:pt x="11237011" y="3549611"/>
                  <a:pt x="11238245" y="3568391"/>
                </a:cubicBezTo>
                <a:cubicBezTo>
                  <a:pt x="11239479" y="3583414"/>
                  <a:pt x="11239479" y="3598437"/>
                  <a:pt x="11238245" y="3613461"/>
                </a:cubicBezTo>
                <a:cubicBezTo>
                  <a:pt x="11237011" y="3624728"/>
                  <a:pt x="11240713" y="3628484"/>
                  <a:pt x="11243181" y="3632240"/>
                </a:cubicBezTo>
                <a:cubicBezTo>
                  <a:pt x="11246883" y="3643508"/>
                  <a:pt x="11249351" y="3639752"/>
                  <a:pt x="11249351" y="3624728"/>
                </a:cubicBezTo>
                <a:cubicBezTo>
                  <a:pt x="11249351" y="3620973"/>
                  <a:pt x="11249351" y="3613461"/>
                  <a:pt x="11249351" y="3605949"/>
                </a:cubicBezTo>
                <a:cubicBezTo>
                  <a:pt x="11250585" y="3598437"/>
                  <a:pt x="11250585" y="3587170"/>
                  <a:pt x="11253053" y="3587170"/>
                </a:cubicBezTo>
                <a:cubicBezTo>
                  <a:pt x="11259223" y="3587170"/>
                  <a:pt x="11259223" y="3575902"/>
                  <a:pt x="11259223" y="3564635"/>
                </a:cubicBezTo>
                <a:cubicBezTo>
                  <a:pt x="11259223" y="3549611"/>
                  <a:pt x="11259223" y="3538344"/>
                  <a:pt x="11262925" y="3530832"/>
                </a:cubicBezTo>
                <a:cubicBezTo>
                  <a:pt x="11265393" y="3523320"/>
                  <a:pt x="11265393" y="3508297"/>
                  <a:pt x="11262925" y="3497029"/>
                </a:cubicBezTo>
                <a:cubicBezTo>
                  <a:pt x="11259223" y="3482006"/>
                  <a:pt x="11261691" y="3463227"/>
                  <a:pt x="11261691" y="3444447"/>
                </a:cubicBezTo>
                <a:cubicBezTo>
                  <a:pt x="11261691" y="3440691"/>
                  <a:pt x="11262925" y="3440691"/>
                  <a:pt x="11262925" y="3436936"/>
                </a:cubicBezTo>
                <a:cubicBezTo>
                  <a:pt x="11265393" y="3433180"/>
                  <a:pt x="11266627" y="3436936"/>
                  <a:pt x="11266627" y="3440691"/>
                </a:cubicBezTo>
                <a:cubicBezTo>
                  <a:pt x="11266627" y="3451959"/>
                  <a:pt x="11266627" y="3459471"/>
                  <a:pt x="11269095" y="3463227"/>
                </a:cubicBezTo>
                <a:cubicBezTo>
                  <a:pt x="11272797" y="3474494"/>
                  <a:pt x="11275265" y="3470738"/>
                  <a:pt x="11277733" y="3470738"/>
                </a:cubicBezTo>
                <a:cubicBezTo>
                  <a:pt x="11277733" y="3459471"/>
                  <a:pt x="11278967" y="3448203"/>
                  <a:pt x="11278967" y="3433180"/>
                </a:cubicBezTo>
                <a:cubicBezTo>
                  <a:pt x="11280201" y="3440691"/>
                  <a:pt x="11280201" y="3444447"/>
                  <a:pt x="11280201" y="3448203"/>
                </a:cubicBezTo>
                <a:cubicBezTo>
                  <a:pt x="11280201" y="3459471"/>
                  <a:pt x="11281435" y="3470738"/>
                  <a:pt x="11280201" y="3482006"/>
                </a:cubicBezTo>
                <a:cubicBezTo>
                  <a:pt x="11278967" y="3497029"/>
                  <a:pt x="11282669" y="3500785"/>
                  <a:pt x="11283903" y="3515809"/>
                </a:cubicBezTo>
                <a:cubicBezTo>
                  <a:pt x="11285137" y="3530832"/>
                  <a:pt x="11286371" y="3530832"/>
                  <a:pt x="11291307" y="3523320"/>
                </a:cubicBezTo>
                <a:cubicBezTo>
                  <a:pt x="11295009" y="3519564"/>
                  <a:pt x="11296243" y="3512053"/>
                  <a:pt x="11295009" y="3504541"/>
                </a:cubicBezTo>
                <a:cubicBezTo>
                  <a:pt x="11292541" y="3493273"/>
                  <a:pt x="11293775" y="3482006"/>
                  <a:pt x="11293775" y="3474494"/>
                </a:cubicBezTo>
                <a:cubicBezTo>
                  <a:pt x="11292541" y="3451959"/>
                  <a:pt x="11295009" y="3433180"/>
                  <a:pt x="11291307" y="3410645"/>
                </a:cubicBezTo>
                <a:cubicBezTo>
                  <a:pt x="11291307" y="3410645"/>
                  <a:pt x="11291307" y="3406889"/>
                  <a:pt x="11292541" y="3403133"/>
                </a:cubicBezTo>
                <a:cubicBezTo>
                  <a:pt x="11295009" y="3384354"/>
                  <a:pt x="11295009" y="3369330"/>
                  <a:pt x="11295009" y="3350551"/>
                </a:cubicBezTo>
                <a:cubicBezTo>
                  <a:pt x="11296243" y="3324260"/>
                  <a:pt x="11298711" y="3297969"/>
                  <a:pt x="11297477" y="3271678"/>
                </a:cubicBezTo>
                <a:cubicBezTo>
                  <a:pt x="11297477" y="3271678"/>
                  <a:pt x="11297477" y="3267922"/>
                  <a:pt x="11297477" y="3267922"/>
                </a:cubicBezTo>
                <a:cubicBezTo>
                  <a:pt x="11298711" y="3267922"/>
                  <a:pt x="11298711" y="3267922"/>
                  <a:pt x="11298711" y="3267922"/>
                </a:cubicBezTo>
                <a:cubicBezTo>
                  <a:pt x="11299945" y="3267922"/>
                  <a:pt x="11301179" y="3267922"/>
                  <a:pt x="11301179" y="3271678"/>
                </a:cubicBezTo>
                <a:cubicBezTo>
                  <a:pt x="11301179" y="3275434"/>
                  <a:pt x="11301179" y="3279190"/>
                  <a:pt x="11301179" y="3282945"/>
                </a:cubicBezTo>
                <a:cubicBezTo>
                  <a:pt x="11301179" y="3305481"/>
                  <a:pt x="11301179" y="3328016"/>
                  <a:pt x="11301179" y="3350551"/>
                </a:cubicBezTo>
                <a:cubicBezTo>
                  <a:pt x="11301179" y="3354307"/>
                  <a:pt x="11301179" y="3361818"/>
                  <a:pt x="11303647" y="3361818"/>
                </a:cubicBezTo>
                <a:cubicBezTo>
                  <a:pt x="11308583" y="3358063"/>
                  <a:pt x="11308583" y="3373086"/>
                  <a:pt x="11308583" y="3380598"/>
                </a:cubicBezTo>
                <a:cubicBezTo>
                  <a:pt x="11308583" y="3395621"/>
                  <a:pt x="11308583" y="3410645"/>
                  <a:pt x="11308583" y="3425668"/>
                </a:cubicBezTo>
                <a:cubicBezTo>
                  <a:pt x="11308583" y="3436936"/>
                  <a:pt x="11309817" y="3448203"/>
                  <a:pt x="11311051" y="3459471"/>
                </a:cubicBezTo>
                <a:cubicBezTo>
                  <a:pt x="11313519" y="3455715"/>
                  <a:pt x="11314753" y="3448203"/>
                  <a:pt x="11314753" y="3440691"/>
                </a:cubicBezTo>
                <a:cubicBezTo>
                  <a:pt x="11314753" y="3410645"/>
                  <a:pt x="11312285" y="3380598"/>
                  <a:pt x="11315987" y="3350551"/>
                </a:cubicBezTo>
                <a:cubicBezTo>
                  <a:pt x="11315987" y="3301725"/>
                  <a:pt x="11315987" y="3252899"/>
                  <a:pt x="11315987" y="3207828"/>
                </a:cubicBezTo>
                <a:cubicBezTo>
                  <a:pt x="11315987" y="3200316"/>
                  <a:pt x="11312285" y="3196561"/>
                  <a:pt x="11314753" y="3189049"/>
                </a:cubicBezTo>
                <a:cubicBezTo>
                  <a:pt x="11318455" y="3177781"/>
                  <a:pt x="11315987" y="3162758"/>
                  <a:pt x="11315987" y="3151490"/>
                </a:cubicBezTo>
                <a:cubicBezTo>
                  <a:pt x="11315987" y="3140223"/>
                  <a:pt x="11317221" y="3125199"/>
                  <a:pt x="11314753" y="3113932"/>
                </a:cubicBezTo>
                <a:cubicBezTo>
                  <a:pt x="11313519" y="3106420"/>
                  <a:pt x="11314753" y="3095152"/>
                  <a:pt x="11314753" y="3087641"/>
                </a:cubicBezTo>
                <a:lnTo>
                  <a:pt x="11316909" y="3050449"/>
                </a:lnTo>
                <a:lnTo>
                  <a:pt x="11321055" y="3043888"/>
                </a:lnTo>
                <a:cubicBezTo>
                  <a:pt x="11321055" y="3040133"/>
                  <a:pt x="11321055" y="3032624"/>
                  <a:pt x="11321055" y="3025114"/>
                </a:cubicBezTo>
                <a:cubicBezTo>
                  <a:pt x="11321055" y="3013850"/>
                  <a:pt x="11321055" y="2998831"/>
                  <a:pt x="11321055" y="2987567"/>
                </a:cubicBezTo>
                <a:cubicBezTo>
                  <a:pt x="11321055" y="2976303"/>
                  <a:pt x="11321055" y="2961284"/>
                  <a:pt x="11321055" y="2950020"/>
                </a:cubicBezTo>
                <a:cubicBezTo>
                  <a:pt x="11321055" y="2950020"/>
                  <a:pt x="11324853" y="2950020"/>
                  <a:pt x="11324853" y="2946265"/>
                </a:cubicBezTo>
                <a:cubicBezTo>
                  <a:pt x="11328649" y="2946265"/>
                  <a:pt x="11332445" y="2950020"/>
                  <a:pt x="11332445" y="2950020"/>
                </a:cubicBezTo>
                <a:cubicBezTo>
                  <a:pt x="11336241" y="2961284"/>
                  <a:pt x="11332445" y="2976303"/>
                  <a:pt x="11332445" y="2987567"/>
                </a:cubicBezTo>
                <a:cubicBezTo>
                  <a:pt x="11336241" y="2991322"/>
                  <a:pt x="11332445" y="2995076"/>
                  <a:pt x="11336241" y="2998831"/>
                </a:cubicBezTo>
                <a:cubicBezTo>
                  <a:pt x="11340037" y="2998831"/>
                  <a:pt x="11343835" y="2998831"/>
                  <a:pt x="11343835" y="2998831"/>
                </a:cubicBezTo>
                <a:cubicBezTo>
                  <a:pt x="11345733" y="2989444"/>
                  <a:pt x="11350479" y="2986628"/>
                  <a:pt x="11356173" y="2986159"/>
                </a:cubicBezTo>
                <a:lnTo>
                  <a:pt x="11362739" y="2986671"/>
                </a:lnTo>
                <a:lnTo>
                  <a:pt x="11362739" y="3000337"/>
                </a:lnTo>
                <a:cubicBezTo>
                  <a:pt x="11358941" y="3015356"/>
                  <a:pt x="11370331" y="3026620"/>
                  <a:pt x="11370331" y="3045393"/>
                </a:cubicBezTo>
                <a:cubicBezTo>
                  <a:pt x="11366535" y="3056658"/>
                  <a:pt x="11370331" y="3071677"/>
                  <a:pt x="11370331" y="3086695"/>
                </a:cubicBezTo>
                <a:cubicBezTo>
                  <a:pt x="11370331" y="3090450"/>
                  <a:pt x="11370331" y="3090450"/>
                  <a:pt x="11370331" y="3094205"/>
                </a:cubicBezTo>
                <a:cubicBezTo>
                  <a:pt x="11389313" y="3109224"/>
                  <a:pt x="11385517" y="3127997"/>
                  <a:pt x="11377923" y="3146771"/>
                </a:cubicBezTo>
                <a:cubicBezTo>
                  <a:pt x="11370331" y="3161790"/>
                  <a:pt x="11374127" y="3176809"/>
                  <a:pt x="11362739" y="3191828"/>
                </a:cubicBezTo>
                <a:cubicBezTo>
                  <a:pt x="11362739" y="3191828"/>
                  <a:pt x="11362739" y="3195582"/>
                  <a:pt x="11366535" y="3199337"/>
                </a:cubicBezTo>
                <a:cubicBezTo>
                  <a:pt x="11370331" y="3203092"/>
                  <a:pt x="11370331" y="3206847"/>
                  <a:pt x="11370331" y="3210601"/>
                </a:cubicBezTo>
                <a:cubicBezTo>
                  <a:pt x="11366535" y="3248149"/>
                  <a:pt x="11381721" y="3285696"/>
                  <a:pt x="11374127" y="3323243"/>
                </a:cubicBezTo>
                <a:cubicBezTo>
                  <a:pt x="11374127" y="3338262"/>
                  <a:pt x="11385517" y="3345771"/>
                  <a:pt x="11381721" y="3357036"/>
                </a:cubicBezTo>
                <a:cubicBezTo>
                  <a:pt x="11381721" y="3368300"/>
                  <a:pt x="11381721" y="3383319"/>
                  <a:pt x="11381721" y="3394583"/>
                </a:cubicBezTo>
                <a:cubicBezTo>
                  <a:pt x="11385517" y="3417111"/>
                  <a:pt x="11370331" y="3435885"/>
                  <a:pt x="11377923" y="3454658"/>
                </a:cubicBezTo>
                <a:cubicBezTo>
                  <a:pt x="11377923" y="3462168"/>
                  <a:pt x="11377923" y="3465923"/>
                  <a:pt x="11377923" y="3469677"/>
                </a:cubicBezTo>
                <a:cubicBezTo>
                  <a:pt x="11377923" y="3473432"/>
                  <a:pt x="11374127" y="3477187"/>
                  <a:pt x="11381721" y="3480941"/>
                </a:cubicBezTo>
                <a:cubicBezTo>
                  <a:pt x="11385517" y="3480941"/>
                  <a:pt x="11393109" y="3477187"/>
                  <a:pt x="11393109" y="3473432"/>
                </a:cubicBezTo>
                <a:cubicBezTo>
                  <a:pt x="11396907" y="3462168"/>
                  <a:pt x="11408295" y="3450904"/>
                  <a:pt x="11408295" y="3435885"/>
                </a:cubicBezTo>
                <a:cubicBezTo>
                  <a:pt x="11408295" y="3428375"/>
                  <a:pt x="11415889" y="3428375"/>
                  <a:pt x="11419685" y="3420866"/>
                </a:cubicBezTo>
                <a:cubicBezTo>
                  <a:pt x="11431075" y="3439639"/>
                  <a:pt x="11431075" y="3458413"/>
                  <a:pt x="11434871" y="3477187"/>
                </a:cubicBezTo>
                <a:cubicBezTo>
                  <a:pt x="11438667" y="3492206"/>
                  <a:pt x="11446261" y="3503470"/>
                  <a:pt x="11450057" y="3518489"/>
                </a:cubicBezTo>
                <a:cubicBezTo>
                  <a:pt x="11450057" y="3522243"/>
                  <a:pt x="11457649" y="3529753"/>
                  <a:pt x="11465243" y="3525998"/>
                </a:cubicBezTo>
                <a:cubicBezTo>
                  <a:pt x="11472835" y="3522243"/>
                  <a:pt x="11469039" y="3514734"/>
                  <a:pt x="11469039" y="3510979"/>
                </a:cubicBezTo>
                <a:cubicBezTo>
                  <a:pt x="11469039" y="3484696"/>
                  <a:pt x="11469039" y="3462168"/>
                  <a:pt x="11469039" y="3435885"/>
                </a:cubicBezTo>
                <a:cubicBezTo>
                  <a:pt x="11469039" y="3390828"/>
                  <a:pt x="11480429" y="3345771"/>
                  <a:pt x="11503207" y="3304469"/>
                </a:cubicBezTo>
                <a:cubicBezTo>
                  <a:pt x="11510801" y="3289450"/>
                  <a:pt x="11507003" y="3270677"/>
                  <a:pt x="11514597" y="3255658"/>
                </a:cubicBezTo>
                <a:cubicBezTo>
                  <a:pt x="11518393" y="3240639"/>
                  <a:pt x="11514597" y="3221865"/>
                  <a:pt x="11510801" y="3203092"/>
                </a:cubicBezTo>
                <a:cubicBezTo>
                  <a:pt x="11503207" y="3188073"/>
                  <a:pt x="11499411" y="3165545"/>
                  <a:pt x="11499411" y="3146771"/>
                </a:cubicBezTo>
                <a:cubicBezTo>
                  <a:pt x="11503207" y="3116733"/>
                  <a:pt x="11495615" y="3086695"/>
                  <a:pt x="11507003" y="3056658"/>
                </a:cubicBezTo>
                <a:cubicBezTo>
                  <a:pt x="11510801" y="3052903"/>
                  <a:pt x="11510801" y="3049148"/>
                  <a:pt x="11507003" y="3045393"/>
                </a:cubicBezTo>
                <a:lnTo>
                  <a:pt x="11501673" y="3006454"/>
                </a:lnTo>
                <a:lnTo>
                  <a:pt x="11508507" y="3006810"/>
                </a:lnTo>
                <a:cubicBezTo>
                  <a:pt x="11510879" y="3005402"/>
                  <a:pt x="11512777" y="3002586"/>
                  <a:pt x="11514675" y="2998831"/>
                </a:cubicBezTo>
                <a:cubicBezTo>
                  <a:pt x="11518471" y="2991322"/>
                  <a:pt x="11518471" y="2991322"/>
                  <a:pt x="11526065" y="2998831"/>
                </a:cubicBezTo>
                <a:cubicBezTo>
                  <a:pt x="11529861" y="3004463"/>
                  <a:pt x="11531759" y="3007279"/>
                  <a:pt x="11533183" y="3007279"/>
                </a:cubicBezTo>
                <a:lnTo>
                  <a:pt x="11533509" y="3006635"/>
                </a:lnTo>
                <a:lnTo>
                  <a:pt x="11533509" y="3013933"/>
                </a:lnTo>
                <a:cubicBezTo>
                  <a:pt x="11533509" y="3032712"/>
                  <a:pt x="11534743" y="3055247"/>
                  <a:pt x="11535977" y="3074027"/>
                </a:cubicBezTo>
                <a:cubicBezTo>
                  <a:pt x="11535977" y="3089050"/>
                  <a:pt x="11537211" y="3104073"/>
                  <a:pt x="11538445" y="3119097"/>
                </a:cubicBezTo>
                <a:cubicBezTo>
                  <a:pt x="11539679" y="3141632"/>
                  <a:pt x="11539679" y="3141632"/>
                  <a:pt x="11538445" y="3164167"/>
                </a:cubicBezTo>
                <a:cubicBezTo>
                  <a:pt x="11537211" y="3171679"/>
                  <a:pt x="11535977" y="3179191"/>
                  <a:pt x="11540913" y="3179191"/>
                </a:cubicBezTo>
                <a:cubicBezTo>
                  <a:pt x="11543381" y="3179191"/>
                  <a:pt x="11544615" y="3190458"/>
                  <a:pt x="11543381" y="3197970"/>
                </a:cubicBezTo>
                <a:cubicBezTo>
                  <a:pt x="11539679" y="3212993"/>
                  <a:pt x="11542147" y="3224261"/>
                  <a:pt x="11542147" y="3239284"/>
                </a:cubicBezTo>
                <a:cubicBezTo>
                  <a:pt x="11540913" y="3246796"/>
                  <a:pt x="11545849" y="3261819"/>
                  <a:pt x="11548317" y="3258064"/>
                </a:cubicBezTo>
                <a:cubicBezTo>
                  <a:pt x="11554487" y="3258064"/>
                  <a:pt x="11558189" y="3261819"/>
                  <a:pt x="11558189" y="3273087"/>
                </a:cubicBezTo>
                <a:cubicBezTo>
                  <a:pt x="11558189" y="3288110"/>
                  <a:pt x="11560657" y="3299378"/>
                  <a:pt x="11560657" y="3314401"/>
                </a:cubicBezTo>
                <a:cubicBezTo>
                  <a:pt x="11560657" y="3329425"/>
                  <a:pt x="11559423" y="3344448"/>
                  <a:pt x="11560657" y="3363228"/>
                </a:cubicBezTo>
                <a:cubicBezTo>
                  <a:pt x="11561891" y="3378251"/>
                  <a:pt x="11561891" y="3393274"/>
                  <a:pt x="11560657" y="3408298"/>
                </a:cubicBezTo>
                <a:cubicBezTo>
                  <a:pt x="11559423" y="3419565"/>
                  <a:pt x="11563125" y="3423321"/>
                  <a:pt x="11565593" y="3427077"/>
                </a:cubicBezTo>
                <a:cubicBezTo>
                  <a:pt x="11569295" y="3438345"/>
                  <a:pt x="11571763" y="3434589"/>
                  <a:pt x="11571763" y="3419565"/>
                </a:cubicBezTo>
                <a:cubicBezTo>
                  <a:pt x="11571763" y="3415810"/>
                  <a:pt x="11571763" y="3408298"/>
                  <a:pt x="11571763" y="3400786"/>
                </a:cubicBezTo>
                <a:cubicBezTo>
                  <a:pt x="11572997" y="3393274"/>
                  <a:pt x="11572997" y="3382007"/>
                  <a:pt x="11575465" y="3382007"/>
                </a:cubicBezTo>
                <a:cubicBezTo>
                  <a:pt x="11581635" y="3382007"/>
                  <a:pt x="11581635" y="3370739"/>
                  <a:pt x="11581635" y="3359472"/>
                </a:cubicBezTo>
                <a:cubicBezTo>
                  <a:pt x="11581635" y="3344448"/>
                  <a:pt x="11581635" y="3333181"/>
                  <a:pt x="11585337" y="3325669"/>
                </a:cubicBezTo>
                <a:cubicBezTo>
                  <a:pt x="11587805" y="3318157"/>
                  <a:pt x="11587805" y="3303134"/>
                  <a:pt x="11585337" y="3291866"/>
                </a:cubicBezTo>
                <a:cubicBezTo>
                  <a:pt x="11581635" y="3276843"/>
                  <a:pt x="11584103" y="3258064"/>
                  <a:pt x="11584103" y="3239284"/>
                </a:cubicBezTo>
                <a:cubicBezTo>
                  <a:pt x="11584103" y="3235528"/>
                  <a:pt x="11585337" y="3235528"/>
                  <a:pt x="11585337" y="3231773"/>
                </a:cubicBezTo>
                <a:cubicBezTo>
                  <a:pt x="11587805" y="3228017"/>
                  <a:pt x="11589039" y="3231773"/>
                  <a:pt x="11589039" y="3235528"/>
                </a:cubicBezTo>
                <a:cubicBezTo>
                  <a:pt x="11589039" y="3246796"/>
                  <a:pt x="11589039" y="3254308"/>
                  <a:pt x="11591507" y="3258064"/>
                </a:cubicBezTo>
                <a:cubicBezTo>
                  <a:pt x="11595209" y="3269331"/>
                  <a:pt x="11597677" y="3265575"/>
                  <a:pt x="11600145" y="3265575"/>
                </a:cubicBezTo>
                <a:cubicBezTo>
                  <a:pt x="11600145" y="3254308"/>
                  <a:pt x="11601379" y="3243040"/>
                  <a:pt x="11601379" y="3228017"/>
                </a:cubicBezTo>
                <a:cubicBezTo>
                  <a:pt x="11602613" y="3235528"/>
                  <a:pt x="11602613" y="3239284"/>
                  <a:pt x="11602613" y="3243040"/>
                </a:cubicBezTo>
                <a:cubicBezTo>
                  <a:pt x="11602613" y="3254308"/>
                  <a:pt x="11603847" y="3265575"/>
                  <a:pt x="11602613" y="3276843"/>
                </a:cubicBezTo>
                <a:cubicBezTo>
                  <a:pt x="11601379" y="3291866"/>
                  <a:pt x="11605081" y="3295622"/>
                  <a:pt x="11606315" y="3310646"/>
                </a:cubicBezTo>
                <a:cubicBezTo>
                  <a:pt x="11607549" y="3325669"/>
                  <a:pt x="11608783" y="3325669"/>
                  <a:pt x="11613719" y="3318157"/>
                </a:cubicBezTo>
                <a:cubicBezTo>
                  <a:pt x="11617421" y="3314401"/>
                  <a:pt x="11618655" y="3306890"/>
                  <a:pt x="11617421" y="3299378"/>
                </a:cubicBezTo>
                <a:cubicBezTo>
                  <a:pt x="11614953" y="3288110"/>
                  <a:pt x="11616187" y="3276843"/>
                  <a:pt x="11616187" y="3269331"/>
                </a:cubicBezTo>
                <a:cubicBezTo>
                  <a:pt x="11614953" y="3246796"/>
                  <a:pt x="11617421" y="3228017"/>
                  <a:pt x="11613719" y="3205482"/>
                </a:cubicBezTo>
                <a:cubicBezTo>
                  <a:pt x="11613719" y="3205482"/>
                  <a:pt x="11613719" y="3201726"/>
                  <a:pt x="11614953" y="3197970"/>
                </a:cubicBezTo>
                <a:lnTo>
                  <a:pt x="11616487" y="3165284"/>
                </a:lnTo>
                <a:lnTo>
                  <a:pt x="11617101" y="3165545"/>
                </a:lnTo>
                <a:lnTo>
                  <a:pt x="11630901" y="3173343"/>
                </a:lnTo>
                <a:lnTo>
                  <a:pt x="11630995" y="3175435"/>
                </a:lnTo>
                <a:cubicBezTo>
                  <a:pt x="11630995" y="3190458"/>
                  <a:pt x="11630995" y="3205482"/>
                  <a:pt x="11630995" y="3220505"/>
                </a:cubicBezTo>
                <a:lnTo>
                  <a:pt x="11633317" y="3252288"/>
                </a:lnTo>
                <a:lnTo>
                  <a:pt x="11632287" y="3259413"/>
                </a:lnTo>
                <a:cubicBezTo>
                  <a:pt x="11632287" y="3266922"/>
                  <a:pt x="11643677" y="3270677"/>
                  <a:pt x="11651269" y="3274432"/>
                </a:cubicBezTo>
                <a:cubicBezTo>
                  <a:pt x="11662659" y="3281941"/>
                  <a:pt x="11666455" y="3296960"/>
                  <a:pt x="11651269" y="3304469"/>
                </a:cubicBezTo>
                <a:cubicBezTo>
                  <a:pt x="11643677" y="3304469"/>
                  <a:pt x="11639879" y="3308224"/>
                  <a:pt x="11632287" y="3311979"/>
                </a:cubicBezTo>
                <a:cubicBezTo>
                  <a:pt x="11624695" y="3311979"/>
                  <a:pt x="11620897" y="3319488"/>
                  <a:pt x="11620897" y="3330752"/>
                </a:cubicBezTo>
                <a:cubicBezTo>
                  <a:pt x="11620897" y="3338262"/>
                  <a:pt x="11620897" y="3345771"/>
                  <a:pt x="11613305" y="3353281"/>
                </a:cubicBezTo>
                <a:cubicBezTo>
                  <a:pt x="11609509" y="3364545"/>
                  <a:pt x="11617101" y="3375809"/>
                  <a:pt x="11628491" y="3383319"/>
                </a:cubicBezTo>
                <a:cubicBezTo>
                  <a:pt x="11651269" y="3394583"/>
                  <a:pt x="11651269" y="3417111"/>
                  <a:pt x="11658863" y="3435885"/>
                </a:cubicBezTo>
                <a:cubicBezTo>
                  <a:pt x="11662659" y="3443394"/>
                  <a:pt x="11655065" y="3450904"/>
                  <a:pt x="11651269" y="3462168"/>
                </a:cubicBezTo>
                <a:cubicBezTo>
                  <a:pt x="11651269" y="3473432"/>
                  <a:pt x="11643677" y="3484696"/>
                  <a:pt x="11636083" y="3492206"/>
                </a:cubicBezTo>
                <a:cubicBezTo>
                  <a:pt x="11620897" y="3514734"/>
                  <a:pt x="11620897" y="3518489"/>
                  <a:pt x="11639879" y="3533508"/>
                </a:cubicBezTo>
                <a:cubicBezTo>
                  <a:pt x="11639879" y="3537262"/>
                  <a:pt x="11647473" y="3537262"/>
                  <a:pt x="11651269" y="3541017"/>
                </a:cubicBezTo>
                <a:cubicBezTo>
                  <a:pt x="11632287" y="3563545"/>
                  <a:pt x="11632287" y="3582319"/>
                  <a:pt x="11632287" y="3604847"/>
                </a:cubicBezTo>
                <a:cubicBezTo>
                  <a:pt x="11632287" y="3619866"/>
                  <a:pt x="11632287" y="3631130"/>
                  <a:pt x="11632287" y="3646150"/>
                </a:cubicBezTo>
                <a:cubicBezTo>
                  <a:pt x="11636083" y="3676188"/>
                  <a:pt x="11624695" y="3706225"/>
                  <a:pt x="11628491" y="3740018"/>
                </a:cubicBezTo>
                <a:cubicBezTo>
                  <a:pt x="11628491" y="3751282"/>
                  <a:pt x="11613305" y="3755037"/>
                  <a:pt x="11624695" y="3766301"/>
                </a:cubicBezTo>
                <a:cubicBezTo>
                  <a:pt x="11632287" y="3777565"/>
                  <a:pt x="11624695" y="3788829"/>
                  <a:pt x="11628491" y="3796339"/>
                </a:cubicBezTo>
                <a:cubicBezTo>
                  <a:pt x="11628491" y="3807603"/>
                  <a:pt x="11628491" y="3818867"/>
                  <a:pt x="11628491" y="3830131"/>
                </a:cubicBezTo>
                <a:cubicBezTo>
                  <a:pt x="11636083" y="3837641"/>
                  <a:pt x="11643677" y="3830131"/>
                  <a:pt x="11651269" y="3833886"/>
                </a:cubicBezTo>
                <a:cubicBezTo>
                  <a:pt x="11666455" y="3845150"/>
                  <a:pt x="11670251" y="3860169"/>
                  <a:pt x="11662659" y="3878943"/>
                </a:cubicBezTo>
                <a:cubicBezTo>
                  <a:pt x="11662659" y="3882697"/>
                  <a:pt x="11658863" y="3882697"/>
                  <a:pt x="11658863" y="3890207"/>
                </a:cubicBezTo>
                <a:cubicBezTo>
                  <a:pt x="11658863" y="3893962"/>
                  <a:pt x="11662659" y="3897716"/>
                  <a:pt x="11670251" y="3897716"/>
                </a:cubicBezTo>
                <a:cubicBezTo>
                  <a:pt x="11674049" y="3897716"/>
                  <a:pt x="11681641" y="3897716"/>
                  <a:pt x="11681641" y="3890207"/>
                </a:cubicBezTo>
                <a:cubicBezTo>
                  <a:pt x="11677845" y="3878943"/>
                  <a:pt x="11681641" y="3867678"/>
                  <a:pt x="11677845" y="3860169"/>
                </a:cubicBezTo>
                <a:cubicBezTo>
                  <a:pt x="11677845" y="3845150"/>
                  <a:pt x="11685437" y="3837641"/>
                  <a:pt x="11685437" y="3826376"/>
                </a:cubicBezTo>
                <a:cubicBezTo>
                  <a:pt x="11689235" y="3818867"/>
                  <a:pt x="11700623" y="3815112"/>
                  <a:pt x="11708217" y="3815112"/>
                </a:cubicBezTo>
                <a:cubicBezTo>
                  <a:pt x="11719605" y="3807603"/>
                  <a:pt x="11723403" y="3807603"/>
                  <a:pt x="11715809" y="3796339"/>
                </a:cubicBezTo>
                <a:cubicBezTo>
                  <a:pt x="11712013" y="3781320"/>
                  <a:pt x="11708217" y="3766301"/>
                  <a:pt x="11700623" y="3751282"/>
                </a:cubicBezTo>
                <a:cubicBezTo>
                  <a:pt x="11696827" y="3747527"/>
                  <a:pt x="11700623" y="3740018"/>
                  <a:pt x="11700623" y="3732508"/>
                </a:cubicBezTo>
                <a:cubicBezTo>
                  <a:pt x="11700623" y="3728754"/>
                  <a:pt x="11708217" y="3728754"/>
                  <a:pt x="11712013" y="3724999"/>
                </a:cubicBezTo>
                <a:cubicBezTo>
                  <a:pt x="11719605" y="3717489"/>
                  <a:pt x="11723403" y="3724999"/>
                  <a:pt x="11730995" y="3728754"/>
                </a:cubicBezTo>
                <a:cubicBezTo>
                  <a:pt x="11738589" y="3732508"/>
                  <a:pt x="11738589" y="3743773"/>
                  <a:pt x="11746181" y="3751282"/>
                </a:cubicBezTo>
                <a:cubicBezTo>
                  <a:pt x="11749977" y="3755037"/>
                  <a:pt x="11749977" y="3755037"/>
                  <a:pt x="11753773" y="3755037"/>
                </a:cubicBezTo>
                <a:cubicBezTo>
                  <a:pt x="11757571" y="3755037"/>
                  <a:pt x="11757571" y="3751282"/>
                  <a:pt x="11757571" y="3747527"/>
                </a:cubicBezTo>
                <a:cubicBezTo>
                  <a:pt x="11757571" y="3736263"/>
                  <a:pt x="11761367" y="3721244"/>
                  <a:pt x="11753773" y="3709980"/>
                </a:cubicBezTo>
                <a:cubicBezTo>
                  <a:pt x="11749977" y="3709980"/>
                  <a:pt x="11753773" y="3706225"/>
                  <a:pt x="11753773" y="3706225"/>
                </a:cubicBezTo>
                <a:cubicBezTo>
                  <a:pt x="11757571" y="3698716"/>
                  <a:pt x="11757571" y="3706225"/>
                  <a:pt x="11761367" y="3706225"/>
                </a:cubicBezTo>
                <a:cubicBezTo>
                  <a:pt x="11765163" y="3709980"/>
                  <a:pt x="11772757" y="3709980"/>
                  <a:pt x="11772757" y="3702471"/>
                </a:cubicBezTo>
                <a:cubicBezTo>
                  <a:pt x="11772757" y="3694961"/>
                  <a:pt x="11772757" y="3687452"/>
                  <a:pt x="11772757" y="3676188"/>
                </a:cubicBezTo>
                <a:cubicBezTo>
                  <a:pt x="11780349" y="3687452"/>
                  <a:pt x="11780349" y="3698716"/>
                  <a:pt x="11784145" y="3709980"/>
                </a:cubicBezTo>
                <a:cubicBezTo>
                  <a:pt x="11787943" y="3717489"/>
                  <a:pt x="11791739" y="3717489"/>
                  <a:pt x="11795535" y="3713735"/>
                </a:cubicBezTo>
                <a:cubicBezTo>
                  <a:pt x="11810721" y="3709980"/>
                  <a:pt x="11814517" y="3709980"/>
                  <a:pt x="11818313" y="3724999"/>
                </a:cubicBezTo>
                <a:cubicBezTo>
                  <a:pt x="11818313" y="3728754"/>
                  <a:pt x="11818313" y="3736263"/>
                  <a:pt x="11818313" y="3740018"/>
                </a:cubicBezTo>
                <a:cubicBezTo>
                  <a:pt x="11822111" y="3740018"/>
                  <a:pt x="11822111" y="3740018"/>
                  <a:pt x="11825907" y="3740018"/>
                </a:cubicBezTo>
                <a:cubicBezTo>
                  <a:pt x="11825907" y="3740018"/>
                  <a:pt x="11829703" y="3740018"/>
                  <a:pt x="11829703" y="3740018"/>
                </a:cubicBezTo>
                <a:cubicBezTo>
                  <a:pt x="11825907" y="3713735"/>
                  <a:pt x="11844889" y="3694961"/>
                  <a:pt x="11844889" y="3668678"/>
                </a:cubicBezTo>
                <a:cubicBezTo>
                  <a:pt x="11844889" y="3653659"/>
                  <a:pt x="11852483" y="3638640"/>
                  <a:pt x="11863871" y="3623621"/>
                </a:cubicBezTo>
                <a:cubicBezTo>
                  <a:pt x="11867667" y="3623621"/>
                  <a:pt x="11867667" y="3616111"/>
                  <a:pt x="11871465" y="3616111"/>
                </a:cubicBezTo>
                <a:cubicBezTo>
                  <a:pt x="11879057" y="3616111"/>
                  <a:pt x="11879057" y="3623621"/>
                  <a:pt x="11879057" y="3627376"/>
                </a:cubicBezTo>
                <a:cubicBezTo>
                  <a:pt x="11879057" y="3638640"/>
                  <a:pt x="11879057" y="3649904"/>
                  <a:pt x="11879057" y="3661169"/>
                </a:cubicBezTo>
                <a:cubicBezTo>
                  <a:pt x="11879057" y="3664923"/>
                  <a:pt x="11879057" y="3668678"/>
                  <a:pt x="11882853" y="3668678"/>
                </a:cubicBezTo>
                <a:cubicBezTo>
                  <a:pt x="11886651" y="3668678"/>
                  <a:pt x="11890447" y="3668678"/>
                  <a:pt x="11890447" y="3664923"/>
                </a:cubicBezTo>
                <a:cubicBezTo>
                  <a:pt x="11890447" y="3657414"/>
                  <a:pt x="11898039" y="3653659"/>
                  <a:pt x="11898039" y="3642395"/>
                </a:cubicBezTo>
                <a:cubicBezTo>
                  <a:pt x="11898039" y="3631130"/>
                  <a:pt x="11898039" y="3619866"/>
                  <a:pt x="11898039" y="3608602"/>
                </a:cubicBezTo>
                <a:cubicBezTo>
                  <a:pt x="11901837" y="3601093"/>
                  <a:pt x="11909429" y="3604847"/>
                  <a:pt x="11913225" y="3604847"/>
                </a:cubicBezTo>
                <a:cubicBezTo>
                  <a:pt x="11917021" y="3604847"/>
                  <a:pt x="11920819" y="3604847"/>
                  <a:pt x="11920819" y="3604847"/>
                </a:cubicBezTo>
                <a:cubicBezTo>
                  <a:pt x="11924615" y="3627376"/>
                  <a:pt x="11943597" y="3638640"/>
                  <a:pt x="11943597" y="3661169"/>
                </a:cubicBezTo>
                <a:cubicBezTo>
                  <a:pt x="11943597" y="3706225"/>
                  <a:pt x="11932207" y="3747527"/>
                  <a:pt x="11936005" y="3792584"/>
                </a:cubicBezTo>
                <a:cubicBezTo>
                  <a:pt x="11939801" y="3800093"/>
                  <a:pt x="11932207" y="3811358"/>
                  <a:pt x="11943597" y="3811358"/>
                </a:cubicBezTo>
                <a:cubicBezTo>
                  <a:pt x="11958783" y="3815112"/>
                  <a:pt x="11951191" y="3800093"/>
                  <a:pt x="11951191" y="3792584"/>
                </a:cubicBezTo>
                <a:cubicBezTo>
                  <a:pt x="11947393" y="3777565"/>
                  <a:pt x="11958783" y="3762546"/>
                  <a:pt x="11958783" y="3747527"/>
                </a:cubicBezTo>
                <a:cubicBezTo>
                  <a:pt x="11954987" y="3732508"/>
                  <a:pt x="11951191" y="3713735"/>
                  <a:pt x="11958783" y="3698716"/>
                </a:cubicBezTo>
                <a:cubicBezTo>
                  <a:pt x="11966377" y="3672433"/>
                  <a:pt x="11962579" y="3646150"/>
                  <a:pt x="11962579" y="3623621"/>
                </a:cubicBezTo>
                <a:cubicBezTo>
                  <a:pt x="11966377" y="3574810"/>
                  <a:pt x="11977765" y="3529753"/>
                  <a:pt x="12011933" y="3495960"/>
                </a:cubicBezTo>
                <a:cubicBezTo>
                  <a:pt x="12023323" y="3480941"/>
                  <a:pt x="12023323" y="3465923"/>
                  <a:pt x="12023323" y="3450904"/>
                </a:cubicBezTo>
                <a:cubicBezTo>
                  <a:pt x="12023323" y="3447149"/>
                  <a:pt x="12019527" y="3435885"/>
                  <a:pt x="12027119" y="3435885"/>
                </a:cubicBezTo>
                <a:cubicBezTo>
                  <a:pt x="12042305" y="3435885"/>
                  <a:pt x="12034713" y="3447149"/>
                  <a:pt x="12034713" y="3450904"/>
                </a:cubicBezTo>
                <a:cubicBezTo>
                  <a:pt x="12034713" y="3514734"/>
                  <a:pt x="12034713" y="3578564"/>
                  <a:pt x="12034713" y="3646150"/>
                </a:cubicBezTo>
                <a:cubicBezTo>
                  <a:pt x="12034713" y="3668678"/>
                  <a:pt x="12053695" y="3683697"/>
                  <a:pt x="12072677" y="3702471"/>
                </a:cubicBezTo>
                <a:cubicBezTo>
                  <a:pt x="12072677" y="3702471"/>
                  <a:pt x="12076473" y="3702471"/>
                  <a:pt x="12080269" y="3702471"/>
                </a:cubicBezTo>
                <a:cubicBezTo>
                  <a:pt x="12091659" y="3694961"/>
                  <a:pt x="12099253" y="3691206"/>
                  <a:pt x="12110641" y="3687452"/>
                </a:cubicBezTo>
                <a:cubicBezTo>
                  <a:pt x="12122031" y="3687452"/>
                  <a:pt x="12133421" y="3676188"/>
                  <a:pt x="12133421" y="3664923"/>
                </a:cubicBezTo>
                <a:cubicBezTo>
                  <a:pt x="12133421" y="3634885"/>
                  <a:pt x="12159995" y="3634885"/>
                  <a:pt x="12178979" y="3631130"/>
                </a:cubicBezTo>
                <a:lnTo>
                  <a:pt x="12192001" y="362556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346532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1051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465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9595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756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393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7553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3544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4926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5966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56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3494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0D04D-588A-0748-A01B-FB826973DF83}"/>
              </a:ext>
            </a:extLst>
          </p:cNvPr>
          <p:cNvSpPr txBox="1"/>
          <p:nvPr userDrawn="1"/>
        </p:nvSpPr>
        <p:spPr>
          <a:xfrm>
            <a:off x="10157724" y="6586765"/>
            <a:ext cx="906252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Innovation Research</a:t>
            </a:r>
          </a:p>
        </p:txBody>
      </p:sp>
    </p:spTree>
    <p:extLst>
      <p:ext uri="{BB962C8B-B14F-4D97-AF65-F5344CB8AC3E}">
        <p14:creationId xmlns:p14="http://schemas.microsoft.com/office/powerpoint/2010/main" val="31307318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30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3247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459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2425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782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575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7443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D03D351-AA1B-7C4C-84D1-368EBC0BB56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92193-6DBD-824F-BB91-AA824544BC9F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1353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363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85275921-1E6D-41E3-AE7C-68DF859FCC4C}"/>
              </a:ext>
            </a:extLst>
          </p:cNvPr>
          <p:cNvSpPr/>
          <p:nvPr userDrawn="1"/>
        </p:nvSpPr>
        <p:spPr>
          <a:xfrm>
            <a:off x="9739306" y="5780910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0E66A9-91F6-4830-BB65-EEFDC3747239}"/>
              </a:ext>
            </a:extLst>
          </p:cNvPr>
          <p:cNvGrpSpPr/>
          <p:nvPr userDrawn="1"/>
        </p:nvGrpSpPr>
        <p:grpSpPr>
          <a:xfrm>
            <a:off x="9150364" y="1155759"/>
            <a:ext cx="3041636" cy="4780454"/>
            <a:chOff x="9508727" y="2147107"/>
            <a:chExt cx="2683273" cy="42172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DD02B9-705C-441F-9F44-3A4D8B0AB27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CEADF0-90D1-4EAC-B084-BE76E2D565F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AE0FA7-651F-41D3-A466-576DBE74B37E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45F040-58F7-4D83-BE71-78840F67DC0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B96364-EF52-4F95-B366-3127C9E144B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F4AC49B-8C7E-42FB-AF72-D459407EEC11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53137A-5EA9-4BF0-9F47-B5EBB3CFD976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33627FF-A6E8-40CC-AEAD-CBFFCE91FF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268081" y="1292594"/>
            <a:ext cx="2923920" cy="337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51316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83CFA3F-9BFB-394E-B024-801F5C16AFBF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8A9FD-B820-B240-9420-22134C01C43C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055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03937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CC5F2E0-E98E-E94B-9B5B-32071AA88E6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E9D39-9F54-D94E-AEB4-A64D159D8BB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2348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54B1BEB-DC3C-6D40-8F17-4331E46E8EA4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00FCC-5E64-2943-A4D9-666E1122448D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499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D14E6440-EB79-A143-A2A1-A9AB4B2A5ADD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A20E8-0180-E84B-88EB-D60E6313BF96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5022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6A38343D-E86B-8A4F-A473-5CD57418FD80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BE4274-853F-5E4C-8AE7-1490C2AF31D7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634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0659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C80DC8ED-6EB3-3C44-B88F-55D6C0714D18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42E1A3-C3AC-CD43-A705-C5BF09CB9591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9373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FD90017-6873-0D4C-B3F4-6C70E6329D43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C7EB3-0C4B-AD40-B6E0-63415877A428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625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B9DF1C24-3A43-154F-BD60-9FB642812446}"/>
              </a:ext>
            </a:extLst>
          </p:cNvPr>
          <p:cNvSpPr/>
          <p:nvPr userDrawn="1"/>
        </p:nvSpPr>
        <p:spPr>
          <a:xfrm>
            <a:off x="11264900" y="6438640"/>
            <a:ext cx="331788" cy="41936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9C691-129A-6948-9E3E-7134904805DA}"/>
              </a:ext>
            </a:extLst>
          </p:cNvPr>
          <p:cNvSpPr txBox="1"/>
          <p:nvPr userDrawn="1"/>
        </p:nvSpPr>
        <p:spPr>
          <a:xfrm>
            <a:off x="11264900" y="6571376"/>
            <a:ext cx="331788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6BFF-1584-4FA6-A406-00684317F9C8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21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0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14.xml"/><Relationship Id="rId16" Type="http://schemas.openxmlformats.org/officeDocument/2006/relationships/tags" Target="../tags/tag1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ags" Target="../tags/tag11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vmlDrawing" Target="../drawings/vmlDrawing6.v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theme" Target="../theme/theme11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26.xml"/><Relationship Id="rId16" Type="http://schemas.openxmlformats.org/officeDocument/2006/relationships/tags" Target="../tags/tag14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tags" Target="../tags/tag13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vmlDrawing" Target="../drawings/vmlDrawing7.v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2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138.xml"/><Relationship Id="rId16" Type="http://schemas.openxmlformats.org/officeDocument/2006/relationships/tags" Target="../tags/tag16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tags" Target="../tags/tag15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vmlDrawing" Target="../drawings/vmlDrawing8.v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54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vmlDrawing" Target="../drawings/vmlDrawing1.v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66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vmlDrawing" Target="../drawings/vmlDrawing2.v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7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78.xml"/><Relationship Id="rId16" Type="http://schemas.openxmlformats.org/officeDocument/2006/relationships/tags" Target="../tags/tag6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vmlDrawing" Target="../drawings/vmlDrawing3.v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theme" Target="../theme/theme8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90.xml"/><Relationship Id="rId16" Type="http://schemas.openxmlformats.org/officeDocument/2006/relationships/tags" Target="../tags/tag8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vmlDrawing" Target="../drawings/vmlDrawing4.v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9.xml"/><Relationship Id="rId18" Type="http://schemas.openxmlformats.org/officeDocument/2006/relationships/image" Target="../media/image6.emf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02.xml"/><Relationship Id="rId16" Type="http://schemas.openxmlformats.org/officeDocument/2006/relationships/tags" Target="../tags/tag10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vmlDrawing" Target="../drawings/vmlDrawing5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51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4333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1965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7204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69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D0A43-9B3E-4638-91A5-A2B04DD25EB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9/29/2022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3E2AC-A877-4412-9279-BFA98194D0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08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91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5082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5919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0810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0604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4EC3AC-F1CF-9E4C-885D-59835F089E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4EC3AC-F1CF-9E4C-885D-59835F089E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49BDBB0-C9C9-C241-A882-A3EBAA385177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68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>
          <p15:clr>
            <a:srgbClr val="F26B43"/>
          </p15:clr>
        </p15:guide>
        <p15:guide id="2" pos="7344">
          <p15:clr>
            <a:srgbClr val="F26B43"/>
          </p15:clr>
        </p15:guide>
        <p15:guide id="3" orient="horz" pos="393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8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5.xml"/><Relationship Id="rId7" Type="http://schemas.openxmlformats.org/officeDocument/2006/relationships/image" Target="../media/image14.emf"/><Relationship Id="rId2" Type="http://schemas.openxmlformats.org/officeDocument/2006/relationships/tags" Target="../tags/tag24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18.xml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7.xml"/><Relationship Id="rId7" Type="http://schemas.openxmlformats.org/officeDocument/2006/relationships/image" Target="../media/image14.emf"/><Relationship Id="rId2" Type="http://schemas.openxmlformats.org/officeDocument/2006/relationships/tags" Target="../tags/tag2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18.xml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7" Type="http://schemas.openxmlformats.org/officeDocument/2006/relationships/image" Target="../media/image17.jpg"/><Relationship Id="rId2" Type="http://schemas.openxmlformats.org/officeDocument/2006/relationships/tags" Target="../tags/tag2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17.jpg"/><Relationship Id="rId2" Type="http://schemas.openxmlformats.org/officeDocument/2006/relationships/tags" Target="../tags/tag2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13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3.xml"/><Relationship Id="rId7" Type="http://schemas.openxmlformats.org/officeDocument/2006/relationships/image" Target="../media/image19.emf"/><Relationship Id="rId2" Type="http://schemas.openxmlformats.org/officeDocument/2006/relationships/tags" Target="../tags/tag3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94.xml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9.png"/><Relationship Id="rId2" Type="http://schemas.openxmlformats.org/officeDocument/2006/relationships/tags" Target="../tags/tag1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7" Type="http://schemas.openxmlformats.org/officeDocument/2006/relationships/image" Target="../media/image11.jpeg"/><Relationship Id="rId2" Type="http://schemas.openxmlformats.org/officeDocument/2006/relationships/tags" Target="../tags/tag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20.xml"/><Relationship Id="rId7" Type="http://schemas.openxmlformats.org/officeDocument/2006/relationships/image" Target="../media/image12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06.xm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.xml"/><Relationship Id="rId7" Type="http://schemas.openxmlformats.org/officeDocument/2006/relationships/image" Target="../media/image14.emf"/><Relationship Id="rId2" Type="http://schemas.openxmlformats.org/officeDocument/2006/relationships/tags" Target="../tags/tag2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8.xml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7" Type="http://schemas.openxmlformats.org/officeDocument/2006/relationships/image" Target="../media/image17.jpg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8461B7E-C552-4A98-9CE2-0E5D8307C13B}"/>
              </a:ext>
            </a:extLst>
          </p:cNvPr>
          <p:cNvGrpSpPr/>
          <p:nvPr/>
        </p:nvGrpSpPr>
        <p:grpSpPr>
          <a:xfrm>
            <a:off x="3658177" y="559597"/>
            <a:ext cx="4848760" cy="4530208"/>
            <a:chOff x="3658177" y="559597"/>
            <a:chExt cx="4848760" cy="4530208"/>
          </a:xfrm>
        </p:grpSpPr>
        <p:sp>
          <p:nvSpPr>
            <p:cNvPr id="3" name="Graphic 15">
              <a:extLst>
                <a:ext uri="{FF2B5EF4-FFF2-40B4-BE49-F238E27FC236}">
                  <a16:creationId xmlns:a16="http://schemas.microsoft.com/office/drawing/2014/main" id="{3097207F-F5AC-4D90-8147-EC0343F49E51}"/>
                </a:ext>
              </a:extLst>
            </p:cNvPr>
            <p:cNvSpPr/>
            <p:nvPr/>
          </p:nvSpPr>
          <p:spPr>
            <a:xfrm>
              <a:off x="3658177" y="559597"/>
              <a:ext cx="4848760" cy="4530208"/>
            </a:xfrm>
            <a:custGeom>
              <a:avLst/>
              <a:gdLst>
                <a:gd name="connsiteX0" fmla="*/ 2451084 w 4848760"/>
                <a:gd name="connsiteY0" fmla="*/ 0 h 4530208"/>
                <a:gd name="connsiteX1" fmla="*/ 2454872 w 4848760"/>
                <a:gd name="connsiteY1" fmla="*/ 0 h 4530208"/>
                <a:gd name="connsiteX2" fmla="*/ 2467372 w 4848760"/>
                <a:gd name="connsiteY2" fmla="*/ 14015 h 4530208"/>
                <a:gd name="connsiteX3" fmla="*/ 4586646 w 4848760"/>
                <a:gd name="connsiteY3" fmla="*/ 2079123 h 4530208"/>
                <a:gd name="connsiteX4" fmla="*/ 4848761 w 4848760"/>
                <a:gd name="connsiteY4" fmla="*/ 2333285 h 4530208"/>
                <a:gd name="connsiteX5" fmla="*/ 4848761 w 4848760"/>
                <a:gd name="connsiteY5" fmla="*/ 2337072 h 4530208"/>
                <a:gd name="connsiteX6" fmla="*/ 4833231 w 4848760"/>
                <a:gd name="connsiteY6" fmla="*/ 2350330 h 4530208"/>
                <a:gd name="connsiteX7" fmla="*/ 4710506 w 4848760"/>
                <a:gd name="connsiteY7" fmla="*/ 2465100 h 4530208"/>
                <a:gd name="connsiteX8" fmla="*/ 4440436 w 4848760"/>
                <a:gd name="connsiteY8" fmla="*/ 2202227 h 4530208"/>
                <a:gd name="connsiteX9" fmla="*/ 4440436 w 4848760"/>
                <a:gd name="connsiteY9" fmla="*/ 2232529 h 4530208"/>
                <a:gd name="connsiteX10" fmla="*/ 4440436 w 4848760"/>
                <a:gd name="connsiteY10" fmla="*/ 4503694 h 4530208"/>
                <a:gd name="connsiteX11" fmla="*/ 4439300 w 4848760"/>
                <a:gd name="connsiteY11" fmla="*/ 4530208 h 4530208"/>
                <a:gd name="connsiteX12" fmla="*/ 462111 w 4848760"/>
                <a:gd name="connsiteY12" fmla="*/ 4530208 h 4530208"/>
                <a:gd name="connsiteX13" fmla="*/ 461733 w 4848760"/>
                <a:gd name="connsiteY13" fmla="*/ 4507481 h 4530208"/>
                <a:gd name="connsiteX14" fmla="*/ 461733 w 4848760"/>
                <a:gd name="connsiteY14" fmla="*/ 2184803 h 4530208"/>
                <a:gd name="connsiteX15" fmla="*/ 461733 w 4848760"/>
                <a:gd name="connsiteY15" fmla="*/ 2156394 h 4530208"/>
                <a:gd name="connsiteX16" fmla="*/ 131058 w 4848760"/>
                <a:gd name="connsiteY16" fmla="*/ 2470782 h 4530208"/>
                <a:gd name="connsiteX17" fmla="*/ 15530 w 4848760"/>
                <a:gd name="connsiteY17" fmla="*/ 2349572 h 4530208"/>
                <a:gd name="connsiteX18" fmla="*/ 0 w 4848760"/>
                <a:gd name="connsiteY18" fmla="*/ 2337072 h 4530208"/>
                <a:gd name="connsiteX19" fmla="*/ 0 w 4848760"/>
                <a:gd name="connsiteY19" fmla="*/ 2329497 h 4530208"/>
                <a:gd name="connsiteX20" fmla="*/ 17424 w 4848760"/>
                <a:gd name="connsiteY20" fmla="*/ 2316618 h 4530208"/>
                <a:gd name="connsiteX21" fmla="*/ 1319669 w 4848760"/>
                <a:gd name="connsiteY21" fmla="*/ 1078387 h 4530208"/>
                <a:gd name="connsiteX22" fmla="*/ 1335199 w 4848760"/>
                <a:gd name="connsiteY22" fmla="*/ 1042402 h 4530208"/>
                <a:gd name="connsiteX23" fmla="*/ 1338987 w 4848760"/>
                <a:gd name="connsiteY23" fmla="*/ 245071 h 4530208"/>
                <a:gd name="connsiteX24" fmla="*/ 1338987 w 4848760"/>
                <a:gd name="connsiteY24" fmla="*/ 219314 h 4530208"/>
                <a:gd name="connsiteX25" fmla="*/ 1661328 w 4848760"/>
                <a:gd name="connsiteY25" fmla="*/ 219314 h 4530208"/>
                <a:gd name="connsiteX26" fmla="*/ 1661328 w 4848760"/>
                <a:gd name="connsiteY26" fmla="*/ 751878 h 4530208"/>
                <a:gd name="connsiteX27" fmla="*/ 1676858 w 4848760"/>
                <a:gd name="connsiteY27" fmla="*/ 737863 h 4530208"/>
                <a:gd name="connsiteX28" fmla="*/ 2310557 w 4848760"/>
                <a:gd name="connsiteY28" fmla="*/ 134846 h 4530208"/>
                <a:gd name="connsiteX29" fmla="*/ 2451084 w 4848760"/>
                <a:gd name="connsiteY29" fmla="*/ 0 h 4530208"/>
                <a:gd name="connsiteX30" fmla="*/ 651880 w 4848760"/>
                <a:gd name="connsiteY30" fmla="*/ 4338924 h 4530208"/>
                <a:gd name="connsiteX31" fmla="*/ 4250668 w 4848760"/>
                <a:gd name="connsiteY31" fmla="*/ 4338924 h 4530208"/>
                <a:gd name="connsiteX32" fmla="*/ 4250668 w 4848760"/>
                <a:gd name="connsiteY32" fmla="*/ 4316955 h 4530208"/>
                <a:gd name="connsiteX33" fmla="*/ 4251046 w 4848760"/>
                <a:gd name="connsiteY33" fmla="*/ 2036700 h 4530208"/>
                <a:gd name="connsiteX34" fmla="*/ 4236274 w 4848760"/>
                <a:gd name="connsiteY34" fmla="*/ 2002231 h 4530208"/>
                <a:gd name="connsiteX35" fmla="*/ 2465857 w 4848760"/>
                <a:gd name="connsiteY35" fmla="*/ 278024 h 4530208"/>
                <a:gd name="connsiteX36" fmla="*/ 2451084 w 4848760"/>
                <a:gd name="connsiteY36" fmla="*/ 264010 h 4530208"/>
                <a:gd name="connsiteX37" fmla="*/ 2435555 w 4848760"/>
                <a:gd name="connsiteY37" fmla="*/ 278403 h 4530208"/>
                <a:gd name="connsiteX38" fmla="*/ 667031 w 4848760"/>
                <a:gd name="connsiteY38" fmla="*/ 1960944 h 4530208"/>
                <a:gd name="connsiteX39" fmla="*/ 651501 w 4848760"/>
                <a:gd name="connsiteY39" fmla="*/ 1996928 h 4530208"/>
                <a:gd name="connsiteX40" fmla="*/ 651880 w 4848760"/>
                <a:gd name="connsiteY40" fmla="*/ 4315061 h 4530208"/>
                <a:gd name="connsiteX41" fmla="*/ 651880 w 4848760"/>
                <a:gd name="connsiteY41" fmla="*/ 4338924 h 453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848760" h="4530208">
                  <a:moveTo>
                    <a:pt x="2451084" y="0"/>
                  </a:moveTo>
                  <a:cubicBezTo>
                    <a:pt x="2452221" y="0"/>
                    <a:pt x="2453736" y="0"/>
                    <a:pt x="2454872" y="0"/>
                  </a:cubicBezTo>
                  <a:cubicBezTo>
                    <a:pt x="2459039" y="4545"/>
                    <a:pt x="2462827" y="9469"/>
                    <a:pt x="2467372" y="14015"/>
                  </a:cubicBezTo>
                  <a:cubicBezTo>
                    <a:pt x="3173796" y="702258"/>
                    <a:pt x="3880221" y="1390880"/>
                    <a:pt x="4586646" y="2079123"/>
                  </a:cubicBezTo>
                  <a:cubicBezTo>
                    <a:pt x="4673765" y="2163970"/>
                    <a:pt x="4761263" y="2248817"/>
                    <a:pt x="4848761" y="2333285"/>
                  </a:cubicBezTo>
                  <a:cubicBezTo>
                    <a:pt x="4848761" y="2334421"/>
                    <a:pt x="4848761" y="2335936"/>
                    <a:pt x="4848761" y="2337072"/>
                  </a:cubicBezTo>
                  <a:cubicBezTo>
                    <a:pt x="4843458" y="2341618"/>
                    <a:pt x="4838155" y="2345784"/>
                    <a:pt x="4833231" y="2350330"/>
                  </a:cubicBezTo>
                  <a:cubicBezTo>
                    <a:pt x="4792701" y="2388208"/>
                    <a:pt x="4752172" y="2426086"/>
                    <a:pt x="4710506" y="2465100"/>
                  </a:cubicBezTo>
                  <a:cubicBezTo>
                    <a:pt x="4624524" y="2381390"/>
                    <a:pt x="4534374" y="2293513"/>
                    <a:pt x="4440436" y="2202227"/>
                  </a:cubicBezTo>
                  <a:cubicBezTo>
                    <a:pt x="4440436" y="2216241"/>
                    <a:pt x="4440436" y="2224575"/>
                    <a:pt x="4440436" y="2232529"/>
                  </a:cubicBezTo>
                  <a:cubicBezTo>
                    <a:pt x="4440436" y="2989710"/>
                    <a:pt x="4440436" y="3746512"/>
                    <a:pt x="4440436" y="4503694"/>
                  </a:cubicBezTo>
                  <a:cubicBezTo>
                    <a:pt x="4440436" y="4512406"/>
                    <a:pt x="4439679" y="4521117"/>
                    <a:pt x="4439300" y="4530208"/>
                  </a:cubicBezTo>
                  <a:cubicBezTo>
                    <a:pt x="3113571" y="4530208"/>
                    <a:pt x="1787841" y="4530208"/>
                    <a:pt x="462111" y="4530208"/>
                  </a:cubicBezTo>
                  <a:cubicBezTo>
                    <a:pt x="462111" y="4522633"/>
                    <a:pt x="461733" y="4515057"/>
                    <a:pt x="461733" y="4507481"/>
                  </a:cubicBezTo>
                  <a:cubicBezTo>
                    <a:pt x="461733" y="3733255"/>
                    <a:pt x="461733" y="2959029"/>
                    <a:pt x="461733" y="2184803"/>
                  </a:cubicBezTo>
                  <a:cubicBezTo>
                    <a:pt x="461733" y="2176848"/>
                    <a:pt x="461733" y="2168894"/>
                    <a:pt x="461733" y="2156394"/>
                  </a:cubicBezTo>
                  <a:cubicBezTo>
                    <a:pt x="349235" y="2263210"/>
                    <a:pt x="240904" y="2366617"/>
                    <a:pt x="131058" y="2470782"/>
                  </a:cubicBezTo>
                  <a:cubicBezTo>
                    <a:pt x="92044" y="2429873"/>
                    <a:pt x="53787" y="2389723"/>
                    <a:pt x="15530" y="2349572"/>
                  </a:cubicBezTo>
                  <a:cubicBezTo>
                    <a:pt x="10985" y="2344648"/>
                    <a:pt x="5303" y="2341239"/>
                    <a:pt x="0" y="2337072"/>
                  </a:cubicBezTo>
                  <a:cubicBezTo>
                    <a:pt x="0" y="2334421"/>
                    <a:pt x="0" y="2332148"/>
                    <a:pt x="0" y="2329497"/>
                  </a:cubicBezTo>
                  <a:cubicBezTo>
                    <a:pt x="6060" y="2325330"/>
                    <a:pt x="12121" y="2321542"/>
                    <a:pt x="17424" y="2316618"/>
                  </a:cubicBezTo>
                  <a:cubicBezTo>
                    <a:pt x="451506" y="1903748"/>
                    <a:pt x="885209" y="1490878"/>
                    <a:pt x="1319669" y="1078387"/>
                  </a:cubicBezTo>
                  <a:cubicBezTo>
                    <a:pt x="1330654" y="1067781"/>
                    <a:pt x="1335199" y="1057554"/>
                    <a:pt x="1335199" y="1042402"/>
                  </a:cubicBezTo>
                  <a:cubicBezTo>
                    <a:pt x="1335957" y="776499"/>
                    <a:pt x="1337472" y="510974"/>
                    <a:pt x="1338987" y="245071"/>
                  </a:cubicBezTo>
                  <a:cubicBezTo>
                    <a:pt x="1338987" y="237116"/>
                    <a:pt x="1338987" y="229162"/>
                    <a:pt x="1338987" y="219314"/>
                  </a:cubicBezTo>
                  <a:cubicBezTo>
                    <a:pt x="1447697" y="219314"/>
                    <a:pt x="1553376" y="219314"/>
                    <a:pt x="1661328" y="219314"/>
                  </a:cubicBezTo>
                  <a:cubicBezTo>
                    <a:pt x="1661328" y="396583"/>
                    <a:pt x="1661328" y="572715"/>
                    <a:pt x="1661328" y="751878"/>
                  </a:cubicBezTo>
                  <a:cubicBezTo>
                    <a:pt x="1668525" y="745439"/>
                    <a:pt x="1672692" y="741651"/>
                    <a:pt x="1676858" y="737863"/>
                  </a:cubicBezTo>
                  <a:cubicBezTo>
                    <a:pt x="1888218" y="536731"/>
                    <a:pt x="2099577" y="335978"/>
                    <a:pt x="2310557" y="134846"/>
                  </a:cubicBezTo>
                  <a:cubicBezTo>
                    <a:pt x="2357905" y="90150"/>
                    <a:pt x="2404495" y="45075"/>
                    <a:pt x="2451084" y="0"/>
                  </a:cubicBezTo>
                  <a:close/>
                  <a:moveTo>
                    <a:pt x="651880" y="4338924"/>
                  </a:moveTo>
                  <a:cubicBezTo>
                    <a:pt x="1852612" y="4338924"/>
                    <a:pt x="3051072" y="4338924"/>
                    <a:pt x="4250668" y="4338924"/>
                  </a:cubicBezTo>
                  <a:cubicBezTo>
                    <a:pt x="4250668" y="4330591"/>
                    <a:pt x="4250668" y="4323773"/>
                    <a:pt x="4250668" y="4316955"/>
                  </a:cubicBezTo>
                  <a:cubicBezTo>
                    <a:pt x="4250668" y="3556744"/>
                    <a:pt x="4250668" y="2796911"/>
                    <a:pt x="4251046" y="2036700"/>
                  </a:cubicBezTo>
                  <a:cubicBezTo>
                    <a:pt x="4251046" y="2022306"/>
                    <a:pt x="4246501" y="2012458"/>
                    <a:pt x="4236274" y="2002231"/>
                  </a:cubicBezTo>
                  <a:cubicBezTo>
                    <a:pt x="3646135" y="1428000"/>
                    <a:pt x="3055996" y="853012"/>
                    <a:pt x="2465857" y="278024"/>
                  </a:cubicBezTo>
                  <a:cubicBezTo>
                    <a:pt x="2460933" y="273479"/>
                    <a:pt x="2456009" y="268934"/>
                    <a:pt x="2451084" y="264010"/>
                  </a:cubicBezTo>
                  <a:cubicBezTo>
                    <a:pt x="2445024" y="269691"/>
                    <a:pt x="2440100" y="273858"/>
                    <a:pt x="2435555" y="278403"/>
                  </a:cubicBezTo>
                  <a:cubicBezTo>
                    <a:pt x="1846173" y="839376"/>
                    <a:pt x="1256792" y="1400350"/>
                    <a:pt x="667031" y="1960944"/>
                  </a:cubicBezTo>
                  <a:cubicBezTo>
                    <a:pt x="656047" y="1971550"/>
                    <a:pt x="651501" y="1981398"/>
                    <a:pt x="651501" y="1996928"/>
                  </a:cubicBezTo>
                  <a:cubicBezTo>
                    <a:pt x="651880" y="2769639"/>
                    <a:pt x="651880" y="3542350"/>
                    <a:pt x="651880" y="4315061"/>
                  </a:cubicBezTo>
                  <a:cubicBezTo>
                    <a:pt x="651880" y="4322258"/>
                    <a:pt x="651880" y="4329834"/>
                    <a:pt x="651880" y="4338924"/>
                  </a:cubicBezTo>
                  <a:close/>
                </a:path>
              </a:pathLst>
            </a:custGeom>
            <a:solidFill>
              <a:schemeClr val="accent3"/>
            </a:solidFill>
            <a:ln w="37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EFB4E226-630E-4D5C-A1D0-5388BDBD1CA8}"/>
                </a:ext>
              </a:extLst>
            </p:cNvPr>
            <p:cNvSpPr/>
            <p:nvPr/>
          </p:nvSpPr>
          <p:spPr>
            <a:xfrm>
              <a:off x="4303988" y="822869"/>
              <a:ext cx="3603640" cy="4073798"/>
            </a:xfrm>
            <a:custGeom>
              <a:avLst/>
              <a:gdLst>
                <a:gd name="connsiteX0" fmla="*/ 0 w 3603640"/>
                <a:gd name="connsiteY0" fmla="*/ 4073799 h 4073798"/>
                <a:gd name="connsiteX1" fmla="*/ 3603640 w 3603640"/>
                <a:gd name="connsiteY1" fmla="*/ 4073799 h 4073798"/>
                <a:gd name="connsiteX2" fmla="*/ 3603640 w 3603640"/>
                <a:gd name="connsiteY2" fmla="*/ 4052057 h 4073798"/>
                <a:gd name="connsiteX3" fmla="*/ 3603640 w 3603640"/>
                <a:gd name="connsiteY3" fmla="*/ 1771926 h 4073798"/>
                <a:gd name="connsiteX4" fmla="*/ 3589146 w 3603640"/>
                <a:gd name="connsiteY4" fmla="*/ 1737502 h 4073798"/>
                <a:gd name="connsiteX5" fmla="*/ 1817220 w 3603640"/>
                <a:gd name="connsiteY5" fmla="*/ 13588 h 4073798"/>
                <a:gd name="connsiteX6" fmla="*/ 1802726 w 3603640"/>
                <a:gd name="connsiteY6" fmla="*/ 0 h 4073798"/>
                <a:gd name="connsiteX7" fmla="*/ 1787326 w 3603640"/>
                <a:gd name="connsiteY7" fmla="*/ 14494 h 4073798"/>
                <a:gd name="connsiteX8" fmla="*/ 15400 w 3603640"/>
                <a:gd name="connsiteY8" fmla="*/ 1696737 h 4073798"/>
                <a:gd name="connsiteX9" fmla="*/ 0 w 3603640"/>
                <a:gd name="connsiteY9" fmla="*/ 1732972 h 4073798"/>
                <a:gd name="connsiteX10" fmla="*/ 0 w 3603640"/>
                <a:gd name="connsiteY10" fmla="*/ 4051151 h 4073798"/>
                <a:gd name="connsiteX11" fmla="*/ 0 w 3603640"/>
                <a:gd name="connsiteY11" fmla="*/ 4073799 h 4073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03640" h="4073798">
                  <a:moveTo>
                    <a:pt x="0" y="4073799"/>
                  </a:moveTo>
                  <a:cubicBezTo>
                    <a:pt x="1202119" y="4073799"/>
                    <a:pt x="2402427" y="4073799"/>
                    <a:pt x="3603640" y="4073799"/>
                  </a:cubicBezTo>
                  <a:cubicBezTo>
                    <a:pt x="3603640" y="4065645"/>
                    <a:pt x="3603640" y="4058398"/>
                    <a:pt x="3603640" y="4052057"/>
                  </a:cubicBezTo>
                  <a:cubicBezTo>
                    <a:pt x="3603640" y="3292013"/>
                    <a:pt x="3603640" y="2531970"/>
                    <a:pt x="3603640" y="1771926"/>
                  </a:cubicBezTo>
                  <a:cubicBezTo>
                    <a:pt x="3603640" y="1757431"/>
                    <a:pt x="3599111" y="1747467"/>
                    <a:pt x="3589146" y="1737502"/>
                  </a:cubicBezTo>
                  <a:cubicBezTo>
                    <a:pt x="2998504" y="1164072"/>
                    <a:pt x="2407862" y="588830"/>
                    <a:pt x="1817220" y="13588"/>
                  </a:cubicBezTo>
                  <a:cubicBezTo>
                    <a:pt x="1812691" y="9059"/>
                    <a:pt x="1807256" y="4529"/>
                    <a:pt x="1802726" y="0"/>
                  </a:cubicBezTo>
                  <a:cubicBezTo>
                    <a:pt x="1796385" y="5435"/>
                    <a:pt x="1791855" y="9965"/>
                    <a:pt x="1787326" y="14494"/>
                  </a:cubicBezTo>
                  <a:cubicBezTo>
                    <a:pt x="1196684" y="575242"/>
                    <a:pt x="606042" y="1135989"/>
                    <a:pt x="15400" y="1696737"/>
                  </a:cubicBezTo>
                  <a:cubicBezTo>
                    <a:pt x="4529" y="1707607"/>
                    <a:pt x="0" y="1717572"/>
                    <a:pt x="0" y="1732972"/>
                  </a:cubicBezTo>
                  <a:cubicBezTo>
                    <a:pt x="0" y="2505699"/>
                    <a:pt x="0" y="3278425"/>
                    <a:pt x="0" y="4051151"/>
                  </a:cubicBezTo>
                  <a:cubicBezTo>
                    <a:pt x="0" y="4057492"/>
                    <a:pt x="0" y="4064740"/>
                    <a:pt x="0" y="4073799"/>
                  </a:cubicBezTo>
                  <a:close/>
                </a:path>
              </a:pathLst>
            </a:custGeom>
            <a:solidFill>
              <a:srgbClr val="FFFFFF"/>
            </a:solidFill>
            <a:ln w="904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4996223"/>
            <a:ext cx="1219200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en-US" sz="4800" b="1" dirty="0" smtClean="0">
                <a:solidFill>
                  <a:prstClr val="white"/>
                </a:solidFill>
                <a:latin typeface="Georgia" panose="02040502050405020303" pitchFamily="18" charset="0"/>
              </a:rPr>
              <a:t>National </a:t>
            </a:r>
          </a:p>
          <a:p>
            <a:pPr lvl="0" algn="ctr">
              <a:defRPr/>
            </a:pPr>
            <a:r>
              <a:rPr lang="en-US" sz="4800" b="1" dirty="0" smtClean="0">
                <a:solidFill>
                  <a:prstClr val="white"/>
                </a:solidFill>
                <a:latin typeface="Georgia" panose="02040502050405020303" pitchFamily="18" charset="0"/>
              </a:rPr>
              <a:t>Corporate </a:t>
            </a:r>
            <a:r>
              <a:rPr lang="en-US" sz="4800" b="1" dirty="0">
                <a:solidFill>
                  <a:prstClr val="white"/>
                </a:solidFill>
                <a:latin typeface="Georgia" panose="02040502050405020303" pitchFamily="18" charset="0"/>
              </a:rPr>
              <a:t>Innovation Index</a:t>
            </a:r>
            <a:endParaRPr kumimoji="0" lang="ko-KR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pic>
        <p:nvPicPr>
          <p:cNvPr id="54" name="图片 17" descr="5afd56009edd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741" y="2458527"/>
            <a:ext cx="3446725" cy="228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F82E30D-C971-3E4C-9A23-FC1FF76CE2B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8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F82E30D-C971-3E4C-9A23-FC1FF76CE2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B327553-471F-2541-B77D-5E89A3E6AC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376E699-949D-0044-9AB6-6F6B11ECE2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5" b="18739"/>
          <a:stretch/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606E899F-2448-9F41-A013-A93ABC3A400C}"/>
              </a:ext>
            </a:extLst>
          </p:cNvPr>
          <p:cNvSpPr/>
          <p:nvPr/>
        </p:nvSpPr>
        <p:spPr>
          <a:xfrm rot="16200000" flipV="1">
            <a:off x="3178275" y="-2765325"/>
            <a:ext cx="5835447" cy="12192001"/>
          </a:xfrm>
          <a:prstGeom prst="round2SameRect">
            <a:avLst>
              <a:gd name="adj1" fmla="val 47255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AA4AD-02DC-C04F-8690-72192BCB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4" y="2810587"/>
            <a:ext cx="1987579" cy="609398"/>
          </a:xfrm>
        </p:spPr>
        <p:txBody>
          <a:bodyPr wrap="square" lIns="0" tIns="0" rIns="0" bIns="0" anchor="ctr">
            <a:spAutoFit/>
          </a:bodyPr>
          <a:lstStyle/>
          <a:p>
            <a:r>
              <a:rPr lang="az-Latn-AZ" i="1" dirty="0" smtClean="0">
                <a:solidFill>
                  <a:schemeClr val="bg1"/>
                </a:solidFill>
              </a:rPr>
              <a:t>Nəticə</a:t>
            </a:r>
            <a:endParaRPr lang="en-US" sz="3600" i="1" dirty="0">
              <a:solidFill>
                <a:schemeClr val="bg1"/>
              </a:solidFill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901856"/>
              </p:ext>
            </p:extLst>
          </p:nvPr>
        </p:nvGraphicFramePr>
        <p:xfrm>
          <a:off x="2428173" y="880477"/>
          <a:ext cx="8870952" cy="4900396"/>
        </p:xfrm>
        <a:graphic>
          <a:graphicData uri="http://schemas.openxmlformats.org/drawingml/2006/table">
            <a:tbl>
              <a:tblPr/>
              <a:tblGrid>
                <a:gridCol w="1840447">
                  <a:extLst>
                    <a:ext uri="{9D8B030D-6E8A-4147-A177-3AD203B41FA5}">
                      <a16:colId xmlns:a16="http://schemas.microsoft.com/office/drawing/2014/main" val="1717718534"/>
                    </a:ext>
                  </a:extLst>
                </a:gridCol>
                <a:gridCol w="1840447">
                  <a:extLst>
                    <a:ext uri="{9D8B030D-6E8A-4147-A177-3AD203B41FA5}">
                      <a16:colId xmlns:a16="http://schemas.microsoft.com/office/drawing/2014/main" val="4042630031"/>
                    </a:ext>
                  </a:extLst>
                </a:gridCol>
                <a:gridCol w="5190058">
                  <a:extLst>
                    <a:ext uri="{9D8B030D-6E8A-4147-A177-3AD203B41FA5}">
                      <a16:colId xmlns:a16="http://schemas.microsoft.com/office/drawing/2014/main" val="1066996936"/>
                    </a:ext>
                  </a:extLst>
                </a:gridCol>
              </a:tblGrid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Ümumi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nəticə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reytinq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izah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561694"/>
                  </a:ext>
                </a:extLst>
              </a:tr>
              <a:tr h="533646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27-40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zəif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inovasiya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idarəetmə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sisteminiz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yoxdur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687761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41-67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orta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İİS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elementləri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var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ancaq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təşkilatın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bütün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sahələrində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istifadə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edilmir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639047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68-94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yaxşı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Çox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az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sahədə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İİS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tətbiq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edilsə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, tam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şəkildə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tətbiq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edilir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680749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95-108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əla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Bir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çox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sahədə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İİS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elementləri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uğurla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tətbiq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edilir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967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9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F82E30D-C971-3E4C-9A23-FC1FF76CE2B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F82E30D-C971-3E4C-9A23-FC1FF76CE2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B327553-471F-2541-B77D-5E89A3E6AC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376E699-949D-0044-9AB6-6F6B11ECE2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5" b="18739"/>
          <a:stretch/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606E899F-2448-9F41-A013-A93ABC3A400C}"/>
              </a:ext>
            </a:extLst>
          </p:cNvPr>
          <p:cNvSpPr/>
          <p:nvPr/>
        </p:nvSpPr>
        <p:spPr>
          <a:xfrm rot="16200000" flipV="1">
            <a:off x="3178275" y="-2765325"/>
            <a:ext cx="5835447" cy="12192001"/>
          </a:xfrm>
          <a:prstGeom prst="round2SameRect">
            <a:avLst>
              <a:gd name="adj1" fmla="val 47255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AA4AD-02DC-C04F-8690-72192BCB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89" y="2930181"/>
            <a:ext cx="2144394" cy="1107996"/>
          </a:xfrm>
        </p:spPr>
        <p:txBody>
          <a:bodyPr vert="horz" wrap="square" lIns="0" tIns="0" rIns="0" bIns="0" anchor="ctr">
            <a:spAutoFit/>
          </a:bodyPr>
          <a:lstStyle/>
          <a:p>
            <a:pPr algn="ctr"/>
            <a:r>
              <a:rPr lang="az-Latn-AZ" sz="4000" i="1" dirty="0" smtClean="0">
                <a:solidFill>
                  <a:schemeClr val="bg1"/>
                </a:solidFill>
              </a:rPr>
              <a:t>TƏKLİFLƏR</a:t>
            </a:r>
            <a:endParaRPr lang="en-US" sz="4000" i="1" dirty="0">
              <a:solidFill>
                <a:schemeClr val="bg1"/>
              </a:solidFill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988491"/>
              </p:ext>
            </p:extLst>
          </p:nvPr>
        </p:nvGraphicFramePr>
        <p:xfrm>
          <a:off x="2286283" y="729181"/>
          <a:ext cx="9763826" cy="5509996"/>
        </p:xfrm>
        <a:graphic>
          <a:graphicData uri="http://schemas.openxmlformats.org/drawingml/2006/table">
            <a:tbl>
              <a:tblPr/>
              <a:tblGrid>
                <a:gridCol w="2555976">
                  <a:extLst>
                    <a:ext uri="{9D8B030D-6E8A-4147-A177-3AD203B41FA5}">
                      <a16:colId xmlns:a16="http://schemas.microsoft.com/office/drawing/2014/main" val="1717718534"/>
                    </a:ext>
                  </a:extLst>
                </a:gridCol>
                <a:gridCol w="7207850">
                  <a:extLst>
                    <a:ext uri="{9D8B030D-6E8A-4147-A177-3AD203B41FA5}">
                      <a16:colId xmlns:a16="http://schemas.microsoft.com/office/drawing/2014/main" val="1066996936"/>
                    </a:ext>
                  </a:extLst>
                </a:gridCol>
              </a:tblGrid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NƏTİCƏ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TƏKLİFLƏR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561694"/>
                  </a:ext>
                </a:extLst>
              </a:tr>
              <a:tr h="533646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Zəif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- İnnovasiya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idarəetmə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siyasətinin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təkmilləşdirilməsi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üçün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gərəkli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addımları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müəyyənləşdirmək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üçün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İnnovation camp</a:t>
                      </a:r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) 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top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menecerlərlə</a:t>
                      </a:r>
                      <a:r>
                        <a:rPr lang="az-Latn-AZ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görüş</a:t>
                      </a:r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ün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təşkili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/>
                      </a:r>
                      <a:b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-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innovasiya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təlimlərin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keçirilməsi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687761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orta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İnnovasiya təlimlərin keçirilməsi</a:t>
                      </a:r>
                    </a:p>
                    <a:p>
                      <a:pPr rtl="0" fontAlgn="ctr"/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İnnovativ</a:t>
                      </a:r>
                      <a:r>
                        <a:rPr lang="az-Latn-AZ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bacarıqlara fokuslanmaq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639047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yaxşı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Innoculture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az-Latn-AZ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game və forth innovation project kimi təşəbbüslər həyata keçirmək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680749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Əla</a:t>
                      </a:r>
                      <a:r>
                        <a:rPr lang="az-Latn-AZ" sz="28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Yeni innovasiya bacarıqlarının</a:t>
                      </a:r>
                      <a:r>
                        <a:rPr lang="az-Latn-AZ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müəyyənləşdirilməsi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967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1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7AFF70F-4322-A547-95F3-14551A443AF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8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7AFF70F-4322-A547-95F3-14551A443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0BA40BE4-F776-9B45-8810-6CA988B49E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r="7241" b="11041"/>
          <a:stretch>
            <a:fillRect/>
          </a:stretch>
        </p:blipFill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B52ED316-3ADD-C541-A524-1062FB650DC4}"/>
              </a:ext>
            </a:extLst>
          </p:cNvPr>
          <p:cNvSpPr/>
          <p:nvPr/>
        </p:nvSpPr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161E5-F5FB-2B41-8C8C-36AE09A85ECC}"/>
              </a:ext>
            </a:extLst>
          </p:cNvPr>
          <p:cNvSpPr/>
          <p:nvPr/>
        </p:nvSpPr>
        <p:spPr>
          <a:xfrm>
            <a:off x="88992" y="1543050"/>
            <a:ext cx="6151179" cy="379094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D8B1D-286F-0A45-8B54-3DD217347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478" y="2099404"/>
            <a:ext cx="3683957" cy="2659190"/>
          </a:xfrm>
        </p:spPr>
        <p:txBody>
          <a:bodyPr wrap="square" lIns="0" tIns="0" rIns="0" bIns="0" anchor="ctr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</a:rPr>
              <a:t>A survey of public organization innovation performance measurement</a:t>
            </a:r>
            <a:endParaRPr lang="en-US" sz="3200" i="1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795212-2861-084F-B21E-4A0C63ACC801}"/>
              </a:ext>
            </a:extLst>
          </p:cNvPr>
          <p:cNvSpPr/>
          <p:nvPr/>
        </p:nvSpPr>
        <p:spPr>
          <a:xfrm>
            <a:off x="831408" y="2770094"/>
            <a:ext cx="1317812" cy="13178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5446AC-8927-2642-ADC0-7B3A7D7C4C6C}"/>
              </a:ext>
            </a:extLst>
          </p:cNvPr>
          <p:cNvGrpSpPr/>
          <p:nvPr/>
        </p:nvGrpSpPr>
        <p:grpSpPr>
          <a:xfrm>
            <a:off x="7094207" y="1707171"/>
            <a:ext cx="747935" cy="617561"/>
            <a:chOff x="1168401" y="1482726"/>
            <a:chExt cx="346075" cy="285750"/>
          </a:xfrm>
        </p:grpSpPr>
        <p:sp>
          <p:nvSpPr>
            <p:cNvPr id="22" name="Freeform 136">
              <a:extLst>
                <a:ext uri="{FF2B5EF4-FFF2-40B4-BE49-F238E27FC236}">
                  <a16:creationId xmlns:a16="http://schemas.microsoft.com/office/drawing/2014/main" id="{0D47D79A-20AB-874E-B1C1-E369E4D03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401" y="1482726"/>
              <a:ext cx="346075" cy="285750"/>
            </a:xfrm>
            <a:custGeom>
              <a:avLst/>
              <a:gdLst>
                <a:gd name="T0" fmla="*/ 218 w 218"/>
                <a:gd name="T1" fmla="*/ 142 h 180"/>
                <a:gd name="T2" fmla="*/ 104 w 218"/>
                <a:gd name="T3" fmla="*/ 142 h 180"/>
                <a:gd name="T4" fmla="*/ 66 w 218"/>
                <a:gd name="T5" fmla="*/ 180 h 180"/>
                <a:gd name="T6" fmla="*/ 66 w 218"/>
                <a:gd name="T7" fmla="*/ 142 h 180"/>
                <a:gd name="T8" fmla="*/ 0 w 218"/>
                <a:gd name="T9" fmla="*/ 142 h 180"/>
                <a:gd name="T10" fmla="*/ 0 w 218"/>
                <a:gd name="T11" fmla="*/ 0 h 180"/>
                <a:gd name="T12" fmla="*/ 218 w 218"/>
                <a:gd name="T13" fmla="*/ 0 h 180"/>
                <a:gd name="T14" fmla="*/ 218 w 218"/>
                <a:gd name="T15" fmla="*/ 14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180">
                  <a:moveTo>
                    <a:pt x="218" y="142"/>
                  </a:moveTo>
                  <a:lnTo>
                    <a:pt x="104" y="142"/>
                  </a:lnTo>
                  <a:lnTo>
                    <a:pt x="66" y="180"/>
                  </a:lnTo>
                  <a:lnTo>
                    <a:pt x="66" y="142"/>
                  </a:lnTo>
                  <a:lnTo>
                    <a:pt x="0" y="142"/>
                  </a:lnTo>
                  <a:lnTo>
                    <a:pt x="0" y="0"/>
                  </a:lnTo>
                  <a:lnTo>
                    <a:pt x="218" y="0"/>
                  </a:lnTo>
                  <a:lnTo>
                    <a:pt x="218" y="142"/>
                  </a:lnTo>
                  <a:close/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137">
              <a:extLst>
                <a:ext uri="{FF2B5EF4-FFF2-40B4-BE49-F238E27FC236}">
                  <a16:creationId xmlns:a16="http://schemas.microsoft.com/office/drawing/2014/main" id="{189C5A5D-3EF1-9845-B4F8-2CDD5DC08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9" y="1543051"/>
              <a:ext cx="58738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8">
              <a:extLst>
                <a:ext uri="{FF2B5EF4-FFF2-40B4-BE49-F238E27FC236}">
                  <a16:creationId xmlns:a16="http://schemas.microsoft.com/office/drawing/2014/main" id="{E5C3A2F6-835A-BE46-ABB9-056E23742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1603376"/>
              <a:ext cx="28575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139">
              <a:extLst>
                <a:ext uri="{FF2B5EF4-FFF2-40B4-BE49-F238E27FC236}">
                  <a16:creationId xmlns:a16="http://schemas.microsoft.com/office/drawing/2014/main" id="{61CB9347-7869-AA42-9189-BF56432BF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664" y="1543051"/>
              <a:ext cx="60325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40">
              <a:extLst>
                <a:ext uri="{FF2B5EF4-FFF2-40B4-BE49-F238E27FC236}">
                  <a16:creationId xmlns:a16="http://schemas.microsoft.com/office/drawing/2014/main" id="{C96753BF-283B-014C-A5D2-D8340F5DC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826" y="1603376"/>
              <a:ext cx="30163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90041A-0572-A34C-A96B-574B8FCB1912}"/>
              </a:ext>
            </a:extLst>
          </p:cNvPr>
          <p:cNvGrpSpPr/>
          <p:nvPr/>
        </p:nvGrpSpPr>
        <p:grpSpPr>
          <a:xfrm>
            <a:off x="1175438" y="3140243"/>
            <a:ext cx="629752" cy="577516"/>
            <a:chOff x="7005638" y="2909888"/>
            <a:chExt cx="344488" cy="315913"/>
          </a:xfrm>
        </p:grpSpPr>
        <p:sp>
          <p:nvSpPr>
            <p:cNvPr id="29" name="Oval 302">
              <a:extLst>
                <a:ext uri="{FF2B5EF4-FFF2-40B4-BE49-F238E27FC236}">
                  <a16:creationId xmlns:a16="http://schemas.microsoft.com/office/drawing/2014/main" id="{9B9A953F-C72C-2445-B2B3-BB9586288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575" y="2909888"/>
              <a:ext cx="74613" cy="76200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303">
              <a:extLst>
                <a:ext uri="{FF2B5EF4-FFF2-40B4-BE49-F238E27FC236}">
                  <a16:creationId xmlns:a16="http://schemas.microsoft.com/office/drawing/2014/main" id="{F6F88620-C644-5B4B-B3B2-1B0B65A75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225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val 304">
              <a:extLst>
                <a:ext uri="{FF2B5EF4-FFF2-40B4-BE49-F238E27FC236}">
                  <a16:creationId xmlns:a16="http://schemas.microsoft.com/office/drawing/2014/main" id="{E067C50D-4DB3-6B4F-9E2D-6B740D56A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0088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305">
              <a:extLst>
                <a:ext uri="{FF2B5EF4-FFF2-40B4-BE49-F238E27FC236}">
                  <a16:creationId xmlns:a16="http://schemas.microsoft.com/office/drawing/2014/main" id="{BE5F1DE6-363C-BB41-99D3-FD0B2FCB4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170238"/>
              <a:ext cx="344488" cy="55563"/>
            </a:xfrm>
            <a:custGeom>
              <a:avLst/>
              <a:gdLst>
                <a:gd name="T0" fmla="*/ 66 w 92"/>
                <a:gd name="T1" fmla="*/ 0 h 15"/>
                <a:gd name="T2" fmla="*/ 92 w 92"/>
                <a:gd name="T3" fmla="*/ 7 h 15"/>
                <a:gd name="T4" fmla="*/ 46 w 92"/>
                <a:gd name="T5" fmla="*/ 15 h 15"/>
                <a:gd name="T6" fmla="*/ 0 w 92"/>
                <a:gd name="T7" fmla="*/ 7 h 15"/>
                <a:gd name="T8" fmla="*/ 26 w 9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">
                  <a:moveTo>
                    <a:pt x="66" y="0"/>
                  </a:moveTo>
                  <a:cubicBezTo>
                    <a:pt x="81" y="1"/>
                    <a:pt x="92" y="4"/>
                    <a:pt x="92" y="7"/>
                  </a:cubicBezTo>
                  <a:cubicBezTo>
                    <a:pt x="92" y="11"/>
                    <a:pt x="71" y="15"/>
                    <a:pt x="46" y="15"/>
                  </a:cubicBezTo>
                  <a:cubicBezTo>
                    <a:pt x="21" y="15"/>
                    <a:pt x="0" y="11"/>
                    <a:pt x="0" y="7"/>
                  </a:cubicBezTo>
                  <a:cubicBezTo>
                    <a:pt x="0" y="4"/>
                    <a:pt x="11" y="1"/>
                    <a:pt x="26" y="0"/>
                  </a:cubicBezTo>
                </a:path>
              </a:pathLst>
            </a:custGeom>
            <a:noFill/>
            <a:ln w="19050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06">
              <a:extLst>
                <a:ext uri="{FF2B5EF4-FFF2-40B4-BE49-F238E27FC236}">
                  <a16:creationId xmlns:a16="http://schemas.microsoft.com/office/drawing/2014/main" id="{1F6788FB-921C-D143-B4B6-603129E0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3014663"/>
              <a:ext cx="74613" cy="136525"/>
            </a:xfrm>
            <a:custGeom>
              <a:avLst/>
              <a:gdLst>
                <a:gd name="T0" fmla="*/ 20 w 20"/>
                <a:gd name="T1" fmla="*/ 36 h 36"/>
                <a:gd name="T2" fmla="*/ 0 w 20"/>
                <a:gd name="T3" fmla="*/ 36 h 36"/>
                <a:gd name="T4" fmla="*/ 0 w 20"/>
                <a:gd name="T5" fmla="*/ 10 h 36"/>
                <a:gd name="T6" fmla="*/ 10 w 20"/>
                <a:gd name="T7" fmla="*/ 0 h 36"/>
                <a:gd name="T8" fmla="*/ 20 w 20"/>
                <a:gd name="T9" fmla="*/ 10 h 36"/>
                <a:gd name="T10" fmla="*/ 20 w 20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6">
                  <a:moveTo>
                    <a:pt x="2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lnTo>
                    <a:pt x="20" y="36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07">
              <a:extLst>
                <a:ext uri="{FF2B5EF4-FFF2-40B4-BE49-F238E27FC236}">
                  <a16:creationId xmlns:a16="http://schemas.microsoft.com/office/drawing/2014/main" id="{CF10C496-B05D-7347-BA86-BFC852337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225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08">
              <a:extLst>
                <a:ext uri="{FF2B5EF4-FFF2-40B4-BE49-F238E27FC236}">
                  <a16:creationId xmlns:a16="http://schemas.microsoft.com/office/drawing/2014/main" id="{C4B36468-6CDA-BB4C-B22F-B9C07762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88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321429" y="2610997"/>
            <a:ext cx="8314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İnnovation</a:t>
            </a:r>
            <a:r>
              <a:rPr kumimoji="0" lang="az-Latn-AZ" sz="32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</a:rPr>
              <a:t> Maturity 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z-Latn-AZ" sz="3200" b="1" i="1" dirty="0" smtClean="0">
                <a:solidFill>
                  <a:schemeClr val="bg1"/>
                </a:solidFill>
                <a:latin typeface="Calibri" panose="020F0502020204030204"/>
              </a:rPr>
              <a:t> </a:t>
            </a:r>
            <a:endParaRPr lang="az-Latn-AZ" sz="3200" b="1" i="1" dirty="0">
              <a:solidFill>
                <a:schemeClr val="bg1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62242" y="3441797"/>
            <a:ext cx="25610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  <a:latin typeface="Calibri" panose="020F0502020204030204"/>
              </a:rPr>
              <a:t>Ernst &amp; Young</a:t>
            </a:r>
          </a:p>
        </p:txBody>
      </p:sp>
    </p:spTree>
    <p:extLst>
      <p:ext uri="{BB962C8B-B14F-4D97-AF65-F5344CB8AC3E}">
        <p14:creationId xmlns:p14="http://schemas.microsoft.com/office/powerpoint/2010/main" val="13758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903354"/>
              </p:ext>
            </p:extLst>
          </p:nvPr>
        </p:nvGraphicFramePr>
        <p:xfrm>
          <a:off x="79377" y="23127"/>
          <a:ext cx="6397624" cy="6808966"/>
        </p:xfrm>
        <a:graphic>
          <a:graphicData uri="http://schemas.openxmlformats.org/drawingml/2006/table">
            <a:tbl>
              <a:tblPr firstRow="1" firstCol="1" bandRow="1"/>
              <a:tblGrid>
                <a:gridCol w="617309">
                  <a:extLst>
                    <a:ext uri="{9D8B030D-6E8A-4147-A177-3AD203B41FA5}">
                      <a16:colId xmlns:a16="http://schemas.microsoft.com/office/drawing/2014/main" val="2821607667"/>
                    </a:ext>
                  </a:extLst>
                </a:gridCol>
                <a:gridCol w="2541814">
                  <a:extLst>
                    <a:ext uri="{9D8B030D-6E8A-4147-A177-3AD203B41FA5}">
                      <a16:colId xmlns:a16="http://schemas.microsoft.com/office/drawing/2014/main" val="211108038"/>
                    </a:ext>
                  </a:extLst>
                </a:gridCol>
                <a:gridCol w="3238501">
                  <a:extLst>
                    <a:ext uri="{9D8B030D-6E8A-4147-A177-3AD203B41FA5}">
                      <a16:colId xmlns:a16="http://schemas.microsoft.com/office/drawing/2014/main" val="3858106649"/>
                    </a:ext>
                  </a:extLst>
                </a:gridCol>
              </a:tblGrid>
              <a:tr h="4932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Əsas bölgü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Meyarlar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Suallar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923193"/>
                  </a:ext>
                </a:extLst>
              </a:tr>
              <a:tr h="701871">
                <a:tc rowSpan="2">
                  <a:txBody>
                    <a:bodyPr/>
                    <a:lstStyle/>
                    <a:p>
                      <a:pPr marL="0" marR="635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Ölçü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24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Perspektivli ideyaları sürətli şəkildə inkişaf etdirirsinizmi?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Müəyyən edilmiş uğursuzluq meyarlarına əsaslanan layihələri sürətli şəkildə dayandırırsınızmı?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602570"/>
                  </a:ext>
                </a:extLst>
              </a:tr>
              <a:tr h="4213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Proseslərin təşkili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az-Latn-AZ" sz="9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az-Latn-AZ" sz="9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az-Latn-AZ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prosesləri nəzarət və bürokratiya əsaslı deyil, çevik və konteks əsaslı hazırlanıbmı?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967747"/>
                  </a:ext>
                </a:extLst>
              </a:tr>
              <a:tr h="810520">
                <a:tc rowSpan="2">
                  <a:txBody>
                    <a:bodyPr/>
                    <a:lstStyle/>
                    <a:p>
                      <a:pPr marL="0" marR="635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2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İnsanlar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Bacarıq və qabiliyyətlər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Kreativ düşünən, yeni düşüncələri davamlı sınaqdan keçirmək və sınamaq üçün düzgün düşüncə tərzi və oriyentasiyaya sahib işçiləriniz varmı?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Təcrübə, təhsil baxımdan fərqli düşünən komandanız varmı?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895618"/>
                  </a:ext>
                </a:extLst>
              </a:tr>
              <a:tr h="11852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Əməkdaşlıq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281305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İnnovasiyanın əsas elementlərini bilən, təşkilat daxilində və ya təşkilatdan kənar fərd və komanda şəbəkəniz varmı?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281305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Yenilik haqqında ortaq bir dildə danışan bir cəmiyyətiniz varmı?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281305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fürsətlərini ələ keçirmək üçün komandalar şəklində birlikdə işləyirsinizmi?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12825"/>
                  </a:ext>
                </a:extLst>
              </a:tr>
              <a:tr h="1263019">
                <a:tc rowSpan="3">
                  <a:txBody>
                    <a:bodyPr/>
                    <a:lstStyle/>
                    <a:p>
                      <a:pPr marL="0" marR="266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24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İdeyalar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Fikir və ideyaların toplanması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24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Fərqli və bir çox mənbələrdən ideyalar toplayırsınızmı?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İdeyaların birlikdə yaradılması və ideyaların təşkilat daxilində, və ya kənarda formalaşdırılmasına dəstək prosesləri mövcuddurmu?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Ön xətt (məlumat və digər  işçilərindən fikir və ideyaların alınması üçün bir metod istifadə edirsinizmi?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45834"/>
                  </a:ext>
                </a:extLst>
              </a:tr>
              <a:tr h="13148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İdarəetmə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fəaliyyətini idarə etmək və cəhdlərini koordinasiya etmək üçün kifayət qədər proses və vasitələriniz varmı?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Perspektivli fikirləri müəyyənləşdirmək üçün fikir və ideyaları metodiki olaraq filtrasiya edirsinizmi?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İdeyaları</a:t>
                      </a:r>
                      <a:r>
                        <a:rPr lang="az-Latn-AZ" sz="900" u="none" strike="noStrike" baseline="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ay</a:t>
                      </a:r>
                      <a:r>
                        <a:rPr lang="az-Latn-AZ" sz="900" u="none" strike="noStrike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dın </a:t>
                      </a: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ifadə edilmiş </a:t>
                      </a:r>
                      <a:r>
                        <a:rPr lang="az-Latn-AZ" sz="900" u="none" strike="noStrike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filtrlər</a:t>
                      </a:r>
                      <a:r>
                        <a:rPr lang="az-Latn-AZ" sz="900" u="none" strike="noStrike" baseline="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əsasında</a:t>
                      </a:r>
                      <a:r>
                        <a:rPr lang="az-Latn-AZ" sz="900" u="none" strike="noStrike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seçirsiniz</a:t>
                      </a:r>
                      <a:r>
                        <a:rPr lang="az-Latn-AZ" sz="900" u="none" strike="noStrike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0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51721"/>
                  </a:ext>
                </a:extLst>
              </a:tr>
              <a:tr h="6189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İcra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indent="-1079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az-Latn-AZ" sz="9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İnnovasiya </a:t>
                      </a:r>
                      <a:r>
                        <a:rPr lang="az-Latn-AZ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ideyalarını həyata keçirmək üçün sadə və </a:t>
                      </a:r>
                      <a:r>
                        <a:rPr lang="az-Latn-AZ" sz="9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effektivli</a:t>
                      </a:r>
                      <a:r>
                        <a:rPr lang="az-Latn-AZ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dəqiq müəyyənləşdirilmiş bir layihə idarə etmə strukturunuz varmı?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07950" marR="0" indent="-1079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426" marR="23998" marT="2742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166144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752805"/>
              </p:ext>
            </p:extLst>
          </p:nvPr>
        </p:nvGraphicFramePr>
        <p:xfrm>
          <a:off x="6569073" y="23127"/>
          <a:ext cx="5622926" cy="6942595"/>
        </p:xfrm>
        <a:graphic>
          <a:graphicData uri="http://schemas.openxmlformats.org/drawingml/2006/table">
            <a:tbl>
              <a:tblPr firstRow="1" firstCol="1" bandRow="1"/>
              <a:tblGrid>
                <a:gridCol w="517527">
                  <a:extLst>
                    <a:ext uri="{9D8B030D-6E8A-4147-A177-3AD203B41FA5}">
                      <a16:colId xmlns:a16="http://schemas.microsoft.com/office/drawing/2014/main" val="1402589965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800271622"/>
                    </a:ext>
                  </a:extLst>
                </a:gridCol>
                <a:gridCol w="3800474">
                  <a:extLst>
                    <a:ext uri="{9D8B030D-6E8A-4147-A177-3AD203B41FA5}">
                      <a16:colId xmlns:a16="http://schemas.microsoft.com/office/drawing/2014/main" val="1679730009"/>
                    </a:ext>
                  </a:extLst>
                </a:gridCol>
              </a:tblGrid>
              <a:tr h="4612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kern="1200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Əsas bölgü</a:t>
                      </a:r>
                      <a:endParaRPr lang="en-US" sz="1400" b="1" kern="1200" dirty="0">
                        <a:solidFill>
                          <a:srgbClr val="807E8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kern="1200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Meyarlar</a:t>
                      </a:r>
                      <a:endParaRPr lang="en-US" sz="1400" b="1" kern="1200" dirty="0">
                        <a:solidFill>
                          <a:srgbClr val="807E8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kern="1200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Suallar</a:t>
                      </a:r>
                      <a:endParaRPr lang="en-US" sz="1400" b="1" kern="1200" dirty="0">
                        <a:solidFill>
                          <a:srgbClr val="807E8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728456"/>
                  </a:ext>
                </a:extLst>
              </a:tr>
              <a:tr h="479457">
                <a:tc rowSpan="4">
                  <a:txBody>
                    <a:bodyPr/>
                    <a:lstStyle/>
                    <a:p>
                      <a:pPr marL="0" marR="95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800" b="1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Strategiya</a:t>
                      </a:r>
                      <a:endParaRPr lang="en-US" sz="1800" b="1" kern="12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Məqsəd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24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təşkilatın məqsədlərinə uyğun gəlirmi?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İnnovasiyaya uzunmüddətli strategiya və ya qısamüddətli düzəliş kimi yanaşırsınız?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023738"/>
                  </a:ext>
                </a:extLst>
              </a:tr>
              <a:tr h="6010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Strategiya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Korporativ strategiyaya inteqrasiya olunmuş innovasiya strategiyanız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strategiyanız bütün təşkilat daxilində yaxşı başa düşülür və müntəzəm olaraq istinad edilirmi?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6500"/>
                  </a:ext>
                </a:extLst>
              </a:tr>
              <a:tr h="2049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 smtClean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Şəffaflıq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Təşkilatda açıq innovasiya aktiv şəkildə izlənilirmi?                                                                                      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59602"/>
                  </a:ext>
                </a:extLst>
              </a:tr>
              <a:tr h="3075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 toleransı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Təşkilat innovasiya risklərinə və uğursuz nəticələrə qarşı tolerant davranırmı?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134320"/>
                  </a:ext>
                </a:extLst>
              </a:tr>
              <a:tr h="251526">
                <a:tc rowSpan="3">
                  <a:txBody>
                    <a:bodyPr/>
                    <a:lstStyle/>
                    <a:p>
                      <a:pPr marL="0" marR="95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800" b="1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Dövlət</a:t>
                      </a:r>
                      <a:endParaRPr lang="en-US" sz="1800" b="1" kern="12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Resurslar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İşçilərə yeni ideyaların ardınca getmələri üçün vaxt verirsinizmi?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899543"/>
                  </a:ext>
                </a:extLst>
              </a:tr>
              <a:tr h="454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Büdcə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 Yeni ideyaları maliyyələşdirmək üçün xüsusi və adekvat maliyyəniz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931019"/>
                  </a:ext>
                </a:extLst>
              </a:tr>
              <a:tr h="7981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Ölçülər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təşəbbüslərinizin irəliləməsini izləmək üçün adekvat tədbirləriniz (fayda izləmə)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Uğurlarınızı, hədəflərinizi, məqsədlərinizi, sərf olunan zamanı ölçmək üçün </a:t>
                      </a:r>
                      <a:r>
                        <a:rPr lang="az-Latn-AZ" sz="900" u="none" strike="noStrike" kern="120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aydın </a:t>
                      </a: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müəyyənləşdirilmiş ölçü meyarlarınız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519135"/>
                  </a:ext>
                </a:extLst>
              </a:tr>
              <a:tr h="747790">
                <a:tc rowSpan="3">
                  <a:txBody>
                    <a:bodyPr/>
                    <a:lstStyle/>
                    <a:p>
                      <a:pPr marL="0" marR="95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800" b="1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Mədəniyyət</a:t>
                      </a:r>
                      <a:endParaRPr lang="en-US" sz="1800" b="1" kern="12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 vert="vert270">
                    <a:lnL>
                      <a:noFill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A7C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Təşəbbüskar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Təşkilatınızda yeni </a:t>
                      </a:r>
                      <a:r>
                        <a:rPr lang="az-Latn-AZ" sz="900" u="none" strike="noStrike" kern="120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təşəbbüslər </a:t>
                      </a: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yaratmaq və araşdırmaq üçün böyük həvəs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Qeyri-müəyyənliyə qarşı dözümünüz varmı?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Normadan artıq analiz edir (nəticə əldə edə bilmədən) və işi sadəcə “eledim” deyə edirsinizmi?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037007"/>
                  </a:ext>
                </a:extLst>
              </a:tr>
              <a:tr h="11681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Öyrənmə və yaradıcılıq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Müxtəlif perspektivlərdən və insanlardan yeni fikir və ideyaların gəlməyini təşviq edirsinzmi?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Bilinməyənin öyrənilməsi üçün kifayət qədər suallar verə bilrisinizmi?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24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cəhdlərinizlə daim yeni təcrübələr qazanırsınızmı?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 smtClean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Uğursuzluqdan </a:t>
                      </a: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və uğursuzluğu öyrənmə fürsəti kimi qəbul etməkdən qorxursunuz?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633732"/>
                  </a:ext>
                </a:extLst>
              </a:tr>
              <a:tr h="1334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dirty="0">
                          <a:solidFill>
                            <a:srgbClr val="807E8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Davranışlar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EE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Liderlər təşkilatı yaradıcı düşünməyə təşviq edirmi?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Liderləriniz digərlərinin tətbiq etməsi üçün doğru innovasiya davranış modellərini nümayiş etdirirmi?   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Liderləriniz innovasiya cəhdlərimizi qiymətləndirir və bu istiqamətdə təlimlər keçirlərmi?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Təşkilatımızda vəzifəsindən asılı olmayaraq bütün işçilər innovasiyanın həyata keçirilməsində təşəbbüs göstərirlərmi?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 panose="020B0604020202020204" pitchFamily="34" charset="0"/>
                        <a:buChar char="•"/>
                      </a:pPr>
                      <a:r>
                        <a:rPr lang="az-Latn-AZ" sz="900" u="none" strike="noStrike" kern="120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Liderlərimiz həm uğurlar həm də uğursuzluqlar zamanı layihə qrupu üzvlərinə dəstək verirlərmi?</a:t>
                      </a:r>
                      <a:endParaRPr lang="en-US" sz="900" u="none" strike="noStrike" kern="12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16" marR="19838" marT="24416" marB="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204657"/>
                  </a:ext>
                </a:extLst>
              </a:tr>
            </a:tbl>
          </a:graphicData>
        </a:graphic>
      </p:graphicFrame>
      <p:grpSp>
        <p:nvGrpSpPr>
          <p:cNvPr id="29723" name="Group 118488"/>
          <p:cNvGrpSpPr>
            <a:grpSpLocks/>
          </p:cNvGrpSpPr>
          <p:nvPr/>
        </p:nvGrpSpPr>
        <p:grpSpPr bwMode="auto">
          <a:xfrm>
            <a:off x="0" y="0"/>
            <a:ext cx="619125" cy="619125"/>
            <a:chOff x="0" y="0"/>
            <a:chExt cx="6196" cy="6188"/>
          </a:xfrm>
        </p:grpSpPr>
      </p:grpSp>
      <p:grpSp>
        <p:nvGrpSpPr>
          <p:cNvPr id="29721" name="Group 118531"/>
          <p:cNvGrpSpPr>
            <a:grpSpLocks/>
          </p:cNvGrpSpPr>
          <p:nvPr/>
        </p:nvGrpSpPr>
        <p:grpSpPr bwMode="auto">
          <a:xfrm>
            <a:off x="0" y="0"/>
            <a:ext cx="622300" cy="620713"/>
            <a:chOff x="0" y="0"/>
            <a:chExt cx="6219" cy="6207"/>
          </a:xfrm>
        </p:grpSpPr>
      </p:grpSp>
      <p:grpSp>
        <p:nvGrpSpPr>
          <p:cNvPr id="29697" name="Group 118602"/>
          <p:cNvGrpSpPr>
            <a:grpSpLocks/>
          </p:cNvGrpSpPr>
          <p:nvPr/>
        </p:nvGrpSpPr>
        <p:grpSpPr bwMode="auto">
          <a:xfrm>
            <a:off x="0" y="0"/>
            <a:ext cx="658813" cy="614363"/>
            <a:chOff x="0" y="0"/>
            <a:chExt cx="6582" cy="6148"/>
          </a:xfrm>
        </p:grpSpPr>
      </p:grpSp>
      <p:grpSp>
        <p:nvGrpSpPr>
          <p:cNvPr id="29771" name="Group 119075"/>
          <p:cNvGrpSpPr>
            <a:grpSpLocks/>
          </p:cNvGrpSpPr>
          <p:nvPr/>
        </p:nvGrpSpPr>
        <p:grpSpPr bwMode="auto">
          <a:xfrm>
            <a:off x="0" y="0"/>
            <a:ext cx="641350" cy="693738"/>
            <a:chOff x="0" y="0"/>
            <a:chExt cx="6413" cy="6936"/>
          </a:xfrm>
        </p:grpSpPr>
      </p:grpSp>
      <p:grpSp>
        <p:nvGrpSpPr>
          <p:cNvPr id="29764" name="Group 119166"/>
          <p:cNvGrpSpPr>
            <a:grpSpLocks/>
          </p:cNvGrpSpPr>
          <p:nvPr/>
        </p:nvGrpSpPr>
        <p:grpSpPr bwMode="auto">
          <a:xfrm>
            <a:off x="0" y="0"/>
            <a:ext cx="658813" cy="622300"/>
            <a:chOff x="0" y="0"/>
            <a:chExt cx="6587" cy="6223"/>
          </a:xfrm>
        </p:grpSpPr>
      </p:grpSp>
    </p:spTree>
    <p:extLst>
      <p:ext uri="{BB962C8B-B14F-4D97-AF65-F5344CB8AC3E}">
        <p14:creationId xmlns:p14="http://schemas.microsoft.com/office/powerpoint/2010/main" val="42286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7AFF70F-4322-A547-95F3-14551A443AF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7AFF70F-4322-A547-95F3-14551A443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0BA40BE4-F776-9B45-8810-6CA988B49E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r="7241" b="11041"/>
          <a:stretch>
            <a:fillRect/>
          </a:stretch>
        </p:blipFill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B52ED316-3ADD-C541-A524-1062FB650DC4}"/>
              </a:ext>
            </a:extLst>
          </p:cNvPr>
          <p:cNvSpPr/>
          <p:nvPr/>
        </p:nvSpPr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161E5-F5FB-2B41-8C8C-36AE09A85ECC}"/>
              </a:ext>
            </a:extLst>
          </p:cNvPr>
          <p:cNvSpPr/>
          <p:nvPr/>
        </p:nvSpPr>
        <p:spPr>
          <a:xfrm>
            <a:off x="88992" y="2439299"/>
            <a:ext cx="6151179" cy="18760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D8B1D-286F-0A45-8B54-3DD217347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08" y="2764201"/>
            <a:ext cx="3339927" cy="1329595"/>
          </a:xfrm>
        </p:spPr>
        <p:txBody>
          <a:bodyPr wrap="square" lIns="0" tIns="0" rIns="0" bIns="0" anchor="ctr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</a:rPr>
              <a:t>Evaluation of the office environment</a:t>
            </a:r>
            <a:endParaRPr lang="en-US" sz="3200" i="1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795212-2861-084F-B21E-4A0C63ACC801}"/>
              </a:ext>
            </a:extLst>
          </p:cNvPr>
          <p:cNvSpPr/>
          <p:nvPr/>
        </p:nvSpPr>
        <p:spPr>
          <a:xfrm>
            <a:off x="831408" y="2770094"/>
            <a:ext cx="1317812" cy="13178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5446AC-8927-2642-ADC0-7B3A7D7C4C6C}"/>
              </a:ext>
            </a:extLst>
          </p:cNvPr>
          <p:cNvGrpSpPr/>
          <p:nvPr/>
        </p:nvGrpSpPr>
        <p:grpSpPr>
          <a:xfrm>
            <a:off x="7094207" y="1707171"/>
            <a:ext cx="747935" cy="617561"/>
            <a:chOff x="1168401" y="1482726"/>
            <a:chExt cx="346075" cy="285750"/>
          </a:xfrm>
        </p:grpSpPr>
        <p:sp>
          <p:nvSpPr>
            <p:cNvPr id="22" name="Freeform 136">
              <a:extLst>
                <a:ext uri="{FF2B5EF4-FFF2-40B4-BE49-F238E27FC236}">
                  <a16:creationId xmlns:a16="http://schemas.microsoft.com/office/drawing/2014/main" id="{0D47D79A-20AB-874E-B1C1-E369E4D03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401" y="1482726"/>
              <a:ext cx="346075" cy="285750"/>
            </a:xfrm>
            <a:custGeom>
              <a:avLst/>
              <a:gdLst>
                <a:gd name="T0" fmla="*/ 218 w 218"/>
                <a:gd name="T1" fmla="*/ 142 h 180"/>
                <a:gd name="T2" fmla="*/ 104 w 218"/>
                <a:gd name="T3" fmla="*/ 142 h 180"/>
                <a:gd name="T4" fmla="*/ 66 w 218"/>
                <a:gd name="T5" fmla="*/ 180 h 180"/>
                <a:gd name="T6" fmla="*/ 66 w 218"/>
                <a:gd name="T7" fmla="*/ 142 h 180"/>
                <a:gd name="T8" fmla="*/ 0 w 218"/>
                <a:gd name="T9" fmla="*/ 142 h 180"/>
                <a:gd name="T10" fmla="*/ 0 w 218"/>
                <a:gd name="T11" fmla="*/ 0 h 180"/>
                <a:gd name="T12" fmla="*/ 218 w 218"/>
                <a:gd name="T13" fmla="*/ 0 h 180"/>
                <a:gd name="T14" fmla="*/ 218 w 218"/>
                <a:gd name="T15" fmla="*/ 14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180">
                  <a:moveTo>
                    <a:pt x="218" y="142"/>
                  </a:moveTo>
                  <a:lnTo>
                    <a:pt x="104" y="142"/>
                  </a:lnTo>
                  <a:lnTo>
                    <a:pt x="66" y="180"/>
                  </a:lnTo>
                  <a:lnTo>
                    <a:pt x="66" y="142"/>
                  </a:lnTo>
                  <a:lnTo>
                    <a:pt x="0" y="142"/>
                  </a:lnTo>
                  <a:lnTo>
                    <a:pt x="0" y="0"/>
                  </a:lnTo>
                  <a:lnTo>
                    <a:pt x="218" y="0"/>
                  </a:lnTo>
                  <a:lnTo>
                    <a:pt x="218" y="142"/>
                  </a:lnTo>
                  <a:close/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137">
              <a:extLst>
                <a:ext uri="{FF2B5EF4-FFF2-40B4-BE49-F238E27FC236}">
                  <a16:creationId xmlns:a16="http://schemas.microsoft.com/office/drawing/2014/main" id="{189C5A5D-3EF1-9845-B4F8-2CDD5DC08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9" y="1543051"/>
              <a:ext cx="58738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8">
              <a:extLst>
                <a:ext uri="{FF2B5EF4-FFF2-40B4-BE49-F238E27FC236}">
                  <a16:creationId xmlns:a16="http://schemas.microsoft.com/office/drawing/2014/main" id="{E5C3A2F6-835A-BE46-ABB9-056E23742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1603376"/>
              <a:ext cx="28575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139">
              <a:extLst>
                <a:ext uri="{FF2B5EF4-FFF2-40B4-BE49-F238E27FC236}">
                  <a16:creationId xmlns:a16="http://schemas.microsoft.com/office/drawing/2014/main" id="{61CB9347-7869-AA42-9189-BF56432BF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664" y="1543051"/>
              <a:ext cx="60325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40">
              <a:extLst>
                <a:ext uri="{FF2B5EF4-FFF2-40B4-BE49-F238E27FC236}">
                  <a16:creationId xmlns:a16="http://schemas.microsoft.com/office/drawing/2014/main" id="{C96753BF-283B-014C-A5D2-D8340F5DC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826" y="1603376"/>
              <a:ext cx="30163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90041A-0572-A34C-A96B-574B8FCB1912}"/>
              </a:ext>
            </a:extLst>
          </p:cNvPr>
          <p:cNvGrpSpPr/>
          <p:nvPr/>
        </p:nvGrpSpPr>
        <p:grpSpPr>
          <a:xfrm>
            <a:off x="1175438" y="3140243"/>
            <a:ext cx="629752" cy="577516"/>
            <a:chOff x="7005638" y="2909888"/>
            <a:chExt cx="344488" cy="315913"/>
          </a:xfrm>
        </p:grpSpPr>
        <p:sp>
          <p:nvSpPr>
            <p:cNvPr id="29" name="Oval 302">
              <a:extLst>
                <a:ext uri="{FF2B5EF4-FFF2-40B4-BE49-F238E27FC236}">
                  <a16:creationId xmlns:a16="http://schemas.microsoft.com/office/drawing/2014/main" id="{9B9A953F-C72C-2445-B2B3-BB9586288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575" y="2909888"/>
              <a:ext cx="74613" cy="76200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303">
              <a:extLst>
                <a:ext uri="{FF2B5EF4-FFF2-40B4-BE49-F238E27FC236}">
                  <a16:creationId xmlns:a16="http://schemas.microsoft.com/office/drawing/2014/main" id="{F6F88620-C644-5B4B-B3B2-1B0B65A75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225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val 304">
              <a:extLst>
                <a:ext uri="{FF2B5EF4-FFF2-40B4-BE49-F238E27FC236}">
                  <a16:creationId xmlns:a16="http://schemas.microsoft.com/office/drawing/2014/main" id="{E067C50D-4DB3-6B4F-9E2D-6B740D56A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0088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305">
              <a:extLst>
                <a:ext uri="{FF2B5EF4-FFF2-40B4-BE49-F238E27FC236}">
                  <a16:creationId xmlns:a16="http://schemas.microsoft.com/office/drawing/2014/main" id="{BE5F1DE6-363C-BB41-99D3-FD0B2FCB4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170238"/>
              <a:ext cx="344488" cy="55563"/>
            </a:xfrm>
            <a:custGeom>
              <a:avLst/>
              <a:gdLst>
                <a:gd name="T0" fmla="*/ 66 w 92"/>
                <a:gd name="T1" fmla="*/ 0 h 15"/>
                <a:gd name="T2" fmla="*/ 92 w 92"/>
                <a:gd name="T3" fmla="*/ 7 h 15"/>
                <a:gd name="T4" fmla="*/ 46 w 92"/>
                <a:gd name="T5" fmla="*/ 15 h 15"/>
                <a:gd name="T6" fmla="*/ 0 w 92"/>
                <a:gd name="T7" fmla="*/ 7 h 15"/>
                <a:gd name="T8" fmla="*/ 26 w 9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">
                  <a:moveTo>
                    <a:pt x="66" y="0"/>
                  </a:moveTo>
                  <a:cubicBezTo>
                    <a:pt x="81" y="1"/>
                    <a:pt x="92" y="4"/>
                    <a:pt x="92" y="7"/>
                  </a:cubicBezTo>
                  <a:cubicBezTo>
                    <a:pt x="92" y="11"/>
                    <a:pt x="71" y="15"/>
                    <a:pt x="46" y="15"/>
                  </a:cubicBezTo>
                  <a:cubicBezTo>
                    <a:pt x="21" y="15"/>
                    <a:pt x="0" y="11"/>
                    <a:pt x="0" y="7"/>
                  </a:cubicBezTo>
                  <a:cubicBezTo>
                    <a:pt x="0" y="4"/>
                    <a:pt x="11" y="1"/>
                    <a:pt x="26" y="0"/>
                  </a:cubicBezTo>
                </a:path>
              </a:pathLst>
            </a:custGeom>
            <a:noFill/>
            <a:ln w="19050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06">
              <a:extLst>
                <a:ext uri="{FF2B5EF4-FFF2-40B4-BE49-F238E27FC236}">
                  <a16:creationId xmlns:a16="http://schemas.microsoft.com/office/drawing/2014/main" id="{1F6788FB-921C-D143-B4B6-603129E0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3014663"/>
              <a:ext cx="74613" cy="136525"/>
            </a:xfrm>
            <a:custGeom>
              <a:avLst/>
              <a:gdLst>
                <a:gd name="T0" fmla="*/ 20 w 20"/>
                <a:gd name="T1" fmla="*/ 36 h 36"/>
                <a:gd name="T2" fmla="*/ 0 w 20"/>
                <a:gd name="T3" fmla="*/ 36 h 36"/>
                <a:gd name="T4" fmla="*/ 0 w 20"/>
                <a:gd name="T5" fmla="*/ 10 h 36"/>
                <a:gd name="T6" fmla="*/ 10 w 20"/>
                <a:gd name="T7" fmla="*/ 0 h 36"/>
                <a:gd name="T8" fmla="*/ 20 w 20"/>
                <a:gd name="T9" fmla="*/ 10 h 36"/>
                <a:gd name="T10" fmla="*/ 20 w 20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6">
                  <a:moveTo>
                    <a:pt x="2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lnTo>
                    <a:pt x="20" y="36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07">
              <a:extLst>
                <a:ext uri="{FF2B5EF4-FFF2-40B4-BE49-F238E27FC236}">
                  <a16:creationId xmlns:a16="http://schemas.microsoft.com/office/drawing/2014/main" id="{CF10C496-B05D-7347-BA86-BFC852337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225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08">
              <a:extLst>
                <a:ext uri="{FF2B5EF4-FFF2-40B4-BE49-F238E27FC236}">
                  <a16:creationId xmlns:a16="http://schemas.microsoft.com/office/drawing/2014/main" id="{C4B36468-6CDA-BB4C-B22F-B9C07762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88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339723" y="283806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z-Latn-AZ" dirty="0" smtClean="0">
                <a:solidFill>
                  <a:schemeClr val="bg1"/>
                </a:solidFill>
              </a:rPr>
              <a:t>- </a:t>
            </a:r>
            <a:r>
              <a:rPr lang="en-US" dirty="0" smtClean="0">
                <a:solidFill>
                  <a:schemeClr val="bg1"/>
                </a:solidFill>
              </a:rPr>
              <a:t>2012 </a:t>
            </a:r>
            <a:r>
              <a:rPr lang="en-US" dirty="0">
                <a:solidFill>
                  <a:schemeClr val="bg1"/>
                </a:solidFill>
              </a:rPr>
              <a:t>GNWT Office Space Standards and guidelines </a:t>
            </a:r>
          </a:p>
          <a:p>
            <a:r>
              <a:rPr lang="az-Latn-AZ" dirty="0" smtClean="0">
                <a:solidFill>
                  <a:schemeClr val="bg1"/>
                </a:solidFill>
              </a:rPr>
              <a:t>- </a:t>
            </a:r>
            <a:r>
              <a:rPr lang="en-US" dirty="0" smtClean="0">
                <a:solidFill>
                  <a:schemeClr val="bg1"/>
                </a:solidFill>
              </a:rPr>
              <a:t>Promoting </a:t>
            </a:r>
            <a:r>
              <a:rPr lang="en-US" dirty="0">
                <a:solidFill>
                  <a:schemeClr val="bg1"/>
                </a:solidFill>
              </a:rPr>
              <a:t>Innovative Building Technologies, National Home Builders Registration Council</a:t>
            </a:r>
          </a:p>
          <a:p>
            <a:r>
              <a:rPr lang="az-Latn-AZ" dirty="0" smtClean="0">
                <a:solidFill>
                  <a:schemeClr val="bg1"/>
                </a:solidFill>
              </a:rPr>
              <a:t>- </a:t>
            </a:r>
            <a:r>
              <a:rPr lang="en-US" dirty="0" err="1" smtClean="0">
                <a:solidFill>
                  <a:schemeClr val="bg1"/>
                </a:solidFill>
              </a:rPr>
              <a:t>Adminstrative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Office Space Planning Guidelines 2019</a:t>
            </a:r>
          </a:p>
          <a:p>
            <a:r>
              <a:rPr lang="az-Latn-AZ" dirty="0" smtClean="0">
                <a:solidFill>
                  <a:schemeClr val="bg1"/>
                </a:solidFill>
              </a:rPr>
              <a:t>-  </a:t>
            </a:r>
            <a:r>
              <a:rPr lang="en-US" dirty="0" smtClean="0">
                <a:solidFill>
                  <a:schemeClr val="bg1"/>
                </a:solidFill>
              </a:rPr>
              <a:t>UN </a:t>
            </a:r>
            <a:r>
              <a:rPr lang="en-US" dirty="0">
                <a:solidFill>
                  <a:schemeClr val="bg1"/>
                </a:solidFill>
              </a:rPr>
              <a:t>Office Space Planning Guidelines 2012</a:t>
            </a:r>
          </a:p>
        </p:txBody>
      </p:sp>
    </p:spTree>
    <p:extLst>
      <p:ext uri="{BB962C8B-B14F-4D97-AF65-F5344CB8AC3E}">
        <p14:creationId xmlns:p14="http://schemas.microsoft.com/office/powerpoint/2010/main" val="253686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39740"/>
              </p:ext>
            </p:extLst>
          </p:nvPr>
        </p:nvGraphicFramePr>
        <p:xfrm>
          <a:off x="127001" y="1"/>
          <a:ext cx="12065000" cy="689410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43725">
                  <a:extLst>
                    <a:ext uri="{9D8B030D-6E8A-4147-A177-3AD203B41FA5}">
                      <a16:colId xmlns:a16="http://schemas.microsoft.com/office/drawing/2014/main" val="2976979807"/>
                    </a:ext>
                  </a:extLst>
                </a:gridCol>
                <a:gridCol w="8156147">
                  <a:extLst>
                    <a:ext uri="{9D8B030D-6E8A-4147-A177-3AD203B41FA5}">
                      <a16:colId xmlns:a16="http://schemas.microsoft.com/office/drawing/2014/main" val="1223025747"/>
                    </a:ext>
                  </a:extLst>
                </a:gridCol>
                <a:gridCol w="483031">
                  <a:extLst>
                    <a:ext uri="{9D8B030D-6E8A-4147-A177-3AD203B41FA5}">
                      <a16:colId xmlns:a16="http://schemas.microsoft.com/office/drawing/2014/main" val="3308835874"/>
                    </a:ext>
                  </a:extLst>
                </a:gridCol>
                <a:gridCol w="782097">
                  <a:extLst>
                    <a:ext uri="{9D8B030D-6E8A-4147-A177-3AD203B41FA5}">
                      <a16:colId xmlns:a16="http://schemas.microsoft.com/office/drawing/2014/main" val="3664849794"/>
                    </a:ext>
                  </a:extLst>
                </a:gridCol>
              </a:tblGrid>
              <a:tr h="293579">
                <a:tc>
                  <a:txBody>
                    <a:bodyPr/>
                    <a:lstStyle/>
                    <a:p>
                      <a:pPr algn="ctr" fontAlgn="ctr"/>
                      <a:r>
                        <a:rPr lang="az-Latn-AZ" sz="2000" b="1" i="1" u="none" strike="noStrike" noProof="1" smtClean="0">
                          <a:effectLst/>
                        </a:rPr>
                        <a:t>İstiqamət</a:t>
                      </a:r>
                      <a:endParaRPr lang="az-Latn-AZ" sz="2000" b="1" i="1" u="none" strike="noStrike" noProof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z-Latn-AZ" sz="2000" b="1" i="1" u="none" strike="noStrike" noProof="1" smtClean="0">
                          <a:effectLst/>
                        </a:rPr>
                        <a:t> Alt istiqamət</a:t>
                      </a:r>
                      <a:endParaRPr lang="az-Latn-AZ" sz="2000" b="1" i="1" u="none" strike="noStrike" noProof="1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dirty="0" err="1">
                          <a:effectLst/>
                        </a:rPr>
                        <a:t>Xeyr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1" u="none" strike="noStrike" dirty="0" err="1">
                          <a:effectLst/>
                        </a:rPr>
                        <a:t>Bəli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811871"/>
                  </a:ext>
                </a:extLst>
              </a:tr>
              <a:tr h="206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az-Latn-AZ" sz="1600" b="1" u="none" strike="noStrike" noProof="1" smtClean="0">
                          <a:effectLst/>
                        </a:rPr>
                        <a:t> 1. Şirkətin daxili qaydaları</a:t>
                      </a:r>
                      <a:endParaRPr lang="az-Latn-AZ" sz="1600" b="1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Ənənəvi iş rejiminin tətbiqi əməkdaşların fəaliyyət istiqamətinə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X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138765475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Məsafədən iş rejiminin tətbiqi əməkdaşların fəaliyyət istiqamətinə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X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826475202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Xüsusi geyim məcburiyyətinin əməkdaşların fəaliyyət istiqamətinə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331424464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Şirkət daxilindəki kommunikasiya, sənəd dövriyyəsi sisteminin mövcudluğu və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144702916"/>
                  </a:ext>
                </a:extLst>
              </a:tr>
              <a:tr h="206757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az-Latn-AZ" sz="1600" b="1" u="none" strike="noStrike" noProof="1" smtClean="0">
                          <a:effectLst/>
                        </a:rPr>
                        <a:t>2. Departament daxili yerləşmə</a:t>
                      </a:r>
                      <a:endParaRPr lang="az-Latn-AZ" sz="1600" b="1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Bir-biri ilə şəbəkəli işləyən departamentlərin yerləşmə yaxınlığı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884580633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Əməkdaşların təmin edildiyi ofis otaqlarının departamentdəki əməkdaş sayına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038954256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Ofis otaqlarında istifadə olunmuş mebellərin çevikliyi, istifadəyə yararlığı və büdcəyə təsiri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708669618"/>
                  </a:ext>
                </a:extLst>
              </a:tr>
              <a:tr h="306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Ofis otaqlarının gərəkli texniki avadanlıqlar ilə (kompüter, printer, telefon və s.) təmini və onların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465724877"/>
                  </a:ext>
                </a:extLst>
              </a:tr>
              <a:tr h="4093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Əməkdaşların gərəkli iş ləvazimatları ilə təmini sisteminin mövcudluğu və funksionallığı (Nümunə: masaüstü əşyalar, A4 kağızlar və s.)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966553772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Departament əməkdaşları üçün iclas otaqlarının mövcudluğu və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866457978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İstifadə olunan internet şəbəkəsinin effektivliyi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938687696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Otaqlar arasındakı səs-küyün idarə edilməsi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933477771"/>
                  </a:ext>
                </a:extLst>
              </a:tr>
              <a:tr h="206757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az-Latn-AZ" sz="1600" b="1" u="none" strike="noStrike" noProof="1" smtClean="0">
                          <a:effectLst/>
                        </a:rPr>
                        <a:t>3. İnnovasiya Mədəniyyətinin </a:t>
                      </a:r>
                      <a:br>
                        <a:rPr lang="az-Latn-AZ" sz="1600" b="1" u="none" strike="noStrike" noProof="1" smtClean="0">
                          <a:effectLst/>
                        </a:rPr>
                      </a:br>
                      <a:r>
                        <a:rPr lang="az-Latn-AZ" sz="1600" b="1" u="none" strike="noStrike" noProof="1" smtClean="0">
                          <a:effectLst/>
                        </a:rPr>
                        <a:t>komponentləri</a:t>
                      </a:r>
                      <a:endParaRPr lang="az-Latn-AZ" sz="1600" b="1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İdeyaların qəbulu üçün bütün əməkdaşlar tərəfindən bilinən mexanizmin mövcudluğu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096456700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Təlim otaqlarının mövcudluğu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250560972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Anti stress və ya istirahət otaqlarının olması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552075311"/>
                  </a:ext>
                </a:extLst>
              </a:tr>
              <a:tr h="268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Beyin fırtınalarının, bilik paylaşımlarının, ideya campların keçirilə biləcəyi innovativ otaqların olması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680307445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Konfrans və ümumi iclas otaqlarının mövcudluğu və əməkdaşların sayına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033650408"/>
                  </a:ext>
                </a:extLst>
              </a:tr>
              <a:tr h="4093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Konfrans və ümumi iclas otağının gərəkli texniki avadanlıqlar ilə (kompüter, printer, telefon və s.) təmini və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723407837"/>
                  </a:ext>
                </a:extLst>
              </a:tr>
              <a:tr h="268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Konfrans və ümumi iclas otaqlarından istifadə üçün elektron sistemin mövcudluğu və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262582740"/>
                  </a:ext>
                </a:extLst>
              </a:tr>
              <a:tr h="306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Əməkdaşların inkişafı üçün nəzərdə tutulan təlim otaqlarının mövcudluğu və  əməkdaşların sayına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41013808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Əməkdaşların inkişafı üçün nəzərdə tutulan təlim otaqlarının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157374905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 üçün istirahət otaqlarıın mövcudluğu və əməkdaşların sayına uyğunluğu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840444219"/>
                  </a:ext>
                </a:extLst>
              </a:tr>
              <a:tr h="20675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az-Latn-AZ" sz="1600" b="1" u="none" strike="noStrike" noProof="1" smtClean="0">
                          <a:effectLst/>
                        </a:rPr>
                        <a:t>4. Tikilinin sanitariya və təhlükəsizlik qaydalarına uyğunluğu</a:t>
                      </a:r>
                      <a:br>
                        <a:rPr lang="az-Latn-AZ" sz="1600" b="1" u="none" strike="noStrike" noProof="1" smtClean="0">
                          <a:effectLst/>
                        </a:rPr>
                      </a:br>
                      <a:endParaRPr lang="az-Latn-AZ" sz="1600" b="1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Ofis binasında normal havalandırmanın təmini üçün pəncərələrin olması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400461168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Əməkdaşlar üçün nəzərdə tutulan istirahət otaqlarıın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3290204068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Tibbi yardım otağı və ya ləvazimatların mövcudluğu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049253402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Otaqlardakı yerləşmə zamanı günəş işığının nəzərə alınması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1338624422"/>
                  </a:ext>
                </a:extLst>
              </a:tr>
              <a:tr h="206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az-Latn-AZ" sz="1400" u="none" strike="noStrike" noProof="1" smtClean="0">
                          <a:effectLst/>
                        </a:rPr>
                        <a:t>Ofis otaqları və ictimai sahərlərdəki havalandırma sistemlərinin mövcudluğu, funksionallığı</a:t>
                      </a:r>
                      <a:endParaRPr lang="az-Latn-AZ" sz="1400" b="0" i="0" u="none" strike="noStrike" noProof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95" marR="4395" marT="4395" marB="0" anchor="ctr"/>
                </a:tc>
                <a:extLst>
                  <a:ext uri="{0D108BD9-81ED-4DB2-BD59-A6C34878D82A}">
                    <a16:rowId xmlns:a16="http://schemas.microsoft.com/office/drawing/2014/main" val="2730200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04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6395798" y="1347500"/>
            <a:ext cx="248123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Half Frame 12"/>
          <p:cNvSpPr/>
          <p:nvPr/>
        </p:nvSpPr>
        <p:spPr>
          <a:xfrm rot="5400000">
            <a:off x="10855941" y="1303413"/>
            <a:ext cx="685849" cy="1104850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4009" y="1347499"/>
            <a:ext cx="11619237" cy="5418619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9839" y="1457015"/>
            <a:ext cx="248123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00050" y="409228"/>
            <a:ext cx="11573197" cy="724247"/>
          </a:xfrm>
        </p:spPr>
        <p:txBody>
          <a:bodyPr/>
          <a:lstStyle/>
          <a:p>
            <a:r>
              <a:rPr lang="en-US" sz="4000" dirty="0"/>
              <a:t>KPIs in the field of innovation</a:t>
            </a:r>
            <a:endParaRPr lang="en-US" sz="40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751406"/>
              </p:ext>
            </p:extLst>
          </p:nvPr>
        </p:nvGraphicFramePr>
        <p:xfrm>
          <a:off x="806101" y="1385931"/>
          <a:ext cx="11193191" cy="5359868"/>
        </p:xfrm>
        <a:graphic>
          <a:graphicData uri="http://schemas.openxmlformats.org/drawingml/2006/table">
            <a:tbl>
              <a:tblPr firstRow="1" firstCol="1" bandRow="1"/>
              <a:tblGrid>
                <a:gridCol w="2118405">
                  <a:extLst>
                    <a:ext uri="{9D8B030D-6E8A-4147-A177-3AD203B41FA5}">
                      <a16:colId xmlns:a16="http://schemas.microsoft.com/office/drawing/2014/main" val="3988865183"/>
                    </a:ext>
                  </a:extLst>
                </a:gridCol>
                <a:gridCol w="5011826">
                  <a:extLst>
                    <a:ext uri="{9D8B030D-6E8A-4147-A177-3AD203B41FA5}">
                      <a16:colId xmlns:a16="http://schemas.microsoft.com/office/drawing/2014/main" val="3237784154"/>
                    </a:ext>
                  </a:extLst>
                </a:gridCol>
                <a:gridCol w="4062960">
                  <a:extLst>
                    <a:ext uri="{9D8B030D-6E8A-4147-A177-3AD203B41FA5}">
                      <a16:colId xmlns:a16="http://schemas.microsoft.com/office/drawing/2014/main" val="1597766220"/>
                    </a:ext>
                  </a:extLst>
                </a:gridCol>
              </a:tblGrid>
              <a:tr h="302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az-Latn-AZ" sz="1600" b="1" i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əkliflər</a:t>
                      </a:r>
                      <a:endParaRPr lang="en-US" sz="14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005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600" b="1" i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Görüləcək</a:t>
                      </a:r>
                      <a:r>
                        <a:rPr lang="az-Latn-AZ" sz="1600" b="1" i="1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tədbirlər</a:t>
                      </a:r>
                      <a:endParaRPr lang="en-US" sz="14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005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635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600" b="1" i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Performans</a:t>
                      </a:r>
                      <a:r>
                        <a:rPr lang="az-Latn-AZ" sz="1600" b="1" i="1" baseline="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göstəriciləri</a:t>
                      </a:r>
                      <a:endParaRPr lang="en-US" sz="1400" b="1" i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0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067369"/>
                  </a:ext>
                </a:extLst>
              </a:tr>
              <a:tr h="1596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z-Latn-AZ" sz="12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Stateji vizyonun və strateji planın hazırlanması</a:t>
                      </a:r>
                      <a:endParaRPr kumimoji="0" lang="en-US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Bütün işçilərə innovasiya təlimlərinin keçirilməsi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büdcəsinin müəyyənləşdirilməsi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İşçi heyətin ideyanı həyata keçirmək üçün necə irəli aparacağını dəqiq bilməsini təmin etmək üçün aydın innovasiya tətbiqi prosesinin qurulması.</a:t>
                      </a:r>
                    </a:p>
                    <a:p>
                      <a:pPr marL="0" marR="0" lvl="0" indent="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None/>
                      </a:pPr>
                      <a:endParaRPr kumimoji="0" lang="az-Latn-AZ" sz="12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Hər X tərəfindən təqdim edilən innovasiya tətbiqlərinin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büdcəsindən hər layihə üzrə ayrılan vəsait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resursları və dəstəkləri üçün müraciətlərin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Hər X üzrə innovasiya təlimdən keçən əməkdaşların sayı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553843"/>
                  </a:ext>
                </a:extLst>
              </a:tr>
              <a:tr h="7992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z-Latn-AZ" sz="12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Liderlik İnnovasiya təlimləri </a:t>
                      </a:r>
                      <a:endParaRPr kumimoji="0" lang="en-US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Apolitical, the Board of Innovation, OPSI, Podcasts, Innovation Blogs</a:t>
                      </a: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TedTalks</a:t>
                      </a: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kimi xarici mənbələrdən istifadə edərək biliyin artırılması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sahəsində təhsil almaq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0" lvl="0" indent="-342900" fontAlgn="base">
                        <a:lnSpc>
                          <a:spcPct val="98000"/>
                        </a:lnSpc>
                        <a:spcBef>
                          <a:spcPts val="0"/>
                        </a:spcBef>
                        <a:spcAft>
                          <a:spcPts val="6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İl ərzində istifadə olunan, oxunan təlim materiallarının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İştirak edilən təlimlərin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Fərdi inkişaf təlimlərin sayı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60412"/>
                  </a:ext>
                </a:extLst>
              </a:tr>
              <a:tr h="625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z-Latn-AZ" sz="12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Dövlət sektorunda innovasiya sahəsində əməkdaşlıq</a:t>
                      </a:r>
                      <a:endParaRPr kumimoji="0" lang="en-US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sahəsində nümayəndənin təyin olunması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sahə üzrə işçilər arasında təcrübə mübadiləsinin aparılması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sahə üzrə əməkdaşlıq ediləcək təşkilat və startapların təyin olunması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Mentor/mentilərin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Sekondmentlər/sekondilərin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sahəsində sertifikat alan yeni işçilərin sayı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739664"/>
                  </a:ext>
                </a:extLst>
              </a:tr>
              <a:tr h="1985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z-Latn-AZ" sz="1200" b="1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İnnovasiyanı tanımaq, motivasiya etmək </a:t>
                      </a:r>
                      <a:endParaRPr kumimoji="0" lang="en-US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Təşkilat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daxilində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yeni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iş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üsullarını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təşviq</a:t>
                      </a:r>
                      <a:r>
                        <a:rPr kumimoji="0" lang="en-US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</a:t>
                      </a: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tmək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İşçilərin innovasiya layihələrini təqdim etmək üçün həvəsləndirmək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İllik innovasiya tədbiri keçirmək və əməkdaşları mükafatlandırmaq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Bütün işçilərə innovasiya layihələrinin hazırlanmasında (təcrübəli əməkdaşlardan öyrənməkl üçün )iştiraka təşviq etmək</a:t>
                      </a:r>
                    </a:p>
                    <a:p>
                      <a:pPr marL="342900" marR="5588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Bütün işçilərin bərabər imkanlara sahib olmasını təmin etmək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Hər X tərəfindən təqdim edilən ideyaların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Sahə üzrə alınan mükafatların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Problemlərin həllinə yönəldilmiş təkliflərin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Təkmilləşdirilmiş proses və uğurlu layihələrdə iştirak edən əməkdaşların sayı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r>
                        <a:rPr kumimoji="0" lang="az-Latn-AZ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İnnovasiya səbəbilə təşkilat prosesində, komandada, səmərəliliyin artırılmasında artan effektvliyin miqyası</a:t>
                      </a: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endParaRPr kumimoji="0" lang="az-Latn-AZ" sz="12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 panose="020B0604020202020204" pitchFamily="34" charset="0"/>
                        <a:buChar char="•"/>
                      </a:pP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77470" marT="5588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110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61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217876" y="1347500"/>
            <a:ext cx="5741990" cy="5186652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95798" y="1347500"/>
            <a:ext cx="248123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Half Frame 12"/>
          <p:cNvSpPr/>
          <p:nvPr/>
        </p:nvSpPr>
        <p:spPr>
          <a:xfrm rot="5400000">
            <a:off x="10855941" y="1303413"/>
            <a:ext cx="685849" cy="1104850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4010" y="1347500"/>
            <a:ext cx="5741990" cy="5186652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1932" y="1347500"/>
            <a:ext cx="248123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Half Frame 9"/>
          <p:cNvSpPr/>
          <p:nvPr/>
        </p:nvSpPr>
        <p:spPr>
          <a:xfrm rot="5400000">
            <a:off x="4992075" y="1303413"/>
            <a:ext cx="685849" cy="1104850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00050" y="409228"/>
            <a:ext cx="11573197" cy="724247"/>
          </a:xfrm>
        </p:spPr>
        <p:txBody>
          <a:bodyPr/>
          <a:lstStyle/>
          <a:p>
            <a:r>
              <a:rPr lang="en-US" sz="4000" dirty="0" smtClean="0"/>
              <a:t>Innovasiya </a:t>
            </a:r>
            <a:r>
              <a:rPr lang="en-US" sz="4000" dirty="0" err="1" smtClean="0"/>
              <a:t>sahəsində</a:t>
            </a:r>
            <a:r>
              <a:rPr lang="en-US" sz="4000" dirty="0" smtClean="0"/>
              <a:t> </a:t>
            </a:r>
            <a:r>
              <a:rPr lang="en-US" sz="4000" dirty="0" err="1" smtClean="0"/>
              <a:t>təlimlərin</a:t>
            </a:r>
            <a:r>
              <a:rPr lang="en-US" sz="4000" dirty="0" smtClean="0"/>
              <a:t> </a:t>
            </a:r>
            <a:r>
              <a:rPr lang="en-US" sz="4000" dirty="0" err="1" smtClean="0"/>
              <a:t>keçirilməsi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7387368" y="1855838"/>
            <a:ext cx="38290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Rəhbər şəxslərə keçiriləcək təlimlər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Korporativ innovasiya mədəniyyətinin formalaşdırılması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İnnovasiyaların idarə edilməsi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Yenilikçi liderlik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Komanda işi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Kommunikasiyanın idarəedilməsi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>
                <a:tab pos="556260" algn="l"/>
              </a:tabLst>
              <a:defRPr/>
            </a:pPr>
            <a:r>
              <a:rPr kumimoji="0" lang="az-Latn-A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Əməkdaşlıq və koordinasiya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8702" y="1619228"/>
            <a:ext cx="405765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Əməkdaşlara keçiriləcək təlimlər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İnnovasiyaya giriş: mahiyyəti, növləri, prosesləri.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 və beyin prosesləri: Yaradıcı düşünmə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İdeya yaradıcılığı. İdeyanın formalaşdırılması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Təndiqi düşünmə. Problemdən innovasiyaya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Korporativ innovasiya mədəniyyəti. Təşkilatda innovasiya necə işləyir?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Nəticəyönümlü kommunikasiya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Komanda işi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Thinking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 modelləri. Biznes proseslərində innovasiya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İnnovasiyanın ölçülməsi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İnnovasiya siyasəti və dövlətin innovasiyalara dəstəyi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1713EB5-F397-6B47-9865-F5D55E388FB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1713EB5-F397-6B47-9865-F5D55E388F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C298571-C90B-7E44-BEFD-1D6232EE91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39785-6E83-584D-88D9-D3448D2B8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/>
              <a:t>Innovation strategy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685212" y="1449209"/>
            <a:ext cx="3459247" cy="756424"/>
          </a:xfrm>
          <a:prstGeom prst="homePlate">
            <a:avLst/>
          </a:prstGeom>
          <a:solidFill>
            <a:srgbClr val="B72B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az-Latn-AZ" sz="2400" b="1" kern="0" dirty="0">
                <a:solidFill>
                  <a:prstClr val="white"/>
                </a:solidFill>
                <a:latin typeface="Arial"/>
              </a:rPr>
              <a:t>Where are we?</a:t>
            </a:r>
            <a:endParaRPr lang="en-US" sz="2400" b="1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3859244" y="1446529"/>
            <a:ext cx="4200457" cy="756424"/>
          </a:xfrm>
          <a:prstGeom prst="chevron">
            <a:avLst/>
          </a:prstGeom>
          <a:solidFill>
            <a:srgbClr val="B72B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2400" b="1" kern="0" dirty="0">
                <a:solidFill>
                  <a:prstClr val="white"/>
                </a:solidFill>
                <a:latin typeface="Arial"/>
              </a:rPr>
              <a:t>Where do we want to be?</a:t>
            </a:r>
            <a:endParaRPr lang="en-US" sz="2400" b="1" kern="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7" name="Chevron 56"/>
          <p:cNvSpPr/>
          <p:nvPr/>
        </p:nvSpPr>
        <p:spPr>
          <a:xfrm>
            <a:off x="7774485" y="1455399"/>
            <a:ext cx="4200457" cy="756424"/>
          </a:xfrm>
          <a:prstGeom prst="chevron">
            <a:avLst/>
          </a:prstGeom>
          <a:solidFill>
            <a:srgbClr val="B72B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az-Latn-AZ" sz="2400" b="1" kern="0" dirty="0">
                <a:solidFill>
                  <a:prstClr val="white"/>
                </a:solidFill>
                <a:latin typeface="Arial"/>
              </a:rPr>
              <a:t>How do we go?</a:t>
            </a:r>
            <a:endParaRPr lang="en-US" sz="2400" b="1" kern="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578173" y="2641183"/>
            <a:ext cx="1298245" cy="1574009"/>
            <a:chOff x="-95184" y="0"/>
            <a:chExt cx="1298560" cy="1574510"/>
          </a:xfrm>
        </p:grpSpPr>
        <p:sp>
          <p:nvSpPr>
            <p:cNvPr id="64" name="Rectangle 63"/>
            <p:cNvSpPr/>
            <p:nvPr/>
          </p:nvSpPr>
          <p:spPr>
            <a:xfrm>
              <a:off x="-95184" y="1130907"/>
              <a:ext cx="1298560" cy="4436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228600">
                <a:lnSpc>
                  <a:spcPct val="150000"/>
                </a:lnSpc>
                <a:defRPr/>
              </a:pPr>
              <a:r>
                <a:rPr lang="az-Latn-AZ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Xidmət</a:t>
              </a:r>
              <a:endPara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Shape 6623"/>
            <p:cNvSpPr/>
            <p:nvPr/>
          </p:nvSpPr>
          <p:spPr>
            <a:xfrm>
              <a:off x="138559" y="551246"/>
              <a:ext cx="831076" cy="410782"/>
            </a:xfrm>
            <a:custGeom>
              <a:avLst/>
              <a:gdLst/>
              <a:ahLst/>
              <a:cxnLst/>
              <a:rect l="0" t="0" r="0" b="0"/>
              <a:pathLst>
                <a:path w="831076" h="410782">
                  <a:moveTo>
                    <a:pt x="219062" y="3150"/>
                  </a:moveTo>
                  <a:cubicBezTo>
                    <a:pt x="264528" y="5233"/>
                    <a:pt x="307607" y="17399"/>
                    <a:pt x="348539" y="37059"/>
                  </a:cubicBezTo>
                  <a:cubicBezTo>
                    <a:pt x="356565" y="40920"/>
                    <a:pt x="364985" y="44145"/>
                    <a:pt x="372542" y="48756"/>
                  </a:cubicBezTo>
                  <a:cubicBezTo>
                    <a:pt x="399605" y="65215"/>
                    <a:pt x="429692" y="68694"/>
                    <a:pt x="460426" y="70422"/>
                  </a:cubicBezTo>
                  <a:cubicBezTo>
                    <a:pt x="510591" y="73228"/>
                    <a:pt x="560095" y="80378"/>
                    <a:pt x="608292" y="94920"/>
                  </a:cubicBezTo>
                  <a:cubicBezTo>
                    <a:pt x="627152" y="100609"/>
                    <a:pt x="644728" y="108953"/>
                    <a:pt x="653390" y="127635"/>
                  </a:cubicBezTo>
                  <a:cubicBezTo>
                    <a:pt x="656831" y="135039"/>
                    <a:pt x="658368" y="145021"/>
                    <a:pt x="656501" y="152819"/>
                  </a:cubicBezTo>
                  <a:cubicBezTo>
                    <a:pt x="648678" y="185382"/>
                    <a:pt x="624345" y="205969"/>
                    <a:pt x="596112" y="204229"/>
                  </a:cubicBezTo>
                  <a:cubicBezTo>
                    <a:pt x="540271" y="200813"/>
                    <a:pt x="484518" y="196088"/>
                    <a:pt x="428663" y="192939"/>
                  </a:cubicBezTo>
                  <a:cubicBezTo>
                    <a:pt x="410947" y="191935"/>
                    <a:pt x="393040" y="194132"/>
                    <a:pt x="375234" y="195009"/>
                  </a:cubicBezTo>
                  <a:cubicBezTo>
                    <a:pt x="373749" y="195072"/>
                    <a:pt x="372339" y="196228"/>
                    <a:pt x="370662" y="196977"/>
                  </a:cubicBezTo>
                  <a:cubicBezTo>
                    <a:pt x="418351" y="219075"/>
                    <a:pt x="466115" y="239268"/>
                    <a:pt x="519773" y="235064"/>
                  </a:cubicBezTo>
                  <a:cubicBezTo>
                    <a:pt x="553593" y="232423"/>
                    <a:pt x="587413" y="228829"/>
                    <a:pt x="620954" y="223787"/>
                  </a:cubicBezTo>
                  <a:cubicBezTo>
                    <a:pt x="648780" y="219609"/>
                    <a:pt x="672389" y="205753"/>
                    <a:pt x="693001" y="186715"/>
                  </a:cubicBezTo>
                  <a:cubicBezTo>
                    <a:pt x="714832" y="166548"/>
                    <a:pt x="739966" y="152565"/>
                    <a:pt x="770128" y="148844"/>
                  </a:cubicBezTo>
                  <a:cubicBezTo>
                    <a:pt x="784949" y="147015"/>
                    <a:pt x="798944" y="149543"/>
                    <a:pt x="811543" y="157607"/>
                  </a:cubicBezTo>
                  <a:cubicBezTo>
                    <a:pt x="828701" y="168618"/>
                    <a:pt x="831076" y="185522"/>
                    <a:pt x="817969" y="200813"/>
                  </a:cubicBezTo>
                  <a:cubicBezTo>
                    <a:pt x="815366" y="203848"/>
                    <a:pt x="812673" y="206807"/>
                    <a:pt x="810133" y="209664"/>
                  </a:cubicBezTo>
                  <a:cubicBezTo>
                    <a:pt x="811035" y="210884"/>
                    <a:pt x="811314" y="211633"/>
                    <a:pt x="811861" y="211950"/>
                  </a:cubicBezTo>
                  <a:cubicBezTo>
                    <a:pt x="827659" y="221285"/>
                    <a:pt x="830288" y="228994"/>
                    <a:pt x="821627" y="245504"/>
                  </a:cubicBezTo>
                  <a:cubicBezTo>
                    <a:pt x="818223" y="252006"/>
                    <a:pt x="813512" y="258382"/>
                    <a:pt x="807910" y="263106"/>
                  </a:cubicBezTo>
                  <a:cubicBezTo>
                    <a:pt x="793306" y="275450"/>
                    <a:pt x="778345" y="287503"/>
                    <a:pt x="762673" y="298476"/>
                  </a:cubicBezTo>
                  <a:cubicBezTo>
                    <a:pt x="738010" y="315747"/>
                    <a:pt x="712318" y="331584"/>
                    <a:pt x="687654" y="348869"/>
                  </a:cubicBezTo>
                  <a:cubicBezTo>
                    <a:pt x="661683" y="367056"/>
                    <a:pt x="632168" y="372148"/>
                    <a:pt x="601510" y="376123"/>
                  </a:cubicBezTo>
                  <a:cubicBezTo>
                    <a:pt x="549478" y="382854"/>
                    <a:pt x="497789" y="392163"/>
                    <a:pt x="445821" y="399377"/>
                  </a:cubicBezTo>
                  <a:cubicBezTo>
                    <a:pt x="414338" y="403733"/>
                    <a:pt x="382181" y="410782"/>
                    <a:pt x="351117" y="398640"/>
                  </a:cubicBezTo>
                  <a:cubicBezTo>
                    <a:pt x="317652" y="385559"/>
                    <a:pt x="284658" y="371158"/>
                    <a:pt x="251981" y="356222"/>
                  </a:cubicBezTo>
                  <a:cubicBezTo>
                    <a:pt x="198082" y="331584"/>
                    <a:pt x="144552" y="306172"/>
                    <a:pt x="90983" y="280848"/>
                  </a:cubicBezTo>
                  <a:cubicBezTo>
                    <a:pt x="69939" y="270904"/>
                    <a:pt x="47892" y="265405"/>
                    <a:pt x="24714" y="263627"/>
                  </a:cubicBezTo>
                  <a:cubicBezTo>
                    <a:pt x="7455" y="262306"/>
                    <a:pt x="229" y="254737"/>
                    <a:pt x="178" y="237325"/>
                  </a:cubicBezTo>
                  <a:cubicBezTo>
                    <a:pt x="0" y="176073"/>
                    <a:pt x="26" y="114821"/>
                    <a:pt x="114" y="53569"/>
                  </a:cubicBezTo>
                  <a:cubicBezTo>
                    <a:pt x="127" y="41046"/>
                    <a:pt x="4737" y="34938"/>
                    <a:pt x="17119" y="31318"/>
                  </a:cubicBezTo>
                  <a:cubicBezTo>
                    <a:pt x="83020" y="12052"/>
                    <a:pt x="150051" y="0"/>
                    <a:pt x="219062" y="315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Shape 6624"/>
            <p:cNvSpPr/>
            <p:nvPr/>
          </p:nvSpPr>
          <p:spPr>
            <a:xfrm>
              <a:off x="273772" y="0"/>
              <a:ext cx="357595" cy="602034"/>
            </a:xfrm>
            <a:custGeom>
              <a:avLst/>
              <a:gdLst/>
              <a:ahLst/>
              <a:cxnLst/>
              <a:rect l="0" t="0" r="0" b="0"/>
              <a:pathLst>
                <a:path w="357595" h="602034">
                  <a:moveTo>
                    <a:pt x="331356" y="432"/>
                  </a:moveTo>
                  <a:lnTo>
                    <a:pt x="357595" y="468"/>
                  </a:lnTo>
                  <a:lnTo>
                    <a:pt x="357595" y="187998"/>
                  </a:lnTo>
                  <a:lnTo>
                    <a:pt x="353581" y="187668"/>
                  </a:lnTo>
                  <a:cubicBezTo>
                    <a:pt x="262344" y="189167"/>
                    <a:pt x="187249" y="265290"/>
                    <a:pt x="188633" y="354889"/>
                  </a:cubicBezTo>
                  <a:cubicBezTo>
                    <a:pt x="189922" y="438310"/>
                    <a:pt x="247733" y="504473"/>
                    <a:pt x="326342" y="518842"/>
                  </a:cubicBezTo>
                  <a:lnTo>
                    <a:pt x="357595" y="521430"/>
                  </a:lnTo>
                  <a:lnTo>
                    <a:pt x="357595" y="602034"/>
                  </a:lnTo>
                  <a:lnTo>
                    <a:pt x="301765" y="594640"/>
                  </a:lnTo>
                  <a:cubicBezTo>
                    <a:pt x="283146" y="592353"/>
                    <a:pt x="265392" y="587909"/>
                    <a:pt x="248945" y="578891"/>
                  </a:cubicBezTo>
                  <a:cubicBezTo>
                    <a:pt x="208978" y="556996"/>
                    <a:pt x="166827" y="540855"/>
                    <a:pt x="121514" y="534416"/>
                  </a:cubicBezTo>
                  <a:cubicBezTo>
                    <a:pt x="99835" y="531330"/>
                    <a:pt x="77775" y="530593"/>
                    <a:pt x="55842" y="529717"/>
                  </a:cubicBezTo>
                  <a:cubicBezTo>
                    <a:pt x="49200" y="529450"/>
                    <a:pt x="45314" y="528015"/>
                    <a:pt x="42024" y="522097"/>
                  </a:cubicBezTo>
                  <a:cubicBezTo>
                    <a:pt x="26911" y="494894"/>
                    <a:pt x="25794" y="501345"/>
                    <a:pt x="49124" y="481609"/>
                  </a:cubicBezTo>
                  <a:cubicBezTo>
                    <a:pt x="59563" y="472757"/>
                    <a:pt x="70002" y="463880"/>
                    <a:pt x="80734" y="455384"/>
                  </a:cubicBezTo>
                  <a:cubicBezTo>
                    <a:pt x="85204" y="451840"/>
                    <a:pt x="85954" y="448374"/>
                    <a:pt x="84239" y="443052"/>
                  </a:cubicBezTo>
                  <a:cubicBezTo>
                    <a:pt x="81140" y="433362"/>
                    <a:pt x="78524" y="423481"/>
                    <a:pt x="76390" y="413537"/>
                  </a:cubicBezTo>
                  <a:cubicBezTo>
                    <a:pt x="75108" y="407556"/>
                    <a:pt x="72060" y="405333"/>
                    <a:pt x="66116" y="404406"/>
                  </a:cubicBezTo>
                  <a:cubicBezTo>
                    <a:pt x="47142" y="401434"/>
                    <a:pt x="28296" y="397650"/>
                    <a:pt x="9347" y="394602"/>
                  </a:cubicBezTo>
                  <a:cubicBezTo>
                    <a:pt x="2603" y="393522"/>
                    <a:pt x="0" y="390373"/>
                    <a:pt x="89" y="383718"/>
                  </a:cubicBezTo>
                  <a:cubicBezTo>
                    <a:pt x="343" y="364655"/>
                    <a:pt x="381" y="345592"/>
                    <a:pt x="127" y="326530"/>
                  </a:cubicBezTo>
                  <a:cubicBezTo>
                    <a:pt x="25" y="319570"/>
                    <a:pt x="2299" y="316001"/>
                    <a:pt x="9690" y="314846"/>
                  </a:cubicBezTo>
                  <a:cubicBezTo>
                    <a:pt x="28321" y="311937"/>
                    <a:pt x="46787" y="307988"/>
                    <a:pt x="65443" y="305219"/>
                  </a:cubicBezTo>
                  <a:cubicBezTo>
                    <a:pt x="72453" y="304191"/>
                    <a:pt x="75400" y="301206"/>
                    <a:pt x="76695" y="294602"/>
                  </a:cubicBezTo>
                  <a:cubicBezTo>
                    <a:pt x="78435" y="285610"/>
                    <a:pt x="80404" y="276543"/>
                    <a:pt x="83655" y="268021"/>
                  </a:cubicBezTo>
                  <a:cubicBezTo>
                    <a:pt x="86373" y="260884"/>
                    <a:pt x="84315" y="256883"/>
                    <a:pt x="78803" y="252489"/>
                  </a:cubicBezTo>
                  <a:cubicBezTo>
                    <a:pt x="64630" y="241173"/>
                    <a:pt x="51003" y="229184"/>
                    <a:pt x="36843" y="217830"/>
                  </a:cubicBezTo>
                  <a:cubicBezTo>
                    <a:pt x="30531" y="212776"/>
                    <a:pt x="29896" y="207886"/>
                    <a:pt x="33998" y="201143"/>
                  </a:cubicBezTo>
                  <a:cubicBezTo>
                    <a:pt x="43548" y="185395"/>
                    <a:pt x="52896" y="169532"/>
                    <a:pt x="61824" y="153441"/>
                  </a:cubicBezTo>
                  <a:cubicBezTo>
                    <a:pt x="65532" y="146761"/>
                    <a:pt x="69914" y="145199"/>
                    <a:pt x="76949" y="147853"/>
                  </a:cubicBezTo>
                  <a:cubicBezTo>
                    <a:pt x="94907" y="154610"/>
                    <a:pt x="113043" y="160896"/>
                    <a:pt x="131013" y="167627"/>
                  </a:cubicBezTo>
                  <a:cubicBezTo>
                    <a:pt x="136144" y="169545"/>
                    <a:pt x="139624" y="169075"/>
                    <a:pt x="143523" y="164668"/>
                  </a:cubicBezTo>
                  <a:cubicBezTo>
                    <a:pt x="150279" y="156997"/>
                    <a:pt x="157632" y="149746"/>
                    <a:pt x="165354" y="143015"/>
                  </a:cubicBezTo>
                  <a:cubicBezTo>
                    <a:pt x="170078" y="138913"/>
                    <a:pt x="170548" y="135280"/>
                    <a:pt x="168389" y="129743"/>
                  </a:cubicBezTo>
                  <a:cubicBezTo>
                    <a:pt x="161620" y="112306"/>
                    <a:pt x="155626" y="94577"/>
                    <a:pt x="148818" y="77152"/>
                  </a:cubicBezTo>
                  <a:cubicBezTo>
                    <a:pt x="146101" y="70167"/>
                    <a:pt x="147219" y="65811"/>
                    <a:pt x="154025" y="62078"/>
                  </a:cubicBezTo>
                  <a:cubicBezTo>
                    <a:pt x="170548" y="53023"/>
                    <a:pt x="186918" y="43675"/>
                    <a:pt x="203098" y="34036"/>
                  </a:cubicBezTo>
                  <a:cubicBezTo>
                    <a:pt x="209639" y="30124"/>
                    <a:pt x="214249" y="30861"/>
                    <a:pt x="219037" y="36703"/>
                  </a:cubicBezTo>
                  <a:cubicBezTo>
                    <a:pt x="230543" y="50698"/>
                    <a:pt x="242824" y="64071"/>
                    <a:pt x="253924" y="78346"/>
                  </a:cubicBezTo>
                  <a:cubicBezTo>
                    <a:pt x="259093" y="84988"/>
                    <a:pt x="263779" y="85827"/>
                    <a:pt x="271297" y="83033"/>
                  </a:cubicBezTo>
                  <a:cubicBezTo>
                    <a:pt x="279603" y="79946"/>
                    <a:pt x="288392" y="77749"/>
                    <a:pt x="297167" y="76467"/>
                  </a:cubicBezTo>
                  <a:cubicBezTo>
                    <a:pt x="304457" y="75387"/>
                    <a:pt x="306731" y="71564"/>
                    <a:pt x="307746" y="65176"/>
                  </a:cubicBezTo>
                  <a:cubicBezTo>
                    <a:pt x="310528" y="47727"/>
                    <a:pt x="313880" y="30366"/>
                    <a:pt x="316573" y="12903"/>
                  </a:cubicBezTo>
                  <a:cubicBezTo>
                    <a:pt x="317919" y="4140"/>
                    <a:pt x="321450" y="0"/>
                    <a:pt x="331356" y="432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Shape 6625"/>
            <p:cNvSpPr/>
            <p:nvPr/>
          </p:nvSpPr>
          <p:spPr>
            <a:xfrm>
              <a:off x="631367" y="330"/>
              <a:ext cx="358202" cy="660527"/>
            </a:xfrm>
            <a:custGeom>
              <a:avLst/>
              <a:gdLst/>
              <a:ahLst/>
              <a:cxnLst/>
              <a:rect l="0" t="0" r="0" b="0"/>
              <a:pathLst>
                <a:path w="358202" h="660527">
                  <a:moveTo>
                    <a:pt x="0" y="138"/>
                  </a:moveTo>
                  <a:lnTo>
                    <a:pt x="28409" y="178"/>
                  </a:lnTo>
                  <a:cubicBezTo>
                    <a:pt x="36245" y="0"/>
                    <a:pt x="39382" y="3162"/>
                    <a:pt x="40575" y="10528"/>
                  </a:cubicBezTo>
                  <a:cubicBezTo>
                    <a:pt x="43624" y="29312"/>
                    <a:pt x="46951" y="48057"/>
                    <a:pt x="50901" y="66662"/>
                  </a:cubicBezTo>
                  <a:cubicBezTo>
                    <a:pt x="51624" y="70015"/>
                    <a:pt x="55282" y="74193"/>
                    <a:pt x="58533" y="75311"/>
                  </a:cubicBezTo>
                  <a:cubicBezTo>
                    <a:pt x="68859" y="78854"/>
                    <a:pt x="79539" y="81610"/>
                    <a:pt x="90296" y="83604"/>
                  </a:cubicBezTo>
                  <a:cubicBezTo>
                    <a:pt x="93712" y="84239"/>
                    <a:pt x="99047" y="82664"/>
                    <a:pt x="101307" y="80150"/>
                  </a:cubicBezTo>
                  <a:cubicBezTo>
                    <a:pt x="114134" y="65951"/>
                    <a:pt x="126427" y="51270"/>
                    <a:pt x="138594" y="36500"/>
                  </a:cubicBezTo>
                  <a:cubicBezTo>
                    <a:pt x="143356" y="30721"/>
                    <a:pt x="147941" y="29693"/>
                    <a:pt x="154532" y="33617"/>
                  </a:cubicBezTo>
                  <a:cubicBezTo>
                    <a:pt x="170421" y="43091"/>
                    <a:pt x="186410" y="52400"/>
                    <a:pt x="202716" y="61150"/>
                  </a:cubicBezTo>
                  <a:cubicBezTo>
                    <a:pt x="209968" y="65049"/>
                    <a:pt x="211467" y="69697"/>
                    <a:pt x="208711" y="76962"/>
                  </a:cubicBezTo>
                  <a:cubicBezTo>
                    <a:pt x="202081" y="94463"/>
                    <a:pt x="195935" y="112128"/>
                    <a:pt x="189216" y="129578"/>
                  </a:cubicBezTo>
                  <a:cubicBezTo>
                    <a:pt x="187121" y="135014"/>
                    <a:pt x="187362" y="138608"/>
                    <a:pt x="192239" y="142748"/>
                  </a:cubicBezTo>
                  <a:cubicBezTo>
                    <a:pt x="200049" y="149365"/>
                    <a:pt x="207314" y="156705"/>
                    <a:pt x="214070" y="164376"/>
                  </a:cubicBezTo>
                  <a:cubicBezTo>
                    <a:pt x="217931" y="168745"/>
                    <a:pt x="221309" y="169367"/>
                    <a:pt x="226516" y="167399"/>
                  </a:cubicBezTo>
                  <a:cubicBezTo>
                    <a:pt x="244131" y="160744"/>
                    <a:pt x="262000" y="154673"/>
                    <a:pt x="279577" y="147917"/>
                  </a:cubicBezTo>
                  <a:cubicBezTo>
                    <a:pt x="287324" y="144932"/>
                    <a:pt x="292163" y="146025"/>
                    <a:pt x="296341" y="153759"/>
                  </a:cubicBezTo>
                  <a:cubicBezTo>
                    <a:pt x="304901" y="169646"/>
                    <a:pt x="314006" y="185293"/>
                    <a:pt x="323621" y="200571"/>
                  </a:cubicBezTo>
                  <a:cubicBezTo>
                    <a:pt x="328294" y="208001"/>
                    <a:pt x="326948" y="212687"/>
                    <a:pt x="320484" y="217868"/>
                  </a:cubicBezTo>
                  <a:cubicBezTo>
                    <a:pt x="305790" y="229641"/>
                    <a:pt x="291629" y="242075"/>
                    <a:pt x="276885" y="253784"/>
                  </a:cubicBezTo>
                  <a:cubicBezTo>
                    <a:pt x="272300" y="257429"/>
                    <a:pt x="271690" y="260655"/>
                    <a:pt x="273417" y="265913"/>
                  </a:cubicBezTo>
                  <a:cubicBezTo>
                    <a:pt x="276605" y="275590"/>
                    <a:pt x="279539" y="285420"/>
                    <a:pt x="281444" y="295389"/>
                  </a:cubicBezTo>
                  <a:cubicBezTo>
                    <a:pt x="282625" y="301638"/>
                    <a:pt x="285622" y="303771"/>
                    <a:pt x="291489" y="304724"/>
                  </a:cubicBezTo>
                  <a:cubicBezTo>
                    <a:pt x="310451" y="307797"/>
                    <a:pt x="329310" y="311518"/>
                    <a:pt x="348271" y="314566"/>
                  </a:cubicBezTo>
                  <a:cubicBezTo>
                    <a:pt x="355459" y="315722"/>
                    <a:pt x="358152" y="319214"/>
                    <a:pt x="358063" y="326238"/>
                  </a:cubicBezTo>
                  <a:cubicBezTo>
                    <a:pt x="357809" y="344957"/>
                    <a:pt x="357720" y="363677"/>
                    <a:pt x="358063" y="382397"/>
                  </a:cubicBezTo>
                  <a:cubicBezTo>
                    <a:pt x="358202" y="390093"/>
                    <a:pt x="354926" y="393281"/>
                    <a:pt x="347497" y="394462"/>
                  </a:cubicBezTo>
                  <a:cubicBezTo>
                    <a:pt x="329195" y="397358"/>
                    <a:pt x="311048" y="401091"/>
                    <a:pt x="292746" y="403924"/>
                  </a:cubicBezTo>
                  <a:cubicBezTo>
                    <a:pt x="286117" y="404952"/>
                    <a:pt x="282511" y="407060"/>
                    <a:pt x="281279" y="414287"/>
                  </a:cubicBezTo>
                  <a:cubicBezTo>
                    <a:pt x="279704" y="423608"/>
                    <a:pt x="276783" y="432765"/>
                    <a:pt x="273710" y="441757"/>
                  </a:cubicBezTo>
                  <a:cubicBezTo>
                    <a:pt x="271703" y="447637"/>
                    <a:pt x="272224" y="451434"/>
                    <a:pt x="277545" y="455587"/>
                  </a:cubicBezTo>
                  <a:cubicBezTo>
                    <a:pt x="292099" y="466966"/>
                    <a:pt x="305967" y="479235"/>
                    <a:pt x="320382" y="490804"/>
                  </a:cubicBezTo>
                  <a:cubicBezTo>
                    <a:pt x="326732" y="495909"/>
                    <a:pt x="328395" y="500520"/>
                    <a:pt x="323659" y="508063"/>
                  </a:cubicBezTo>
                  <a:cubicBezTo>
                    <a:pt x="313854" y="523634"/>
                    <a:pt x="304850" y="539712"/>
                    <a:pt x="295897" y="555790"/>
                  </a:cubicBezTo>
                  <a:cubicBezTo>
                    <a:pt x="292239" y="562369"/>
                    <a:pt x="288010" y="564083"/>
                    <a:pt x="280770" y="561314"/>
                  </a:cubicBezTo>
                  <a:cubicBezTo>
                    <a:pt x="263499" y="554698"/>
                    <a:pt x="245770" y="549199"/>
                    <a:pt x="228675" y="542214"/>
                  </a:cubicBezTo>
                  <a:cubicBezTo>
                    <a:pt x="221119" y="539128"/>
                    <a:pt x="216902" y="540614"/>
                    <a:pt x="212216" y="546544"/>
                  </a:cubicBezTo>
                  <a:cubicBezTo>
                    <a:pt x="207797" y="552145"/>
                    <a:pt x="202907" y="557848"/>
                    <a:pt x="197014" y="561721"/>
                  </a:cubicBezTo>
                  <a:cubicBezTo>
                    <a:pt x="186867" y="568401"/>
                    <a:pt x="187197" y="575780"/>
                    <a:pt x="191426" y="585724"/>
                  </a:cubicBezTo>
                  <a:cubicBezTo>
                    <a:pt x="197687" y="600418"/>
                    <a:pt x="202374" y="615747"/>
                    <a:pt x="208266" y="630606"/>
                  </a:cubicBezTo>
                  <a:cubicBezTo>
                    <a:pt x="211429" y="638607"/>
                    <a:pt x="210552" y="644080"/>
                    <a:pt x="202119" y="648043"/>
                  </a:cubicBezTo>
                  <a:cubicBezTo>
                    <a:pt x="194703" y="651522"/>
                    <a:pt x="187782" y="656006"/>
                    <a:pt x="179793" y="660527"/>
                  </a:cubicBezTo>
                  <a:cubicBezTo>
                    <a:pt x="155015" y="629133"/>
                    <a:pt x="120090" y="618668"/>
                    <a:pt x="83882" y="612813"/>
                  </a:cubicBezTo>
                  <a:lnTo>
                    <a:pt x="0" y="601703"/>
                  </a:lnTo>
                  <a:lnTo>
                    <a:pt x="0" y="521100"/>
                  </a:lnTo>
                  <a:lnTo>
                    <a:pt x="3606" y="521399"/>
                  </a:lnTo>
                  <a:cubicBezTo>
                    <a:pt x="97865" y="520129"/>
                    <a:pt x="170433" y="443827"/>
                    <a:pt x="168959" y="347536"/>
                  </a:cubicBezTo>
                  <a:cubicBezTo>
                    <a:pt x="167770" y="269693"/>
                    <a:pt x="107473" y="204266"/>
                    <a:pt x="30079" y="190138"/>
                  </a:cubicBezTo>
                  <a:lnTo>
                    <a:pt x="0" y="187667"/>
                  </a:lnTo>
                  <a:lnTo>
                    <a:pt x="0" y="138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Shape 6626"/>
            <p:cNvSpPr/>
            <p:nvPr/>
          </p:nvSpPr>
          <p:spPr>
            <a:xfrm>
              <a:off x="0" y="536241"/>
              <a:ext cx="110084" cy="323253"/>
            </a:xfrm>
            <a:custGeom>
              <a:avLst/>
              <a:gdLst/>
              <a:ahLst/>
              <a:cxnLst/>
              <a:rect l="0" t="0" r="0" b="0"/>
              <a:pathLst>
                <a:path w="110084" h="323253">
                  <a:moveTo>
                    <a:pt x="86170" y="203"/>
                  </a:moveTo>
                  <a:cubicBezTo>
                    <a:pt x="103264" y="368"/>
                    <a:pt x="109944" y="6998"/>
                    <a:pt x="109970" y="23876"/>
                  </a:cubicBezTo>
                  <a:cubicBezTo>
                    <a:pt x="110058" y="115379"/>
                    <a:pt x="110084" y="206896"/>
                    <a:pt x="110033" y="298399"/>
                  </a:cubicBezTo>
                  <a:cubicBezTo>
                    <a:pt x="110033" y="316421"/>
                    <a:pt x="103200" y="323113"/>
                    <a:pt x="85103" y="323177"/>
                  </a:cubicBezTo>
                  <a:cubicBezTo>
                    <a:pt x="64834" y="323253"/>
                    <a:pt x="44552" y="323240"/>
                    <a:pt x="24283" y="323126"/>
                  </a:cubicBezTo>
                  <a:cubicBezTo>
                    <a:pt x="6731" y="323024"/>
                    <a:pt x="51" y="316357"/>
                    <a:pt x="38" y="298920"/>
                  </a:cubicBezTo>
                  <a:cubicBezTo>
                    <a:pt x="0" y="252997"/>
                    <a:pt x="26" y="207073"/>
                    <a:pt x="26" y="161150"/>
                  </a:cubicBezTo>
                  <a:cubicBezTo>
                    <a:pt x="26" y="115570"/>
                    <a:pt x="0" y="69977"/>
                    <a:pt x="38" y="24397"/>
                  </a:cubicBezTo>
                  <a:cubicBezTo>
                    <a:pt x="51" y="6972"/>
                    <a:pt x="6629" y="355"/>
                    <a:pt x="24321" y="229"/>
                  </a:cubicBezTo>
                  <a:cubicBezTo>
                    <a:pt x="44933" y="76"/>
                    <a:pt x="65558" y="0"/>
                    <a:pt x="86170" y="20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291124" y="2603934"/>
            <a:ext cx="1367098" cy="1715013"/>
            <a:chOff x="0" y="0"/>
            <a:chExt cx="1367304" cy="1715664"/>
          </a:xfrm>
        </p:grpSpPr>
        <p:sp>
          <p:nvSpPr>
            <p:cNvPr id="70" name="Rectangle 69"/>
            <p:cNvSpPr/>
            <p:nvPr/>
          </p:nvSpPr>
          <p:spPr>
            <a:xfrm>
              <a:off x="0" y="1148545"/>
              <a:ext cx="1367304" cy="5671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228600" marR="0" indent="0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  <a:defRPr/>
              </a:pPr>
              <a:r>
                <a:rPr lang="az-Latn-AZ" b="1" dirty="0">
                  <a:solidFill>
                    <a:prstClr val="black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Proses</a:t>
              </a:r>
              <a:endPara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Shape 6617"/>
            <p:cNvSpPr/>
            <p:nvPr/>
          </p:nvSpPr>
          <p:spPr>
            <a:xfrm>
              <a:off x="169056" y="0"/>
              <a:ext cx="591503" cy="352819"/>
            </a:xfrm>
            <a:custGeom>
              <a:avLst/>
              <a:gdLst/>
              <a:ahLst/>
              <a:cxnLst/>
              <a:rect l="0" t="0" r="0" b="0"/>
              <a:pathLst>
                <a:path w="591503" h="352819">
                  <a:moveTo>
                    <a:pt x="333731" y="0"/>
                  </a:moveTo>
                  <a:cubicBezTo>
                    <a:pt x="420535" y="50076"/>
                    <a:pt x="504761" y="98679"/>
                    <a:pt x="591503" y="148704"/>
                  </a:cubicBezTo>
                  <a:cubicBezTo>
                    <a:pt x="505066" y="198565"/>
                    <a:pt x="420878" y="247129"/>
                    <a:pt x="334251" y="297104"/>
                  </a:cubicBezTo>
                  <a:lnTo>
                    <a:pt x="334251" y="211023"/>
                  </a:lnTo>
                  <a:cubicBezTo>
                    <a:pt x="235407" y="225946"/>
                    <a:pt x="158509" y="272834"/>
                    <a:pt x="99746" y="352819"/>
                  </a:cubicBezTo>
                  <a:cubicBezTo>
                    <a:pt x="66751" y="329705"/>
                    <a:pt x="34887" y="307378"/>
                    <a:pt x="0" y="282943"/>
                  </a:cubicBezTo>
                  <a:cubicBezTo>
                    <a:pt x="25083" y="256007"/>
                    <a:pt x="47295" y="229121"/>
                    <a:pt x="72695" y="205664"/>
                  </a:cubicBezTo>
                  <a:cubicBezTo>
                    <a:pt x="103150" y="177533"/>
                    <a:pt x="137795" y="154724"/>
                    <a:pt x="175476" y="136601"/>
                  </a:cubicBezTo>
                  <a:cubicBezTo>
                    <a:pt x="218084" y="116116"/>
                    <a:pt x="262382" y="101765"/>
                    <a:pt x="309169" y="94983"/>
                  </a:cubicBezTo>
                  <a:cubicBezTo>
                    <a:pt x="333731" y="91427"/>
                    <a:pt x="333731" y="91389"/>
                    <a:pt x="333731" y="66637"/>
                  </a:cubicBezTo>
                  <a:lnTo>
                    <a:pt x="33373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2" name="Shape 6618"/>
            <p:cNvSpPr/>
            <p:nvPr/>
          </p:nvSpPr>
          <p:spPr>
            <a:xfrm>
              <a:off x="740485" y="170337"/>
              <a:ext cx="352514" cy="590283"/>
            </a:xfrm>
            <a:custGeom>
              <a:avLst/>
              <a:gdLst/>
              <a:ahLst/>
              <a:cxnLst/>
              <a:rect l="0" t="0" r="0" b="0"/>
              <a:pathLst>
                <a:path w="352514" h="590283">
                  <a:moveTo>
                    <a:pt x="69101" y="0"/>
                  </a:moveTo>
                  <a:cubicBezTo>
                    <a:pt x="88036" y="16193"/>
                    <a:pt x="106451" y="30760"/>
                    <a:pt x="123520" y="46774"/>
                  </a:cubicBezTo>
                  <a:cubicBezTo>
                    <a:pt x="166408" y="87008"/>
                    <a:pt x="199123" y="134874"/>
                    <a:pt x="223304" y="188201"/>
                  </a:cubicBezTo>
                  <a:cubicBezTo>
                    <a:pt x="242252" y="229984"/>
                    <a:pt x="254559" y="274079"/>
                    <a:pt x="259753" y="319812"/>
                  </a:cubicBezTo>
                  <a:cubicBezTo>
                    <a:pt x="260960" y="330378"/>
                    <a:pt x="265036" y="333083"/>
                    <a:pt x="275094" y="332727"/>
                  </a:cubicBezTo>
                  <a:cubicBezTo>
                    <a:pt x="296012" y="331978"/>
                    <a:pt x="316966" y="332461"/>
                    <a:pt x="337908" y="332524"/>
                  </a:cubicBezTo>
                  <a:cubicBezTo>
                    <a:pt x="342011" y="332537"/>
                    <a:pt x="346113" y="332943"/>
                    <a:pt x="352514" y="333286"/>
                  </a:cubicBezTo>
                  <a:cubicBezTo>
                    <a:pt x="302818" y="419418"/>
                    <a:pt x="254216" y="503657"/>
                    <a:pt x="204228" y="590283"/>
                  </a:cubicBezTo>
                  <a:cubicBezTo>
                    <a:pt x="154305" y="503771"/>
                    <a:pt x="105740" y="419608"/>
                    <a:pt x="55778" y="333032"/>
                  </a:cubicBezTo>
                  <a:lnTo>
                    <a:pt x="141364" y="333032"/>
                  </a:lnTo>
                  <a:cubicBezTo>
                    <a:pt x="136093" y="283820"/>
                    <a:pt x="119557" y="240411"/>
                    <a:pt x="95288" y="200076"/>
                  </a:cubicBezTo>
                  <a:cubicBezTo>
                    <a:pt x="71107" y="159919"/>
                    <a:pt x="39243" y="126289"/>
                    <a:pt x="0" y="98603"/>
                  </a:cubicBezTo>
                  <a:cubicBezTo>
                    <a:pt x="23025" y="65748"/>
                    <a:pt x="45352" y="33884"/>
                    <a:pt x="691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Shape 6619"/>
            <p:cNvSpPr/>
            <p:nvPr/>
          </p:nvSpPr>
          <p:spPr>
            <a:xfrm>
              <a:off x="0" y="332866"/>
              <a:ext cx="352806" cy="589445"/>
            </a:xfrm>
            <a:custGeom>
              <a:avLst/>
              <a:gdLst/>
              <a:ahLst/>
              <a:cxnLst/>
              <a:rect l="0" t="0" r="0" b="0"/>
              <a:pathLst>
                <a:path w="352806" h="589445">
                  <a:moveTo>
                    <a:pt x="148590" y="0"/>
                  </a:moveTo>
                  <a:cubicBezTo>
                    <a:pt x="198590" y="86627"/>
                    <a:pt x="247117" y="170688"/>
                    <a:pt x="297028" y="257175"/>
                  </a:cubicBezTo>
                  <a:lnTo>
                    <a:pt x="211531" y="257175"/>
                  </a:lnTo>
                  <a:cubicBezTo>
                    <a:pt x="216700" y="306045"/>
                    <a:pt x="233121" y="349161"/>
                    <a:pt x="257035" y="389268"/>
                  </a:cubicBezTo>
                  <a:cubicBezTo>
                    <a:pt x="281064" y="429590"/>
                    <a:pt x="312636" y="463576"/>
                    <a:pt x="352806" y="491465"/>
                  </a:cubicBezTo>
                  <a:cubicBezTo>
                    <a:pt x="329895" y="524269"/>
                    <a:pt x="307480" y="556361"/>
                    <a:pt x="284378" y="589445"/>
                  </a:cubicBezTo>
                  <a:cubicBezTo>
                    <a:pt x="170828" y="506400"/>
                    <a:pt x="107912" y="395796"/>
                    <a:pt x="90856" y="257467"/>
                  </a:cubicBezTo>
                  <a:lnTo>
                    <a:pt x="0" y="257467"/>
                  </a:lnTo>
                  <a:cubicBezTo>
                    <a:pt x="49924" y="170955"/>
                    <a:pt x="98539" y="86728"/>
                    <a:pt x="14859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4" name="Shape 6620"/>
            <p:cNvSpPr/>
            <p:nvPr/>
          </p:nvSpPr>
          <p:spPr>
            <a:xfrm>
              <a:off x="332924" y="740744"/>
              <a:ext cx="590181" cy="352120"/>
            </a:xfrm>
            <a:custGeom>
              <a:avLst/>
              <a:gdLst/>
              <a:ahLst/>
              <a:cxnLst/>
              <a:rect l="0" t="0" r="0" b="0"/>
              <a:pathLst>
                <a:path w="590181" h="352120">
                  <a:moveTo>
                    <a:pt x="491668" y="0"/>
                  </a:moveTo>
                  <a:cubicBezTo>
                    <a:pt x="524192" y="22759"/>
                    <a:pt x="556082" y="45060"/>
                    <a:pt x="590181" y="68923"/>
                  </a:cubicBezTo>
                  <a:cubicBezTo>
                    <a:pt x="573481" y="88278"/>
                    <a:pt x="558330" y="107188"/>
                    <a:pt x="541756" y="124752"/>
                  </a:cubicBezTo>
                  <a:cubicBezTo>
                    <a:pt x="502209" y="166675"/>
                    <a:pt x="455282" y="198755"/>
                    <a:pt x="403047" y="222517"/>
                  </a:cubicBezTo>
                  <a:cubicBezTo>
                    <a:pt x="360553" y="241846"/>
                    <a:pt x="315697" y="254305"/>
                    <a:pt x="269176" y="259626"/>
                  </a:cubicBezTo>
                  <a:cubicBezTo>
                    <a:pt x="259499" y="260731"/>
                    <a:pt x="257200" y="264630"/>
                    <a:pt x="257442" y="273647"/>
                  </a:cubicBezTo>
                  <a:cubicBezTo>
                    <a:pt x="258013" y="295351"/>
                    <a:pt x="257658" y="317081"/>
                    <a:pt x="257594" y="338811"/>
                  </a:cubicBezTo>
                  <a:cubicBezTo>
                    <a:pt x="257581" y="342532"/>
                    <a:pt x="257124" y="346253"/>
                    <a:pt x="256718" y="352120"/>
                  </a:cubicBezTo>
                  <a:cubicBezTo>
                    <a:pt x="170751" y="302489"/>
                    <a:pt x="86512" y="253873"/>
                    <a:pt x="0" y="203937"/>
                  </a:cubicBezTo>
                  <a:cubicBezTo>
                    <a:pt x="86322" y="154089"/>
                    <a:pt x="170294" y="105626"/>
                    <a:pt x="256921" y="55601"/>
                  </a:cubicBezTo>
                  <a:lnTo>
                    <a:pt x="256921" y="141732"/>
                  </a:lnTo>
                  <a:cubicBezTo>
                    <a:pt x="356032" y="126517"/>
                    <a:pt x="433095" y="79693"/>
                    <a:pt x="49166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5" name="Shape 6621"/>
            <p:cNvSpPr/>
            <p:nvPr/>
          </p:nvSpPr>
          <p:spPr>
            <a:xfrm>
              <a:off x="349339" y="328802"/>
              <a:ext cx="203957" cy="407772"/>
            </a:xfrm>
            <a:custGeom>
              <a:avLst/>
              <a:gdLst/>
              <a:ahLst/>
              <a:cxnLst/>
              <a:rect l="0" t="0" r="0" b="0"/>
              <a:pathLst>
                <a:path w="203957" h="407772">
                  <a:moveTo>
                    <a:pt x="154788" y="0"/>
                  </a:moveTo>
                  <a:cubicBezTo>
                    <a:pt x="160931" y="20993"/>
                    <a:pt x="171290" y="35821"/>
                    <a:pt x="188258" y="41163"/>
                  </a:cubicBezTo>
                  <a:lnTo>
                    <a:pt x="203957" y="42838"/>
                  </a:lnTo>
                  <a:lnTo>
                    <a:pt x="203957" y="139450"/>
                  </a:lnTo>
                  <a:lnTo>
                    <a:pt x="203937" y="139446"/>
                  </a:lnTo>
                  <a:cubicBezTo>
                    <a:pt x="168275" y="139535"/>
                    <a:pt x="139192" y="168770"/>
                    <a:pt x="139408" y="204318"/>
                  </a:cubicBezTo>
                  <a:cubicBezTo>
                    <a:pt x="139541" y="230997"/>
                    <a:pt x="156148" y="253962"/>
                    <a:pt x="179472" y="263643"/>
                  </a:cubicBezTo>
                  <a:lnTo>
                    <a:pt x="203957" y="268403"/>
                  </a:lnTo>
                  <a:lnTo>
                    <a:pt x="203957" y="364736"/>
                  </a:lnTo>
                  <a:lnTo>
                    <a:pt x="201638" y="364439"/>
                  </a:lnTo>
                  <a:cubicBezTo>
                    <a:pt x="176606" y="365494"/>
                    <a:pt x="162154" y="381102"/>
                    <a:pt x="155359" y="407772"/>
                  </a:cubicBezTo>
                  <a:cubicBezTo>
                    <a:pt x="134824" y="399377"/>
                    <a:pt x="114910" y="391236"/>
                    <a:pt x="93777" y="382588"/>
                  </a:cubicBezTo>
                  <a:cubicBezTo>
                    <a:pt x="108560" y="357899"/>
                    <a:pt x="108979" y="335826"/>
                    <a:pt x="89421" y="316332"/>
                  </a:cubicBezTo>
                  <a:cubicBezTo>
                    <a:pt x="73546" y="300558"/>
                    <a:pt x="54382" y="299669"/>
                    <a:pt x="25235" y="313296"/>
                  </a:cubicBezTo>
                  <a:cubicBezTo>
                    <a:pt x="16942" y="293637"/>
                    <a:pt x="8712" y="274053"/>
                    <a:pt x="0" y="253302"/>
                  </a:cubicBezTo>
                  <a:cubicBezTo>
                    <a:pt x="27775" y="244920"/>
                    <a:pt x="45149" y="229337"/>
                    <a:pt x="43295" y="200482"/>
                  </a:cubicBezTo>
                  <a:cubicBezTo>
                    <a:pt x="41682" y="175933"/>
                    <a:pt x="26226" y="162065"/>
                    <a:pt x="76" y="155435"/>
                  </a:cubicBezTo>
                  <a:cubicBezTo>
                    <a:pt x="8535" y="134772"/>
                    <a:pt x="16663" y="114859"/>
                    <a:pt x="25260" y="93815"/>
                  </a:cubicBezTo>
                  <a:cubicBezTo>
                    <a:pt x="50076" y="108623"/>
                    <a:pt x="72479" y="109284"/>
                    <a:pt x="91478" y="89205"/>
                  </a:cubicBezTo>
                  <a:cubicBezTo>
                    <a:pt x="109233" y="70422"/>
                    <a:pt x="108090" y="49047"/>
                    <a:pt x="93752" y="25476"/>
                  </a:cubicBezTo>
                  <a:cubicBezTo>
                    <a:pt x="114275" y="16904"/>
                    <a:pt x="133909" y="8712"/>
                    <a:pt x="15478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Shape 6622"/>
            <p:cNvSpPr/>
            <p:nvPr/>
          </p:nvSpPr>
          <p:spPr>
            <a:xfrm>
              <a:off x="553296" y="328878"/>
              <a:ext cx="204094" cy="407924"/>
            </a:xfrm>
            <a:custGeom>
              <a:avLst/>
              <a:gdLst/>
              <a:ahLst/>
              <a:cxnLst/>
              <a:rect l="0" t="0" r="0" b="0"/>
              <a:pathLst>
                <a:path w="204094" h="407924">
                  <a:moveTo>
                    <a:pt x="48672" y="0"/>
                  </a:moveTo>
                  <a:cubicBezTo>
                    <a:pt x="69297" y="8471"/>
                    <a:pt x="89197" y="16650"/>
                    <a:pt x="109111" y="24828"/>
                  </a:cubicBezTo>
                  <a:cubicBezTo>
                    <a:pt x="95573" y="56540"/>
                    <a:pt x="97554" y="75908"/>
                    <a:pt x="114674" y="91758"/>
                  </a:cubicBezTo>
                  <a:cubicBezTo>
                    <a:pt x="131412" y="107252"/>
                    <a:pt x="151415" y="108445"/>
                    <a:pt x="178212" y="93840"/>
                  </a:cubicBezTo>
                  <a:cubicBezTo>
                    <a:pt x="186759" y="113919"/>
                    <a:pt x="195192" y="133718"/>
                    <a:pt x="204094" y="154635"/>
                  </a:cubicBezTo>
                  <a:cubicBezTo>
                    <a:pt x="176307" y="162662"/>
                    <a:pt x="159695" y="178067"/>
                    <a:pt x="160470" y="206261"/>
                  </a:cubicBezTo>
                  <a:cubicBezTo>
                    <a:pt x="161054" y="228460"/>
                    <a:pt x="173322" y="241554"/>
                    <a:pt x="203599" y="253225"/>
                  </a:cubicBezTo>
                  <a:cubicBezTo>
                    <a:pt x="195382" y="273164"/>
                    <a:pt x="187165" y="293027"/>
                    <a:pt x="180256" y="309778"/>
                  </a:cubicBezTo>
                  <a:cubicBezTo>
                    <a:pt x="163797" y="307568"/>
                    <a:pt x="150526" y="303759"/>
                    <a:pt x="137648" y="304787"/>
                  </a:cubicBezTo>
                  <a:cubicBezTo>
                    <a:pt x="129088" y="305486"/>
                    <a:pt x="119830" y="311696"/>
                    <a:pt x="113162" y="317894"/>
                  </a:cubicBezTo>
                  <a:cubicBezTo>
                    <a:pt x="96436" y="333388"/>
                    <a:pt x="95573" y="352196"/>
                    <a:pt x="109136" y="382689"/>
                  </a:cubicBezTo>
                  <a:cubicBezTo>
                    <a:pt x="89502" y="390957"/>
                    <a:pt x="69893" y="399212"/>
                    <a:pt x="49154" y="407924"/>
                  </a:cubicBezTo>
                  <a:cubicBezTo>
                    <a:pt x="43287" y="387112"/>
                    <a:pt x="33055" y="372351"/>
                    <a:pt x="16464" y="366769"/>
                  </a:cubicBezTo>
                  <a:lnTo>
                    <a:pt x="0" y="364660"/>
                  </a:lnTo>
                  <a:lnTo>
                    <a:pt x="0" y="268326"/>
                  </a:lnTo>
                  <a:lnTo>
                    <a:pt x="717" y="268465"/>
                  </a:lnTo>
                  <a:cubicBezTo>
                    <a:pt x="36213" y="268135"/>
                    <a:pt x="64915" y="238671"/>
                    <a:pt x="64547" y="202883"/>
                  </a:cubicBezTo>
                  <a:cubicBezTo>
                    <a:pt x="64280" y="176651"/>
                    <a:pt x="47818" y="153976"/>
                    <a:pt x="24811" y="144327"/>
                  </a:cubicBezTo>
                  <a:lnTo>
                    <a:pt x="0" y="139374"/>
                  </a:lnTo>
                  <a:lnTo>
                    <a:pt x="0" y="42762"/>
                  </a:lnTo>
                  <a:lnTo>
                    <a:pt x="3561" y="43142"/>
                  </a:lnTo>
                  <a:cubicBezTo>
                    <a:pt x="28288" y="41592"/>
                    <a:pt x="41814" y="25895"/>
                    <a:pt x="48672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783391" y="4706725"/>
            <a:ext cx="668019" cy="955675"/>
            <a:chOff x="0" y="0"/>
            <a:chExt cx="668553" cy="956247"/>
          </a:xfrm>
        </p:grpSpPr>
        <p:sp>
          <p:nvSpPr>
            <p:cNvPr id="85" name="Shape 6628"/>
            <p:cNvSpPr/>
            <p:nvPr/>
          </p:nvSpPr>
          <p:spPr>
            <a:xfrm>
              <a:off x="0" y="0"/>
              <a:ext cx="334461" cy="956247"/>
            </a:xfrm>
            <a:custGeom>
              <a:avLst/>
              <a:gdLst/>
              <a:ahLst/>
              <a:cxnLst/>
              <a:rect l="0" t="0" r="0" b="0"/>
              <a:pathLst>
                <a:path w="334461" h="956247">
                  <a:moveTo>
                    <a:pt x="261595" y="0"/>
                  </a:moveTo>
                  <a:lnTo>
                    <a:pt x="334461" y="0"/>
                  </a:lnTo>
                  <a:lnTo>
                    <a:pt x="334461" y="174758"/>
                  </a:lnTo>
                  <a:lnTo>
                    <a:pt x="211912" y="174765"/>
                  </a:lnTo>
                  <a:cubicBezTo>
                    <a:pt x="192392" y="174689"/>
                    <a:pt x="175907" y="166802"/>
                    <a:pt x="162230" y="152552"/>
                  </a:cubicBezTo>
                  <a:cubicBezTo>
                    <a:pt x="159042" y="149238"/>
                    <a:pt x="153441" y="146723"/>
                    <a:pt x="148856" y="146558"/>
                  </a:cubicBezTo>
                  <a:cubicBezTo>
                    <a:pt x="130835" y="145872"/>
                    <a:pt x="112763" y="146088"/>
                    <a:pt x="94716" y="146317"/>
                  </a:cubicBezTo>
                  <a:cubicBezTo>
                    <a:pt x="73952" y="146571"/>
                    <a:pt x="76835" y="144145"/>
                    <a:pt x="76822" y="164236"/>
                  </a:cubicBezTo>
                  <a:cubicBezTo>
                    <a:pt x="76733" y="398856"/>
                    <a:pt x="76822" y="633463"/>
                    <a:pt x="76606" y="868083"/>
                  </a:cubicBezTo>
                  <a:cubicBezTo>
                    <a:pt x="76594" y="877024"/>
                    <a:pt x="79616" y="878814"/>
                    <a:pt x="87833" y="878802"/>
                  </a:cubicBezTo>
                  <a:lnTo>
                    <a:pt x="334461" y="878713"/>
                  </a:lnTo>
                  <a:lnTo>
                    <a:pt x="334461" y="956247"/>
                  </a:lnTo>
                  <a:lnTo>
                    <a:pt x="31864" y="956247"/>
                  </a:lnTo>
                  <a:cubicBezTo>
                    <a:pt x="31178" y="955662"/>
                    <a:pt x="30556" y="954850"/>
                    <a:pt x="29743" y="954544"/>
                  </a:cubicBezTo>
                  <a:cubicBezTo>
                    <a:pt x="8039" y="946505"/>
                    <a:pt x="483" y="935749"/>
                    <a:pt x="432" y="912571"/>
                  </a:cubicBezTo>
                  <a:cubicBezTo>
                    <a:pt x="381" y="886117"/>
                    <a:pt x="406" y="859663"/>
                    <a:pt x="406" y="833209"/>
                  </a:cubicBezTo>
                  <a:cubicBezTo>
                    <a:pt x="406" y="593268"/>
                    <a:pt x="635" y="353327"/>
                    <a:pt x="76" y="113386"/>
                  </a:cubicBezTo>
                  <a:cubicBezTo>
                    <a:pt x="0" y="84950"/>
                    <a:pt x="20269" y="68529"/>
                    <a:pt x="43866" y="69266"/>
                  </a:cubicBezTo>
                  <a:cubicBezTo>
                    <a:pt x="78994" y="70345"/>
                    <a:pt x="114198" y="69736"/>
                    <a:pt x="149352" y="69304"/>
                  </a:cubicBezTo>
                  <a:cubicBezTo>
                    <a:pt x="153594" y="69253"/>
                    <a:pt x="158864" y="66802"/>
                    <a:pt x="161823" y="63703"/>
                  </a:cubicBezTo>
                  <a:cubicBezTo>
                    <a:pt x="173710" y="51207"/>
                    <a:pt x="187922" y="44043"/>
                    <a:pt x="204851" y="41402"/>
                  </a:cubicBezTo>
                  <a:cubicBezTo>
                    <a:pt x="207873" y="40932"/>
                    <a:pt x="210947" y="38265"/>
                    <a:pt x="213170" y="35852"/>
                  </a:cubicBezTo>
                  <a:cubicBezTo>
                    <a:pt x="220459" y="27940"/>
                    <a:pt x="226327" y="18301"/>
                    <a:pt x="234721" y="11951"/>
                  </a:cubicBezTo>
                  <a:cubicBezTo>
                    <a:pt x="242329" y="6185"/>
                    <a:pt x="252527" y="3848"/>
                    <a:pt x="26159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6" name="Shape 6629"/>
            <p:cNvSpPr/>
            <p:nvPr/>
          </p:nvSpPr>
          <p:spPr>
            <a:xfrm>
              <a:off x="334461" y="0"/>
              <a:ext cx="334092" cy="956247"/>
            </a:xfrm>
            <a:custGeom>
              <a:avLst/>
              <a:gdLst/>
              <a:ahLst/>
              <a:cxnLst/>
              <a:rect l="0" t="0" r="0" b="0"/>
              <a:pathLst>
                <a:path w="334092" h="956247">
                  <a:moveTo>
                    <a:pt x="0" y="0"/>
                  </a:moveTo>
                  <a:lnTo>
                    <a:pt x="72816" y="0"/>
                  </a:lnTo>
                  <a:cubicBezTo>
                    <a:pt x="73323" y="368"/>
                    <a:pt x="73768" y="953"/>
                    <a:pt x="74314" y="1067"/>
                  </a:cubicBezTo>
                  <a:cubicBezTo>
                    <a:pt x="96146" y="5524"/>
                    <a:pt x="112135" y="17463"/>
                    <a:pt x="122257" y="37465"/>
                  </a:cubicBezTo>
                  <a:cubicBezTo>
                    <a:pt x="123311" y="39535"/>
                    <a:pt x="126917" y="41072"/>
                    <a:pt x="129546" y="41466"/>
                  </a:cubicBezTo>
                  <a:cubicBezTo>
                    <a:pt x="146476" y="44031"/>
                    <a:pt x="160674" y="51333"/>
                    <a:pt x="172638" y="63678"/>
                  </a:cubicBezTo>
                  <a:cubicBezTo>
                    <a:pt x="175635" y="66751"/>
                    <a:pt x="180867" y="69253"/>
                    <a:pt x="185096" y="69304"/>
                  </a:cubicBezTo>
                  <a:cubicBezTo>
                    <a:pt x="221177" y="69736"/>
                    <a:pt x="257283" y="69507"/>
                    <a:pt x="293376" y="69571"/>
                  </a:cubicBezTo>
                  <a:cubicBezTo>
                    <a:pt x="317900" y="69621"/>
                    <a:pt x="333851" y="85331"/>
                    <a:pt x="333953" y="109652"/>
                  </a:cubicBezTo>
                  <a:cubicBezTo>
                    <a:pt x="334092" y="136411"/>
                    <a:pt x="334004" y="163170"/>
                    <a:pt x="334004" y="189941"/>
                  </a:cubicBezTo>
                  <a:cubicBezTo>
                    <a:pt x="334004" y="430797"/>
                    <a:pt x="334016" y="671665"/>
                    <a:pt x="333903" y="912521"/>
                  </a:cubicBezTo>
                  <a:cubicBezTo>
                    <a:pt x="333889" y="918642"/>
                    <a:pt x="333344" y="925068"/>
                    <a:pt x="331464" y="930834"/>
                  </a:cubicBezTo>
                  <a:cubicBezTo>
                    <a:pt x="326917" y="944740"/>
                    <a:pt x="315246" y="951230"/>
                    <a:pt x="302546" y="956247"/>
                  </a:cubicBezTo>
                  <a:lnTo>
                    <a:pt x="0" y="956247"/>
                  </a:lnTo>
                  <a:lnTo>
                    <a:pt x="0" y="878713"/>
                  </a:lnTo>
                  <a:lnTo>
                    <a:pt x="243465" y="878624"/>
                  </a:lnTo>
                  <a:cubicBezTo>
                    <a:pt x="257524" y="878624"/>
                    <a:pt x="257626" y="878561"/>
                    <a:pt x="257626" y="864552"/>
                  </a:cubicBezTo>
                  <a:cubicBezTo>
                    <a:pt x="257651" y="746925"/>
                    <a:pt x="257626" y="629298"/>
                    <a:pt x="257626" y="511683"/>
                  </a:cubicBezTo>
                  <a:lnTo>
                    <a:pt x="257689" y="511683"/>
                  </a:lnTo>
                  <a:cubicBezTo>
                    <a:pt x="257689" y="393433"/>
                    <a:pt x="257626" y="275196"/>
                    <a:pt x="257854" y="156947"/>
                  </a:cubicBezTo>
                  <a:cubicBezTo>
                    <a:pt x="257868" y="149009"/>
                    <a:pt x="256064" y="145885"/>
                    <a:pt x="247593" y="146101"/>
                  </a:cubicBezTo>
                  <a:cubicBezTo>
                    <a:pt x="226765" y="146622"/>
                    <a:pt x="205886" y="145948"/>
                    <a:pt x="185058" y="146533"/>
                  </a:cubicBezTo>
                  <a:cubicBezTo>
                    <a:pt x="180779" y="146660"/>
                    <a:pt x="175521" y="149111"/>
                    <a:pt x="172536" y="152248"/>
                  </a:cubicBezTo>
                  <a:cubicBezTo>
                    <a:pt x="158934" y="166548"/>
                    <a:pt x="142513" y="174676"/>
                    <a:pt x="122968" y="174752"/>
                  </a:cubicBezTo>
                  <a:lnTo>
                    <a:pt x="0" y="17475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7" name="Shape 120790"/>
            <p:cNvSpPr/>
            <p:nvPr/>
          </p:nvSpPr>
          <p:spPr>
            <a:xfrm>
              <a:off x="275562" y="270539"/>
              <a:ext cx="278231" cy="53391"/>
            </a:xfrm>
            <a:custGeom>
              <a:avLst/>
              <a:gdLst/>
              <a:ahLst/>
              <a:cxnLst/>
              <a:rect l="0" t="0" r="0" b="0"/>
              <a:pathLst>
                <a:path w="278231" h="53391">
                  <a:moveTo>
                    <a:pt x="0" y="0"/>
                  </a:moveTo>
                  <a:lnTo>
                    <a:pt x="278231" y="0"/>
                  </a:lnTo>
                  <a:lnTo>
                    <a:pt x="278231" y="53391"/>
                  </a:lnTo>
                  <a:lnTo>
                    <a:pt x="0" y="53391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8" name="Shape 120791"/>
            <p:cNvSpPr/>
            <p:nvPr/>
          </p:nvSpPr>
          <p:spPr>
            <a:xfrm>
              <a:off x="275790" y="742674"/>
              <a:ext cx="278143" cy="53340"/>
            </a:xfrm>
            <a:custGeom>
              <a:avLst/>
              <a:gdLst/>
              <a:ahLst/>
              <a:cxnLst/>
              <a:rect l="0" t="0" r="0" b="0"/>
              <a:pathLst>
                <a:path w="278143" h="53340">
                  <a:moveTo>
                    <a:pt x="0" y="0"/>
                  </a:moveTo>
                  <a:lnTo>
                    <a:pt x="278143" y="0"/>
                  </a:lnTo>
                  <a:lnTo>
                    <a:pt x="278143" y="53340"/>
                  </a:lnTo>
                  <a:lnTo>
                    <a:pt x="0" y="533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9" name="Shape 120792"/>
            <p:cNvSpPr/>
            <p:nvPr/>
          </p:nvSpPr>
          <p:spPr>
            <a:xfrm>
              <a:off x="275701" y="426330"/>
              <a:ext cx="278257" cy="52578"/>
            </a:xfrm>
            <a:custGeom>
              <a:avLst/>
              <a:gdLst/>
              <a:ahLst/>
              <a:cxnLst/>
              <a:rect l="0" t="0" r="0" b="0"/>
              <a:pathLst>
                <a:path w="278257" h="52578">
                  <a:moveTo>
                    <a:pt x="0" y="0"/>
                  </a:moveTo>
                  <a:lnTo>
                    <a:pt x="278257" y="0"/>
                  </a:lnTo>
                  <a:lnTo>
                    <a:pt x="278257" y="52578"/>
                  </a:lnTo>
                  <a:lnTo>
                    <a:pt x="0" y="52578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0" name="Shape 120793"/>
            <p:cNvSpPr/>
            <p:nvPr/>
          </p:nvSpPr>
          <p:spPr>
            <a:xfrm>
              <a:off x="275651" y="581537"/>
              <a:ext cx="278079" cy="52667"/>
            </a:xfrm>
            <a:custGeom>
              <a:avLst/>
              <a:gdLst/>
              <a:ahLst/>
              <a:cxnLst/>
              <a:rect l="0" t="0" r="0" b="0"/>
              <a:pathLst>
                <a:path w="278079" h="52667">
                  <a:moveTo>
                    <a:pt x="0" y="0"/>
                  </a:moveTo>
                  <a:lnTo>
                    <a:pt x="278079" y="0"/>
                  </a:lnTo>
                  <a:lnTo>
                    <a:pt x="278079" y="52667"/>
                  </a:lnTo>
                  <a:lnTo>
                    <a:pt x="0" y="5266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1" name="Shape 6634"/>
            <p:cNvSpPr/>
            <p:nvPr/>
          </p:nvSpPr>
          <p:spPr>
            <a:xfrm>
              <a:off x="108530" y="562227"/>
              <a:ext cx="133464" cy="93241"/>
            </a:xfrm>
            <a:custGeom>
              <a:avLst/>
              <a:gdLst/>
              <a:ahLst/>
              <a:cxnLst/>
              <a:rect l="0" t="0" r="0" b="0"/>
              <a:pathLst>
                <a:path w="133464" h="93241">
                  <a:moveTo>
                    <a:pt x="117751" y="281"/>
                  </a:moveTo>
                  <a:cubicBezTo>
                    <a:pt x="120815" y="0"/>
                    <a:pt x="123749" y="1198"/>
                    <a:pt x="126645" y="3858"/>
                  </a:cubicBezTo>
                  <a:cubicBezTo>
                    <a:pt x="132804" y="9509"/>
                    <a:pt x="133464" y="18145"/>
                    <a:pt x="127165" y="24571"/>
                  </a:cubicBezTo>
                  <a:cubicBezTo>
                    <a:pt x="106515" y="45628"/>
                    <a:pt x="85662" y="66481"/>
                    <a:pt x="64605" y="87144"/>
                  </a:cubicBezTo>
                  <a:cubicBezTo>
                    <a:pt x="58382" y="93241"/>
                    <a:pt x="50788" y="93190"/>
                    <a:pt x="44539" y="87246"/>
                  </a:cubicBezTo>
                  <a:cubicBezTo>
                    <a:pt x="31293" y="74609"/>
                    <a:pt x="18364" y="61605"/>
                    <a:pt x="5677" y="48409"/>
                  </a:cubicBezTo>
                  <a:cubicBezTo>
                    <a:pt x="0" y="42504"/>
                    <a:pt x="534" y="33589"/>
                    <a:pt x="5906" y="28267"/>
                  </a:cubicBezTo>
                  <a:cubicBezTo>
                    <a:pt x="11278" y="22933"/>
                    <a:pt x="20041" y="22578"/>
                    <a:pt x="26010" y="28369"/>
                  </a:cubicBezTo>
                  <a:cubicBezTo>
                    <a:pt x="35319" y="37424"/>
                    <a:pt x="44082" y="47038"/>
                    <a:pt x="53835" y="57172"/>
                  </a:cubicBezTo>
                  <a:cubicBezTo>
                    <a:pt x="73025" y="38922"/>
                    <a:pt x="90551" y="22247"/>
                    <a:pt x="108077" y="5573"/>
                  </a:cubicBezTo>
                  <a:cubicBezTo>
                    <a:pt x="111493" y="2322"/>
                    <a:pt x="114688" y="562"/>
                    <a:pt x="117751" y="281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2" name="Shape 6635"/>
            <p:cNvSpPr/>
            <p:nvPr/>
          </p:nvSpPr>
          <p:spPr>
            <a:xfrm>
              <a:off x="108742" y="251442"/>
              <a:ext cx="133121" cy="93519"/>
            </a:xfrm>
            <a:custGeom>
              <a:avLst/>
              <a:gdLst/>
              <a:ahLst/>
              <a:cxnLst/>
              <a:rect l="0" t="0" r="0" b="0"/>
              <a:pathLst>
                <a:path w="133121" h="93519">
                  <a:moveTo>
                    <a:pt x="117611" y="365"/>
                  </a:moveTo>
                  <a:cubicBezTo>
                    <a:pt x="120831" y="0"/>
                    <a:pt x="123838" y="1191"/>
                    <a:pt x="126695" y="3908"/>
                  </a:cubicBezTo>
                  <a:cubicBezTo>
                    <a:pt x="133020" y="9928"/>
                    <a:pt x="133121" y="18348"/>
                    <a:pt x="126162" y="25422"/>
                  </a:cubicBezTo>
                  <a:cubicBezTo>
                    <a:pt x="106058" y="45819"/>
                    <a:pt x="85814" y="66075"/>
                    <a:pt x="65418" y="86154"/>
                  </a:cubicBezTo>
                  <a:cubicBezTo>
                    <a:pt x="57938" y="93519"/>
                    <a:pt x="50736" y="93494"/>
                    <a:pt x="43269" y="86255"/>
                  </a:cubicBezTo>
                  <a:cubicBezTo>
                    <a:pt x="30747" y="74126"/>
                    <a:pt x="18453" y="61782"/>
                    <a:pt x="6312" y="49285"/>
                  </a:cubicBezTo>
                  <a:cubicBezTo>
                    <a:pt x="76" y="42885"/>
                    <a:pt x="0" y="33918"/>
                    <a:pt x="5474" y="28368"/>
                  </a:cubicBezTo>
                  <a:cubicBezTo>
                    <a:pt x="11595" y="22158"/>
                    <a:pt x="19825" y="22260"/>
                    <a:pt x="26975" y="29283"/>
                  </a:cubicBezTo>
                  <a:cubicBezTo>
                    <a:pt x="35814" y="37970"/>
                    <a:pt x="44260" y="47076"/>
                    <a:pt x="53759" y="56905"/>
                  </a:cubicBezTo>
                  <a:cubicBezTo>
                    <a:pt x="72530" y="39100"/>
                    <a:pt x="89865" y="22603"/>
                    <a:pt x="107252" y="6156"/>
                  </a:cubicBezTo>
                  <a:cubicBezTo>
                    <a:pt x="110960" y="2651"/>
                    <a:pt x="114392" y="730"/>
                    <a:pt x="117611" y="365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3" name="Shape 6636"/>
            <p:cNvSpPr/>
            <p:nvPr/>
          </p:nvSpPr>
          <p:spPr>
            <a:xfrm>
              <a:off x="108629" y="406811"/>
              <a:ext cx="133490" cy="93825"/>
            </a:xfrm>
            <a:custGeom>
              <a:avLst/>
              <a:gdLst/>
              <a:ahLst/>
              <a:cxnLst/>
              <a:rect l="0" t="0" r="0" b="0"/>
              <a:pathLst>
                <a:path w="133490" h="93825">
                  <a:moveTo>
                    <a:pt x="117651" y="459"/>
                  </a:moveTo>
                  <a:cubicBezTo>
                    <a:pt x="121053" y="0"/>
                    <a:pt x="124149" y="1292"/>
                    <a:pt x="127089" y="4328"/>
                  </a:cubicBezTo>
                  <a:cubicBezTo>
                    <a:pt x="133490" y="10932"/>
                    <a:pt x="133007" y="18679"/>
                    <a:pt x="125285" y="26477"/>
                  </a:cubicBezTo>
                  <a:cubicBezTo>
                    <a:pt x="105791" y="46149"/>
                    <a:pt x="86233" y="65757"/>
                    <a:pt x="66573" y="85252"/>
                  </a:cubicBezTo>
                  <a:cubicBezTo>
                    <a:pt x="57976" y="93761"/>
                    <a:pt x="50952" y="93825"/>
                    <a:pt x="42329" y="85404"/>
                  </a:cubicBezTo>
                  <a:cubicBezTo>
                    <a:pt x="30315" y="73670"/>
                    <a:pt x="18466" y="61744"/>
                    <a:pt x="6731" y="49717"/>
                  </a:cubicBezTo>
                  <a:cubicBezTo>
                    <a:pt x="178" y="42999"/>
                    <a:pt x="0" y="33804"/>
                    <a:pt x="5905" y="28140"/>
                  </a:cubicBezTo>
                  <a:cubicBezTo>
                    <a:pt x="11747" y="22514"/>
                    <a:pt x="20752" y="22996"/>
                    <a:pt x="27496" y="29753"/>
                  </a:cubicBezTo>
                  <a:cubicBezTo>
                    <a:pt x="36246" y="38516"/>
                    <a:pt x="44691" y="47558"/>
                    <a:pt x="53810" y="57045"/>
                  </a:cubicBezTo>
                  <a:cubicBezTo>
                    <a:pt x="72199" y="39570"/>
                    <a:pt x="89307" y="23352"/>
                    <a:pt x="106375" y="7096"/>
                  </a:cubicBezTo>
                  <a:cubicBezTo>
                    <a:pt x="110541" y="3128"/>
                    <a:pt x="114249" y="918"/>
                    <a:pt x="117651" y="45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4" name="Shape 6637"/>
            <p:cNvSpPr/>
            <p:nvPr/>
          </p:nvSpPr>
          <p:spPr>
            <a:xfrm>
              <a:off x="108584" y="717430"/>
              <a:ext cx="133680" cy="93311"/>
            </a:xfrm>
            <a:custGeom>
              <a:avLst/>
              <a:gdLst/>
              <a:ahLst/>
              <a:cxnLst/>
              <a:rect l="0" t="0" r="0" b="0"/>
              <a:pathLst>
                <a:path w="133680" h="93311">
                  <a:moveTo>
                    <a:pt x="116816" y="424"/>
                  </a:moveTo>
                  <a:cubicBezTo>
                    <a:pt x="119856" y="0"/>
                    <a:pt x="122974" y="1051"/>
                    <a:pt x="126352" y="3928"/>
                  </a:cubicBezTo>
                  <a:cubicBezTo>
                    <a:pt x="132829" y="9465"/>
                    <a:pt x="133680" y="18101"/>
                    <a:pt x="127368" y="24565"/>
                  </a:cubicBezTo>
                  <a:cubicBezTo>
                    <a:pt x="106743" y="45672"/>
                    <a:pt x="85827" y="66526"/>
                    <a:pt x="64782" y="87202"/>
                  </a:cubicBezTo>
                  <a:cubicBezTo>
                    <a:pt x="58585" y="93311"/>
                    <a:pt x="50241" y="93107"/>
                    <a:pt x="43929" y="86999"/>
                  </a:cubicBezTo>
                  <a:cubicBezTo>
                    <a:pt x="31204" y="74692"/>
                    <a:pt x="18681" y="62157"/>
                    <a:pt x="6337" y="49470"/>
                  </a:cubicBezTo>
                  <a:cubicBezTo>
                    <a:pt x="0" y="42942"/>
                    <a:pt x="38" y="34395"/>
                    <a:pt x="5740" y="28629"/>
                  </a:cubicBezTo>
                  <a:cubicBezTo>
                    <a:pt x="11582" y="22711"/>
                    <a:pt x="19736" y="22520"/>
                    <a:pt x="26416" y="29061"/>
                  </a:cubicBezTo>
                  <a:cubicBezTo>
                    <a:pt x="35496" y="37926"/>
                    <a:pt x="44056" y="47336"/>
                    <a:pt x="53683" y="57407"/>
                  </a:cubicBezTo>
                  <a:cubicBezTo>
                    <a:pt x="72758" y="39246"/>
                    <a:pt x="90475" y="22749"/>
                    <a:pt x="107747" y="5769"/>
                  </a:cubicBezTo>
                  <a:cubicBezTo>
                    <a:pt x="110814" y="2747"/>
                    <a:pt x="113776" y="848"/>
                    <a:pt x="116816" y="424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520168" y="4706725"/>
            <a:ext cx="648335" cy="1062356"/>
            <a:chOff x="0" y="0"/>
            <a:chExt cx="648386" cy="1062456"/>
          </a:xfrm>
        </p:grpSpPr>
        <p:sp>
          <p:nvSpPr>
            <p:cNvPr id="79" name="Shape 6638"/>
            <p:cNvSpPr/>
            <p:nvPr/>
          </p:nvSpPr>
          <p:spPr>
            <a:xfrm>
              <a:off x="0" y="6"/>
              <a:ext cx="324212" cy="938435"/>
            </a:xfrm>
            <a:custGeom>
              <a:avLst/>
              <a:gdLst/>
              <a:ahLst/>
              <a:cxnLst/>
              <a:rect l="0" t="0" r="0" b="0"/>
              <a:pathLst>
                <a:path w="324212" h="938435">
                  <a:moveTo>
                    <a:pt x="324212" y="0"/>
                  </a:moveTo>
                  <a:lnTo>
                    <a:pt x="324212" y="139541"/>
                  </a:lnTo>
                  <a:lnTo>
                    <a:pt x="103010" y="139541"/>
                  </a:lnTo>
                  <a:lnTo>
                    <a:pt x="103010" y="173069"/>
                  </a:lnTo>
                  <a:lnTo>
                    <a:pt x="324212" y="173069"/>
                  </a:lnTo>
                  <a:lnTo>
                    <a:pt x="324212" y="244101"/>
                  </a:lnTo>
                  <a:lnTo>
                    <a:pt x="102920" y="244101"/>
                  </a:lnTo>
                  <a:lnTo>
                    <a:pt x="102920" y="277540"/>
                  </a:lnTo>
                  <a:lnTo>
                    <a:pt x="324212" y="277540"/>
                  </a:lnTo>
                  <a:lnTo>
                    <a:pt x="324212" y="348088"/>
                  </a:lnTo>
                  <a:lnTo>
                    <a:pt x="102908" y="348088"/>
                  </a:lnTo>
                  <a:lnTo>
                    <a:pt x="102908" y="381603"/>
                  </a:lnTo>
                  <a:lnTo>
                    <a:pt x="324212" y="381603"/>
                  </a:lnTo>
                  <a:lnTo>
                    <a:pt x="324212" y="452393"/>
                  </a:lnTo>
                  <a:lnTo>
                    <a:pt x="102882" y="452393"/>
                  </a:lnTo>
                  <a:lnTo>
                    <a:pt x="102882" y="485858"/>
                  </a:lnTo>
                  <a:lnTo>
                    <a:pt x="324212" y="485858"/>
                  </a:lnTo>
                  <a:lnTo>
                    <a:pt x="324212" y="556889"/>
                  </a:lnTo>
                  <a:lnTo>
                    <a:pt x="102895" y="556889"/>
                  </a:lnTo>
                  <a:lnTo>
                    <a:pt x="102895" y="590277"/>
                  </a:lnTo>
                  <a:lnTo>
                    <a:pt x="324212" y="590277"/>
                  </a:lnTo>
                  <a:lnTo>
                    <a:pt x="324212" y="721535"/>
                  </a:lnTo>
                  <a:lnTo>
                    <a:pt x="318998" y="729863"/>
                  </a:lnTo>
                  <a:cubicBezTo>
                    <a:pt x="303339" y="763371"/>
                    <a:pt x="302511" y="796181"/>
                    <a:pt x="315564" y="827111"/>
                  </a:cubicBezTo>
                  <a:lnTo>
                    <a:pt x="324212" y="841940"/>
                  </a:lnTo>
                  <a:lnTo>
                    <a:pt x="324212" y="938435"/>
                  </a:lnTo>
                  <a:lnTo>
                    <a:pt x="72326" y="938423"/>
                  </a:lnTo>
                  <a:cubicBezTo>
                    <a:pt x="28956" y="938397"/>
                    <a:pt x="25" y="909072"/>
                    <a:pt x="25" y="865029"/>
                  </a:cubicBezTo>
                  <a:cubicBezTo>
                    <a:pt x="0" y="601479"/>
                    <a:pt x="0" y="337941"/>
                    <a:pt x="25" y="74390"/>
                  </a:cubicBezTo>
                  <a:cubicBezTo>
                    <a:pt x="38" y="29445"/>
                    <a:pt x="28677" y="45"/>
                    <a:pt x="72542" y="19"/>
                  </a:cubicBezTo>
                  <a:lnTo>
                    <a:pt x="32421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0" name="Shape 6639"/>
            <p:cNvSpPr/>
            <p:nvPr/>
          </p:nvSpPr>
          <p:spPr>
            <a:xfrm>
              <a:off x="324212" y="841946"/>
              <a:ext cx="17545" cy="96495"/>
            </a:xfrm>
            <a:custGeom>
              <a:avLst/>
              <a:gdLst/>
              <a:ahLst/>
              <a:cxnLst/>
              <a:rect l="0" t="0" r="0" b="0"/>
              <a:pathLst>
                <a:path w="17545" h="96495">
                  <a:moveTo>
                    <a:pt x="0" y="0"/>
                  </a:moveTo>
                  <a:lnTo>
                    <a:pt x="8998" y="15431"/>
                  </a:lnTo>
                  <a:cubicBezTo>
                    <a:pt x="14777" y="23127"/>
                    <a:pt x="17545" y="30290"/>
                    <a:pt x="17215" y="39866"/>
                  </a:cubicBezTo>
                  <a:cubicBezTo>
                    <a:pt x="16593" y="58255"/>
                    <a:pt x="17037" y="76670"/>
                    <a:pt x="17037" y="96495"/>
                  </a:cubicBezTo>
                  <a:lnTo>
                    <a:pt x="5074" y="96495"/>
                  </a:lnTo>
                  <a:lnTo>
                    <a:pt x="0" y="9649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1" name="Shape 6640"/>
            <p:cNvSpPr/>
            <p:nvPr/>
          </p:nvSpPr>
          <p:spPr>
            <a:xfrm>
              <a:off x="324212" y="0"/>
              <a:ext cx="324174" cy="938467"/>
            </a:xfrm>
            <a:custGeom>
              <a:avLst/>
              <a:gdLst/>
              <a:ahLst/>
              <a:cxnLst/>
              <a:rect l="0" t="0" r="0" b="0"/>
              <a:pathLst>
                <a:path w="324174" h="938467">
                  <a:moveTo>
                    <a:pt x="74606" y="0"/>
                  </a:moveTo>
                  <a:lnTo>
                    <a:pt x="85287" y="0"/>
                  </a:lnTo>
                  <a:cubicBezTo>
                    <a:pt x="85287" y="31941"/>
                    <a:pt x="85287" y="62306"/>
                    <a:pt x="85287" y="92684"/>
                  </a:cubicBezTo>
                  <a:cubicBezTo>
                    <a:pt x="85287" y="131064"/>
                    <a:pt x="85135" y="169431"/>
                    <a:pt x="85325" y="207810"/>
                  </a:cubicBezTo>
                  <a:cubicBezTo>
                    <a:pt x="85529" y="247688"/>
                    <a:pt x="115018" y="277813"/>
                    <a:pt x="154248" y="277990"/>
                  </a:cubicBezTo>
                  <a:cubicBezTo>
                    <a:pt x="206496" y="278232"/>
                    <a:pt x="258744" y="278054"/>
                    <a:pt x="310991" y="278054"/>
                  </a:cubicBezTo>
                  <a:lnTo>
                    <a:pt x="324162" y="278054"/>
                  </a:lnTo>
                  <a:lnTo>
                    <a:pt x="324162" y="290030"/>
                  </a:lnTo>
                  <a:cubicBezTo>
                    <a:pt x="324162" y="481533"/>
                    <a:pt x="324174" y="673036"/>
                    <a:pt x="324148" y="864540"/>
                  </a:cubicBezTo>
                  <a:cubicBezTo>
                    <a:pt x="324136" y="909371"/>
                    <a:pt x="295472" y="938378"/>
                    <a:pt x="251302" y="938441"/>
                  </a:cubicBezTo>
                  <a:cubicBezTo>
                    <a:pt x="230422" y="938467"/>
                    <a:pt x="209557" y="938441"/>
                    <a:pt x="187687" y="938441"/>
                  </a:cubicBezTo>
                  <a:cubicBezTo>
                    <a:pt x="187687" y="915048"/>
                    <a:pt x="187446" y="892696"/>
                    <a:pt x="187954" y="870369"/>
                  </a:cubicBezTo>
                  <a:cubicBezTo>
                    <a:pt x="188030" y="867029"/>
                    <a:pt x="191294" y="863511"/>
                    <a:pt x="193618" y="860501"/>
                  </a:cubicBezTo>
                  <a:cubicBezTo>
                    <a:pt x="224784" y="820014"/>
                    <a:pt x="231477" y="775665"/>
                    <a:pt x="209557" y="729361"/>
                  </a:cubicBezTo>
                  <a:cubicBezTo>
                    <a:pt x="187840" y="683502"/>
                    <a:pt x="149956" y="659867"/>
                    <a:pt x="99905" y="660768"/>
                  </a:cubicBezTo>
                  <a:cubicBezTo>
                    <a:pt x="63738" y="661407"/>
                    <a:pt x="34330" y="675060"/>
                    <a:pt x="13158" y="700520"/>
                  </a:cubicBezTo>
                  <a:lnTo>
                    <a:pt x="0" y="721541"/>
                  </a:lnTo>
                  <a:lnTo>
                    <a:pt x="0" y="590283"/>
                  </a:lnTo>
                  <a:lnTo>
                    <a:pt x="221317" y="590283"/>
                  </a:lnTo>
                  <a:lnTo>
                    <a:pt x="221317" y="556895"/>
                  </a:lnTo>
                  <a:lnTo>
                    <a:pt x="0" y="556895"/>
                  </a:lnTo>
                  <a:lnTo>
                    <a:pt x="0" y="485864"/>
                  </a:lnTo>
                  <a:lnTo>
                    <a:pt x="220923" y="485864"/>
                  </a:lnTo>
                  <a:lnTo>
                    <a:pt x="220923" y="452400"/>
                  </a:lnTo>
                  <a:lnTo>
                    <a:pt x="0" y="452400"/>
                  </a:lnTo>
                  <a:lnTo>
                    <a:pt x="0" y="381609"/>
                  </a:lnTo>
                  <a:lnTo>
                    <a:pt x="220949" y="381609"/>
                  </a:lnTo>
                  <a:lnTo>
                    <a:pt x="220949" y="348094"/>
                  </a:lnTo>
                  <a:lnTo>
                    <a:pt x="0" y="348094"/>
                  </a:lnTo>
                  <a:lnTo>
                    <a:pt x="0" y="277546"/>
                  </a:lnTo>
                  <a:lnTo>
                    <a:pt x="16313" y="277546"/>
                  </a:lnTo>
                  <a:lnTo>
                    <a:pt x="16313" y="244107"/>
                  </a:lnTo>
                  <a:lnTo>
                    <a:pt x="0" y="244107"/>
                  </a:lnTo>
                  <a:lnTo>
                    <a:pt x="0" y="173075"/>
                  </a:lnTo>
                  <a:lnTo>
                    <a:pt x="16593" y="173075"/>
                  </a:lnTo>
                  <a:lnTo>
                    <a:pt x="16593" y="139547"/>
                  </a:lnTo>
                  <a:lnTo>
                    <a:pt x="0" y="139547"/>
                  </a:lnTo>
                  <a:lnTo>
                    <a:pt x="0" y="6"/>
                  </a:lnTo>
                  <a:lnTo>
                    <a:pt x="7460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2" name="Shape 6641"/>
            <p:cNvSpPr/>
            <p:nvPr/>
          </p:nvSpPr>
          <p:spPr>
            <a:xfrm>
              <a:off x="443586" y="16"/>
              <a:ext cx="204305" cy="243319"/>
            </a:xfrm>
            <a:custGeom>
              <a:avLst/>
              <a:gdLst/>
              <a:ahLst/>
              <a:cxnLst/>
              <a:rect l="0" t="0" r="0" b="0"/>
              <a:pathLst>
                <a:path w="204305" h="243319">
                  <a:moveTo>
                    <a:pt x="38" y="0"/>
                  </a:moveTo>
                  <a:cubicBezTo>
                    <a:pt x="69177" y="82169"/>
                    <a:pt x="136131" y="161722"/>
                    <a:pt x="204305" y="242722"/>
                  </a:cubicBezTo>
                  <a:cubicBezTo>
                    <a:pt x="199580" y="242977"/>
                    <a:pt x="196596" y="243269"/>
                    <a:pt x="193611" y="243269"/>
                  </a:cubicBezTo>
                  <a:cubicBezTo>
                    <a:pt x="141745" y="243294"/>
                    <a:pt x="89878" y="243319"/>
                    <a:pt x="38011" y="243269"/>
                  </a:cubicBezTo>
                  <a:cubicBezTo>
                    <a:pt x="13932" y="243243"/>
                    <a:pt x="89" y="229388"/>
                    <a:pt x="64" y="205169"/>
                  </a:cubicBezTo>
                  <a:cubicBezTo>
                    <a:pt x="0" y="140386"/>
                    <a:pt x="38" y="75616"/>
                    <a:pt x="38" y="10846"/>
                  </a:cubicBezTo>
                  <a:lnTo>
                    <a:pt x="3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3" name="Shape 6642"/>
            <p:cNvSpPr/>
            <p:nvPr/>
          </p:nvSpPr>
          <p:spPr>
            <a:xfrm>
              <a:off x="341052" y="694946"/>
              <a:ext cx="171018" cy="174193"/>
            </a:xfrm>
            <a:custGeom>
              <a:avLst/>
              <a:gdLst/>
              <a:ahLst/>
              <a:cxnLst/>
              <a:rect l="0" t="0" r="0" b="0"/>
              <a:pathLst>
                <a:path w="171018" h="174193">
                  <a:moveTo>
                    <a:pt x="86042" y="203"/>
                  </a:moveTo>
                  <a:cubicBezTo>
                    <a:pt x="132982" y="406"/>
                    <a:pt x="171018" y="39636"/>
                    <a:pt x="170802" y="87630"/>
                  </a:cubicBezTo>
                  <a:cubicBezTo>
                    <a:pt x="170599" y="135433"/>
                    <a:pt x="132042" y="174193"/>
                    <a:pt x="84937" y="173965"/>
                  </a:cubicBezTo>
                  <a:cubicBezTo>
                    <a:pt x="37986" y="173748"/>
                    <a:pt x="0" y="134531"/>
                    <a:pt x="203" y="86513"/>
                  </a:cubicBezTo>
                  <a:cubicBezTo>
                    <a:pt x="406" y="38659"/>
                    <a:pt x="38862" y="0"/>
                    <a:pt x="86042" y="203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4" name="Shape 6643"/>
            <p:cNvSpPr/>
            <p:nvPr/>
          </p:nvSpPr>
          <p:spPr>
            <a:xfrm>
              <a:off x="376197" y="892377"/>
              <a:ext cx="100889" cy="170079"/>
            </a:xfrm>
            <a:custGeom>
              <a:avLst/>
              <a:gdLst/>
              <a:ahLst/>
              <a:cxnLst/>
              <a:rect l="0" t="0" r="0" b="0"/>
              <a:pathLst>
                <a:path w="100889" h="170079">
                  <a:moveTo>
                    <a:pt x="100889" y="0"/>
                  </a:moveTo>
                  <a:lnTo>
                    <a:pt x="100889" y="168263"/>
                  </a:lnTo>
                  <a:cubicBezTo>
                    <a:pt x="100101" y="168694"/>
                    <a:pt x="99327" y="169139"/>
                    <a:pt x="98539" y="169583"/>
                  </a:cubicBezTo>
                  <a:cubicBezTo>
                    <a:pt x="82753" y="153010"/>
                    <a:pt x="66967" y="136437"/>
                    <a:pt x="50749" y="119406"/>
                  </a:cubicBezTo>
                  <a:cubicBezTo>
                    <a:pt x="34290" y="136627"/>
                    <a:pt x="18288" y="153353"/>
                    <a:pt x="2286" y="170079"/>
                  </a:cubicBezTo>
                  <a:cubicBezTo>
                    <a:pt x="1524" y="169571"/>
                    <a:pt x="762" y="169076"/>
                    <a:pt x="0" y="168567"/>
                  </a:cubicBezTo>
                  <a:lnTo>
                    <a:pt x="0" y="356"/>
                  </a:lnTo>
                  <a:cubicBezTo>
                    <a:pt x="33350" y="14719"/>
                    <a:pt x="66802" y="15329"/>
                    <a:pt x="10088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CD06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95" name="Rectangle 94"/>
          <p:cNvSpPr/>
          <p:nvPr/>
        </p:nvSpPr>
        <p:spPr>
          <a:xfrm>
            <a:off x="317958" y="5915027"/>
            <a:ext cx="2037442" cy="566904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228600" marR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az-Latn-AZ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Qanunvericilik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2098936" y="5915027"/>
            <a:ext cx="2037442" cy="566904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228600" marR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az-Latn-AZ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Siyasi baxış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5099763" y="2814826"/>
            <a:ext cx="5438140" cy="1048004"/>
            <a:chOff x="0" y="0"/>
            <a:chExt cx="5438162" cy="1048004"/>
          </a:xfrm>
        </p:grpSpPr>
        <p:sp>
          <p:nvSpPr>
            <p:cNvPr id="98" name="Shape 12549"/>
            <p:cNvSpPr/>
            <p:nvPr/>
          </p:nvSpPr>
          <p:spPr>
            <a:xfrm>
              <a:off x="230158" y="874272"/>
              <a:ext cx="4926330" cy="0"/>
            </a:xfrm>
            <a:custGeom>
              <a:avLst/>
              <a:gdLst/>
              <a:ahLst/>
              <a:cxnLst/>
              <a:rect l="0" t="0" r="0" b="0"/>
              <a:pathLst>
                <a:path w="4926330">
                  <a:moveTo>
                    <a:pt x="0" y="0"/>
                  </a:moveTo>
                  <a:lnTo>
                    <a:pt x="4926330" y="0"/>
                  </a:lnTo>
                </a:path>
              </a:pathLst>
            </a:custGeom>
            <a:ln w="50800" cap="flat">
              <a:miter lim="100000"/>
            </a:ln>
          </p:spPr>
          <p:style>
            <a:lnRef idx="1">
              <a:srgbClr val="80828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9" name="Shape 12550"/>
            <p:cNvSpPr/>
            <p:nvPr/>
          </p:nvSpPr>
          <p:spPr>
            <a:xfrm>
              <a:off x="104428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0"/>
                  </a:moveTo>
                  <a:cubicBezTo>
                    <a:pt x="269685" y="0"/>
                    <a:pt x="347472" y="77788"/>
                    <a:pt x="347472" y="173736"/>
                  </a:cubicBezTo>
                  <a:cubicBezTo>
                    <a:pt x="347472" y="269685"/>
                    <a:pt x="269685" y="347472"/>
                    <a:pt x="173736" y="347472"/>
                  </a:cubicBezTo>
                  <a:cubicBezTo>
                    <a:pt x="77788" y="347472"/>
                    <a:pt x="0" y="269685"/>
                    <a:pt x="0" y="173736"/>
                  </a:cubicBezTo>
                  <a:cubicBezTo>
                    <a:pt x="0" y="77788"/>
                    <a:pt x="77788" y="0"/>
                    <a:pt x="17373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0" name="Shape 12551"/>
            <p:cNvSpPr/>
            <p:nvPr/>
          </p:nvSpPr>
          <p:spPr>
            <a:xfrm>
              <a:off x="104428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347472"/>
                  </a:moveTo>
                  <a:cubicBezTo>
                    <a:pt x="269685" y="347472"/>
                    <a:pt x="347472" y="269685"/>
                    <a:pt x="347472" y="173736"/>
                  </a:cubicBezTo>
                  <a:cubicBezTo>
                    <a:pt x="347472" y="77788"/>
                    <a:pt x="269685" y="0"/>
                    <a:pt x="173736" y="0"/>
                  </a:cubicBezTo>
                  <a:cubicBezTo>
                    <a:pt x="77788" y="0"/>
                    <a:pt x="0" y="77788"/>
                    <a:pt x="0" y="173736"/>
                  </a:cubicBezTo>
                  <a:cubicBezTo>
                    <a:pt x="0" y="269685"/>
                    <a:pt x="77788" y="347472"/>
                    <a:pt x="173736" y="347472"/>
                  </a:cubicBezTo>
                  <a:close/>
                </a:path>
              </a:pathLst>
            </a:custGeom>
            <a:ln w="63500" cap="flat">
              <a:miter lim="100000"/>
            </a:ln>
          </p:spPr>
          <p:style>
            <a:lnRef idx="1">
              <a:srgbClr val="80828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1" name="Shape 12552"/>
            <p:cNvSpPr/>
            <p:nvPr/>
          </p:nvSpPr>
          <p:spPr>
            <a:xfrm>
              <a:off x="1718090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0"/>
                  </a:moveTo>
                  <a:cubicBezTo>
                    <a:pt x="269684" y="0"/>
                    <a:pt x="347472" y="77788"/>
                    <a:pt x="347472" y="173736"/>
                  </a:cubicBezTo>
                  <a:cubicBezTo>
                    <a:pt x="347472" y="269685"/>
                    <a:pt x="269684" y="347472"/>
                    <a:pt x="173736" y="347472"/>
                  </a:cubicBezTo>
                  <a:cubicBezTo>
                    <a:pt x="77788" y="347472"/>
                    <a:pt x="0" y="269685"/>
                    <a:pt x="0" y="173736"/>
                  </a:cubicBezTo>
                  <a:cubicBezTo>
                    <a:pt x="0" y="77788"/>
                    <a:pt x="77788" y="0"/>
                    <a:pt x="17373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2" name="Shape 12553"/>
            <p:cNvSpPr/>
            <p:nvPr/>
          </p:nvSpPr>
          <p:spPr>
            <a:xfrm>
              <a:off x="1718090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347472"/>
                  </a:moveTo>
                  <a:cubicBezTo>
                    <a:pt x="269684" y="347472"/>
                    <a:pt x="347472" y="269685"/>
                    <a:pt x="347472" y="173736"/>
                  </a:cubicBezTo>
                  <a:cubicBezTo>
                    <a:pt x="347472" y="77788"/>
                    <a:pt x="269684" y="0"/>
                    <a:pt x="173736" y="0"/>
                  </a:cubicBezTo>
                  <a:cubicBezTo>
                    <a:pt x="77788" y="0"/>
                    <a:pt x="0" y="77788"/>
                    <a:pt x="0" y="173736"/>
                  </a:cubicBezTo>
                  <a:cubicBezTo>
                    <a:pt x="0" y="269685"/>
                    <a:pt x="77788" y="347472"/>
                    <a:pt x="173736" y="347472"/>
                  </a:cubicBezTo>
                  <a:close/>
                </a:path>
              </a:pathLst>
            </a:custGeom>
            <a:ln w="63500" cap="flat">
              <a:miter lim="100000"/>
            </a:ln>
          </p:spPr>
          <p:style>
            <a:lnRef idx="1">
              <a:srgbClr val="80828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3" name="Shape 12554"/>
            <p:cNvSpPr/>
            <p:nvPr/>
          </p:nvSpPr>
          <p:spPr>
            <a:xfrm>
              <a:off x="3364519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0"/>
                  </a:moveTo>
                  <a:cubicBezTo>
                    <a:pt x="269684" y="0"/>
                    <a:pt x="347472" y="77788"/>
                    <a:pt x="347472" y="173736"/>
                  </a:cubicBezTo>
                  <a:cubicBezTo>
                    <a:pt x="347472" y="269685"/>
                    <a:pt x="269684" y="347472"/>
                    <a:pt x="173736" y="347472"/>
                  </a:cubicBezTo>
                  <a:cubicBezTo>
                    <a:pt x="77788" y="347472"/>
                    <a:pt x="0" y="269685"/>
                    <a:pt x="0" y="173736"/>
                  </a:cubicBezTo>
                  <a:cubicBezTo>
                    <a:pt x="0" y="77788"/>
                    <a:pt x="77788" y="0"/>
                    <a:pt x="17373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4" name="Shape 12555"/>
            <p:cNvSpPr/>
            <p:nvPr/>
          </p:nvSpPr>
          <p:spPr>
            <a:xfrm>
              <a:off x="3364519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347472"/>
                  </a:moveTo>
                  <a:cubicBezTo>
                    <a:pt x="269684" y="347472"/>
                    <a:pt x="347472" y="269685"/>
                    <a:pt x="347472" y="173736"/>
                  </a:cubicBezTo>
                  <a:cubicBezTo>
                    <a:pt x="347472" y="77788"/>
                    <a:pt x="269684" y="0"/>
                    <a:pt x="173736" y="0"/>
                  </a:cubicBezTo>
                  <a:cubicBezTo>
                    <a:pt x="77788" y="0"/>
                    <a:pt x="0" y="77788"/>
                    <a:pt x="0" y="173736"/>
                  </a:cubicBezTo>
                  <a:cubicBezTo>
                    <a:pt x="0" y="269685"/>
                    <a:pt x="77788" y="347472"/>
                    <a:pt x="173736" y="347472"/>
                  </a:cubicBezTo>
                  <a:close/>
                </a:path>
              </a:pathLst>
            </a:custGeom>
            <a:ln w="63500" cap="flat">
              <a:miter lim="100000"/>
            </a:ln>
          </p:spPr>
          <p:style>
            <a:lnRef idx="1">
              <a:srgbClr val="80828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5" name="Shape 12556"/>
            <p:cNvSpPr/>
            <p:nvPr/>
          </p:nvSpPr>
          <p:spPr>
            <a:xfrm>
              <a:off x="4982753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0"/>
                  </a:moveTo>
                  <a:cubicBezTo>
                    <a:pt x="269684" y="0"/>
                    <a:pt x="347472" y="77788"/>
                    <a:pt x="347472" y="173736"/>
                  </a:cubicBezTo>
                  <a:cubicBezTo>
                    <a:pt x="347472" y="269685"/>
                    <a:pt x="269684" y="347472"/>
                    <a:pt x="173736" y="347472"/>
                  </a:cubicBezTo>
                  <a:cubicBezTo>
                    <a:pt x="77788" y="347472"/>
                    <a:pt x="0" y="269685"/>
                    <a:pt x="0" y="173736"/>
                  </a:cubicBezTo>
                  <a:cubicBezTo>
                    <a:pt x="0" y="77788"/>
                    <a:pt x="77788" y="0"/>
                    <a:pt x="17373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D2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6" name="Shape 12557"/>
            <p:cNvSpPr/>
            <p:nvPr/>
          </p:nvSpPr>
          <p:spPr>
            <a:xfrm>
              <a:off x="4982753" y="700532"/>
              <a:ext cx="347472" cy="347472"/>
            </a:xfrm>
            <a:custGeom>
              <a:avLst/>
              <a:gdLst/>
              <a:ahLst/>
              <a:cxnLst/>
              <a:rect l="0" t="0" r="0" b="0"/>
              <a:pathLst>
                <a:path w="347472" h="347472">
                  <a:moveTo>
                    <a:pt x="173736" y="347472"/>
                  </a:moveTo>
                  <a:cubicBezTo>
                    <a:pt x="269684" y="347472"/>
                    <a:pt x="347472" y="269685"/>
                    <a:pt x="347472" y="173736"/>
                  </a:cubicBezTo>
                  <a:cubicBezTo>
                    <a:pt x="347472" y="77788"/>
                    <a:pt x="269684" y="0"/>
                    <a:pt x="173736" y="0"/>
                  </a:cubicBezTo>
                  <a:cubicBezTo>
                    <a:pt x="77788" y="0"/>
                    <a:pt x="0" y="77788"/>
                    <a:pt x="0" y="173736"/>
                  </a:cubicBezTo>
                  <a:cubicBezTo>
                    <a:pt x="0" y="269685"/>
                    <a:pt x="77788" y="347472"/>
                    <a:pt x="173736" y="347472"/>
                  </a:cubicBezTo>
                  <a:close/>
                </a:path>
              </a:pathLst>
            </a:custGeom>
            <a:ln w="63500" cap="flat">
              <a:miter lim="100000"/>
            </a:ln>
          </p:spPr>
          <p:style>
            <a:lnRef idx="1">
              <a:srgbClr val="808284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7" name="Shape 12607"/>
            <p:cNvSpPr/>
            <p:nvPr/>
          </p:nvSpPr>
          <p:spPr>
            <a:xfrm>
              <a:off x="322445" y="67495"/>
              <a:ext cx="108887" cy="207785"/>
            </a:xfrm>
            <a:custGeom>
              <a:avLst/>
              <a:gdLst/>
              <a:ahLst/>
              <a:cxnLst/>
              <a:rect l="0" t="0" r="0" b="0"/>
              <a:pathLst>
                <a:path w="108887" h="207785">
                  <a:moveTo>
                    <a:pt x="74079" y="0"/>
                  </a:moveTo>
                  <a:cubicBezTo>
                    <a:pt x="81369" y="8852"/>
                    <a:pt x="88544" y="17500"/>
                    <a:pt x="95656" y="26213"/>
                  </a:cubicBezTo>
                  <a:lnTo>
                    <a:pt x="108887" y="32619"/>
                  </a:lnTo>
                  <a:lnTo>
                    <a:pt x="108887" y="67925"/>
                  </a:lnTo>
                  <a:lnTo>
                    <a:pt x="95135" y="70681"/>
                  </a:lnTo>
                  <a:cubicBezTo>
                    <a:pt x="82092" y="76188"/>
                    <a:pt x="72669" y="89145"/>
                    <a:pt x="72669" y="103823"/>
                  </a:cubicBezTo>
                  <a:cubicBezTo>
                    <a:pt x="72679" y="118748"/>
                    <a:pt x="81832" y="131431"/>
                    <a:pt x="94933" y="136796"/>
                  </a:cubicBezTo>
                  <a:lnTo>
                    <a:pt x="108887" y="139483"/>
                  </a:lnTo>
                  <a:lnTo>
                    <a:pt x="108887" y="175018"/>
                  </a:lnTo>
                  <a:lnTo>
                    <a:pt x="95669" y="181292"/>
                  </a:lnTo>
                  <a:cubicBezTo>
                    <a:pt x="88582" y="190043"/>
                    <a:pt x="81458" y="198780"/>
                    <a:pt x="74130" y="207785"/>
                  </a:cubicBezTo>
                  <a:cubicBezTo>
                    <a:pt x="67056" y="203822"/>
                    <a:pt x="61074" y="200520"/>
                    <a:pt x="55131" y="197129"/>
                  </a:cubicBezTo>
                  <a:cubicBezTo>
                    <a:pt x="35090" y="185687"/>
                    <a:pt x="35090" y="185674"/>
                    <a:pt x="43980" y="163893"/>
                  </a:cubicBezTo>
                  <a:cubicBezTo>
                    <a:pt x="45047" y="161277"/>
                    <a:pt x="46304" y="158737"/>
                    <a:pt x="47422" y="156146"/>
                  </a:cubicBezTo>
                  <a:cubicBezTo>
                    <a:pt x="52908" y="143408"/>
                    <a:pt x="47498" y="133413"/>
                    <a:pt x="33884" y="131153"/>
                  </a:cubicBezTo>
                  <a:cubicBezTo>
                    <a:pt x="0" y="125501"/>
                    <a:pt x="203" y="125514"/>
                    <a:pt x="1232" y="91173"/>
                  </a:cubicBezTo>
                  <a:cubicBezTo>
                    <a:pt x="1448" y="84010"/>
                    <a:pt x="3962" y="80924"/>
                    <a:pt x="10833" y="80137"/>
                  </a:cubicBezTo>
                  <a:cubicBezTo>
                    <a:pt x="18047" y="79299"/>
                    <a:pt x="25171" y="77724"/>
                    <a:pt x="32360" y="76632"/>
                  </a:cubicBezTo>
                  <a:cubicBezTo>
                    <a:pt x="47688" y="74308"/>
                    <a:pt x="53175" y="64618"/>
                    <a:pt x="47015" y="50546"/>
                  </a:cubicBezTo>
                  <a:cubicBezTo>
                    <a:pt x="34633" y="22238"/>
                    <a:pt x="34633" y="22225"/>
                    <a:pt x="61252" y="7010"/>
                  </a:cubicBezTo>
                  <a:cubicBezTo>
                    <a:pt x="65100" y="4800"/>
                    <a:pt x="69024" y="2756"/>
                    <a:pt x="74079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8" name="Shape 12608"/>
            <p:cNvSpPr/>
            <p:nvPr/>
          </p:nvSpPr>
          <p:spPr>
            <a:xfrm>
              <a:off x="431332" y="67356"/>
              <a:ext cx="107674" cy="207772"/>
            </a:xfrm>
            <a:custGeom>
              <a:avLst/>
              <a:gdLst/>
              <a:ahLst/>
              <a:cxnLst/>
              <a:rect l="0" t="0" r="0" b="0"/>
              <a:pathLst>
                <a:path w="107674" h="207772">
                  <a:moveTo>
                    <a:pt x="34814" y="0"/>
                  </a:moveTo>
                  <a:cubicBezTo>
                    <a:pt x="42853" y="4496"/>
                    <a:pt x="49940" y="8357"/>
                    <a:pt x="56924" y="12382"/>
                  </a:cubicBezTo>
                  <a:cubicBezTo>
                    <a:pt x="73434" y="21895"/>
                    <a:pt x="72838" y="21730"/>
                    <a:pt x="66310" y="40449"/>
                  </a:cubicBezTo>
                  <a:cubicBezTo>
                    <a:pt x="63363" y="48895"/>
                    <a:pt x="53381" y="56997"/>
                    <a:pt x="61547" y="67031"/>
                  </a:cubicBezTo>
                  <a:cubicBezTo>
                    <a:pt x="64900" y="71145"/>
                    <a:pt x="70145" y="75438"/>
                    <a:pt x="75086" y="76263"/>
                  </a:cubicBezTo>
                  <a:cubicBezTo>
                    <a:pt x="107674" y="81686"/>
                    <a:pt x="107445" y="81382"/>
                    <a:pt x="107559" y="114160"/>
                  </a:cubicBezTo>
                  <a:cubicBezTo>
                    <a:pt x="107585" y="122492"/>
                    <a:pt x="105693" y="127127"/>
                    <a:pt x="96714" y="127864"/>
                  </a:cubicBezTo>
                  <a:cubicBezTo>
                    <a:pt x="89487" y="128448"/>
                    <a:pt x="82337" y="130061"/>
                    <a:pt x="75162" y="131254"/>
                  </a:cubicBezTo>
                  <a:cubicBezTo>
                    <a:pt x="61281" y="133553"/>
                    <a:pt x="55921" y="143231"/>
                    <a:pt x="61344" y="156108"/>
                  </a:cubicBezTo>
                  <a:cubicBezTo>
                    <a:pt x="73828" y="185775"/>
                    <a:pt x="73828" y="185788"/>
                    <a:pt x="46549" y="201485"/>
                  </a:cubicBezTo>
                  <a:cubicBezTo>
                    <a:pt x="43056" y="203492"/>
                    <a:pt x="39424" y="205245"/>
                    <a:pt x="34585" y="207772"/>
                  </a:cubicBezTo>
                  <a:cubicBezTo>
                    <a:pt x="27486" y="199060"/>
                    <a:pt x="20336" y="190386"/>
                    <a:pt x="13300" y="181623"/>
                  </a:cubicBezTo>
                  <a:cubicBezTo>
                    <a:pt x="9871" y="177343"/>
                    <a:pt x="4966" y="175171"/>
                    <a:pt x="56" y="175131"/>
                  </a:cubicBezTo>
                  <a:lnTo>
                    <a:pt x="0" y="175158"/>
                  </a:lnTo>
                  <a:lnTo>
                    <a:pt x="0" y="139623"/>
                  </a:lnTo>
                  <a:lnTo>
                    <a:pt x="270" y="139675"/>
                  </a:lnTo>
                  <a:cubicBezTo>
                    <a:pt x="20196" y="139560"/>
                    <a:pt x="36592" y="122999"/>
                    <a:pt x="36211" y="103353"/>
                  </a:cubicBezTo>
                  <a:cubicBezTo>
                    <a:pt x="35830" y="84201"/>
                    <a:pt x="19510" y="68148"/>
                    <a:pt x="283" y="68008"/>
                  </a:cubicBezTo>
                  <a:lnTo>
                    <a:pt x="0" y="68065"/>
                  </a:lnTo>
                  <a:lnTo>
                    <a:pt x="0" y="32758"/>
                  </a:lnTo>
                  <a:lnTo>
                    <a:pt x="28" y="32772"/>
                  </a:lnTo>
                  <a:cubicBezTo>
                    <a:pt x="4905" y="32776"/>
                    <a:pt x="9769" y="30645"/>
                    <a:pt x="13211" y="26391"/>
                  </a:cubicBezTo>
                  <a:cubicBezTo>
                    <a:pt x="20298" y="17628"/>
                    <a:pt x="27486" y="8941"/>
                    <a:pt x="3481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9" name="Shape 12609"/>
            <p:cNvSpPr/>
            <p:nvPr/>
          </p:nvSpPr>
          <p:spPr>
            <a:xfrm>
              <a:off x="323433" y="355021"/>
              <a:ext cx="108887" cy="207785"/>
            </a:xfrm>
            <a:custGeom>
              <a:avLst/>
              <a:gdLst/>
              <a:ahLst/>
              <a:cxnLst/>
              <a:rect l="0" t="0" r="0" b="0"/>
              <a:pathLst>
                <a:path w="108887" h="207785">
                  <a:moveTo>
                    <a:pt x="74079" y="0"/>
                  </a:moveTo>
                  <a:cubicBezTo>
                    <a:pt x="81369" y="8852"/>
                    <a:pt x="88544" y="17500"/>
                    <a:pt x="95656" y="26213"/>
                  </a:cubicBezTo>
                  <a:lnTo>
                    <a:pt x="108887" y="32619"/>
                  </a:lnTo>
                  <a:lnTo>
                    <a:pt x="108887" y="67925"/>
                  </a:lnTo>
                  <a:lnTo>
                    <a:pt x="95135" y="70681"/>
                  </a:lnTo>
                  <a:cubicBezTo>
                    <a:pt x="82092" y="76188"/>
                    <a:pt x="72669" y="89145"/>
                    <a:pt x="72669" y="103823"/>
                  </a:cubicBezTo>
                  <a:cubicBezTo>
                    <a:pt x="72679" y="118748"/>
                    <a:pt x="81832" y="131431"/>
                    <a:pt x="94933" y="136796"/>
                  </a:cubicBezTo>
                  <a:lnTo>
                    <a:pt x="108887" y="139483"/>
                  </a:lnTo>
                  <a:lnTo>
                    <a:pt x="108887" y="175018"/>
                  </a:lnTo>
                  <a:lnTo>
                    <a:pt x="95669" y="181292"/>
                  </a:lnTo>
                  <a:cubicBezTo>
                    <a:pt x="88582" y="190043"/>
                    <a:pt x="81458" y="198780"/>
                    <a:pt x="74130" y="207785"/>
                  </a:cubicBezTo>
                  <a:cubicBezTo>
                    <a:pt x="67056" y="203822"/>
                    <a:pt x="61074" y="200520"/>
                    <a:pt x="55131" y="197129"/>
                  </a:cubicBezTo>
                  <a:cubicBezTo>
                    <a:pt x="35090" y="185687"/>
                    <a:pt x="35090" y="185674"/>
                    <a:pt x="43967" y="163893"/>
                  </a:cubicBezTo>
                  <a:cubicBezTo>
                    <a:pt x="45047" y="161277"/>
                    <a:pt x="46304" y="158737"/>
                    <a:pt x="47422" y="156146"/>
                  </a:cubicBezTo>
                  <a:cubicBezTo>
                    <a:pt x="52908" y="143408"/>
                    <a:pt x="47498" y="133413"/>
                    <a:pt x="33884" y="131153"/>
                  </a:cubicBezTo>
                  <a:cubicBezTo>
                    <a:pt x="0" y="125501"/>
                    <a:pt x="203" y="125514"/>
                    <a:pt x="1232" y="91173"/>
                  </a:cubicBezTo>
                  <a:cubicBezTo>
                    <a:pt x="1448" y="84010"/>
                    <a:pt x="3962" y="80924"/>
                    <a:pt x="10833" y="80137"/>
                  </a:cubicBezTo>
                  <a:cubicBezTo>
                    <a:pt x="18047" y="79299"/>
                    <a:pt x="25171" y="77724"/>
                    <a:pt x="32360" y="76632"/>
                  </a:cubicBezTo>
                  <a:cubicBezTo>
                    <a:pt x="47688" y="74308"/>
                    <a:pt x="53175" y="64618"/>
                    <a:pt x="47015" y="50546"/>
                  </a:cubicBezTo>
                  <a:cubicBezTo>
                    <a:pt x="34633" y="22238"/>
                    <a:pt x="34633" y="22225"/>
                    <a:pt x="61252" y="7010"/>
                  </a:cubicBezTo>
                  <a:cubicBezTo>
                    <a:pt x="65100" y="4800"/>
                    <a:pt x="69024" y="2756"/>
                    <a:pt x="74079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0" name="Shape 12610"/>
            <p:cNvSpPr/>
            <p:nvPr/>
          </p:nvSpPr>
          <p:spPr>
            <a:xfrm>
              <a:off x="432320" y="354881"/>
              <a:ext cx="107674" cy="207772"/>
            </a:xfrm>
            <a:custGeom>
              <a:avLst/>
              <a:gdLst/>
              <a:ahLst/>
              <a:cxnLst/>
              <a:rect l="0" t="0" r="0" b="0"/>
              <a:pathLst>
                <a:path w="107674" h="207772">
                  <a:moveTo>
                    <a:pt x="34814" y="0"/>
                  </a:moveTo>
                  <a:cubicBezTo>
                    <a:pt x="42853" y="4496"/>
                    <a:pt x="49940" y="8357"/>
                    <a:pt x="56924" y="12382"/>
                  </a:cubicBezTo>
                  <a:cubicBezTo>
                    <a:pt x="73434" y="21895"/>
                    <a:pt x="72838" y="21730"/>
                    <a:pt x="66310" y="40449"/>
                  </a:cubicBezTo>
                  <a:cubicBezTo>
                    <a:pt x="63363" y="48895"/>
                    <a:pt x="53381" y="56997"/>
                    <a:pt x="61547" y="67031"/>
                  </a:cubicBezTo>
                  <a:cubicBezTo>
                    <a:pt x="64900" y="71145"/>
                    <a:pt x="70145" y="75438"/>
                    <a:pt x="75086" y="76263"/>
                  </a:cubicBezTo>
                  <a:cubicBezTo>
                    <a:pt x="107674" y="81686"/>
                    <a:pt x="107445" y="81382"/>
                    <a:pt x="107560" y="114160"/>
                  </a:cubicBezTo>
                  <a:cubicBezTo>
                    <a:pt x="107585" y="122492"/>
                    <a:pt x="105693" y="127127"/>
                    <a:pt x="96714" y="127864"/>
                  </a:cubicBezTo>
                  <a:cubicBezTo>
                    <a:pt x="89487" y="128448"/>
                    <a:pt x="82337" y="130061"/>
                    <a:pt x="75162" y="131254"/>
                  </a:cubicBezTo>
                  <a:cubicBezTo>
                    <a:pt x="61281" y="133553"/>
                    <a:pt x="55921" y="143231"/>
                    <a:pt x="61344" y="156108"/>
                  </a:cubicBezTo>
                  <a:cubicBezTo>
                    <a:pt x="73828" y="185775"/>
                    <a:pt x="73828" y="185801"/>
                    <a:pt x="46549" y="201485"/>
                  </a:cubicBezTo>
                  <a:cubicBezTo>
                    <a:pt x="43056" y="203492"/>
                    <a:pt x="39424" y="205245"/>
                    <a:pt x="34585" y="207772"/>
                  </a:cubicBezTo>
                  <a:cubicBezTo>
                    <a:pt x="27486" y="199060"/>
                    <a:pt x="20336" y="190386"/>
                    <a:pt x="13300" y="181623"/>
                  </a:cubicBezTo>
                  <a:cubicBezTo>
                    <a:pt x="9871" y="177343"/>
                    <a:pt x="4966" y="175171"/>
                    <a:pt x="56" y="175131"/>
                  </a:cubicBezTo>
                  <a:lnTo>
                    <a:pt x="0" y="175158"/>
                  </a:lnTo>
                  <a:lnTo>
                    <a:pt x="0" y="139623"/>
                  </a:lnTo>
                  <a:lnTo>
                    <a:pt x="270" y="139675"/>
                  </a:lnTo>
                  <a:cubicBezTo>
                    <a:pt x="20196" y="139560"/>
                    <a:pt x="36592" y="122999"/>
                    <a:pt x="36211" y="103353"/>
                  </a:cubicBezTo>
                  <a:cubicBezTo>
                    <a:pt x="35830" y="84201"/>
                    <a:pt x="19510" y="68148"/>
                    <a:pt x="283" y="68008"/>
                  </a:cubicBezTo>
                  <a:lnTo>
                    <a:pt x="0" y="68065"/>
                  </a:lnTo>
                  <a:lnTo>
                    <a:pt x="0" y="32758"/>
                  </a:lnTo>
                  <a:lnTo>
                    <a:pt x="28" y="32772"/>
                  </a:lnTo>
                  <a:cubicBezTo>
                    <a:pt x="4905" y="32776"/>
                    <a:pt x="9769" y="30645"/>
                    <a:pt x="13211" y="26391"/>
                  </a:cubicBezTo>
                  <a:cubicBezTo>
                    <a:pt x="20298" y="17628"/>
                    <a:pt x="27486" y="8941"/>
                    <a:pt x="3481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1" name="Shape 12611"/>
            <p:cNvSpPr/>
            <p:nvPr/>
          </p:nvSpPr>
          <p:spPr>
            <a:xfrm>
              <a:off x="0" y="135245"/>
              <a:ext cx="179552" cy="364515"/>
            </a:xfrm>
            <a:custGeom>
              <a:avLst/>
              <a:gdLst/>
              <a:ahLst/>
              <a:cxnLst/>
              <a:rect l="0" t="0" r="0" b="0"/>
              <a:pathLst>
                <a:path w="179552" h="364515">
                  <a:moveTo>
                    <a:pt x="157315" y="267"/>
                  </a:moveTo>
                  <a:lnTo>
                    <a:pt x="179552" y="292"/>
                  </a:lnTo>
                  <a:lnTo>
                    <a:pt x="179552" y="107868"/>
                  </a:lnTo>
                  <a:lnTo>
                    <a:pt x="151842" y="113330"/>
                  </a:lnTo>
                  <a:cubicBezTo>
                    <a:pt x="125952" y="124088"/>
                    <a:pt x="107899" y="149374"/>
                    <a:pt x="107785" y="179197"/>
                  </a:cubicBezTo>
                  <a:cubicBezTo>
                    <a:pt x="107661" y="209744"/>
                    <a:pt x="125440" y="235183"/>
                    <a:pt x="151540" y="245945"/>
                  </a:cubicBezTo>
                  <a:lnTo>
                    <a:pt x="179552" y="251362"/>
                  </a:lnTo>
                  <a:lnTo>
                    <a:pt x="179552" y="359044"/>
                  </a:lnTo>
                  <a:lnTo>
                    <a:pt x="179007" y="359042"/>
                  </a:lnTo>
                  <a:cubicBezTo>
                    <a:pt x="139929" y="358496"/>
                    <a:pt x="147320" y="364515"/>
                    <a:pt x="141808" y="326073"/>
                  </a:cubicBezTo>
                  <a:cubicBezTo>
                    <a:pt x="140170" y="314541"/>
                    <a:pt x="137274" y="305575"/>
                    <a:pt x="124511" y="304140"/>
                  </a:cubicBezTo>
                  <a:cubicBezTo>
                    <a:pt x="120015" y="303632"/>
                    <a:pt x="114465" y="304051"/>
                    <a:pt x="110769" y="306299"/>
                  </a:cubicBezTo>
                  <a:cubicBezTo>
                    <a:pt x="102171" y="311544"/>
                    <a:pt x="94844" y="318986"/>
                    <a:pt x="86068" y="323837"/>
                  </a:cubicBezTo>
                  <a:cubicBezTo>
                    <a:pt x="82296" y="325920"/>
                    <a:pt x="74435" y="325768"/>
                    <a:pt x="71438" y="323152"/>
                  </a:cubicBezTo>
                  <a:cubicBezTo>
                    <a:pt x="59868" y="313081"/>
                    <a:pt x="49530" y="301574"/>
                    <a:pt x="38684" y="290652"/>
                  </a:cubicBezTo>
                  <a:cubicBezTo>
                    <a:pt x="31648" y="283566"/>
                    <a:pt x="32029" y="276809"/>
                    <a:pt x="38837" y="269659"/>
                  </a:cubicBezTo>
                  <a:cubicBezTo>
                    <a:pt x="42736" y="265582"/>
                    <a:pt x="45428" y="260287"/>
                    <a:pt x="49517" y="256438"/>
                  </a:cubicBezTo>
                  <a:cubicBezTo>
                    <a:pt x="58458" y="248031"/>
                    <a:pt x="58826" y="239725"/>
                    <a:pt x="53302" y="228829"/>
                  </a:cubicBezTo>
                  <a:cubicBezTo>
                    <a:pt x="49873" y="222072"/>
                    <a:pt x="46101" y="218973"/>
                    <a:pt x="39141" y="218161"/>
                  </a:cubicBezTo>
                  <a:cubicBezTo>
                    <a:pt x="29896" y="217081"/>
                    <a:pt x="20714" y="215595"/>
                    <a:pt x="11493" y="214300"/>
                  </a:cubicBezTo>
                  <a:cubicBezTo>
                    <a:pt x="4128" y="213259"/>
                    <a:pt x="0" y="210071"/>
                    <a:pt x="305" y="201600"/>
                  </a:cubicBezTo>
                  <a:cubicBezTo>
                    <a:pt x="864" y="186614"/>
                    <a:pt x="660" y="171603"/>
                    <a:pt x="381" y="156604"/>
                  </a:cubicBezTo>
                  <a:cubicBezTo>
                    <a:pt x="229" y="148438"/>
                    <a:pt x="4001" y="144983"/>
                    <a:pt x="11811" y="144120"/>
                  </a:cubicBezTo>
                  <a:cubicBezTo>
                    <a:pt x="21463" y="143040"/>
                    <a:pt x="30988" y="140614"/>
                    <a:pt x="40640" y="139967"/>
                  </a:cubicBezTo>
                  <a:cubicBezTo>
                    <a:pt x="47892" y="139484"/>
                    <a:pt x="50584" y="135865"/>
                    <a:pt x="53696" y="129870"/>
                  </a:cubicBezTo>
                  <a:cubicBezTo>
                    <a:pt x="58877" y="119837"/>
                    <a:pt x="58433" y="111836"/>
                    <a:pt x="49835" y="104369"/>
                  </a:cubicBezTo>
                  <a:cubicBezTo>
                    <a:pt x="48349" y="103073"/>
                    <a:pt x="47384" y="101168"/>
                    <a:pt x="46139" y="99581"/>
                  </a:cubicBezTo>
                  <a:cubicBezTo>
                    <a:pt x="28588" y="77152"/>
                    <a:pt x="24625" y="82169"/>
                    <a:pt x="48641" y="56807"/>
                  </a:cubicBezTo>
                  <a:cubicBezTo>
                    <a:pt x="76340" y="27572"/>
                    <a:pt x="76505" y="27724"/>
                    <a:pt x="108179" y="52235"/>
                  </a:cubicBezTo>
                  <a:cubicBezTo>
                    <a:pt x="120853" y="62040"/>
                    <a:pt x="137719" y="54991"/>
                    <a:pt x="140106" y="38913"/>
                  </a:cubicBezTo>
                  <a:cubicBezTo>
                    <a:pt x="141478" y="29693"/>
                    <a:pt x="142837" y="20485"/>
                    <a:pt x="144272" y="11278"/>
                  </a:cubicBezTo>
                  <a:cubicBezTo>
                    <a:pt x="145415" y="3861"/>
                    <a:pt x="149060" y="0"/>
                    <a:pt x="157315" y="267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2" name="Shape 12612"/>
            <p:cNvSpPr/>
            <p:nvPr/>
          </p:nvSpPr>
          <p:spPr>
            <a:xfrm>
              <a:off x="179552" y="135372"/>
              <a:ext cx="182448" cy="359626"/>
            </a:xfrm>
            <a:custGeom>
              <a:avLst/>
              <a:gdLst/>
              <a:ahLst/>
              <a:cxnLst/>
              <a:rect l="0" t="0" r="0" b="0"/>
              <a:pathLst>
                <a:path w="182448" h="359626">
                  <a:moveTo>
                    <a:pt x="0" y="165"/>
                  </a:moveTo>
                  <a:lnTo>
                    <a:pt x="22759" y="190"/>
                  </a:lnTo>
                  <a:cubicBezTo>
                    <a:pt x="30937" y="0"/>
                    <a:pt x="34570" y="3658"/>
                    <a:pt x="35306" y="11506"/>
                  </a:cubicBezTo>
                  <a:cubicBezTo>
                    <a:pt x="36005" y="18745"/>
                    <a:pt x="37872" y="25908"/>
                    <a:pt x="38151" y="33147"/>
                  </a:cubicBezTo>
                  <a:cubicBezTo>
                    <a:pt x="38621" y="45440"/>
                    <a:pt x="43803" y="53670"/>
                    <a:pt x="56198" y="55855"/>
                  </a:cubicBezTo>
                  <a:cubicBezTo>
                    <a:pt x="59932" y="56515"/>
                    <a:pt x="64821" y="56185"/>
                    <a:pt x="67844" y="54229"/>
                  </a:cubicBezTo>
                  <a:cubicBezTo>
                    <a:pt x="76670" y="48527"/>
                    <a:pt x="84912" y="41910"/>
                    <a:pt x="93193" y="35408"/>
                  </a:cubicBezTo>
                  <a:cubicBezTo>
                    <a:pt x="99009" y="30836"/>
                    <a:pt x="104128" y="31128"/>
                    <a:pt x="109271" y="36373"/>
                  </a:cubicBezTo>
                  <a:cubicBezTo>
                    <a:pt x="120041" y="47358"/>
                    <a:pt x="131026" y="58153"/>
                    <a:pt x="141681" y="69278"/>
                  </a:cubicBezTo>
                  <a:cubicBezTo>
                    <a:pt x="147396" y="75235"/>
                    <a:pt x="148806" y="81445"/>
                    <a:pt x="142126" y="88265"/>
                  </a:cubicBezTo>
                  <a:cubicBezTo>
                    <a:pt x="137617" y="92862"/>
                    <a:pt x="134607" y="98946"/>
                    <a:pt x="130010" y="103441"/>
                  </a:cubicBezTo>
                  <a:cubicBezTo>
                    <a:pt x="121539" y="111696"/>
                    <a:pt x="121323" y="119507"/>
                    <a:pt x="126467" y="130175"/>
                  </a:cubicBezTo>
                  <a:cubicBezTo>
                    <a:pt x="130074" y="137643"/>
                    <a:pt x="134265" y="140614"/>
                    <a:pt x="141605" y="141300"/>
                  </a:cubicBezTo>
                  <a:cubicBezTo>
                    <a:pt x="145631" y="141681"/>
                    <a:pt x="149632" y="142316"/>
                    <a:pt x="153632" y="142951"/>
                  </a:cubicBezTo>
                  <a:cubicBezTo>
                    <a:pt x="182448" y="147498"/>
                    <a:pt x="179134" y="142443"/>
                    <a:pt x="179350" y="173190"/>
                  </a:cubicBezTo>
                  <a:cubicBezTo>
                    <a:pt x="179413" y="182918"/>
                    <a:pt x="179159" y="192659"/>
                    <a:pt x="179413" y="202374"/>
                  </a:cubicBezTo>
                  <a:cubicBezTo>
                    <a:pt x="179616" y="210121"/>
                    <a:pt x="177013" y="214363"/>
                    <a:pt x="168529" y="215074"/>
                  </a:cubicBezTo>
                  <a:cubicBezTo>
                    <a:pt x="158877" y="215900"/>
                    <a:pt x="149390" y="218529"/>
                    <a:pt x="139738" y="219380"/>
                  </a:cubicBezTo>
                  <a:cubicBezTo>
                    <a:pt x="132766" y="219989"/>
                    <a:pt x="129794" y="223126"/>
                    <a:pt x="126403" y="229197"/>
                  </a:cubicBezTo>
                  <a:cubicBezTo>
                    <a:pt x="120384" y="239966"/>
                    <a:pt x="123470" y="247167"/>
                    <a:pt x="130442" y="255867"/>
                  </a:cubicBezTo>
                  <a:cubicBezTo>
                    <a:pt x="151321" y="281927"/>
                    <a:pt x="151003" y="282181"/>
                    <a:pt x="127788" y="305892"/>
                  </a:cubicBezTo>
                  <a:cubicBezTo>
                    <a:pt x="102616" y="331622"/>
                    <a:pt x="102616" y="331622"/>
                    <a:pt x="74575" y="309410"/>
                  </a:cubicBezTo>
                  <a:cubicBezTo>
                    <a:pt x="63691" y="300799"/>
                    <a:pt x="53988" y="300266"/>
                    <a:pt x="43676" y="308496"/>
                  </a:cubicBezTo>
                  <a:cubicBezTo>
                    <a:pt x="41618" y="310134"/>
                    <a:pt x="40805" y="313893"/>
                    <a:pt x="40297" y="316827"/>
                  </a:cubicBezTo>
                  <a:cubicBezTo>
                    <a:pt x="38532" y="326784"/>
                    <a:pt x="36818" y="336766"/>
                    <a:pt x="35738" y="346812"/>
                  </a:cubicBezTo>
                  <a:cubicBezTo>
                    <a:pt x="34773" y="355854"/>
                    <a:pt x="30417" y="359626"/>
                    <a:pt x="21336" y="359016"/>
                  </a:cubicBezTo>
                  <a:lnTo>
                    <a:pt x="0" y="358917"/>
                  </a:lnTo>
                  <a:lnTo>
                    <a:pt x="0" y="251235"/>
                  </a:lnTo>
                  <a:lnTo>
                    <a:pt x="508" y="251333"/>
                  </a:lnTo>
                  <a:cubicBezTo>
                    <a:pt x="40894" y="251219"/>
                    <a:pt x="71755" y="220142"/>
                    <a:pt x="71768" y="179591"/>
                  </a:cubicBezTo>
                  <a:cubicBezTo>
                    <a:pt x="71781" y="139408"/>
                    <a:pt x="40348" y="107709"/>
                    <a:pt x="419" y="107658"/>
                  </a:cubicBezTo>
                  <a:lnTo>
                    <a:pt x="0" y="107741"/>
                  </a:lnTo>
                  <a:lnTo>
                    <a:pt x="0" y="165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3" name="Shape 12613"/>
            <p:cNvSpPr/>
            <p:nvPr/>
          </p:nvSpPr>
          <p:spPr>
            <a:xfrm>
              <a:off x="1648240" y="123529"/>
              <a:ext cx="239497" cy="166878"/>
            </a:xfrm>
            <a:custGeom>
              <a:avLst/>
              <a:gdLst/>
              <a:ahLst/>
              <a:cxnLst/>
              <a:rect l="0" t="0" r="0" b="0"/>
              <a:pathLst>
                <a:path w="239497" h="166878">
                  <a:moveTo>
                    <a:pt x="182156" y="0"/>
                  </a:moveTo>
                  <a:lnTo>
                    <a:pt x="239497" y="0"/>
                  </a:lnTo>
                  <a:lnTo>
                    <a:pt x="239497" y="32017"/>
                  </a:lnTo>
                  <a:lnTo>
                    <a:pt x="182156" y="32017"/>
                  </a:lnTo>
                  <a:cubicBezTo>
                    <a:pt x="179210" y="32017"/>
                    <a:pt x="176835" y="34404"/>
                    <a:pt x="176835" y="37338"/>
                  </a:cubicBezTo>
                  <a:lnTo>
                    <a:pt x="176835" y="70879"/>
                  </a:lnTo>
                  <a:lnTo>
                    <a:pt x="239497" y="70879"/>
                  </a:lnTo>
                  <a:lnTo>
                    <a:pt x="239497" y="166878"/>
                  </a:lnTo>
                  <a:lnTo>
                    <a:pt x="134620" y="166878"/>
                  </a:lnTo>
                  <a:lnTo>
                    <a:pt x="134620" y="148399"/>
                  </a:lnTo>
                  <a:cubicBezTo>
                    <a:pt x="134620" y="136614"/>
                    <a:pt x="125057" y="127051"/>
                    <a:pt x="113271" y="127051"/>
                  </a:cubicBezTo>
                  <a:lnTo>
                    <a:pt x="109017" y="127051"/>
                  </a:lnTo>
                  <a:cubicBezTo>
                    <a:pt x="97244" y="127051"/>
                    <a:pt x="87668" y="136614"/>
                    <a:pt x="87668" y="148399"/>
                  </a:cubicBezTo>
                  <a:lnTo>
                    <a:pt x="87668" y="166878"/>
                  </a:lnTo>
                  <a:lnTo>
                    <a:pt x="0" y="166878"/>
                  </a:lnTo>
                  <a:lnTo>
                    <a:pt x="0" y="93510"/>
                  </a:lnTo>
                  <a:cubicBezTo>
                    <a:pt x="0" y="81000"/>
                    <a:pt x="10122" y="70879"/>
                    <a:pt x="22619" y="70879"/>
                  </a:cubicBezTo>
                  <a:lnTo>
                    <a:pt x="144844" y="70879"/>
                  </a:lnTo>
                  <a:lnTo>
                    <a:pt x="144844" y="37338"/>
                  </a:lnTo>
                  <a:cubicBezTo>
                    <a:pt x="144844" y="16751"/>
                    <a:pt x="161595" y="0"/>
                    <a:pt x="18215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4" name="Shape 12614"/>
            <p:cNvSpPr/>
            <p:nvPr/>
          </p:nvSpPr>
          <p:spPr>
            <a:xfrm>
              <a:off x="1887737" y="123529"/>
              <a:ext cx="239497" cy="166878"/>
            </a:xfrm>
            <a:custGeom>
              <a:avLst/>
              <a:gdLst/>
              <a:ahLst/>
              <a:cxnLst/>
              <a:rect l="0" t="0" r="0" b="0"/>
              <a:pathLst>
                <a:path w="239497" h="166878">
                  <a:moveTo>
                    <a:pt x="0" y="0"/>
                  </a:moveTo>
                  <a:lnTo>
                    <a:pt x="57340" y="0"/>
                  </a:lnTo>
                  <a:cubicBezTo>
                    <a:pt x="77902" y="0"/>
                    <a:pt x="94653" y="16751"/>
                    <a:pt x="94653" y="37338"/>
                  </a:cubicBezTo>
                  <a:lnTo>
                    <a:pt x="94653" y="70879"/>
                  </a:lnTo>
                  <a:lnTo>
                    <a:pt x="216865" y="70879"/>
                  </a:lnTo>
                  <a:cubicBezTo>
                    <a:pt x="229375" y="70879"/>
                    <a:pt x="239497" y="81000"/>
                    <a:pt x="239497" y="93510"/>
                  </a:cubicBezTo>
                  <a:lnTo>
                    <a:pt x="239497" y="166878"/>
                  </a:lnTo>
                  <a:lnTo>
                    <a:pt x="151816" y="166878"/>
                  </a:lnTo>
                  <a:lnTo>
                    <a:pt x="151816" y="148399"/>
                  </a:lnTo>
                  <a:cubicBezTo>
                    <a:pt x="151816" y="136614"/>
                    <a:pt x="142253" y="127051"/>
                    <a:pt x="130467" y="127051"/>
                  </a:cubicBezTo>
                  <a:lnTo>
                    <a:pt x="126225" y="127051"/>
                  </a:lnTo>
                  <a:cubicBezTo>
                    <a:pt x="114440" y="127051"/>
                    <a:pt x="104877" y="136614"/>
                    <a:pt x="104877" y="148399"/>
                  </a:cubicBezTo>
                  <a:lnTo>
                    <a:pt x="104877" y="166878"/>
                  </a:lnTo>
                  <a:lnTo>
                    <a:pt x="0" y="166878"/>
                  </a:lnTo>
                  <a:lnTo>
                    <a:pt x="0" y="70879"/>
                  </a:lnTo>
                  <a:lnTo>
                    <a:pt x="62662" y="70879"/>
                  </a:lnTo>
                  <a:lnTo>
                    <a:pt x="62662" y="37338"/>
                  </a:lnTo>
                  <a:cubicBezTo>
                    <a:pt x="62662" y="34404"/>
                    <a:pt x="60274" y="32017"/>
                    <a:pt x="57340" y="32017"/>
                  </a:cubicBezTo>
                  <a:lnTo>
                    <a:pt x="0" y="32017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5" name="Shape 12615"/>
            <p:cNvSpPr/>
            <p:nvPr/>
          </p:nvSpPr>
          <p:spPr>
            <a:xfrm>
              <a:off x="1661836" y="324649"/>
              <a:ext cx="451803" cy="195453"/>
            </a:xfrm>
            <a:custGeom>
              <a:avLst/>
              <a:gdLst/>
              <a:ahLst/>
              <a:cxnLst/>
              <a:rect l="0" t="0" r="0" b="0"/>
              <a:pathLst>
                <a:path w="451803" h="195453">
                  <a:moveTo>
                    <a:pt x="0" y="0"/>
                  </a:moveTo>
                  <a:lnTo>
                    <a:pt x="74104" y="0"/>
                  </a:lnTo>
                  <a:lnTo>
                    <a:pt x="74104" y="14580"/>
                  </a:lnTo>
                  <a:cubicBezTo>
                    <a:pt x="74104" y="26352"/>
                    <a:pt x="83642" y="35928"/>
                    <a:pt x="95415" y="35928"/>
                  </a:cubicBezTo>
                  <a:lnTo>
                    <a:pt x="99695" y="35928"/>
                  </a:lnTo>
                  <a:cubicBezTo>
                    <a:pt x="111481" y="35928"/>
                    <a:pt x="121018" y="26352"/>
                    <a:pt x="121018" y="14580"/>
                  </a:cubicBezTo>
                  <a:lnTo>
                    <a:pt x="121018" y="0"/>
                  </a:lnTo>
                  <a:lnTo>
                    <a:pt x="330759" y="0"/>
                  </a:lnTo>
                  <a:lnTo>
                    <a:pt x="330759" y="14580"/>
                  </a:lnTo>
                  <a:cubicBezTo>
                    <a:pt x="330759" y="26352"/>
                    <a:pt x="340335" y="35928"/>
                    <a:pt x="352120" y="35928"/>
                  </a:cubicBezTo>
                  <a:lnTo>
                    <a:pt x="356362" y="35928"/>
                  </a:lnTo>
                  <a:cubicBezTo>
                    <a:pt x="368173" y="35928"/>
                    <a:pt x="377711" y="26352"/>
                    <a:pt x="377711" y="14580"/>
                  </a:cubicBezTo>
                  <a:lnTo>
                    <a:pt x="377711" y="0"/>
                  </a:lnTo>
                  <a:lnTo>
                    <a:pt x="451803" y="0"/>
                  </a:lnTo>
                  <a:lnTo>
                    <a:pt x="451803" y="174142"/>
                  </a:lnTo>
                  <a:cubicBezTo>
                    <a:pt x="451803" y="185915"/>
                    <a:pt x="442239" y="195453"/>
                    <a:pt x="430454" y="195453"/>
                  </a:cubicBezTo>
                  <a:lnTo>
                    <a:pt x="21323" y="195453"/>
                  </a:lnTo>
                  <a:cubicBezTo>
                    <a:pt x="9538" y="195453"/>
                    <a:pt x="0" y="185915"/>
                    <a:pt x="0" y="174142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6" name="Shape 12616"/>
            <p:cNvSpPr/>
            <p:nvPr/>
          </p:nvSpPr>
          <p:spPr>
            <a:xfrm>
              <a:off x="4875056" y="344000"/>
              <a:ext cx="563106" cy="239058"/>
            </a:xfrm>
            <a:custGeom>
              <a:avLst/>
              <a:gdLst/>
              <a:ahLst/>
              <a:cxnLst/>
              <a:rect l="0" t="0" r="0" b="0"/>
              <a:pathLst>
                <a:path w="563106" h="239058">
                  <a:moveTo>
                    <a:pt x="537461" y="121"/>
                  </a:moveTo>
                  <a:cubicBezTo>
                    <a:pt x="541060" y="0"/>
                    <a:pt x="544557" y="895"/>
                    <a:pt x="547484" y="3499"/>
                  </a:cubicBezTo>
                  <a:cubicBezTo>
                    <a:pt x="559193" y="13900"/>
                    <a:pt x="563106" y="28226"/>
                    <a:pt x="547484" y="43847"/>
                  </a:cubicBezTo>
                  <a:cubicBezTo>
                    <a:pt x="531876" y="59455"/>
                    <a:pt x="440766" y="141446"/>
                    <a:pt x="440766" y="141446"/>
                  </a:cubicBezTo>
                  <a:cubicBezTo>
                    <a:pt x="440766" y="141446"/>
                    <a:pt x="403022" y="181794"/>
                    <a:pt x="339255" y="181794"/>
                  </a:cubicBezTo>
                  <a:lnTo>
                    <a:pt x="170053" y="181794"/>
                  </a:lnTo>
                  <a:lnTo>
                    <a:pt x="95885" y="239058"/>
                  </a:lnTo>
                  <a:lnTo>
                    <a:pt x="0" y="147085"/>
                  </a:lnTo>
                  <a:lnTo>
                    <a:pt x="85027" y="63798"/>
                  </a:lnTo>
                  <a:cubicBezTo>
                    <a:pt x="85027" y="63798"/>
                    <a:pt x="121463" y="25622"/>
                    <a:pt x="180480" y="23882"/>
                  </a:cubicBezTo>
                  <a:cubicBezTo>
                    <a:pt x="239471" y="22155"/>
                    <a:pt x="373088" y="23882"/>
                    <a:pt x="373088" y="23882"/>
                  </a:cubicBezTo>
                  <a:cubicBezTo>
                    <a:pt x="373088" y="23882"/>
                    <a:pt x="402590" y="23882"/>
                    <a:pt x="402590" y="42970"/>
                  </a:cubicBezTo>
                  <a:cubicBezTo>
                    <a:pt x="402590" y="62058"/>
                    <a:pt x="404330" y="70733"/>
                    <a:pt x="374815" y="72473"/>
                  </a:cubicBezTo>
                  <a:cubicBezTo>
                    <a:pt x="345326" y="74200"/>
                    <a:pt x="277647" y="72473"/>
                    <a:pt x="277647" y="72473"/>
                  </a:cubicBezTo>
                  <a:cubicBezTo>
                    <a:pt x="277647" y="72473"/>
                    <a:pt x="255956" y="71711"/>
                    <a:pt x="254660" y="85109"/>
                  </a:cubicBezTo>
                  <a:cubicBezTo>
                    <a:pt x="253352" y="98495"/>
                    <a:pt x="261163" y="105010"/>
                    <a:pt x="276771" y="106318"/>
                  </a:cubicBezTo>
                  <a:cubicBezTo>
                    <a:pt x="292392" y="107613"/>
                    <a:pt x="358762" y="106318"/>
                    <a:pt x="358762" y="106318"/>
                  </a:cubicBezTo>
                  <a:cubicBezTo>
                    <a:pt x="358762" y="106318"/>
                    <a:pt x="403022" y="111512"/>
                    <a:pt x="439458" y="78975"/>
                  </a:cubicBezTo>
                  <a:cubicBezTo>
                    <a:pt x="475895" y="46437"/>
                    <a:pt x="514947" y="10001"/>
                    <a:pt x="514947" y="10001"/>
                  </a:cubicBezTo>
                  <a:cubicBezTo>
                    <a:pt x="514947" y="10001"/>
                    <a:pt x="526663" y="486"/>
                    <a:pt x="537461" y="121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7" name="Shape 12617"/>
            <p:cNvSpPr/>
            <p:nvPr/>
          </p:nvSpPr>
          <p:spPr>
            <a:xfrm>
              <a:off x="5062466" y="293579"/>
              <a:ext cx="89361" cy="54219"/>
            </a:xfrm>
            <a:custGeom>
              <a:avLst/>
              <a:gdLst/>
              <a:ahLst/>
              <a:cxnLst/>
              <a:rect l="0" t="0" r="0" b="0"/>
              <a:pathLst>
                <a:path w="89361" h="54219">
                  <a:moveTo>
                    <a:pt x="89361" y="0"/>
                  </a:moveTo>
                  <a:lnTo>
                    <a:pt x="89361" y="54219"/>
                  </a:lnTo>
                  <a:lnTo>
                    <a:pt x="87841" y="54199"/>
                  </a:lnTo>
                  <a:cubicBezTo>
                    <a:pt x="44748" y="53629"/>
                    <a:pt x="0" y="53042"/>
                    <a:pt x="0" y="53042"/>
                  </a:cubicBezTo>
                  <a:lnTo>
                    <a:pt x="89361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8" name="Shape 12618"/>
            <p:cNvSpPr/>
            <p:nvPr/>
          </p:nvSpPr>
          <p:spPr>
            <a:xfrm>
              <a:off x="5037308" y="192294"/>
              <a:ext cx="114520" cy="79712"/>
            </a:xfrm>
            <a:custGeom>
              <a:avLst/>
              <a:gdLst/>
              <a:ahLst/>
              <a:cxnLst/>
              <a:rect l="0" t="0" r="0" b="0"/>
              <a:pathLst>
                <a:path w="114520" h="79712">
                  <a:moveTo>
                    <a:pt x="41483" y="1464"/>
                  </a:moveTo>
                  <a:cubicBezTo>
                    <a:pt x="56283" y="0"/>
                    <a:pt x="71571" y="1629"/>
                    <a:pt x="85890" y="10741"/>
                  </a:cubicBezTo>
                  <a:cubicBezTo>
                    <a:pt x="93700" y="15618"/>
                    <a:pt x="103704" y="20495"/>
                    <a:pt x="113163" y="30869"/>
                  </a:cubicBezTo>
                  <a:lnTo>
                    <a:pt x="114520" y="32703"/>
                  </a:lnTo>
                  <a:lnTo>
                    <a:pt x="114520" y="69984"/>
                  </a:lnTo>
                  <a:lnTo>
                    <a:pt x="113635" y="70200"/>
                  </a:lnTo>
                  <a:cubicBezTo>
                    <a:pt x="97527" y="73858"/>
                    <a:pt x="63116" y="79712"/>
                    <a:pt x="45542" y="68005"/>
                  </a:cubicBezTo>
                  <a:cubicBezTo>
                    <a:pt x="22123" y="52384"/>
                    <a:pt x="0" y="30261"/>
                    <a:pt x="0" y="10741"/>
                  </a:cubicBezTo>
                  <a:cubicBezTo>
                    <a:pt x="12370" y="7483"/>
                    <a:pt x="26683" y="2927"/>
                    <a:pt x="41483" y="1464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9" name="Shape 12619"/>
            <p:cNvSpPr/>
            <p:nvPr/>
          </p:nvSpPr>
          <p:spPr>
            <a:xfrm>
              <a:off x="5110193" y="140564"/>
              <a:ext cx="41635" cy="46563"/>
            </a:xfrm>
            <a:custGeom>
              <a:avLst/>
              <a:gdLst/>
              <a:ahLst/>
              <a:cxnLst/>
              <a:rect l="0" t="0" r="0" b="0"/>
              <a:pathLst>
                <a:path w="41635" h="46563">
                  <a:moveTo>
                    <a:pt x="22123" y="0"/>
                  </a:moveTo>
                  <a:cubicBezTo>
                    <a:pt x="22123" y="0"/>
                    <a:pt x="27981" y="9516"/>
                    <a:pt x="38047" y="15372"/>
                  </a:cubicBezTo>
                  <a:lnTo>
                    <a:pt x="41635" y="16676"/>
                  </a:lnTo>
                  <a:lnTo>
                    <a:pt x="41635" y="46563"/>
                  </a:lnTo>
                  <a:lnTo>
                    <a:pt x="29604" y="42948"/>
                  </a:lnTo>
                  <a:cubicBezTo>
                    <a:pt x="18866" y="38716"/>
                    <a:pt x="6502" y="31229"/>
                    <a:pt x="0" y="18212"/>
                  </a:cubicBezTo>
                  <a:lnTo>
                    <a:pt x="22123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0" name="Shape 12620"/>
            <p:cNvSpPr/>
            <p:nvPr/>
          </p:nvSpPr>
          <p:spPr>
            <a:xfrm>
              <a:off x="5109863" y="16487"/>
              <a:ext cx="41965" cy="94245"/>
            </a:xfrm>
            <a:custGeom>
              <a:avLst/>
              <a:gdLst/>
              <a:ahLst/>
              <a:cxnLst/>
              <a:rect l="0" t="0" r="0" b="0"/>
              <a:pathLst>
                <a:path w="41965" h="94245">
                  <a:moveTo>
                    <a:pt x="41965" y="0"/>
                  </a:moveTo>
                  <a:lnTo>
                    <a:pt x="41965" y="30546"/>
                  </a:lnTo>
                  <a:lnTo>
                    <a:pt x="41731" y="30654"/>
                  </a:lnTo>
                  <a:cubicBezTo>
                    <a:pt x="37421" y="33217"/>
                    <a:pt x="33191" y="37367"/>
                    <a:pt x="33515" y="43711"/>
                  </a:cubicBezTo>
                  <a:cubicBezTo>
                    <a:pt x="33677" y="46883"/>
                    <a:pt x="34816" y="49505"/>
                    <a:pt x="36432" y="51655"/>
                  </a:cubicBezTo>
                  <a:lnTo>
                    <a:pt x="41965" y="56539"/>
                  </a:lnTo>
                  <a:lnTo>
                    <a:pt x="41965" y="94245"/>
                  </a:lnTo>
                  <a:lnTo>
                    <a:pt x="27000" y="86980"/>
                  </a:lnTo>
                  <a:cubicBezTo>
                    <a:pt x="27000" y="86980"/>
                    <a:pt x="3201" y="74546"/>
                    <a:pt x="1626" y="54442"/>
                  </a:cubicBezTo>
                  <a:cubicBezTo>
                    <a:pt x="0" y="33614"/>
                    <a:pt x="2286" y="19301"/>
                    <a:pt x="26353" y="5636"/>
                  </a:cubicBezTo>
                  <a:cubicBezTo>
                    <a:pt x="28632" y="4017"/>
                    <a:pt x="32214" y="2388"/>
                    <a:pt x="36363" y="1085"/>
                  </a:cubicBezTo>
                  <a:lnTo>
                    <a:pt x="4196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1" name="Shape 12621"/>
            <p:cNvSpPr/>
            <p:nvPr/>
          </p:nvSpPr>
          <p:spPr>
            <a:xfrm>
              <a:off x="5193804" y="15731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2" name="Shape 12622"/>
            <p:cNvSpPr/>
            <p:nvPr/>
          </p:nvSpPr>
          <p:spPr>
            <a:xfrm>
              <a:off x="5193804" y="12868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3" name="Shape 12623"/>
            <p:cNvSpPr/>
            <p:nvPr/>
          </p:nvSpPr>
          <p:spPr>
            <a:xfrm>
              <a:off x="5151828" y="0"/>
              <a:ext cx="41976" cy="348355"/>
            </a:xfrm>
            <a:custGeom>
              <a:avLst/>
              <a:gdLst/>
              <a:ahLst/>
              <a:cxnLst/>
              <a:rect l="0" t="0" r="0" b="0"/>
              <a:pathLst>
                <a:path w="41976" h="348355">
                  <a:moveTo>
                    <a:pt x="7819" y="0"/>
                  </a:moveTo>
                  <a:lnTo>
                    <a:pt x="30590" y="0"/>
                  </a:lnTo>
                  <a:lnTo>
                    <a:pt x="30590" y="13665"/>
                  </a:lnTo>
                  <a:cubicBezTo>
                    <a:pt x="30590" y="13665"/>
                    <a:pt x="32394" y="13828"/>
                    <a:pt x="35411" y="14458"/>
                  </a:cubicBezTo>
                  <a:lnTo>
                    <a:pt x="41976" y="16411"/>
                  </a:lnTo>
                  <a:lnTo>
                    <a:pt x="41976" y="49806"/>
                  </a:lnTo>
                  <a:lnTo>
                    <a:pt x="30590" y="44247"/>
                  </a:lnTo>
                  <a:lnTo>
                    <a:pt x="31251" y="83947"/>
                  </a:lnTo>
                  <a:cubicBezTo>
                    <a:pt x="31251" y="83947"/>
                    <a:pt x="33244" y="84719"/>
                    <a:pt x="36406" y="86132"/>
                  </a:cubicBezTo>
                  <a:lnTo>
                    <a:pt x="41976" y="88890"/>
                  </a:lnTo>
                  <a:lnTo>
                    <a:pt x="41976" y="128681"/>
                  </a:lnTo>
                  <a:cubicBezTo>
                    <a:pt x="36931" y="124939"/>
                    <a:pt x="31886" y="122987"/>
                    <a:pt x="31886" y="122987"/>
                  </a:cubicBezTo>
                  <a:lnTo>
                    <a:pt x="31886" y="158775"/>
                  </a:lnTo>
                  <a:cubicBezTo>
                    <a:pt x="31886" y="158775"/>
                    <a:pt x="36931" y="158941"/>
                    <a:pt x="41976" y="157315"/>
                  </a:cubicBezTo>
                  <a:lnTo>
                    <a:pt x="41976" y="186821"/>
                  </a:lnTo>
                  <a:lnTo>
                    <a:pt x="31886" y="188722"/>
                  </a:lnTo>
                  <a:lnTo>
                    <a:pt x="31886" y="233604"/>
                  </a:lnTo>
                  <a:cubicBezTo>
                    <a:pt x="31886" y="233604"/>
                    <a:pt x="32700" y="231693"/>
                    <a:pt x="34450" y="228726"/>
                  </a:cubicBezTo>
                  <a:lnTo>
                    <a:pt x="41976" y="218402"/>
                  </a:lnTo>
                  <a:lnTo>
                    <a:pt x="41976" y="264047"/>
                  </a:lnTo>
                  <a:lnTo>
                    <a:pt x="31251" y="260947"/>
                  </a:lnTo>
                  <a:lnTo>
                    <a:pt x="31251" y="286321"/>
                  </a:lnTo>
                  <a:lnTo>
                    <a:pt x="41976" y="293013"/>
                  </a:lnTo>
                  <a:lnTo>
                    <a:pt x="41976" y="348355"/>
                  </a:lnTo>
                  <a:lnTo>
                    <a:pt x="39301" y="348320"/>
                  </a:lnTo>
                  <a:lnTo>
                    <a:pt x="0" y="347798"/>
                  </a:lnTo>
                  <a:lnTo>
                    <a:pt x="0" y="293579"/>
                  </a:lnTo>
                  <a:lnTo>
                    <a:pt x="7819" y="288938"/>
                  </a:lnTo>
                  <a:lnTo>
                    <a:pt x="7819" y="260299"/>
                  </a:lnTo>
                  <a:cubicBezTo>
                    <a:pt x="7819" y="260299"/>
                    <a:pt x="6986" y="260543"/>
                    <a:pt x="5481" y="260940"/>
                  </a:cubicBezTo>
                  <a:lnTo>
                    <a:pt x="0" y="262278"/>
                  </a:lnTo>
                  <a:lnTo>
                    <a:pt x="0" y="224997"/>
                  </a:lnTo>
                  <a:lnTo>
                    <a:pt x="7819" y="235572"/>
                  </a:lnTo>
                  <a:lnTo>
                    <a:pt x="7819" y="188722"/>
                  </a:lnTo>
                  <a:cubicBezTo>
                    <a:pt x="7819" y="188722"/>
                    <a:pt x="5541" y="188477"/>
                    <a:pt x="1921" y="187704"/>
                  </a:cubicBezTo>
                  <a:lnTo>
                    <a:pt x="0" y="187127"/>
                  </a:lnTo>
                  <a:lnTo>
                    <a:pt x="0" y="157240"/>
                  </a:lnTo>
                  <a:lnTo>
                    <a:pt x="7819" y="160084"/>
                  </a:lnTo>
                  <a:lnTo>
                    <a:pt x="7819" y="114529"/>
                  </a:lnTo>
                  <a:lnTo>
                    <a:pt x="0" y="110732"/>
                  </a:lnTo>
                  <a:lnTo>
                    <a:pt x="0" y="73027"/>
                  </a:lnTo>
                  <a:lnTo>
                    <a:pt x="252" y="73249"/>
                  </a:lnTo>
                  <a:cubicBezTo>
                    <a:pt x="4400" y="75810"/>
                    <a:pt x="8467" y="76784"/>
                    <a:pt x="8467" y="76784"/>
                  </a:cubicBezTo>
                  <a:lnTo>
                    <a:pt x="8467" y="43599"/>
                  </a:lnTo>
                  <a:cubicBezTo>
                    <a:pt x="8467" y="43599"/>
                    <a:pt x="7369" y="43844"/>
                    <a:pt x="5733" y="44409"/>
                  </a:cubicBezTo>
                  <a:lnTo>
                    <a:pt x="0" y="47034"/>
                  </a:lnTo>
                  <a:lnTo>
                    <a:pt x="0" y="16487"/>
                  </a:lnTo>
                  <a:lnTo>
                    <a:pt x="7819" y="14973"/>
                  </a:lnTo>
                  <a:lnTo>
                    <a:pt x="781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4" name="Shape 12624"/>
            <p:cNvSpPr/>
            <p:nvPr/>
          </p:nvSpPr>
          <p:spPr>
            <a:xfrm>
              <a:off x="5193804" y="293013"/>
              <a:ext cx="136341" cy="115000"/>
            </a:xfrm>
            <a:custGeom>
              <a:avLst/>
              <a:gdLst/>
              <a:ahLst/>
              <a:cxnLst/>
              <a:rect l="0" t="0" r="0" b="0"/>
              <a:pathLst>
                <a:path w="136341" h="115000">
                  <a:moveTo>
                    <a:pt x="0" y="0"/>
                  </a:moveTo>
                  <a:lnTo>
                    <a:pt x="136341" y="85066"/>
                  </a:lnTo>
                  <a:lnTo>
                    <a:pt x="103803" y="115000"/>
                  </a:lnTo>
                  <a:cubicBezTo>
                    <a:pt x="103803" y="115000"/>
                    <a:pt x="115729" y="80507"/>
                    <a:pt x="79940" y="66194"/>
                  </a:cubicBezTo>
                  <a:cubicBezTo>
                    <a:pt x="74085" y="63577"/>
                    <a:pt x="61715" y="56224"/>
                    <a:pt x="32213" y="55780"/>
                  </a:cubicBezTo>
                  <a:cubicBezTo>
                    <a:pt x="29448" y="55740"/>
                    <a:pt x="24818" y="55676"/>
                    <a:pt x="18834" y="55595"/>
                  </a:cubicBezTo>
                  <a:lnTo>
                    <a:pt x="0" y="553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5" name="Shape 12625"/>
            <p:cNvSpPr/>
            <p:nvPr/>
          </p:nvSpPr>
          <p:spPr>
            <a:xfrm>
              <a:off x="5193804" y="193923"/>
              <a:ext cx="110306" cy="78000"/>
            </a:xfrm>
            <a:custGeom>
              <a:avLst/>
              <a:gdLst/>
              <a:ahLst/>
              <a:cxnLst/>
              <a:rect l="0" t="0" r="0" b="0"/>
              <a:pathLst>
                <a:path w="110306" h="78000">
                  <a:moveTo>
                    <a:pt x="62223" y="246"/>
                  </a:moveTo>
                  <a:cubicBezTo>
                    <a:pt x="75593" y="492"/>
                    <a:pt x="92735" y="2934"/>
                    <a:pt x="110306" y="11068"/>
                  </a:cubicBezTo>
                  <a:cubicBezTo>
                    <a:pt x="106394" y="21469"/>
                    <a:pt x="97949" y="49460"/>
                    <a:pt x="62147" y="68980"/>
                  </a:cubicBezTo>
                  <a:cubicBezTo>
                    <a:pt x="56289" y="72390"/>
                    <a:pt x="37987" y="78000"/>
                    <a:pt x="14382" y="74281"/>
                  </a:cubicBezTo>
                  <a:lnTo>
                    <a:pt x="0" y="70124"/>
                  </a:lnTo>
                  <a:lnTo>
                    <a:pt x="0" y="24479"/>
                  </a:lnTo>
                  <a:lnTo>
                    <a:pt x="654" y="23582"/>
                  </a:lnTo>
                  <a:cubicBezTo>
                    <a:pt x="8141" y="15126"/>
                    <a:pt x="19856" y="5855"/>
                    <a:pt x="36773" y="2597"/>
                  </a:cubicBezTo>
                  <a:cubicBezTo>
                    <a:pt x="39255" y="1949"/>
                    <a:pt x="48854" y="0"/>
                    <a:pt x="62223" y="246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6" name="Shape 12626"/>
            <p:cNvSpPr/>
            <p:nvPr/>
          </p:nvSpPr>
          <p:spPr>
            <a:xfrm>
              <a:off x="5193804" y="88890"/>
              <a:ext cx="52381" cy="97931"/>
            </a:xfrm>
            <a:custGeom>
              <a:avLst/>
              <a:gdLst/>
              <a:ahLst/>
              <a:cxnLst/>
              <a:rect l="0" t="0" r="0" b="0"/>
              <a:pathLst>
                <a:path w="52381" h="97931">
                  <a:moveTo>
                    <a:pt x="0" y="0"/>
                  </a:moveTo>
                  <a:lnTo>
                    <a:pt x="6600" y="3269"/>
                  </a:lnTo>
                  <a:cubicBezTo>
                    <a:pt x="15954" y="8392"/>
                    <a:pt x="26689" y="15548"/>
                    <a:pt x="32213" y="23682"/>
                  </a:cubicBezTo>
                  <a:cubicBezTo>
                    <a:pt x="37433" y="30198"/>
                    <a:pt x="52381" y="56220"/>
                    <a:pt x="28962" y="86154"/>
                  </a:cubicBezTo>
                  <a:cubicBezTo>
                    <a:pt x="26682" y="88434"/>
                    <a:pt x="21475" y="92177"/>
                    <a:pt x="14560" y="95188"/>
                  </a:cubicBezTo>
                  <a:lnTo>
                    <a:pt x="0" y="97931"/>
                  </a:lnTo>
                  <a:lnTo>
                    <a:pt x="0" y="68425"/>
                  </a:lnTo>
                  <a:lnTo>
                    <a:pt x="6937" y="64399"/>
                  </a:lnTo>
                  <a:cubicBezTo>
                    <a:pt x="8829" y="62446"/>
                    <a:pt x="10090" y="59801"/>
                    <a:pt x="10090" y="56220"/>
                  </a:cubicBezTo>
                  <a:cubicBezTo>
                    <a:pt x="10090" y="52642"/>
                    <a:pt x="8829" y="49470"/>
                    <a:pt x="6937" y="46725"/>
                  </a:cubicBezTo>
                  <a:lnTo>
                    <a:pt x="0" y="3979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7" name="Shape 12627"/>
            <p:cNvSpPr/>
            <p:nvPr/>
          </p:nvSpPr>
          <p:spPr>
            <a:xfrm>
              <a:off x="5193804" y="16411"/>
              <a:ext cx="37433" cy="43787"/>
            </a:xfrm>
            <a:custGeom>
              <a:avLst/>
              <a:gdLst/>
              <a:ahLst/>
              <a:cxnLst/>
              <a:rect l="0" t="0" r="0" b="0"/>
              <a:pathLst>
                <a:path w="37433" h="43787">
                  <a:moveTo>
                    <a:pt x="0" y="0"/>
                  </a:moveTo>
                  <a:lnTo>
                    <a:pt x="5537" y="1647"/>
                  </a:lnTo>
                  <a:cubicBezTo>
                    <a:pt x="15246" y="5389"/>
                    <a:pt x="27451" y="12221"/>
                    <a:pt x="37433" y="24585"/>
                  </a:cubicBezTo>
                  <a:cubicBezTo>
                    <a:pt x="18269" y="43177"/>
                    <a:pt x="17646" y="43787"/>
                    <a:pt x="17646" y="43787"/>
                  </a:cubicBezTo>
                  <a:cubicBezTo>
                    <a:pt x="17646" y="43787"/>
                    <a:pt x="15268" y="41590"/>
                    <a:pt x="10450" y="38497"/>
                  </a:cubicBezTo>
                  <a:lnTo>
                    <a:pt x="0" y="3339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8" name="Shape 12628"/>
            <p:cNvSpPr/>
            <p:nvPr/>
          </p:nvSpPr>
          <p:spPr>
            <a:xfrm>
              <a:off x="3310186" y="31488"/>
              <a:ext cx="236462" cy="549200"/>
            </a:xfrm>
            <a:custGeom>
              <a:avLst/>
              <a:gdLst/>
              <a:ahLst/>
              <a:cxnLst/>
              <a:rect l="0" t="0" r="0" b="0"/>
              <a:pathLst>
                <a:path w="236462" h="549200">
                  <a:moveTo>
                    <a:pt x="212542" y="0"/>
                  </a:moveTo>
                  <a:lnTo>
                    <a:pt x="236462" y="2363"/>
                  </a:lnTo>
                  <a:lnTo>
                    <a:pt x="236462" y="9661"/>
                  </a:lnTo>
                  <a:lnTo>
                    <a:pt x="213138" y="7360"/>
                  </a:lnTo>
                  <a:cubicBezTo>
                    <a:pt x="170371" y="7326"/>
                    <a:pt x="128702" y="15546"/>
                    <a:pt x="102032" y="32031"/>
                  </a:cubicBezTo>
                  <a:cubicBezTo>
                    <a:pt x="52070" y="62905"/>
                    <a:pt x="22530" y="121591"/>
                    <a:pt x="22530" y="187987"/>
                  </a:cubicBezTo>
                  <a:cubicBezTo>
                    <a:pt x="22530" y="193905"/>
                    <a:pt x="22771" y="199912"/>
                    <a:pt x="23241" y="205945"/>
                  </a:cubicBezTo>
                  <a:cubicBezTo>
                    <a:pt x="28283" y="269673"/>
                    <a:pt x="47676" y="285053"/>
                    <a:pt x="64770" y="298629"/>
                  </a:cubicBezTo>
                  <a:cubicBezTo>
                    <a:pt x="71603" y="304040"/>
                    <a:pt x="78054" y="309158"/>
                    <a:pt x="83274" y="316676"/>
                  </a:cubicBezTo>
                  <a:cubicBezTo>
                    <a:pt x="101956" y="343537"/>
                    <a:pt x="110655" y="398108"/>
                    <a:pt x="110655" y="426544"/>
                  </a:cubicBezTo>
                  <a:cubicBezTo>
                    <a:pt x="110655" y="449315"/>
                    <a:pt x="105944" y="485358"/>
                    <a:pt x="89586" y="505449"/>
                  </a:cubicBezTo>
                  <a:lnTo>
                    <a:pt x="236462" y="505449"/>
                  </a:lnTo>
                  <a:lnTo>
                    <a:pt x="236462" y="549200"/>
                  </a:lnTo>
                  <a:lnTo>
                    <a:pt x="30353" y="549200"/>
                  </a:lnTo>
                  <a:lnTo>
                    <a:pt x="43091" y="530138"/>
                  </a:lnTo>
                  <a:cubicBezTo>
                    <a:pt x="62662" y="508357"/>
                    <a:pt x="93688" y="454751"/>
                    <a:pt x="93688" y="436259"/>
                  </a:cubicBezTo>
                  <a:cubicBezTo>
                    <a:pt x="93688" y="408954"/>
                    <a:pt x="85230" y="358967"/>
                    <a:pt x="69367" y="336133"/>
                  </a:cubicBezTo>
                  <a:cubicBezTo>
                    <a:pt x="65570" y="330671"/>
                    <a:pt x="60325" y="326506"/>
                    <a:pt x="54254" y="321693"/>
                  </a:cubicBezTo>
                  <a:cubicBezTo>
                    <a:pt x="35408" y="306732"/>
                    <a:pt x="11964" y="288127"/>
                    <a:pt x="6337" y="217019"/>
                  </a:cubicBezTo>
                  <a:cubicBezTo>
                    <a:pt x="0" y="136984"/>
                    <a:pt x="33262" y="64276"/>
                    <a:pt x="93129" y="27268"/>
                  </a:cubicBezTo>
                  <a:cubicBezTo>
                    <a:pt x="122422" y="9165"/>
                    <a:pt x="166913" y="68"/>
                    <a:pt x="2125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9" name="Shape 12629"/>
            <p:cNvSpPr/>
            <p:nvPr/>
          </p:nvSpPr>
          <p:spPr>
            <a:xfrm>
              <a:off x="3546648" y="33851"/>
              <a:ext cx="230873" cy="546838"/>
            </a:xfrm>
            <a:custGeom>
              <a:avLst/>
              <a:gdLst/>
              <a:ahLst/>
              <a:cxnLst/>
              <a:rect l="0" t="0" r="0" b="0"/>
              <a:pathLst>
                <a:path w="230873" h="546838">
                  <a:moveTo>
                    <a:pt x="0" y="0"/>
                  </a:moveTo>
                  <a:lnTo>
                    <a:pt x="43621" y="4309"/>
                  </a:lnTo>
                  <a:cubicBezTo>
                    <a:pt x="65248" y="8791"/>
                    <a:pt x="85401" y="15533"/>
                    <a:pt x="102324" y="24537"/>
                  </a:cubicBezTo>
                  <a:cubicBezTo>
                    <a:pt x="153733" y="51906"/>
                    <a:pt x="165354" y="92965"/>
                    <a:pt x="173038" y="120143"/>
                  </a:cubicBezTo>
                  <a:lnTo>
                    <a:pt x="174968" y="126849"/>
                  </a:lnTo>
                  <a:cubicBezTo>
                    <a:pt x="178626" y="139193"/>
                    <a:pt x="183502" y="148159"/>
                    <a:pt x="187414" y="155373"/>
                  </a:cubicBezTo>
                  <a:cubicBezTo>
                    <a:pt x="191465" y="162815"/>
                    <a:pt x="195135" y="169546"/>
                    <a:pt x="195135" y="176556"/>
                  </a:cubicBezTo>
                  <a:cubicBezTo>
                    <a:pt x="195135" y="179465"/>
                    <a:pt x="194501" y="182437"/>
                    <a:pt x="193002" y="185510"/>
                  </a:cubicBezTo>
                  <a:lnTo>
                    <a:pt x="189928" y="191479"/>
                  </a:lnTo>
                  <a:cubicBezTo>
                    <a:pt x="187515" y="195975"/>
                    <a:pt x="186258" y="198337"/>
                    <a:pt x="186258" y="201131"/>
                  </a:cubicBezTo>
                  <a:cubicBezTo>
                    <a:pt x="186258" y="202807"/>
                    <a:pt x="186715" y="204636"/>
                    <a:pt x="187655" y="207189"/>
                  </a:cubicBezTo>
                  <a:cubicBezTo>
                    <a:pt x="188798" y="210313"/>
                    <a:pt x="197243" y="222175"/>
                    <a:pt x="203403" y="230849"/>
                  </a:cubicBezTo>
                  <a:cubicBezTo>
                    <a:pt x="208978" y="238685"/>
                    <a:pt x="214744" y="246800"/>
                    <a:pt x="219291" y="253861"/>
                  </a:cubicBezTo>
                  <a:cubicBezTo>
                    <a:pt x="224155" y="261405"/>
                    <a:pt x="230873" y="273673"/>
                    <a:pt x="230873" y="283821"/>
                  </a:cubicBezTo>
                  <a:cubicBezTo>
                    <a:pt x="230873" y="287250"/>
                    <a:pt x="230111" y="290425"/>
                    <a:pt x="228270" y="293104"/>
                  </a:cubicBezTo>
                  <a:cubicBezTo>
                    <a:pt x="223253" y="300394"/>
                    <a:pt x="214795" y="303823"/>
                    <a:pt x="208000" y="306579"/>
                  </a:cubicBezTo>
                  <a:cubicBezTo>
                    <a:pt x="205499" y="307595"/>
                    <a:pt x="201892" y="309081"/>
                    <a:pt x="200647" y="310072"/>
                  </a:cubicBezTo>
                  <a:cubicBezTo>
                    <a:pt x="199403" y="315215"/>
                    <a:pt x="198755" y="330646"/>
                    <a:pt x="198691" y="340514"/>
                  </a:cubicBezTo>
                  <a:lnTo>
                    <a:pt x="198691" y="341873"/>
                  </a:lnTo>
                  <a:lnTo>
                    <a:pt x="198260" y="343168"/>
                  </a:lnTo>
                  <a:cubicBezTo>
                    <a:pt x="197841" y="344413"/>
                    <a:pt x="196875" y="346876"/>
                    <a:pt x="195466" y="349264"/>
                  </a:cubicBezTo>
                  <a:cubicBezTo>
                    <a:pt x="196837" y="351474"/>
                    <a:pt x="197663" y="353734"/>
                    <a:pt x="198006" y="354954"/>
                  </a:cubicBezTo>
                  <a:lnTo>
                    <a:pt x="199022" y="358636"/>
                  </a:lnTo>
                  <a:lnTo>
                    <a:pt x="196952" y="361862"/>
                  </a:lnTo>
                  <a:cubicBezTo>
                    <a:pt x="194043" y="366396"/>
                    <a:pt x="190741" y="371895"/>
                    <a:pt x="189433" y="374511"/>
                  </a:cubicBezTo>
                  <a:cubicBezTo>
                    <a:pt x="191414" y="385307"/>
                    <a:pt x="192430" y="394641"/>
                    <a:pt x="192430" y="402528"/>
                  </a:cubicBezTo>
                  <a:cubicBezTo>
                    <a:pt x="192430" y="413945"/>
                    <a:pt x="190347" y="422403"/>
                    <a:pt x="186182" y="428080"/>
                  </a:cubicBezTo>
                  <a:cubicBezTo>
                    <a:pt x="175234" y="442990"/>
                    <a:pt x="166916" y="444146"/>
                    <a:pt x="144704" y="447232"/>
                  </a:cubicBezTo>
                  <a:lnTo>
                    <a:pt x="141021" y="447740"/>
                  </a:lnTo>
                  <a:cubicBezTo>
                    <a:pt x="125450" y="449924"/>
                    <a:pt x="119469" y="450813"/>
                    <a:pt x="117170" y="451181"/>
                  </a:cubicBezTo>
                  <a:cubicBezTo>
                    <a:pt x="116624" y="451702"/>
                    <a:pt x="115824" y="452769"/>
                    <a:pt x="115507" y="454890"/>
                  </a:cubicBezTo>
                  <a:cubicBezTo>
                    <a:pt x="115417" y="455449"/>
                    <a:pt x="115367" y="456109"/>
                    <a:pt x="115367" y="456884"/>
                  </a:cubicBezTo>
                  <a:cubicBezTo>
                    <a:pt x="115367" y="464008"/>
                    <a:pt x="120040" y="493371"/>
                    <a:pt x="151930" y="527673"/>
                  </a:cubicBezTo>
                  <a:lnTo>
                    <a:pt x="165240" y="546838"/>
                  </a:lnTo>
                  <a:lnTo>
                    <a:pt x="0" y="546838"/>
                  </a:lnTo>
                  <a:lnTo>
                    <a:pt x="0" y="503086"/>
                  </a:lnTo>
                  <a:lnTo>
                    <a:pt x="110045" y="503086"/>
                  </a:lnTo>
                  <a:cubicBezTo>
                    <a:pt x="91135" y="480290"/>
                    <a:pt x="98412" y="461481"/>
                    <a:pt x="98412" y="447067"/>
                  </a:cubicBezTo>
                  <a:cubicBezTo>
                    <a:pt x="98412" y="444920"/>
                    <a:pt x="98628" y="442876"/>
                    <a:pt x="99047" y="440920"/>
                  </a:cubicBezTo>
                  <a:cubicBezTo>
                    <a:pt x="101486" y="429655"/>
                    <a:pt x="109842" y="425896"/>
                    <a:pt x="110795" y="425489"/>
                  </a:cubicBezTo>
                  <a:lnTo>
                    <a:pt x="111061" y="425388"/>
                  </a:lnTo>
                  <a:lnTo>
                    <a:pt x="111341" y="425286"/>
                  </a:lnTo>
                  <a:cubicBezTo>
                    <a:pt x="112204" y="424994"/>
                    <a:pt x="112839" y="424791"/>
                    <a:pt x="138684" y="421171"/>
                  </a:cubicBezTo>
                  <a:lnTo>
                    <a:pt x="142380" y="420651"/>
                  </a:lnTo>
                  <a:cubicBezTo>
                    <a:pt x="164173" y="417628"/>
                    <a:pt x="165976" y="417183"/>
                    <a:pt x="172517" y="408268"/>
                  </a:cubicBezTo>
                  <a:cubicBezTo>
                    <a:pt x="173190" y="407366"/>
                    <a:pt x="175425" y="403493"/>
                    <a:pt x="175425" y="392673"/>
                  </a:cubicBezTo>
                  <a:cubicBezTo>
                    <a:pt x="175425" y="386551"/>
                    <a:pt x="174714" y="378207"/>
                    <a:pt x="172593" y="366917"/>
                  </a:cubicBezTo>
                  <a:lnTo>
                    <a:pt x="172263" y="365012"/>
                  </a:lnTo>
                  <a:cubicBezTo>
                    <a:pt x="172212" y="364542"/>
                    <a:pt x="172148" y="364110"/>
                    <a:pt x="172148" y="363602"/>
                  </a:cubicBezTo>
                  <a:cubicBezTo>
                    <a:pt x="172148" y="361469"/>
                    <a:pt x="173190" y="358243"/>
                    <a:pt x="179248" y="348400"/>
                  </a:cubicBezTo>
                  <a:cubicBezTo>
                    <a:pt x="178054" y="348121"/>
                    <a:pt x="154140" y="342520"/>
                    <a:pt x="154140" y="342520"/>
                  </a:cubicBezTo>
                  <a:lnTo>
                    <a:pt x="178574" y="332373"/>
                  </a:lnTo>
                  <a:cubicBezTo>
                    <a:pt x="179324" y="332055"/>
                    <a:pt x="180340" y="331471"/>
                    <a:pt x="180734" y="331141"/>
                  </a:cubicBezTo>
                  <a:cubicBezTo>
                    <a:pt x="181013" y="330747"/>
                    <a:pt x="181394" y="329947"/>
                    <a:pt x="181749" y="329071"/>
                  </a:cubicBezTo>
                  <a:cubicBezTo>
                    <a:pt x="181826" y="322340"/>
                    <a:pt x="182220" y="302350"/>
                    <a:pt x="184582" y="294641"/>
                  </a:cubicBezTo>
                  <a:cubicBezTo>
                    <a:pt x="186893" y="287059"/>
                    <a:pt x="194399" y="284024"/>
                    <a:pt x="201650" y="281078"/>
                  </a:cubicBezTo>
                  <a:cubicBezTo>
                    <a:pt x="206362" y="279173"/>
                    <a:pt x="211594" y="276988"/>
                    <a:pt x="213919" y="274105"/>
                  </a:cubicBezTo>
                  <a:cubicBezTo>
                    <a:pt x="213919" y="274067"/>
                    <a:pt x="213932" y="274042"/>
                    <a:pt x="213932" y="274004"/>
                  </a:cubicBezTo>
                  <a:cubicBezTo>
                    <a:pt x="213932" y="271400"/>
                    <a:pt x="211950" y="264072"/>
                    <a:pt x="205041" y="253366"/>
                  </a:cubicBezTo>
                  <a:cubicBezTo>
                    <a:pt x="200711" y="246635"/>
                    <a:pt x="195059" y="238685"/>
                    <a:pt x="189598" y="231001"/>
                  </a:cubicBezTo>
                  <a:cubicBezTo>
                    <a:pt x="179413" y="216701"/>
                    <a:pt x="173571" y="208357"/>
                    <a:pt x="171729" y="203353"/>
                  </a:cubicBezTo>
                  <a:cubicBezTo>
                    <a:pt x="170002" y="198629"/>
                    <a:pt x="169291" y="194679"/>
                    <a:pt x="169291" y="191187"/>
                  </a:cubicBezTo>
                  <a:cubicBezTo>
                    <a:pt x="169291" y="184342"/>
                    <a:pt x="171996" y="179287"/>
                    <a:pt x="174968" y="173724"/>
                  </a:cubicBezTo>
                  <a:cubicBezTo>
                    <a:pt x="174968" y="173724"/>
                    <a:pt x="177762" y="168327"/>
                    <a:pt x="177762" y="168327"/>
                  </a:cubicBezTo>
                  <a:cubicBezTo>
                    <a:pt x="177990" y="167857"/>
                    <a:pt x="178092" y="167349"/>
                    <a:pt x="178092" y="166739"/>
                  </a:cubicBezTo>
                  <a:cubicBezTo>
                    <a:pt x="178092" y="164314"/>
                    <a:pt x="176225" y="160593"/>
                    <a:pt x="172529" y="153798"/>
                  </a:cubicBezTo>
                  <a:cubicBezTo>
                    <a:pt x="168453" y="146292"/>
                    <a:pt x="162877" y="136031"/>
                    <a:pt x="158712" y="121972"/>
                  </a:cubicBezTo>
                  <a:lnTo>
                    <a:pt x="156718" y="115063"/>
                  </a:lnTo>
                  <a:cubicBezTo>
                    <a:pt x="149403" y="89206"/>
                    <a:pt x="139382" y="53811"/>
                    <a:pt x="94374" y="29846"/>
                  </a:cubicBezTo>
                  <a:cubicBezTo>
                    <a:pt x="78842" y="21582"/>
                    <a:pt x="60109" y="15378"/>
                    <a:pt x="39914" y="11236"/>
                  </a:cubicBezTo>
                  <a:lnTo>
                    <a:pt x="0" y="729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0" name="Shape 12630"/>
            <p:cNvSpPr/>
            <p:nvPr/>
          </p:nvSpPr>
          <p:spPr>
            <a:xfrm>
              <a:off x="3310186" y="22371"/>
              <a:ext cx="467335" cy="558318"/>
            </a:xfrm>
            <a:custGeom>
              <a:avLst/>
              <a:gdLst/>
              <a:ahLst/>
              <a:cxnLst/>
              <a:rect l="0" t="0" r="0" b="0"/>
              <a:pathLst>
                <a:path w="467335" h="558318">
                  <a:moveTo>
                    <a:pt x="93129" y="36386"/>
                  </a:moveTo>
                  <a:cubicBezTo>
                    <a:pt x="33262" y="73393"/>
                    <a:pt x="0" y="146101"/>
                    <a:pt x="6337" y="226136"/>
                  </a:cubicBezTo>
                  <a:cubicBezTo>
                    <a:pt x="11964" y="297244"/>
                    <a:pt x="35408" y="315849"/>
                    <a:pt x="54254" y="330810"/>
                  </a:cubicBezTo>
                  <a:cubicBezTo>
                    <a:pt x="60325" y="335623"/>
                    <a:pt x="65570" y="339789"/>
                    <a:pt x="69367" y="345250"/>
                  </a:cubicBezTo>
                  <a:cubicBezTo>
                    <a:pt x="85230" y="368084"/>
                    <a:pt x="93688" y="418071"/>
                    <a:pt x="93688" y="445376"/>
                  </a:cubicBezTo>
                  <a:cubicBezTo>
                    <a:pt x="93688" y="463868"/>
                    <a:pt x="62662" y="517474"/>
                    <a:pt x="43091" y="539255"/>
                  </a:cubicBezTo>
                  <a:lnTo>
                    <a:pt x="30353" y="558318"/>
                  </a:lnTo>
                  <a:lnTo>
                    <a:pt x="401701" y="558318"/>
                  </a:lnTo>
                  <a:lnTo>
                    <a:pt x="388391" y="539153"/>
                  </a:lnTo>
                  <a:cubicBezTo>
                    <a:pt x="356502" y="504850"/>
                    <a:pt x="351828" y="475488"/>
                    <a:pt x="351828" y="468363"/>
                  </a:cubicBezTo>
                  <a:cubicBezTo>
                    <a:pt x="351828" y="467589"/>
                    <a:pt x="351879" y="466928"/>
                    <a:pt x="351968" y="466369"/>
                  </a:cubicBezTo>
                  <a:cubicBezTo>
                    <a:pt x="352285" y="464249"/>
                    <a:pt x="353085" y="463182"/>
                    <a:pt x="353632" y="462661"/>
                  </a:cubicBezTo>
                  <a:cubicBezTo>
                    <a:pt x="355930" y="462293"/>
                    <a:pt x="361912" y="461404"/>
                    <a:pt x="377482" y="459219"/>
                  </a:cubicBezTo>
                  <a:lnTo>
                    <a:pt x="381165" y="458711"/>
                  </a:lnTo>
                  <a:cubicBezTo>
                    <a:pt x="403378" y="455625"/>
                    <a:pt x="411696" y="454470"/>
                    <a:pt x="422643" y="439560"/>
                  </a:cubicBezTo>
                  <a:cubicBezTo>
                    <a:pt x="426809" y="433883"/>
                    <a:pt x="428892" y="425425"/>
                    <a:pt x="428892" y="414007"/>
                  </a:cubicBezTo>
                  <a:cubicBezTo>
                    <a:pt x="428892" y="406121"/>
                    <a:pt x="427876" y="396786"/>
                    <a:pt x="425895" y="385991"/>
                  </a:cubicBezTo>
                  <a:cubicBezTo>
                    <a:pt x="427203" y="383375"/>
                    <a:pt x="430505" y="377876"/>
                    <a:pt x="433413" y="373342"/>
                  </a:cubicBezTo>
                  <a:lnTo>
                    <a:pt x="435483" y="370116"/>
                  </a:lnTo>
                  <a:lnTo>
                    <a:pt x="434467" y="366433"/>
                  </a:lnTo>
                  <a:cubicBezTo>
                    <a:pt x="434124" y="365214"/>
                    <a:pt x="433299" y="362953"/>
                    <a:pt x="431927" y="360744"/>
                  </a:cubicBezTo>
                  <a:cubicBezTo>
                    <a:pt x="433337" y="358356"/>
                    <a:pt x="434302" y="355892"/>
                    <a:pt x="434721" y="354648"/>
                  </a:cubicBezTo>
                  <a:lnTo>
                    <a:pt x="435153" y="353352"/>
                  </a:lnTo>
                  <a:lnTo>
                    <a:pt x="435153" y="351993"/>
                  </a:lnTo>
                  <a:cubicBezTo>
                    <a:pt x="435216" y="342125"/>
                    <a:pt x="435864" y="326695"/>
                    <a:pt x="437109" y="321551"/>
                  </a:cubicBezTo>
                  <a:cubicBezTo>
                    <a:pt x="438353" y="320561"/>
                    <a:pt x="441960" y="319075"/>
                    <a:pt x="444462" y="318059"/>
                  </a:cubicBezTo>
                  <a:cubicBezTo>
                    <a:pt x="451257" y="315303"/>
                    <a:pt x="459715" y="311874"/>
                    <a:pt x="464731" y="304584"/>
                  </a:cubicBezTo>
                  <a:cubicBezTo>
                    <a:pt x="466573" y="301904"/>
                    <a:pt x="467335" y="298729"/>
                    <a:pt x="467335" y="295300"/>
                  </a:cubicBezTo>
                  <a:cubicBezTo>
                    <a:pt x="467335" y="285153"/>
                    <a:pt x="460616" y="272885"/>
                    <a:pt x="455752" y="265341"/>
                  </a:cubicBezTo>
                  <a:cubicBezTo>
                    <a:pt x="451206" y="258280"/>
                    <a:pt x="445440" y="250165"/>
                    <a:pt x="439865" y="242329"/>
                  </a:cubicBezTo>
                  <a:cubicBezTo>
                    <a:pt x="433705" y="233655"/>
                    <a:pt x="425260" y="221793"/>
                    <a:pt x="424117" y="218669"/>
                  </a:cubicBezTo>
                  <a:cubicBezTo>
                    <a:pt x="423177" y="216116"/>
                    <a:pt x="422720" y="214287"/>
                    <a:pt x="422720" y="212611"/>
                  </a:cubicBezTo>
                  <a:cubicBezTo>
                    <a:pt x="422720" y="209817"/>
                    <a:pt x="423977" y="207455"/>
                    <a:pt x="426390" y="202959"/>
                  </a:cubicBezTo>
                  <a:lnTo>
                    <a:pt x="429463" y="196990"/>
                  </a:lnTo>
                  <a:cubicBezTo>
                    <a:pt x="430962" y="193916"/>
                    <a:pt x="431597" y="190945"/>
                    <a:pt x="431597" y="188036"/>
                  </a:cubicBezTo>
                  <a:cubicBezTo>
                    <a:pt x="431597" y="181026"/>
                    <a:pt x="427927" y="174295"/>
                    <a:pt x="423875" y="166853"/>
                  </a:cubicBezTo>
                  <a:cubicBezTo>
                    <a:pt x="419964" y="159639"/>
                    <a:pt x="415087" y="150673"/>
                    <a:pt x="411429" y="138329"/>
                  </a:cubicBezTo>
                  <a:lnTo>
                    <a:pt x="409499" y="131623"/>
                  </a:lnTo>
                  <a:cubicBezTo>
                    <a:pt x="401815" y="104445"/>
                    <a:pt x="390195" y="63386"/>
                    <a:pt x="338785" y="36017"/>
                  </a:cubicBezTo>
                  <a:cubicBezTo>
                    <a:pt x="271094" y="0"/>
                    <a:pt x="151714" y="178"/>
                    <a:pt x="93129" y="36386"/>
                  </a:cubicBezTo>
                  <a:close/>
                </a:path>
              </a:pathLst>
            </a:custGeom>
            <a:ln w="6350" cap="rnd">
              <a:round/>
            </a:ln>
          </p:spPr>
          <p:style>
            <a:lnRef idx="1">
              <a:srgbClr val="807E8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1" name="Shape 12631"/>
            <p:cNvSpPr/>
            <p:nvPr/>
          </p:nvSpPr>
          <p:spPr>
            <a:xfrm>
              <a:off x="3332716" y="30550"/>
              <a:ext cx="427863" cy="506387"/>
            </a:xfrm>
            <a:custGeom>
              <a:avLst/>
              <a:gdLst/>
              <a:ahLst/>
              <a:cxnLst/>
              <a:rect l="0" t="0" r="0" b="0"/>
              <a:pathLst>
                <a:path w="427863" h="506387">
                  <a:moveTo>
                    <a:pt x="88125" y="427482"/>
                  </a:moveTo>
                  <a:cubicBezTo>
                    <a:pt x="88125" y="399047"/>
                    <a:pt x="79426" y="344475"/>
                    <a:pt x="60744" y="317614"/>
                  </a:cubicBezTo>
                  <a:cubicBezTo>
                    <a:pt x="55524" y="310096"/>
                    <a:pt x="49073" y="304978"/>
                    <a:pt x="42240" y="299568"/>
                  </a:cubicBezTo>
                  <a:cubicBezTo>
                    <a:pt x="25146" y="285991"/>
                    <a:pt x="5753" y="270612"/>
                    <a:pt x="711" y="206883"/>
                  </a:cubicBezTo>
                  <a:cubicBezTo>
                    <a:pt x="241" y="200850"/>
                    <a:pt x="0" y="194843"/>
                    <a:pt x="0" y="188925"/>
                  </a:cubicBezTo>
                  <a:cubicBezTo>
                    <a:pt x="0" y="122530"/>
                    <a:pt x="29540" y="63843"/>
                    <a:pt x="79502" y="32969"/>
                  </a:cubicBezTo>
                  <a:cubicBezTo>
                    <a:pt x="132842" y="0"/>
                    <a:pt x="246177" y="89"/>
                    <a:pt x="308305" y="33147"/>
                  </a:cubicBezTo>
                  <a:cubicBezTo>
                    <a:pt x="353314" y="57112"/>
                    <a:pt x="363334" y="92507"/>
                    <a:pt x="370649" y="118364"/>
                  </a:cubicBezTo>
                  <a:lnTo>
                    <a:pt x="372643" y="125273"/>
                  </a:lnTo>
                  <a:cubicBezTo>
                    <a:pt x="376809" y="139332"/>
                    <a:pt x="382384" y="149593"/>
                    <a:pt x="386461" y="157099"/>
                  </a:cubicBezTo>
                  <a:cubicBezTo>
                    <a:pt x="390156" y="163893"/>
                    <a:pt x="392023" y="167615"/>
                    <a:pt x="392023" y="170040"/>
                  </a:cubicBezTo>
                  <a:cubicBezTo>
                    <a:pt x="392023" y="170650"/>
                    <a:pt x="391922" y="171158"/>
                    <a:pt x="391693" y="171628"/>
                  </a:cubicBezTo>
                  <a:cubicBezTo>
                    <a:pt x="391693" y="171628"/>
                    <a:pt x="388899" y="177025"/>
                    <a:pt x="388899" y="177025"/>
                  </a:cubicBezTo>
                  <a:cubicBezTo>
                    <a:pt x="385928" y="182588"/>
                    <a:pt x="383222" y="187642"/>
                    <a:pt x="383222" y="194488"/>
                  </a:cubicBezTo>
                  <a:cubicBezTo>
                    <a:pt x="383222" y="197980"/>
                    <a:pt x="383934" y="201930"/>
                    <a:pt x="385661" y="206654"/>
                  </a:cubicBezTo>
                  <a:cubicBezTo>
                    <a:pt x="387502" y="211658"/>
                    <a:pt x="393344" y="220002"/>
                    <a:pt x="403530" y="234302"/>
                  </a:cubicBezTo>
                  <a:cubicBezTo>
                    <a:pt x="408991" y="241986"/>
                    <a:pt x="414642" y="249936"/>
                    <a:pt x="418973" y="256667"/>
                  </a:cubicBezTo>
                  <a:cubicBezTo>
                    <a:pt x="425882" y="267373"/>
                    <a:pt x="427863" y="274701"/>
                    <a:pt x="427863" y="277304"/>
                  </a:cubicBezTo>
                  <a:cubicBezTo>
                    <a:pt x="427863" y="277343"/>
                    <a:pt x="427850" y="277368"/>
                    <a:pt x="427850" y="277406"/>
                  </a:cubicBezTo>
                  <a:cubicBezTo>
                    <a:pt x="425526" y="280289"/>
                    <a:pt x="420294" y="282473"/>
                    <a:pt x="415582" y="284378"/>
                  </a:cubicBezTo>
                  <a:cubicBezTo>
                    <a:pt x="408330" y="287325"/>
                    <a:pt x="400825" y="290360"/>
                    <a:pt x="398513" y="297942"/>
                  </a:cubicBezTo>
                  <a:cubicBezTo>
                    <a:pt x="396151" y="305651"/>
                    <a:pt x="395757" y="325641"/>
                    <a:pt x="395681" y="332372"/>
                  </a:cubicBezTo>
                  <a:cubicBezTo>
                    <a:pt x="395325" y="333248"/>
                    <a:pt x="394945" y="334048"/>
                    <a:pt x="394665" y="334442"/>
                  </a:cubicBezTo>
                  <a:cubicBezTo>
                    <a:pt x="394271" y="334772"/>
                    <a:pt x="393255" y="335356"/>
                    <a:pt x="392506" y="335674"/>
                  </a:cubicBezTo>
                  <a:lnTo>
                    <a:pt x="368071" y="345821"/>
                  </a:lnTo>
                  <a:cubicBezTo>
                    <a:pt x="368071" y="345821"/>
                    <a:pt x="391985" y="351422"/>
                    <a:pt x="393179" y="351701"/>
                  </a:cubicBezTo>
                  <a:cubicBezTo>
                    <a:pt x="387121" y="361543"/>
                    <a:pt x="386080" y="364769"/>
                    <a:pt x="386080" y="366903"/>
                  </a:cubicBezTo>
                  <a:cubicBezTo>
                    <a:pt x="386080" y="367411"/>
                    <a:pt x="386144" y="367843"/>
                    <a:pt x="386194" y="368313"/>
                  </a:cubicBezTo>
                  <a:lnTo>
                    <a:pt x="386524" y="370218"/>
                  </a:lnTo>
                  <a:cubicBezTo>
                    <a:pt x="388645" y="381508"/>
                    <a:pt x="389356" y="389852"/>
                    <a:pt x="389356" y="395973"/>
                  </a:cubicBezTo>
                  <a:cubicBezTo>
                    <a:pt x="389356" y="406794"/>
                    <a:pt x="387121" y="410667"/>
                    <a:pt x="386448" y="411569"/>
                  </a:cubicBezTo>
                  <a:cubicBezTo>
                    <a:pt x="379908" y="420484"/>
                    <a:pt x="378104" y="420929"/>
                    <a:pt x="356311" y="423951"/>
                  </a:cubicBezTo>
                  <a:lnTo>
                    <a:pt x="352615" y="424472"/>
                  </a:lnTo>
                  <a:cubicBezTo>
                    <a:pt x="326771" y="428092"/>
                    <a:pt x="326136" y="428295"/>
                    <a:pt x="325272" y="428587"/>
                  </a:cubicBezTo>
                  <a:lnTo>
                    <a:pt x="324993" y="428688"/>
                  </a:lnTo>
                  <a:lnTo>
                    <a:pt x="324726" y="428790"/>
                  </a:lnTo>
                  <a:cubicBezTo>
                    <a:pt x="323774" y="429196"/>
                    <a:pt x="315417" y="432956"/>
                    <a:pt x="312979" y="444221"/>
                  </a:cubicBezTo>
                  <a:cubicBezTo>
                    <a:pt x="312560" y="446176"/>
                    <a:pt x="312344" y="448221"/>
                    <a:pt x="312344" y="450367"/>
                  </a:cubicBezTo>
                  <a:cubicBezTo>
                    <a:pt x="312344" y="464782"/>
                    <a:pt x="305067" y="483590"/>
                    <a:pt x="323977" y="506387"/>
                  </a:cubicBezTo>
                  <a:lnTo>
                    <a:pt x="67056" y="506387"/>
                  </a:lnTo>
                  <a:cubicBezTo>
                    <a:pt x="83414" y="486296"/>
                    <a:pt x="88125" y="450253"/>
                    <a:pt x="88125" y="427482"/>
                  </a:cubicBezTo>
                  <a:close/>
                </a:path>
              </a:pathLst>
            </a:custGeom>
            <a:ln w="6350" cap="rnd">
              <a:round/>
            </a:ln>
          </p:spPr>
          <p:style>
            <a:lnRef idx="1">
              <a:srgbClr val="807E8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2" name="Shape 12632"/>
            <p:cNvSpPr/>
            <p:nvPr/>
          </p:nvSpPr>
          <p:spPr>
            <a:xfrm>
              <a:off x="3474490" y="90254"/>
              <a:ext cx="33325" cy="39372"/>
            </a:xfrm>
            <a:custGeom>
              <a:avLst/>
              <a:gdLst/>
              <a:ahLst/>
              <a:cxnLst/>
              <a:rect l="0" t="0" r="0" b="0"/>
              <a:pathLst>
                <a:path w="33325" h="39372">
                  <a:moveTo>
                    <a:pt x="33325" y="0"/>
                  </a:moveTo>
                  <a:lnTo>
                    <a:pt x="33325" y="36650"/>
                  </a:lnTo>
                  <a:lnTo>
                    <a:pt x="31990" y="36745"/>
                  </a:lnTo>
                  <a:cubicBezTo>
                    <a:pt x="29851" y="36800"/>
                    <a:pt x="27686" y="37118"/>
                    <a:pt x="25743" y="38750"/>
                  </a:cubicBezTo>
                  <a:cubicBezTo>
                    <a:pt x="24993" y="39372"/>
                    <a:pt x="23089" y="38801"/>
                    <a:pt x="21844" y="38381"/>
                  </a:cubicBezTo>
                  <a:cubicBezTo>
                    <a:pt x="17183" y="36857"/>
                    <a:pt x="12586" y="35194"/>
                    <a:pt x="7975" y="33543"/>
                  </a:cubicBezTo>
                  <a:cubicBezTo>
                    <a:pt x="939" y="31028"/>
                    <a:pt x="0" y="26672"/>
                    <a:pt x="4331" y="20513"/>
                  </a:cubicBezTo>
                  <a:cubicBezTo>
                    <a:pt x="6490" y="17452"/>
                    <a:pt x="7163" y="13286"/>
                    <a:pt x="8814" y="9781"/>
                  </a:cubicBezTo>
                  <a:cubicBezTo>
                    <a:pt x="9830" y="7597"/>
                    <a:pt x="11087" y="4345"/>
                    <a:pt x="12789" y="3901"/>
                  </a:cubicBezTo>
                  <a:lnTo>
                    <a:pt x="33325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3" name="Shape 12633"/>
            <p:cNvSpPr/>
            <p:nvPr/>
          </p:nvSpPr>
          <p:spPr>
            <a:xfrm>
              <a:off x="3380587" y="68746"/>
              <a:ext cx="127229" cy="275879"/>
            </a:xfrm>
            <a:custGeom>
              <a:avLst/>
              <a:gdLst/>
              <a:ahLst/>
              <a:cxnLst/>
              <a:rect l="0" t="0" r="0" b="0"/>
              <a:pathLst>
                <a:path w="127229" h="275879">
                  <a:moveTo>
                    <a:pt x="127229" y="0"/>
                  </a:moveTo>
                  <a:lnTo>
                    <a:pt x="127229" y="2651"/>
                  </a:lnTo>
                  <a:lnTo>
                    <a:pt x="117970" y="4759"/>
                  </a:lnTo>
                  <a:lnTo>
                    <a:pt x="127229" y="4759"/>
                  </a:lnTo>
                  <a:lnTo>
                    <a:pt x="127229" y="17756"/>
                  </a:lnTo>
                  <a:lnTo>
                    <a:pt x="122047" y="16991"/>
                  </a:lnTo>
                  <a:cubicBezTo>
                    <a:pt x="118313" y="17440"/>
                    <a:pt x="114643" y="18628"/>
                    <a:pt x="110909" y="19720"/>
                  </a:cubicBezTo>
                  <a:cubicBezTo>
                    <a:pt x="108318" y="20482"/>
                    <a:pt x="105702" y="21218"/>
                    <a:pt x="103048" y="21752"/>
                  </a:cubicBezTo>
                  <a:cubicBezTo>
                    <a:pt x="100266" y="22311"/>
                    <a:pt x="97434" y="22615"/>
                    <a:pt x="94628" y="23034"/>
                  </a:cubicBezTo>
                  <a:cubicBezTo>
                    <a:pt x="95021" y="20825"/>
                    <a:pt x="96342" y="20202"/>
                    <a:pt x="96368" y="19529"/>
                  </a:cubicBezTo>
                  <a:cubicBezTo>
                    <a:pt x="96520" y="12773"/>
                    <a:pt x="100711" y="12595"/>
                    <a:pt x="105677" y="12316"/>
                  </a:cubicBezTo>
                  <a:cubicBezTo>
                    <a:pt x="109830" y="12087"/>
                    <a:pt x="110224" y="8836"/>
                    <a:pt x="108699" y="5255"/>
                  </a:cubicBezTo>
                  <a:cubicBezTo>
                    <a:pt x="63907" y="12519"/>
                    <a:pt x="9932" y="55635"/>
                    <a:pt x="4356" y="128114"/>
                  </a:cubicBezTo>
                  <a:cubicBezTo>
                    <a:pt x="0" y="184617"/>
                    <a:pt x="31864" y="234655"/>
                    <a:pt x="65583" y="252473"/>
                  </a:cubicBezTo>
                  <a:cubicBezTo>
                    <a:pt x="66675" y="242884"/>
                    <a:pt x="65392" y="238833"/>
                    <a:pt x="59131" y="236039"/>
                  </a:cubicBezTo>
                  <a:cubicBezTo>
                    <a:pt x="54292" y="233880"/>
                    <a:pt x="52070" y="230146"/>
                    <a:pt x="50343" y="225333"/>
                  </a:cubicBezTo>
                  <a:cubicBezTo>
                    <a:pt x="49225" y="222209"/>
                    <a:pt x="47676" y="218830"/>
                    <a:pt x="45352" y="216722"/>
                  </a:cubicBezTo>
                  <a:cubicBezTo>
                    <a:pt x="41529" y="213255"/>
                    <a:pt x="42900" y="211274"/>
                    <a:pt x="45745" y="208378"/>
                  </a:cubicBezTo>
                  <a:cubicBezTo>
                    <a:pt x="47651" y="206435"/>
                    <a:pt x="50279" y="203260"/>
                    <a:pt x="49835" y="201355"/>
                  </a:cubicBezTo>
                  <a:cubicBezTo>
                    <a:pt x="49314" y="199158"/>
                    <a:pt x="45987" y="197177"/>
                    <a:pt x="43485" y="196097"/>
                  </a:cubicBezTo>
                  <a:cubicBezTo>
                    <a:pt x="39421" y="194358"/>
                    <a:pt x="36856" y="191907"/>
                    <a:pt x="35179" y="187449"/>
                  </a:cubicBezTo>
                  <a:cubicBezTo>
                    <a:pt x="31636" y="178063"/>
                    <a:pt x="31280" y="167218"/>
                    <a:pt x="23863" y="159534"/>
                  </a:cubicBezTo>
                  <a:cubicBezTo>
                    <a:pt x="23241" y="158899"/>
                    <a:pt x="23127" y="157655"/>
                    <a:pt x="22923" y="156664"/>
                  </a:cubicBezTo>
                  <a:cubicBezTo>
                    <a:pt x="21069" y="147914"/>
                    <a:pt x="16878" y="139849"/>
                    <a:pt x="20168" y="129994"/>
                  </a:cubicBezTo>
                  <a:cubicBezTo>
                    <a:pt x="22530" y="122920"/>
                    <a:pt x="21437" y="114678"/>
                    <a:pt x="22708" y="107096"/>
                  </a:cubicBezTo>
                  <a:cubicBezTo>
                    <a:pt x="23724" y="100949"/>
                    <a:pt x="25807" y="94955"/>
                    <a:pt x="27749" y="89011"/>
                  </a:cubicBezTo>
                  <a:cubicBezTo>
                    <a:pt x="28346" y="87208"/>
                    <a:pt x="29832" y="85430"/>
                    <a:pt x="31356" y="84299"/>
                  </a:cubicBezTo>
                  <a:cubicBezTo>
                    <a:pt x="36589" y="80388"/>
                    <a:pt x="41656" y="75930"/>
                    <a:pt x="47447" y="73238"/>
                  </a:cubicBezTo>
                  <a:cubicBezTo>
                    <a:pt x="55156" y="69643"/>
                    <a:pt x="57785" y="62659"/>
                    <a:pt x="61087" y="55712"/>
                  </a:cubicBezTo>
                  <a:cubicBezTo>
                    <a:pt x="62903" y="51889"/>
                    <a:pt x="65011" y="47977"/>
                    <a:pt x="67831" y="45006"/>
                  </a:cubicBezTo>
                  <a:cubicBezTo>
                    <a:pt x="71793" y="40840"/>
                    <a:pt x="75705" y="37347"/>
                    <a:pt x="74689" y="30451"/>
                  </a:cubicBezTo>
                  <a:cubicBezTo>
                    <a:pt x="74397" y="28457"/>
                    <a:pt x="77051" y="24050"/>
                    <a:pt x="78346" y="24063"/>
                  </a:cubicBezTo>
                  <a:cubicBezTo>
                    <a:pt x="84481" y="24089"/>
                    <a:pt x="90678" y="24901"/>
                    <a:pt x="96710" y="26171"/>
                  </a:cubicBezTo>
                  <a:cubicBezTo>
                    <a:pt x="99822" y="26819"/>
                    <a:pt x="99670" y="29664"/>
                    <a:pt x="97714" y="31899"/>
                  </a:cubicBezTo>
                  <a:cubicBezTo>
                    <a:pt x="96152" y="33690"/>
                    <a:pt x="94018" y="34985"/>
                    <a:pt x="92583" y="36878"/>
                  </a:cubicBezTo>
                  <a:cubicBezTo>
                    <a:pt x="90602" y="39494"/>
                    <a:pt x="88062" y="42275"/>
                    <a:pt x="87566" y="45298"/>
                  </a:cubicBezTo>
                  <a:cubicBezTo>
                    <a:pt x="86868" y="49616"/>
                    <a:pt x="87097" y="54442"/>
                    <a:pt x="88240" y="58658"/>
                  </a:cubicBezTo>
                  <a:cubicBezTo>
                    <a:pt x="89332" y="62659"/>
                    <a:pt x="91021" y="67904"/>
                    <a:pt x="96926" y="66138"/>
                  </a:cubicBezTo>
                  <a:cubicBezTo>
                    <a:pt x="100063" y="65199"/>
                    <a:pt x="102032" y="65453"/>
                    <a:pt x="102222" y="69174"/>
                  </a:cubicBezTo>
                  <a:cubicBezTo>
                    <a:pt x="102388" y="72539"/>
                    <a:pt x="100952" y="74660"/>
                    <a:pt x="97371" y="74508"/>
                  </a:cubicBezTo>
                  <a:cubicBezTo>
                    <a:pt x="94450" y="74393"/>
                    <a:pt x="91516" y="74203"/>
                    <a:pt x="88595" y="74330"/>
                  </a:cubicBezTo>
                  <a:cubicBezTo>
                    <a:pt x="84785" y="74508"/>
                    <a:pt x="78410" y="80502"/>
                    <a:pt x="78143" y="83740"/>
                  </a:cubicBezTo>
                  <a:cubicBezTo>
                    <a:pt x="77724" y="88693"/>
                    <a:pt x="77178" y="93634"/>
                    <a:pt x="76645" y="98574"/>
                  </a:cubicBezTo>
                  <a:cubicBezTo>
                    <a:pt x="76162" y="103032"/>
                    <a:pt x="76124" y="107197"/>
                    <a:pt x="81928" y="108391"/>
                  </a:cubicBezTo>
                  <a:cubicBezTo>
                    <a:pt x="82601" y="100543"/>
                    <a:pt x="90945" y="96949"/>
                    <a:pt x="90653" y="88351"/>
                  </a:cubicBezTo>
                  <a:cubicBezTo>
                    <a:pt x="90538" y="85036"/>
                    <a:pt x="94018" y="86014"/>
                    <a:pt x="95491" y="88668"/>
                  </a:cubicBezTo>
                  <a:cubicBezTo>
                    <a:pt x="99657" y="96199"/>
                    <a:pt x="103403" y="104022"/>
                    <a:pt x="107925" y="111300"/>
                  </a:cubicBezTo>
                  <a:cubicBezTo>
                    <a:pt x="111303" y="116748"/>
                    <a:pt x="107442" y="119974"/>
                    <a:pt x="105131" y="123199"/>
                  </a:cubicBezTo>
                  <a:cubicBezTo>
                    <a:pt x="103784" y="125066"/>
                    <a:pt x="100254" y="126235"/>
                    <a:pt x="97841" y="126031"/>
                  </a:cubicBezTo>
                  <a:cubicBezTo>
                    <a:pt x="90234" y="125371"/>
                    <a:pt x="88760" y="126387"/>
                    <a:pt x="88519" y="133029"/>
                  </a:cubicBezTo>
                  <a:cubicBezTo>
                    <a:pt x="84824" y="134566"/>
                    <a:pt x="81724" y="135887"/>
                    <a:pt x="78600" y="137119"/>
                  </a:cubicBezTo>
                  <a:cubicBezTo>
                    <a:pt x="77178" y="137677"/>
                    <a:pt x="75590" y="138630"/>
                    <a:pt x="74257" y="138376"/>
                  </a:cubicBezTo>
                  <a:cubicBezTo>
                    <a:pt x="71019" y="137766"/>
                    <a:pt x="69507" y="138986"/>
                    <a:pt x="68885" y="142199"/>
                  </a:cubicBezTo>
                  <a:cubicBezTo>
                    <a:pt x="68250" y="145475"/>
                    <a:pt x="66942" y="147355"/>
                    <a:pt x="63132" y="145767"/>
                  </a:cubicBezTo>
                  <a:cubicBezTo>
                    <a:pt x="61963" y="145272"/>
                    <a:pt x="59233" y="146440"/>
                    <a:pt x="58522" y="147685"/>
                  </a:cubicBezTo>
                  <a:cubicBezTo>
                    <a:pt x="57074" y="150200"/>
                    <a:pt x="56795" y="153426"/>
                    <a:pt x="55512" y="156080"/>
                  </a:cubicBezTo>
                  <a:cubicBezTo>
                    <a:pt x="54420" y="158328"/>
                    <a:pt x="52591" y="160182"/>
                    <a:pt x="51092" y="162201"/>
                  </a:cubicBezTo>
                  <a:cubicBezTo>
                    <a:pt x="49987" y="161998"/>
                    <a:pt x="48895" y="161807"/>
                    <a:pt x="47790" y="161604"/>
                  </a:cubicBezTo>
                  <a:cubicBezTo>
                    <a:pt x="53403" y="154429"/>
                    <a:pt x="48730" y="149984"/>
                    <a:pt x="46050" y="144904"/>
                  </a:cubicBezTo>
                  <a:cubicBezTo>
                    <a:pt x="43650" y="140332"/>
                    <a:pt x="40234" y="136852"/>
                    <a:pt x="35332" y="138452"/>
                  </a:cubicBezTo>
                  <a:cubicBezTo>
                    <a:pt x="30429" y="140052"/>
                    <a:pt x="30239" y="144980"/>
                    <a:pt x="30061" y="150085"/>
                  </a:cubicBezTo>
                  <a:cubicBezTo>
                    <a:pt x="29845" y="156308"/>
                    <a:pt x="31014" y="159153"/>
                    <a:pt x="37427" y="157578"/>
                  </a:cubicBezTo>
                  <a:cubicBezTo>
                    <a:pt x="38443" y="157337"/>
                    <a:pt x="40462" y="158251"/>
                    <a:pt x="40805" y="159140"/>
                  </a:cubicBezTo>
                  <a:cubicBezTo>
                    <a:pt x="41262" y="160360"/>
                    <a:pt x="40640" y="162074"/>
                    <a:pt x="40348" y="163560"/>
                  </a:cubicBezTo>
                  <a:cubicBezTo>
                    <a:pt x="39916" y="165668"/>
                    <a:pt x="38303" y="168869"/>
                    <a:pt x="39065" y="169682"/>
                  </a:cubicBezTo>
                  <a:cubicBezTo>
                    <a:pt x="43231" y="174139"/>
                    <a:pt x="42583" y="179473"/>
                    <a:pt x="42316" y="184693"/>
                  </a:cubicBezTo>
                  <a:cubicBezTo>
                    <a:pt x="42024" y="190636"/>
                    <a:pt x="45529" y="193481"/>
                    <a:pt x="50012" y="193380"/>
                  </a:cubicBezTo>
                  <a:cubicBezTo>
                    <a:pt x="57404" y="193202"/>
                    <a:pt x="61836" y="197672"/>
                    <a:pt x="67463" y="201508"/>
                  </a:cubicBezTo>
                  <a:cubicBezTo>
                    <a:pt x="78016" y="208683"/>
                    <a:pt x="89179" y="214690"/>
                    <a:pt x="98463" y="223936"/>
                  </a:cubicBezTo>
                  <a:cubicBezTo>
                    <a:pt x="103200" y="228660"/>
                    <a:pt x="108839" y="232496"/>
                    <a:pt x="114414" y="236128"/>
                  </a:cubicBezTo>
                  <a:cubicBezTo>
                    <a:pt x="117882" y="238388"/>
                    <a:pt x="123076" y="241944"/>
                    <a:pt x="125641" y="240700"/>
                  </a:cubicBezTo>
                  <a:lnTo>
                    <a:pt x="127229" y="240659"/>
                  </a:lnTo>
                  <a:lnTo>
                    <a:pt x="127229" y="261986"/>
                  </a:lnTo>
                  <a:lnTo>
                    <a:pt x="126612" y="262872"/>
                  </a:lnTo>
                  <a:cubicBezTo>
                    <a:pt x="125228" y="263620"/>
                    <a:pt x="123552" y="263871"/>
                    <a:pt x="121806" y="264284"/>
                  </a:cubicBezTo>
                  <a:cubicBezTo>
                    <a:pt x="116116" y="265630"/>
                    <a:pt x="110528" y="267408"/>
                    <a:pt x="104889" y="269008"/>
                  </a:cubicBezTo>
                  <a:cubicBezTo>
                    <a:pt x="105029" y="269630"/>
                    <a:pt x="105169" y="270253"/>
                    <a:pt x="105308" y="270875"/>
                  </a:cubicBezTo>
                  <a:cubicBezTo>
                    <a:pt x="108776" y="271396"/>
                    <a:pt x="112230" y="271980"/>
                    <a:pt x="115710" y="272437"/>
                  </a:cubicBezTo>
                  <a:lnTo>
                    <a:pt x="127229" y="272096"/>
                  </a:lnTo>
                  <a:lnTo>
                    <a:pt x="127229" y="275879"/>
                  </a:lnTo>
                  <a:lnTo>
                    <a:pt x="115379" y="275879"/>
                  </a:lnTo>
                  <a:cubicBezTo>
                    <a:pt x="114694" y="275549"/>
                    <a:pt x="114033" y="275028"/>
                    <a:pt x="113322" y="274888"/>
                  </a:cubicBezTo>
                  <a:cubicBezTo>
                    <a:pt x="62586" y="265300"/>
                    <a:pt x="27826" y="235213"/>
                    <a:pt x="9461" y="184820"/>
                  </a:cubicBezTo>
                  <a:cubicBezTo>
                    <a:pt x="5614" y="174253"/>
                    <a:pt x="4166" y="162722"/>
                    <a:pt x="1600" y="151635"/>
                  </a:cubicBezTo>
                  <a:lnTo>
                    <a:pt x="1600" y="124571"/>
                  </a:lnTo>
                  <a:cubicBezTo>
                    <a:pt x="1918" y="123631"/>
                    <a:pt x="2426" y="122730"/>
                    <a:pt x="2540" y="121764"/>
                  </a:cubicBezTo>
                  <a:cubicBezTo>
                    <a:pt x="9360" y="64233"/>
                    <a:pt x="47346" y="18399"/>
                    <a:pt x="100749" y="4175"/>
                  </a:cubicBezTo>
                  <a:lnTo>
                    <a:pt x="127229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4" name="Shape 12634"/>
            <p:cNvSpPr/>
            <p:nvPr/>
          </p:nvSpPr>
          <p:spPr>
            <a:xfrm>
              <a:off x="3507815" y="326653"/>
              <a:ext cx="64889" cy="17972"/>
            </a:xfrm>
            <a:custGeom>
              <a:avLst/>
              <a:gdLst/>
              <a:ahLst/>
              <a:cxnLst/>
              <a:rect l="0" t="0" r="0" b="0"/>
              <a:pathLst>
                <a:path w="64889" h="17972">
                  <a:moveTo>
                    <a:pt x="64889" y="0"/>
                  </a:moveTo>
                  <a:lnTo>
                    <a:pt x="64889" y="3600"/>
                  </a:lnTo>
                  <a:lnTo>
                    <a:pt x="62624" y="5107"/>
                  </a:lnTo>
                  <a:cubicBezTo>
                    <a:pt x="50736" y="11177"/>
                    <a:pt x="37249" y="13781"/>
                    <a:pt x="24511" y="17972"/>
                  </a:cubicBezTo>
                  <a:lnTo>
                    <a:pt x="0" y="17972"/>
                  </a:lnTo>
                  <a:lnTo>
                    <a:pt x="0" y="14188"/>
                  </a:lnTo>
                  <a:lnTo>
                    <a:pt x="32643" y="13221"/>
                  </a:lnTo>
                  <a:lnTo>
                    <a:pt x="64889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5" name="Shape 12635"/>
            <p:cNvSpPr/>
            <p:nvPr/>
          </p:nvSpPr>
          <p:spPr>
            <a:xfrm>
              <a:off x="3507815" y="309264"/>
              <a:ext cx="13157" cy="21467"/>
            </a:xfrm>
            <a:custGeom>
              <a:avLst/>
              <a:gdLst/>
              <a:ahLst/>
              <a:cxnLst/>
              <a:rect l="0" t="0" r="0" b="0"/>
              <a:pathLst>
                <a:path w="13157" h="21467">
                  <a:moveTo>
                    <a:pt x="5510" y="0"/>
                  </a:moveTo>
                  <a:cubicBezTo>
                    <a:pt x="7268" y="1083"/>
                    <a:pt x="8604" y="2981"/>
                    <a:pt x="10084" y="4715"/>
                  </a:cubicBezTo>
                  <a:cubicBezTo>
                    <a:pt x="13157" y="8334"/>
                    <a:pt x="12128" y="11128"/>
                    <a:pt x="7925" y="13364"/>
                  </a:cubicBezTo>
                  <a:cubicBezTo>
                    <a:pt x="5829" y="14481"/>
                    <a:pt x="2896" y="16043"/>
                    <a:pt x="2438" y="17961"/>
                  </a:cubicBezTo>
                  <a:lnTo>
                    <a:pt x="0" y="21467"/>
                  </a:lnTo>
                  <a:lnTo>
                    <a:pt x="0" y="140"/>
                  </a:lnTo>
                  <a:lnTo>
                    <a:pt x="551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6" name="Shape 12636"/>
            <p:cNvSpPr/>
            <p:nvPr/>
          </p:nvSpPr>
          <p:spPr>
            <a:xfrm>
              <a:off x="3507815" y="67841"/>
              <a:ext cx="64889" cy="215925"/>
            </a:xfrm>
            <a:custGeom>
              <a:avLst/>
              <a:gdLst/>
              <a:ahLst/>
              <a:cxnLst/>
              <a:rect l="0" t="0" r="0" b="0"/>
              <a:pathLst>
                <a:path w="64889" h="215925">
                  <a:moveTo>
                    <a:pt x="5740" y="0"/>
                  </a:moveTo>
                  <a:lnTo>
                    <a:pt x="8090" y="0"/>
                  </a:lnTo>
                  <a:cubicBezTo>
                    <a:pt x="9766" y="305"/>
                    <a:pt x="11443" y="762"/>
                    <a:pt x="13132" y="876"/>
                  </a:cubicBezTo>
                  <a:cubicBezTo>
                    <a:pt x="24328" y="1703"/>
                    <a:pt x="35026" y="3744"/>
                    <a:pt x="45122" y="6914"/>
                  </a:cubicBezTo>
                  <a:lnTo>
                    <a:pt x="64889" y="15836"/>
                  </a:lnTo>
                  <a:lnTo>
                    <a:pt x="64889" y="86417"/>
                  </a:lnTo>
                  <a:lnTo>
                    <a:pt x="61887" y="83376"/>
                  </a:lnTo>
                  <a:lnTo>
                    <a:pt x="64889" y="94892"/>
                  </a:lnTo>
                  <a:lnTo>
                    <a:pt x="64889" y="215792"/>
                  </a:lnTo>
                  <a:lnTo>
                    <a:pt x="60680" y="215925"/>
                  </a:lnTo>
                  <a:cubicBezTo>
                    <a:pt x="51130" y="212725"/>
                    <a:pt x="47396" y="207747"/>
                    <a:pt x="49200" y="197904"/>
                  </a:cubicBezTo>
                  <a:cubicBezTo>
                    <a:pt x="49416" y="196748"/>
                    <a:pt x="49721" y="195313"/>
                    <a:pt x="49276" y="194361"/>
                  </a:cubicBezTo>
                  <a:cubicBezTo>
                    <a:pt x="45047" y="185230"/>
                    <a:pt x="49123" y="178346"/>
                    <a:pt x="54508" y="171653"/>
                  </a:cubicBezTo>
                  <a:cubicBezTo>
                    <a:pt x="55715" y="170155"/>
                    <a:pt x="56617" y="168224"/>
                    <a:pt x="57112" y="166319"/>
                  </a:cubicBezTo>
                  <a:cubicBezTo>
                    <a:pt x="58496" y="161023"/>
                    <a:pt x="59588" y="155639"/>
                    <a:pt x="60820" y="150203"/>
                  </a:cubicBezTo>
                  <a:cubicBezTo>
                    <a:pt x="60808" y="150203"/>
                    <a:pt x="59842" y="149936"/>
                    <a:pt x="58890" y="150000"/>
                  </a:cubicBezTo>
                  <a:cubicBezTo>
                    <a:pt x="52070" y="150495"/>
                    <a:pt x="51346" y="144653"/>
                    <a:pt x="49746" y="140068"/>
                  </a:cubicBezTo>
                  <a:cubicBezTo>
                    <a:pt x="48146" y="135509"/>
                    <a:pt x="52273" y="134442"/>
                    <a:pt x="54648" y="132232"/>
                  </a:cubicBezTo>
                  <a:cubicBezTo>
                    <a:pt x="56642" y="130365"/>
                    <a:pt x="58115" y="127902"/>
                    <a:pt x="59017" y="126746"/>
                  </a:cubicBezTo>
                  <a:cubicBezTo>
                    <a:pt x="56769" y="123012"/>
                    <a:pt x="53734" y="120167"/>
                    <a:pt x="54216" y="118364"/>
                  </a:cubicBezTo>
                  <a:cubicBezTo>
                    <a:pt x="56134" y="111176"/>
                    <a:pt x="59169" y="104305"/>
                    <a:pt x="61747" y="97409"/>
                  </a:cubicBezTo>
                  <a:cubicBezTo>
                    <a:pt x="60160" y="97206"/>
                    <a:pt x="57696" y="97015"/>
                    <a:pt x="55296" y="96558"/>
                  </a:cubicBezTo>
                  <a:cubicBezTo>
                    <a:pt x="51295" y="95809"/>
                    <a:pt x="47892" y="94463"/>
                    <a:pt x="46837" y="89459"/>
                  </a:cubicBezTo>
                  <a:cubicBezTo>
                    <a:pt x="45644" y="83731"/>
                    <a:pt x="43371" y="78207"/>
                    <a:pt x="42621" y="72441"/>
                  </a:cubicBezTo>
                  <a:cubicBezTo>
                    <a:pt x="42189" y="69139"/>
                    <a:pt x="43040" y="64833"/>
                    <a:pt x="44933" y="62357"/>
                  </a:cubicBezTo>
                  <a:cubicBezTo>
                    <a:pt x="45987" y="60973"/>
                    <a:pt x="50457" y="62065"/>
                    <a:pt x="53264" y="62687"/>
                  </a:cubicBezTo>
                  <a:cubicBezTo>
                    <a:pt x="55283" y="63132"/>
                    <a:pt x="57099" y="64630"/>
                    <a:pt x="59677" y="66002"/>
                  </a:cubicBezTo>
                  <a:cubicBezTo>
                    <a:pt x="54915" y="45999"/>
                    <a:pt x="41262" y="32220"/>
                    <a:pt x="31648" y="35687"/>
                  </a:cubicBezTo>
                  <a:cubicBezTo>
                    <a:pt x="32182" y="38532"/>
                    <a:pt x="33477" y="41402"/>
                    <a:pt x="33020" y="43917"/>
                  </a:cubicBezTo>
                  <a:cubicBezTo>
                    <a:pt x="32360" y="47422"/>
                    <a:pt x="30721" y="50876"/>
                    <a:pt x="28854" y="53911"/>
                  </a:cubicBezTo>
                  <a:cubicBezTo>
                    <a:pt x="27762" y="55689"/>
                    <a:pt x="25540" y="57048"/>
                    <a:pt x="23559" y="57810"/>
                  </a:cubicBezTo>
                  <a:cubicBezTo>
                    <a:pt x="17513" y="60135"/>
                    <a:pt x="11278" y="56655"/>
                    <a:pt x="4750" y="58725"/>
                  </a:cubicBezTo>
                  <a:lnTo>
                    <a:pt x="0" y="59063"/>
                  </a:lnTo>
                  <a:lnTo>
                    <a:pt x="0" y="22414"/>
                  </a:lnTo>
                  <a:lnTo>
                    <a:pt x="1194" y="22187"/>
                  </a:lnTo>
                  <a:cubicBezTo>
                    <a:pt x="2210" y="22022"/>
                    <a:pt x="3645" y="22492"/>
                    <a:pt x="4432" y="23216"/>
                  </a:cubicBezTo>
                  <a:cubicBezTo>
                    <a:pt x="9411" y="27788"/>
                    <a:pt x="14008" y="25997"/>
                    <a:pt x="18567" y="22860"/>
                  </a:cubicBezTo>
                  <a:cubicBezTo>
                    <a:pt x="17678" y="20866"/>
                    <a:pt x="16904" y="19101"/>
                    <a:pt x="16243" y="17577"/>
                  </a:cubicBezTo>
                  <a:cubicBezTo>
                    <a:pt x="12649" y="18402"/>
                    <a:pt x="8763" y="20726"/>
                    <a:pt x="6337" y="19596"/>
                  </a:cubicBezTo>
                  <a:lnTo>
                    <a:pt x="0" y="18661"/>
                  </a:lnTo>
                  <a:lnTo>
                    <a:pt x="0" y="5664"/>
                  </a:lnTo>
                  <a:lnTo>
                    <a:pt x="9258" y="5664"/>
                  </a:lnTo>
                  <a:cubicBezTo>
                    <a:pt x="9246" y="4940"/>
                    <a:pt x="9233" y="4204"/>
                    <a:pt x="9220" y="3480"/>
                  </a:cubicBezTo>
                  <a:cubicBezTo>
                    <a:pt x="6337" y="3727"/>
                    <a:pt x="3375" y="3426"/>
                    <a:pt x="305" y="3486"/>
                  </a:cubicBezTo>
                  <a:lnTo>
                    <a:pt x="0" y="3556"/>
                  </a:lnTo>
                  <a:lnTo>
                    <a:pt x="0" y="905"/>
                  </a:lnTo>
                  <a:lnTo>
                    <a:pt x="574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7" name="Shape 12637"/>
            <p:cNvSpPr/>
            <p:nvPr/>
          </p:nvSpPr>
          <p:spPr>
            <a:xfrm>
              <a:off x="3572705" y="310529"/>
              <a:ext cx="23668" cy="19723"/>
            </a:xfrm>
            <a:custGeom>
              <a:avLst/>
              <a:gdLst/>
              <a:ahLst/>
              <a:cxnLst/>
              <a:rect l="0" t="0" r="0" b="0"/>
              <a:pathLst>
                <a:path w="23668" h="19723">
                  <a:moveTo>
                    <a:pt x="23668" y="0"/>
                  </a:moveTo>
                  <a:lnTo>
                    <a:pt x="23668" y="3982"/>
                  </a:lnTo>
                  <a:lnTo>
                    <a:pt x="0" y="19723"/>
                  </a:lnTo>
                  <a:lnTo>
                    <a:pt x="0" y="16124"/>
                  </a:lnTo>
                  <a:lnTo>
                    <a:pt x="7302" y="13130"/>
                  </a:lnTo>
                  <a:lnTo>
                    <a:pt x="23668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Shape 12638"/>
            <p:cNvSpPr/>
            <p:nvPr/>
          </p:nvSpPr>
          <p:spPr>
            <a:xfrm>
              <a:off x="3572705" y="83677"/>
              <a:ext cx="23668" cy="199955"/>
            </a:xfrm>
            <a:custGeom>
              <a:avLst/>
              <a:gdLst/>
              <a:ahLst/>
              <a:cxnLst/>
              <a:rect l="0" t="0" r="0" b="0"/>
              <a:pathLst>
                <a:path w="23668" h="199955">
                  <a:moveTo>
                    <a:pt x="0" y="0"/>
                  </a:moveTo>
                  <a:lnTo>
                    <a:pt x="8610" y="3886"/>
                  </a:lnTo>
                  <a:lnTo>
                    <a:pt x="23668" y="15772"/>
                  </a:lnTo>
                  <a:lnTo>
                    <a:pt x="23668" y="102119"/>
                  </a:lnTo>
                  <a:lnTo>
                    <a:pt x="18407" y="99359"/>
                  </a:lnTo>
                  <a:cubicBezTo>
                    <a:pt x="16556" y="99245"/>
                    <a:pt x="14574" y="99924"/>
                    <a:pt x="12288" y="101321"/>
                  </a:cubicBezTo>
                  <a:cubicBezTo>
                    <a:pt x="15756" y="102629"/>
                    <a:pt x="18435" y="103315"/>
                    <a:pt x="20785" y="104648"/>
                  </a:cubicBezTo>
                  <a:cubicBezTo>
                    <a:pt x="21839" y="105258"/>
                    <a:pt x="22220" y="107163"/>
                    <a:pt x="22918" y="108471"/>
                  </a:cubicBezTo>
                  <a:cubicBezTo>
                    <a:pt x="21598" y="109017"/>
                    <a:pt x="20137" y="110224"/>
                    <a:pt x="18981" y="109970"/>
                  </a:cubicBezTo>
                  <a:cubicBezTo>
                    <a:pt x="16543" y="109436"/>
                    <a:pt x="14270" y="108154"/>
                    <a:pt x="11945" y="107112"/>
                  </a:cubicBezTo>
                  <a:cubicBezTo>
                    <a:pt x="7539" y="105144"/>
                    <a:pt x="4287" y="107404"/>
                    <a:pt x="4084" y="112345"/>
                  </a:cubicBezTo>
                  <a:cubicBezTo>
                    <a:pt x="3983" y="114872"/>
                    <a:pt x="3106" y="117361"/>
                    <a:pt x="2954" y="119888"/>
                  </a:cubicBezTo>
                  <a:cubicBezTo>
                    <a:pt x="2751" y="123394"/>
                    <a:pt x="2903" y="126912"/>
                    <a:pt x="2903" y="130429"/>
                  </a:cubicBezTo>
                  <a:cubicBezTo>
                    <a:pt x="7018" y="127801"/>
                    <a:pt x="9812" y="125197"/>
                    <a:pt x="12073" y="122162"/>
                  </a:cubicBezTo>
                  <a:cubicBezTo>
                    <a:pt x="14651" y="118733"/>
                    <a:pt x="16708" y="118288"/>
                    <a:pt x="20251" y="121095"/>
                  </a:cubicBezTo>
                  <a:lnTo>
                    <a:pt x="23668" y="122035"/>
                  </a:lnTo>
                  <a:lnTo>
                    <a:pt x="23668" y="191761"/>
                  </a:lnTo>
                  <a:lnTo>
                    <a:pt x="22067" y="192736"/>
                  </a:lnTo>
                  <a:cubicBezTo>
                    <a:pt x="18029" y="195269"/>
                    <a:pt x="14111" y="197994"/>
                    <a:pt x="9877" y="199641"/>
                  </a:cubicBezTo>
                  <a:lnTo>
                    <a:pt x="0" y="199955"/>
                  </a:lnTo>
                  <a:lnTo>
                    <a:pt x="0" y="79055"/>
                  </a:lnTo>
                  <a:lnTo>
                    <a:pt x="630" y="81471"/>
                  </a:lnTo>
                  <a:cubicBezTo>
                    <a:pt x="1760" y="77915"/>
                    <a:pt x="3398" y="75426"/>
                    <a:pt x="2916" y="73534"/>
                  </a:cubicBezTo>
                  <a:lnTo>
                    <a:pt x="0" y="70580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Shape 12639"/>
            <p:cNvSpPr/>
            <p:nvPr/>
          </p:nvSpPr>
          <p:spPr>
            <a:xfrm>
              <a:off x="3596372" y="303847"/>
              <a:ext cx="7980" cy="10664"/>
            </a:xfrm>
            <a:custGeom>
              <a:avLst/>
              <a:gdLst/>
              <a:ahLst/>
              <a:cxnLst/>
              <a:rect l="0" t="0" r="0" b="0"/>
              <a:pathLst>
                <a:path w="7980" h="10664">
                  <a:moveTo>
                    <a:pt x="7980" y="0"/>
                  </a:moveTo>
                  <a:lnTo>
                    <a:pt x="7980" y="3165"/>
                  </a:lnTo>
                  <a:lnTo>
                    <a:pt x="3130" y="8582"/>
                  </a:lnTo>
                  <a:lnTo>
                    <a:pt x="0" y="10664"/>
                  </a:lnTo>
                  <a:lnTo>
                    <a:pt x="0" y="6682"/>
                  </a:lnTo>
                  <a:lnTo>
                    <a:pt x="7429" y="721"/>
                  </a:lnTo>
                  <a:lnTo>
                    <a:pt x="798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Shape 12640"/>
            <p:cNvSpPr/>
            <p:nvPr/>
          </p:nvSpPr>
          <p:spPr>
            <a:xfrm>
              <a:off x="3596372" y="202615"/>
              <a:ext cx="7980" cy="72823"/>
            </a:xfrm>
            <a:custGeom>
              <a:avLst/>
              <a:gdLst/>
              <a:ahLst/>
              <a:cxnLst/>
              <a:rect l="0" t="0" r="0" b="0"/>
              <a:pathLst>
                <a:path w="7980" h="72823">
                  <a:moveTo>
                    <a:pt x="7980" y="0"/>
                  </a:moveTo>
                  <a:lnTo>
                    <a:pt x="7980" y="67963"/>
                  </a:lnTo>
                  <a:lnTo>
                    <a:pt x="0" y="72823"/>
                  </a:lnTo>
                  <a:lnTo>
                    <a:pt x="0" y="3097"/>
                  </a:lnTo>
                  <a:lnTo>
                    <a:pt x="4157" y="4241"/>
                  </a:lnTo>
                  <a:lnTo>
                    <a:pt x="798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Shape 12641"/>
            <p:cNvSpPr/>
            <p:nvPr/>
          </p:nvSpPr>
          <p:spPr>
            <a:xfrm>
              <a:off x="3596372" y="99449"/>
              <a:ext cx="7980" cy="88610"/>
            </a:xfrm>
            <a:custGeom>
              <a:avLst/>
              <a:gdLst/>
              <a:ahLst/>
              <a:cxnLst/>
              <a:rect l="0" t="0" r="0" b="0"/>
              <a:pathLst>
                <a:path w="7980" h="88610">
                  <a:moveTo>
                    <a:pt x="0" y="0"/>
                  </a:moveTo>
                  <a:lnTo>
                    <a:pt x="7980" y="6298"/>
                  </a:lnTo>
                  <a:lnTo>
                    <a:pt x="7980" y="57801"/>
                  </a:lnTo>
                  <a:lnTo>
                    <a:pt x="4674" y="56581"/>
                  </a:lnTo>
                  <a:cubicBezTo>
                    <a:pt x="4039" y="56467"/>
                    <a:pt x="2045" y="59324"/>
                    <a:pt x="2223" y="60556"/>
                  </a:cubicBezTo>
                  <a:cubicBezTo>
                    <a:pt x="2908" y="65382"/>
                    <a:pt x="4216" y="70094"/>
                    <a:pt x="5626" y="76317"/>
                  </a:cubicBezTo>
                  <a:lnTo>
                    <a:pt x="7980" y="72792"/>
                  </a:lnTo>
                  <a:lnTo>
                    <a:pt x="7980" y="80871"/>
                  </a:lnTo>
                  <a:lnTo>
                    <a:pt x="4039" y="78425"/>
                  </a:lnTo>
                  <a:cubicBezTo>
                    <a:pt x="4978" y="81955"/>
                    <a:pt x="5626" y="84432"/>
                    <a:pt x="6744" y="88610"/>
                  </a:cubicBezTo>
                  <a:cubicBezTo>
                    <a:pt x="3924" y="87734"/>
                    <a:pt x="1397" y="87721"/>
                    <a:pt x="76" y="86388"/>
                  </a:cubicBezTo>
                  <a:lnTo>
                    <a:pt x="0" y="86348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2" name="Shape 12642"/>
            <p:cNvSpPr/>
            <p:nvPr/>
          </p:nvSpPr>
          <p:spPr>
            <a:xfrm>
              <a:off x="3604352" y="105747"/>
              <a:ext cx="25098" cy="201265"/>
            </a:xfrm>
            <a:custGeom>
              <a:avLst/>
              <a:gdLst/>
              <a:ahLst/>
              <a:cxnLst/>
              <a:rect l="0" t="0" r="0" b="0"/>
              <a:pathLst>
                <a:path w="25098" h="201265">
                  <a:moveTo>
                    <a:pt x="0" y="0"/>
                  </a:moveTo>
                  <a:lnTo>
                    <a:pt x="1108" y="874"/>
                  </a:lnTo>
                  <a:cubicBezTo>
                    <a:pt x="8381" y="8211"/>
                    <a:pt x="14846" y="16502"/>
                    <a:pt x="20399" y="25660"/>
                  </a:cubicBezTo>
                  <a:lnTo>
                    <a:pt x="25098" y="36942"/>
                  </a:lnTo>
                  <a:lnTo>
                    <a:pt x="25098" y="86803"/>
                  </a:lnTo>
                  <a:lnTo>
                    <a:pt x="20595" y="83061"/>
                  </a:lnTo>
                  <a:cubicBezTo>
                    <a:pt x="20011" y="83861"/>
                    <a:pt x="19427" y="84636"/>
                    <a:pt x="18843" y="85436"/>
                  </a:cubicBezTo>
                  <a:lnTo>
                    <a:pt x="25098" y="90370"/>
                  </a:lnTo>
                  <a:lnTo>
                    <a:pt x="25098" y="166532"/>
                  </a:lnTo>
                  <a:lnTo>
                    <a:pt x="17274" y="181969"/>
                  </a:lnTo>
                  <a:lnTo>
                    <a:pt x="0" y="201265"/>
                  </a:lnTo>
                  <a:lnTo>
                    <a:pt x="0" y="198100"/>
                  </a:lnTo>
                  <a:lnTo>
                    <a:pt x="2675" y="194593"/>
                  </a:lnTo>
                  <a:cubicBezTo>
                    <a:pt x="4238" y="189602"/>
                    <a:pt x="5571" y="184509"/>
                    <a:pt x="6562" y="179378"/>
                  </a:cubicBezTo>
                  <a:cubicBezTo>
                    <a:pt x="6892" y="177676"/>
                    <a:pt x="6181" y="175568"/>
                    <a:pt x="5431" y="173904"/>
                  </a:cubicBezTo>
                  <a:cubicBezTo>
                    <a:pt x="4161" y="171136"/>
                    <a:pt x="2485" y="168583"/>
                    <a:pt x="263" y="164672"/>
                  </a:cubicBezTo>
                  <a:lnTo>
                    <a:pt x="0" y="164832"/>
                  </a:lnTo>
                  <a:lnTo>
                    <a:pt x="0" y="96869"/>
                  </a:lnTo>
                  <a:lnTo>
                    <a:pt x="1913" y="94745"/>
                  </a:lnTo>
                  <a:cubicBezTo>
                    <a:pt x="3133" y="92116"/>
                    <a:pt x="5241" y="89780"/>
                    <a:pt x="7336" y="87786"/>
                  </a:cubicBezTo>
                  <a:cubicBezTo>
                    <a:pt x="12950" y="82477"/>
                    <a:pt x="14398" y="76254"/>
                    <a:pt x="11083" y="69599"/>
                  </a:cubicBezTo>
                  <a:cubicBezTo>
                    <a:pt x="9368" y="72317"/>
                    <a:pt x="7679" y="74971"/>
                    <a:pt x="5698" y="78108"/>
                  </a:cubicBezTo>
                  <a:lnTo>
                    <a:pt x="0" y="74572"/>
                  </a:lnTo>
                  <a:lnTo>
                    <a:pt x="0" y="66494"/>
                  </a:lnTo>
                  <a:lnTo>
                    <a:pt x="5254" y="58626"/>
                  </a:lnTo>
                  <a:cubicBezTo>
                    <a:pt x="5978" y="57229"/>
                    <a:pt x="5940" y="53915"/>
                    <a:pt x="5127" y="53394"/>
                  </a:cubicBezTo>
                  <a:lnTo>
                    <a:pt x="0" y="51502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3" name="Shape 12643"/>
            <p:cNvSpPr/>
            <p:nvPr/>
          </p:nvSpPr>
          <p:spPr>
            <a:xfrm>
              <a:off x="3629450" y="142689"/>
              <a:ext cx="11823" cy="129591"/>
            </a:xfrm>
            <a:custGeom>
              <a:avLst/>
              <a:gdLst/>
              <a:ahLst/>
              <a:cxnLst/>
              <a:rect l="0" t="0" r="0" b="0"/>
              <a:pathLst>
                <a:path w="11823" h="129591">
                  <a:moveTo>
                    <a:pt x="0" y="0"/>
                  </a:moveTo>
                  <a:lnTo>
                    <a:pt x="11823" y="28387"/>
                  </a:lnTo>
                  <a:lnTo>
                    <a:pt x="11823" y="39505"/>
                  </a:lnTo>
                  <a:lnTo>
                    <a:pt x="10966" y="32696"/>
                  </a:lnTo>
                  <a:cubicBezTo>
                    <a:pt x="10369" y="32696"/>
                    <a:pt x="9785" y="32708"/>
                    <a:pt x="9201" y="32708"/>
                  </a:cubicBezTo>
                  <a:cubicBezTo>
                    <a:pt x="9404" y="35718"/>
                    <a:pt x="9595" y="38728"/>
                    <a:pt x="9823" y="41725"/>
                  </a:cubicBezTo>
                  <a:cubicBezTo>
                    <a:pt x="10192" y="46805"/>
                    <a:pt x="10509" y="51873"/>
                    <a:pt x="11017" y="56940"/>
                  </a:cubicBezTo>
                  <a:lnTo>
                    <a:pt x="11823" y="59582"/>
                  </a:lnTo>
                  <a:lnTo>
                    <a:pt x="11823" y="96173"/>
                  </a:lnTo>
                  <a:lnTo>
                    <a:pt x="7376" y="115036"/>
                  </a:lnTo>
                  <a:lnTo>
                    <a:pt x="0" y="129591"/>
                  </a:lnTo>
                  <a:lnTo>
                    <a:pt x="0" y="53429"/>
                  </a:lnTo>
                  <a:lnTo>
                    <a:pt x="4629" y="57080"/>
                  </a:lnTo>
                  <a:cubicBezTo>
                    <a:pt x="5162" y="56407"/>
                    <a:pt x="5709" y="55733"/>
                    <a:pt x="6255" y="55060"/>
                  </a:cubicBezTo>
                  <a:lnTo>
                    <a:pt x="0" y="49862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4" name="Shape 12644"/>
            <p:cNvSpPr/>
            <p:nvPr/>
          </p:nvSpPr>
          <p:spPr>
            <a:xfrm>
              <a:off x="3641273" y="171076"/>
              <a:ext cx="4820" cy="67786"/>
            </a:xfrm>
            <a:custGeom>
              <a:avLst/>
              <a:gdLst/>
              <a:ahLst/>
              <a:cxnLst/>
              <a:rect l="0" t="0" r="0" b="0"/>
              <a:pathLst>
                <a:path w="4820" h="67786">
                  <a:moveTo>
                    <a:pt x="0" y="0"/>
                  </a:moveTo>
                  <a:lnTo>
                    <a:pt x="578" y="1388"/>
                  </a:lnTo>
                  <a:cubicBezTo>
                    <a:pt x="2445" y="8626"/>
                    <a:pt x="3423" y="16107"/>
                    <a:pt x="4820" y="23473"/>
                  </a:cubicBezTo>
                  <a:lnTo>
                    <a:pt x="4820" y="48073"/>
                  </a:lnTo>
                  <a:cubicBezTo>
                    <a:pt x="4490" y="49216"/>
                    <a:pt x="3994" y="50321"/>
                    <a:pt x="3842" y="51489"/>
                  </a:cubicBezTo>
                  <a:lnTo>
                    <a:pt x="0" y="67786"/>
                  </a:lnTo>
                  <a:lnTo>
                    <a:pt x="0" y="31195"/>
                  </a:lnTo>
                  <a:lnTo>
                    <a:pt x="476" y="32757"/>
                  </a:lnTo>
                  <a:cubicBezTo>
                    <a:pt x="1188" y="32490"/>
                    <a:pt x="1899" y="32223"/>
                    <a:pt x="2623" y="31956"/>
                  </a:cubicBezTo>
                  <a:lnTo>
                    <a:pt x="0" y="11117"/>
                  </a:lnTo>
                  <a:lnTo>
                    <a:pt x="0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5" name="Shape 12645"/>
            <p:cNvSpPr/>
            <p:nvPr/>
          </p:nvSpPr>
          <p:spPr>
            <a:xfrm>
              <a:off x="3485470" y="324893"/>
              <a:ext cx="27567" cy="16733"/>
            </a:xfrm>
            <a:custGeom>
              <a:avLst/>
              <a:gdLst/>
              <a:ahLst/>
              <a:cxnLst/>
              <a:rect l="0" t="0" r="0" b="0"/>
              <a:pathLst>
                <a:path w="27567" h="16733">
                  <a:moveTo>
                    <a:pt x="27567" y="0"/>
                  </a:moveTo>
                  <a:lnTo>
                    <a:pt x="27567" y="16733"/>
                  </a:lnTo>
                  <a:lnTo>
                    <a:pt x="10821" y="16295"/>
                  </a:lnTo>
                  <a:cubicBezTo>
                    <a:pt x="7341" y="15838"/>
                    <a:pt x="3886" y="15254"/>
                    <a:pt x="419" y="14733"/>
                  </a:cubicBezTo>
                  <a:cubicBezTo>
                    <a:pt x="279" y="14111"/>
                    <a:pt x="140" y="13488"/>
                    <a:pt x="0" y="12866"/>
                  </a:cubicBezTo>
                  <a:cubicBezTo>
                    <a:pt x="5639" y="11266"/>
                    <a:pt x="11240" y="9475"/>
                    <a:pt x="16929" y="8142"/>
                  </a:cubicBezTo>
                  <a:cubicBezTo>
                    <a:pt x="20409" y="7316"/>
                    <a:pt x="23635" y="7126"/>
                    <a:pt x="24778" y="2325"/>
                  </a:cubicBezTo>
                  <a:lnTo>
                    <a:pt x="27567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6" name="Shape 12646"/>
            <p:cNvSpPr/>
            <p:nvPr/>
          </p:nvSpPr>
          <p:spPr>
            <a:xfrm>
              <a:off x="3380594" y="74006"/>
              <a:ext cx="132443" cy="247205"/>
            </a:xfrm>
            <a:custGeom>
              <a:avLst/>
              <a:gdLst/>
              <a:ahLst/>
              <a:cxnLst/>
              <a:rect l="0" t="0" r="0" b="0"/>
              <a:pathLst>
                <a:path w="132443" h="247205">
                  <a:moveTo>
                    <a:pt x="108687" y="0"/>
                  </a:moveTo>
                  <a:cubicBezTo>
                    <a:pt x="110211" y="3581"/>
                    <a:pt x="109817" y="6833"/>
                    <a:pt x="105664" y="7061"/>
                  </a:cubicBezTo>
                  <a:cubicBezTo>
                    <a:pt x="100699" y="7341"/>
                    <a:pt x="96520" y="7518"/>
                    <a:pt x="96355" y="14275"/>
                  </a:cubicBezTo>
                  <a:cubicBezTo>
                    <a:pt x="96342" y="14935"/>
                    <a:pt x="95021" y="15570"/>
                    <a:pt x="94615" y="17780"/>
                  </a:cubicBezTo>
                  <a:cubicBezTo>
                    <a:pt x="97422" y="17361"/>
                    <a:pt x="100254" y="17056"/>
                    <a:pt x="103035" y="16497"/>
                  </a:cubicBezTo>
                  <a:cubicBezTo>
                    <a:pt x="105689" y="15964"/>
                    <a:pt x="108306" y="15215"/>
                    <a:pt x="110909" y="14465"/>
                  </a:cubicBezTo>
                  <a:cubicBezTo>
                    <a:pt x="114637" y="13373"/>
                    <a:pt x="118307" y="12186"/>
                    <a:pt x="122042" y="11736"/>
                  </a:cubicBezTo>
                  <a:lnTo>
                    <a:pt x="132443" y="13271"/>
                  </a:lnTo>
                  <a:lnTo>
                    <a:pt x="132443" y="17354"/>
                  </a:lnTo>
                  <a:lnTo>
                    <a:pt x="131648" y="17056"/>
                  </a:lnTo>
                  <a:cubicBezTo>
                    <a:pt x="130861" y="16332"/>
                    <a:pt x="129439" y="15862"/>
                    <a:pt x="128410" y="16028"/>
                  </a:cubicBezTo>
                  <a:cubicBezTo>
                    <a:pt x="121133" y="17208"/>
                    <a:pt x="113805" y="18275"/>
                    <a:pt x="106680" y="20155"/>
                  </a:cubicBezTo>
                  <a:cubicBezTo>
                    <a:pt x="104978" y="20600"/>
                    <a:pt x="103734" y="23851"/>
                    <a:pt x="102705" y="26035"/>
                  </a:cubicBezTo>
                  <a:cubicBezTo>
                    <a:pt x="101067" y="29540"/>
                    <a:pt x="100381" y="33706"/>
                    <a:pt x="98235" y="36767"/>
                  </a:cubicBezTo>
                  <a:cubicBezTo>
                    <a:pt x="93904" y="42926"/>
                    <a:pt x="94844" y="47282"/>
                    <a:pt x="101867" y="49784"/>
                  </a:cubicBezTo>
                  <a:cubicBezTo>
                    <a:pt x="106477" y="51435"/>
                    <a:pt x="111087" y="53111"/>
                    <a:pt x="115735" y="54635"/>
                  </a:cubicBezTo>
                  <a:cubicBezTo>
                    <a:pt x="116992" y="55042"/>
                    <a:pt x="118897" y="55626"/>
                    <a:pt x="119634" y="55004"/>
                  </a:cubicBezTo>
                  <a:cubicBezTo>
                    <a:pt x="123533" y="51727"/>
                    <a:pt x="128295" y="53734"/>
                    <a:pt x="131978" y="52565"/>
                  </a:cubicBezTo>
                  <a:lnTo>
                    <a:pt x="132443" y="52548"/>
                  </a:lnTo>
                  <a:lnTo>
                    <a:pt x="132443" y="54716"/>
                  </a:lnTo>
                  <a:lnTo>
                    <a:pt x="121526" y="56591"/>
                  </a:lnTo>
                  <a:cubicBezTo>
                    <a:pt x="120066" y="56947"/>
                    <a:pt x="117780" y="59995"/>
                    <a:pt x="118110" y="60871"/>
                  </a:cubicBezTo>
                  <a:cubicBezTo>
                    <a:pt x="120955" y="68351"/>
                    <a:pt x="123914" y="75603"/>
                    <a:pt x="118935" y="83414"/>
                  </a:cubicBezTo>
                  <a:cubicBezTo>
                    <a:pt x="118389" y="84252"/>
                    <a:pt x="118859" y="85814"/>
                    <a:pt x="118859" y="87046"/>
                  </a:cubicBezTo>
                  <a:cubicBezTo>
                    <a:pt x="118580" y="87135"/>
                    <a:pt x="118301" y="87224"/>
                    <a:pt x="118021" y="87325"/>
                  </a:cubicBezTo>
                  <a:cubicBezTo>
                    <a:pt x="119063" y="90742"/>
                    <a:pt x="119774" y="94323"/>
                    <a:pt x="121222" y="97536"/>
                  </a:cubicBezTo>
                  <a:cubicBezTo>
                    <a:pt x="122682" y="100762"/>
                    <a:pt x="127267" y="100787"/>
                    <a:pt x="128702" y="97650"/>
                  </a:cubicBezTo>
                  <a:lnTo>
                    <a:pt x="132443" y="93407"/>
                  </a:lnTo>
                  <a:lnTo>
                    <a:pt x="132443" y="235267"/>
                  </a:lnTo>
                  <a:lnTo>
                    <a:pt x="125628" y="235445"/>
                  </a:lnTo>
                  <a:cubicBezTo>
                    <a:pt x="123076" y="236690"/>
                    <a:pt x="117882" y="233134"/>
                    <a:pt x="114414" y="230873"/>
                  </a:cubicBezTo>
                  <a:cubicBezTo>
                    <a:pt x="108826" y="227228"/>
                    <a:pt x="103188" y="223393"/>
                    <a:pt x="98451" y="218669"/>
                  </a:cubicBezTo>
                  <a:cubicBezTo>
                    <a:pt x="89179" y="209436"/>
                    <a:pt x="78003" y="203429"/>
                    <a:pt x="67463" y="196240"/>
                  </a:cubicBezTo>
                  <a:cubicBezTo>
                    <a:pt x="61824" y="192405"/>
                    <a:pt x="57404" y="187947"/>
                    <a:pt x="50000" y="188112"/>
                  </a:cubicBezTo>
                  <a:cubicBezTo>
                    <a:pt x="45529" y="188227"/>
                    <a:pt x="42012" y="185369"/>
                    <a:pt x="42316" y="179438"/>
                  </a:cubicBezTo>
                  <a:cubicBezTo>
                    <a:pt x="42570" y="174219"/>
                    <a:pt x="43231" y="168872"/>
                    <a:pt x="39053" y="164427"/>
                  </a:cubicBezTo>
                  <a:cubicBezTo>
                    <a:pt x="38303" y="163614"/>
                    <a:pt x="39916" y="160414"/>
                    <a:pt x="40335" y="158293"/>
                  </a:cubicBezTo>
                  <a:cubicBezTo>
                    <a:pt x="40627" y="156820"/>
                    <a:pt x="41262" y="155105"/>
                    <a:pt x="40792" y="153886"/>
                  </a:cubicBezTo>
                  <a:cubicBezTo>
                    <a:pt x="40462" y="152997"/>
                    <a:pt x="38443" y="152070"/>
                    <a:pt x="37427" y="152324"/>
                  </a:cubicBezTo>
                  <a:cubicBezTo>
                    <a:pt x="31014" y="153886"/>
                    <a:pt x="29845" y="151054"/>
                    <a:pt x="30061" y="144831"/>
                  </a:cubicBezTo>
                  <a:cubicBezTo>
                    <a:pt x="30226" y="139725"/>
                    <a:pt x="30416" y="134798"/>
                    <a:pt x="35332" y="133198"/>
                  </a:cubicBezTo>
                  <a:cubicBezTo>
                    <a:pt x="40221" y="131597"/>
                    <a:pt x="43637" y="135077"/>
                    <a:pt x="46038" y="139649"/>
                  </a:cubicBezTo>
                  <a:cubicBezTo>
                    <a:pt x="48717" y="144729"/>
                    <a:pt x="53404" y="149161"/>
                    <a:pt x="47790" y="156350"/>
                  </a:cubicBezTo>
                  <a:cubicBezTo>
                    <a:pt x="48882" y="156540"/>
                    <a:pt x="49987" y="156743"/>
                    <a:pt x="51079" y="156947"/>
                  </a:cubicBezTo>
                  <a:cubicBezTo>
                    <a:pt x="52578" y="154927"/>
                    <a:pt x="54407" y="153073"/>
                    <a:pt x="55499" y="150825"/>
                  </a:cubicBezTo>
                  <a:cubicBezTo>
                    <a:pt x="56795" y="148171"/>
                    <a:pt x="57074" y="144945"/>
                    <a:pt x="58522" y="142418"/>
                  </a:cubicBezTo>
                  <a:cubicBezTo>
                    <a:pt x="59233" y="141186"/>
                    <a:pt x="61950" y="140018"/>
                    <a:pt x="63132" y="140513"/>
                  </a:cubicBezTo>
                  <a:cubicBezTo>
                    <a:pt x="66942" y="142100"/>
                    <a:pt x="68237" y="140221"/>
                    <a:pt x="68872" y="136944"/>
                  </a:cubicBezTo>
                  <a:cubicBezTo>
                    <a:pt x="69495" y="133718"/>
                    <a:pt x="71019" y="132512"/>
                    <a:pt x="74244" y="133121"/>
                  </a:cubicBezTo>
                  <a:cubicBezTo>
                    <a:pt x="75590" y="133363"/>
                    <a:pt x="77178" y="132423"/>
                    <a:pt x="78587" y="131864"/>
                  </a:cubicBezTo>
                  <a:cubicBezTo>
                    <a:pt x="81724" y="130632"/>
                    <a:pt x="84824" y="129299"/>
                    <a:pt x="88506" y="127775"/>
                  </a:cubicBezTo>
                  <a:cubicBezTo>
                    <a:pt x="88748" y="121120"/>
                    <a:pt x="90221" y="120117"/>
                    <a:pt x="97841" y="120777"/>
                  </a:cubicBezTo>
                  <a:cubicBezTo>
                    <a:pt x="100254" y="120980"/>
                    <a:pt x="103784" y="119812"/>
                    <a:pt x="105118" y="117945"/>
                  </a:cubicBezTo>
                  <a:cubicBezTo>
                    <a:pt x="107442" y="114719"/>
                    <a:pt x="111290" y="111481"/>
                    <a:pt x="107912" y="106045"/>
                  </a:cubicBezTo>
                  <a:cubicBezTo>
                    <a:pt x="103391" y="98768"/>
                    <a:pt x="99644" y="90945"/>
                    <a:pt x="95479" y="83414"/>
                  </a:cubicBezTo>
                  <a:cubicBezTo>
                    <a:pt x="94018" y="80759"/>
                    <a:pt x="90525" y="79781"/>
                    <a:pt x="90640" y="83096"/>
                  </a:cubicBezTo>
                  <a:cubicBezTo>
                    <a:pt x="90932" y="91694"/>
                    <a:pt x="82588" y="95288"/>
                    <a:pt x="81915" y="103137"/>
                  </a:cubicBezTo>
                  <a:cubicBezTo>
                    <a:pt x="76124" y="101930"/>
                    <a:pt x="76149" y="97777"/>
                    <a:pt x="76645" y="93307"/>
                  </a:cubicBezTo>
                  <a:cubicBezTo>
                    <a:pt x="77178" y="88379"/>
                    <a:pt x="77711" y="83439"/>
                    <a:pt x="78131" y="78486"/>
                  </a:cubicBezTo>
                  <a:cubicBezTo>
                    <a:pt x="78397" y="75248"/>
                    <a:pt x="84785" y="69240"/>
                    <a:pt x="88583" y="69075"/>
                  </a:cubicBezTo>
                  <a:cubicBezTo>
                    <a:pt x="91504" y="68948"/>
                    <a:pt x="94437" y="69139"/>
                    <a:pt x="97371" y="69253"/>
                  </a:cubicBezTo>
                  <a:cubicBezTo>
                    <a:pt x="100940" y="69393"/>
                    <a:pt x="102388" y="67272"/>
                    <a:pt x="102210" y="63919"/>
                  </a:cubicBezTo>
                  <a:cubicBezTo>
                    <a:pt x="102019" y="60198"/>
                    <a:pt x="100063" y="59931"/>
                    <a:pt x="96926" y="60871"/>
                  </a:cubicBezTo>
                  <a:cubicBezTo>
                    <a:pt x="91008" y="62636"/>
                    <a:pt x="89332" y="57404"/>
                    <a:pt x="88227" y="53391"/>
                  </a:cubicBezTo>
                  <a:cubicBezTo>
                    <a:pt x="87084" y="49187"/>
                    <a:pt x="86855" y="44361"/>
                    <a:pt x="87554" y="40043"/>
                  </a:cubicBezTo>
                  <a:cubicBezTo>
                    <a:pt x="88049" y="37008"/>
                    <a:pt x="90602" y="34227"/>
                    <a:pt x="92570" y="31623"/>
                  </a:cubicBezTo>
                  <a:cubicBezTo>
                    <a:pt x="94006" y="29731"/>
                    <a:pt x="96139" y="28435"/>
                    <a:pt x="97714" y="26645"/>
                  </a:cubicBezTo>
                  <a:cubicBezTo>
                    <a:pt x="99670" y="24397"/>
                    <a:pt x="99809" y="21552"/>
                    <a:pt x="96698" y="20904"/>
                  </a:cubicBezTo>
                  <a:cubicBezTo>
                    <a:pt x="90665" y="19647"/>
                    <a:pt x="84468" y="18834"/>
                    <a:pt x="78346" y="18796"/>
                  </a:cubicBezTo>
                  <a:cubicBezTo>
                    <a:pt x="77051" y="18796"/>
                    <a:pt x="74384" y="23190"/>
                    <a:pt x="74676" y="25197"/>
                  </a:cubicBezTo>
                  <a:cubicBezTo>
                    <a:pt x="75692" y="32093"/>
                    <a:pt x="71781" y="35585"/>
                    <a:pt x="67831" y="39751"/>
                  </a:cubicBezTo>
                  <a:cubicBezTo>
                    <a:pt x="64999" y="42723"/>
                    <a:pt x="62890" y="46634"/>
                    <a:pt x="61074" y="50457"/>
                  </a:cubicBezTo>
                  <a:cubicBezTo>
                    <a:pt x="57772" y="57404"/>
                    <a:pt x="55144" y="64389"/>
                    <a:pt x="47447" y="67970"/>
                  </a:cubicBezTo>
                  <a:cubicBezTo>
                    <a:pt x="41656" y="70663"/>
                    <a:pt x="36576" y="75133"/>
                    <a:pt x="31344" y="79045"/>
                  </a:cubicBezTo>
                  <a:cubicBezTo>
                    <a:pt x="29832" y="80175"/>
                    <a:pt x="28346" y="81940"/>
                    <a:pt x="27749" y="83757"/>
                  </a:cubicBezTo>
                  <a:cubicBezTo>
                    <a:pt x="25794" y="89687"/>
                    <a:pt x="23724" y="95682"/>
                    <a:pt x="22695" y="101841"/>
                  </a:cubicBezTo>
                  <a:cubicBezTo>
                    <a:pt x="21437" y="109411"/>
                    <a:pt x="22530" y="117665"/>
                    <a:pt x="20168" y="124727"/>
                  </a:cubicBezTo>
                  <a:cubicBezTo>
                    <a:pt x="16866" y="134595"/>
                    <a:pt x="21056" y="142659"/>
                    <a:pt x="22911" y="151397"/>
                  </a:cubicBezTo>
                  <a:cubicBezTo>
                    <a:pt x="23127" y="152400"/>
                    <a:pt x="23241" y="153645"/>
                    <a:pt x="23850" y="154280"/>
                  </a:cubicBezTo>
                  <a:cubicBezTo>
                    <a:pt x="31267" y="161950"/>
                    <a:pt x="31623" y="172809"/>
                    <a:pt x="35166" y="182182"/>
                  </a:cubicBezTo>
                  <a:cubicBezTo>
                    <a:pt x="36856" y="186639"/>
                    <a:pt x="39408" y="189090"/>
                    <a:pt x="43472" y="190843"/>
                  </a:cubicBezTo>
                  <a:cubicBezTo>
                    <a:pt x="45974" y="191910"/>
                    <a:pt x="49301" y="193891"/>
                    <a:pt x="49822" y="196101"/>
                  </a:cubicBezTo>
                  <a:cubicBezTo>
                    <a:pt x="50279" y="198006"/>
                    <a:pt x="47638" y="201181"/>
                    <a:pt x="45733" y="203124"/>
                  </a:cubicBezTo>
                  <a:cubicBezTo>
                    <a:pt x="42900" y="206019"/>
                    <a:pt x="41529" y="208001"/>
                    <a:pt x="45339" y="211468"/>
                  </a:cubicBezTo>
                  <a:cubicBezTo>
                    <a:pt x="47663" y="213563"/>
                    <a:pt x="49225" y="216954"/>
                    <a:pt x="50343" y="220066"/>
                  </a:cubicBezTo>
                  <a:cubicBezTo>
                    <a:pt x="52057" y="224892"/>
                    <a:pt x="54280" y="228613"/>
                    <a:pt x="59131" y="230784"/>
                  </a:cubicBezTo>
                  <a:cubicBezTo>
                    <a:pt x="65380" y="233578"/>
                    <a:pt x="66662" y="237630"/>
                    <a:pt x="65583" y="247205"/>
                  </a:cubicBezTo>
                  <a:cubicBezTo>
                    <a:pt x="31852" y="229400"/>
                    <a:pt x="0" y="179362"/>
                    <a:pt x="4344" y="122847"/>
                  </a:cubicBezTo>
                  <a:cubicBezTo>
                    <a:pt x="9932" y="50381"/>
                    <a:pt x="63907" y="7264"/>
                    <a:pt x="108687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7" name="Shape 12647"/>
            <p:cNvSpPr/>
            <p:nvPr/>
          </p:nvSpPr>
          <p:spPr>
            <a:xfrm>
              <a:off x="3513037" y="100066"/>
              <a:ext cx="98202" cy="241906"/>
            </a:xfrm>
            <a:custGeom>
              <a:avLst/>
              <a:gdLst/>
              <a:ahLst/>
              <a:cxnLst/>
              <a:rect l="0" t="0" r="0" b="0"/>
              <a:pathLst>
                <a:path w="98202" h="241906">
                  <a:moveTo>
                    <a:pt x="26421" y="3454"/>
                  </a:moveTo>
                  <a:cubicBezTo>
                    <a:pt x="36048" y="0"/>
                    <a:pt x="49688" y="13780"/>
                    <a:pt x="54450" y="33782"/>
                  </a:cubicBezTo>
                  <a:cubicBezTo>
                    <a:pt x="51885" y="32398"/>
                    <a:pt x="50069" y="30899"/>
                    <a:pt x="48037" y="30455"/>
                  </a:cubicBezTo>
                  <a:cubicBezTo>
                    <a:pt x="45230" y="29845"/>
                    <a:pt x="40772" y="28753"/>
                    <a:pt x="39718" y="30137"/>
                  </a:cubicBezTo>
                  <a:cubicBezTo>
                    <a:pt x="37813" y="32614"/>
                    <a:pt x="36975" y="36919"/>
                    <a:pt x="37407" y="40208"/>
                  </a:cubicBezTo>
                  <a:cubicBezTo>
                    <a:pt x="38143" y="45987"/>
                    <a:pt x="40429" y="51511"/>
                    <a:pt x="41623" y="57239"/>
                  </a:cubicBezTo>
                  <a:cubicBezTo>
                    <a:pt x="42664" y="62230"/>
                    <a:pt x="46081" y="63576"/>
                    <a:pt x="50069" y="64338"/>
                  </a:cubicBezTo>
                  <a:cubicBezTo>
                    <a:pt x="52482" y="64783"/>
                    <a:pt x="54933" y="64986"/>
                    <a:pt x="56533" y="65176"/>
                  </a:cubicBezTo>
                  <a:cubicBezTo>
                    <a:pt x="53942" y="72085"/>
                    <a:pt x="50920" y="78943"/>
                    <a:pt x="48989" y="86144"/>
                  </a:cubicBezTo>
                  <a:cubicBezTo>
                    <a:pt x="48507" y="87948"/>
                    <a:pt x="51555" y="90792"/>
                    <a:pt x="53790" y="94526"/>
                  </a:cubicBezTo>
                  <a:cubicBezTo>
                    <a:pt x="52901" y="95682"/>
                    <a:pt x="51415" y="98146"/>
                    <a:pt x="49421" y="100013"/>
                  </a:cubicBezTo>
                  <a:cubicBezTo>
                    <a:pt x="47046" y="102222"/>
                    <a:pt x="42931" y="103276"/>
                    <a:pt x="44519" y="107836"/>
                  </a:cubicBezTo>
                  <a:cubicBezTo>
                    <a:pt x="46132" y="112420"/>
                    <a:pt x="46856" y="118275"/>
                    <a:pt x="53663" y="117780"/>
                  </a:cubicBezTo>
                  <a:cubicBezTo>
                    <a:pt x="54615" y="117704"/>
                    <a:pt x="55580" y="117983"/>
                    <a:pt x="55593" y="117983"/>
                  </a:cubicBezTo>
                  <a:cubicBezTo>
                    <a:pt x="54374" y="123419"/>
                    <a:pt x="53282" y="128791"/>
                    <a:pt x="51898" y="134099"/>
                  </a:cubicBezTo>
                  <a:cubicBezTo>
                    <a:pt x="51402" y="135992"/>
                    <a:pt x="50488" y="137935"/>
                    <a:pt x="49281" y="139433"/>
                  </a:cubicBezTo>
                  <a:cubicBezTo>
                    <a:pt x="43897" y="146126"/>
                    <a:pt x="39832" y="152997"/>
                    <a:pt x="44062" y="162141"/>
                  </a:cubicBezTo>
                  <a:cubicBezTo>
                    <a:pt x="44493" y="163093"/>
                    <a:pt x="44188" y="164529"/>
                    <a:pt x="43973" y="165684"/>
                  </a:cubicBezTo>
                  <a:cubicBezTo>
                    <a:pt x="42169" y="175527"/>
                    <a:pt x="45916" y="180505"/>
                    <a:pt x="55466" y="183693"/>
                  </a:cubicBezTo>
                  <a:cubicBezTo>
                    <a:pt x="66058" y="187249"/>
                    <a:pt x="73652" y="181420"/>
                    <a:pt x="81742" y="176352"/>
                  </a:cubicBezTo>
                  <a:cubicBezTo>
                    <a:pt x="85438" y="174028"/>
                    <a:pt x="89210" y="171793"/>
                    <a:pt x="91572" y="170358"/>
                  </a:cubicBezTo>
                  <a:cubicBezTo>
                    <a:pt x="93807" y="174269"/>
                    <a:pt x="95484" y="176822"/>
                    <a:pt x="96741" y="179591"/>
                  </a:cubicBezTo>
                  <a:cubicBezTo>
                    <a:pt x="97491" y="181242"/>
                    <a:pt x="98202" y="183363"/>
                    <a:pt x="97872" y="185052"/>
                  </a:cubicBezTo>
                  <a:cubicBezTo>
                    <a:pt x="96881" y="190195"/>
                    <a:pt x="95547" y="195288"/>
                    <a:pt x="93985" y="200279"/>
                  </a:cubicBezTo>
                  <a:cubicBezTo>
                    <a:pt x="93490" y="201892"/>
                    <a:pt x="92017" y="203276"/>
                    <a:pt x="90760" y="204508"/>
                  </a:cubicBezTo>
                  <a:cubicBezTo>
                    <a:pt x="67995" y="226911"/>
                    <a:pt x="42137" y="239377"/>
                    <a:pt x="13207" y="241906"/>
                  </a:cubicBezTo>
                  <a:lnTo>
                    <a:pt x="0" y="241560"/>
                  </a:lnTo>
                  <a:lnTo>
                    <a:pt x="0" y="224827"/>
                  </a:lnTo>
                  <a:lnTo>
                    <a:pt x="2710" y="222567"/>
                  </a:lnTo>
                  <a:cubicBezTo>
                    <a:pt x="6914" y="220332"/>
                    <a:pt x="7943" y="217526"/>
                    <a:pt x="4869" y="213919"/>
                  </a:cubicBezTo>
                  <a:cubicBezTo>
                    <a:pt x="3390" y="212179"/>
                    <a:pt x="2050" y="210280"/>
                    <a:pt x="290" y="209199"/>
                  </a:cubicBezTo>
                  <a:lnTo>
                    <a:pt x="0" y="209207"/>
                  </a:lnTo>
                  <a:lnTo>
                    <a:pt x="0" y="67347"/>
                  </a:lnTo>
                  <a:lnTo>
                    <a:pt x="11702" y="54077"/>
                  </a:lnTo>
                  <a:cubicBezTo>
                    <a:pt x="13074" y="53175"/>
                    <a:pt x="14699" y="50610"/>
                    <a:pt x="14382" y="49289"/>
                  </a:cubicBezTo>
                  <a:cubicBezTo>
                    <a:pt x="12731" y="42456"/>
                    <a:pt x="10559" y="35751"/>
                    <a:pt x="8362" y="29083"/>
                  </a:cubicBezTo>
                  <a:cubicBezTo>
                    <a:pt x="8120" y="28346"/>
                    <a:pt x="6508" y="27572"/>
                    <a:pt x="5644" y="27686"/>
                  </a:cubicBezTo>
                  <a:lnTo>
                    <a:pt x="0" y="28655"/>
                  </a:lnTo>
                  <a:lnTo>
                    <a:pt x="0" y="26487"/>
                  </a:lnTo>
                  <a:lnTo>
                    <a:pt x="9114" y="26138"/>
                  </a:lnTo>
                  <a:cubicBezTo>
                    <a:pt x="12245" y="26457"/>
                    <a:pt x="15315" y="26746"/>
                    <a:pt x="18331" y="25590"/>
                  </a:cubicBezTo>
                  <a:cubicBezTo>
                    <a:pt x="20325" y="24829"/>
                    <a:pt x="22535" y="23457"/>
                    <a:pt x="23627" y="21679"/>
                  </a:cubicBezTo>
                  <a:cubicBezTo>
                    <a:pt x="25507" y="18656"/>
                    <a:pt x="27145" y="15202"/>
                    <a:pt x="27793" y="11697"/>
                  </a:cubicBezTo>
                  <a:cubicBezTo>
                    <a:pt x="28263" y="9182"/>
                    <a:pt x="26955" y="6299"/>
                    <a:pt x="26421" y="3454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8" name="Shape 12648"/>
            <p:cNvSpPr/>
            <p:nvPr/>
          </p:nvSpPr>
          <p:spPr>
            <a:xfrm>
              <a:off x="3513037" y="85423"/>
              <a:ext cx="13340" cy="8350"/>
            </a:xfrm>
            <a:custGeom>
              <a:avLst/>
              <a:gdLst/>
              <a:ahLst/>
              <a:cxnLst/>
              <a:rect l="0" t="0" r="0" b="0"/>
              <a:pathLst>
                <a:path w="13340" h="8350">
                  <a:moveTo>
                    <a:pt x="11016" y="0"/>
                  </a:moveTo>
                  <a:cubicBezTo>
                    <a:pt x="11689" y="1511"/>
                    <a:pt x="12464" y="3277"/>
                    <a:pt x="13340" y="5270"/>
                  </a:cubicBezTo>
                  <a:cubicBezTo>
                    <a:pt x="11061" y="6845"/>
                    <a:pt x="8771" y="8080"/>
                    <a:pt x="6430" y="8350"/>
                  </a:cubicBezTo>
                  <a:lnTo>
                    <a:pt x="0" y="5937"/>
                  </a:lnTo>
                  <a:lnTo>
                    <a:pt x="0" y="1854"/>
                  </a:lnTo>
                  <a:lnTo>
                    <a:pt x="1123" y="2019"/>
                  </a:lnTo>
                  <a:cubicBezTo>
                    <a:pt x="3536" y="3137"/>
                    <a:pt x="7422" y="826"/>
                    <a:pt x="11016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9" name="Shape 12649"/>
            <p:cNvSpPr/>
            <p:nvPr/>
          </p:nvSpPr>
          <p:spPr>
            <a:xfrm>
              <a:off x="3381722" y="68427"/>
              <a:ext cx="264909" cy="278003"/>
            </a:xfrm>
            <a:custGeom>
              <a:avLst/>
              <a:gdLst/>
              <a:ahLst/>
              <a:cxnLst/>
              <a:rect l="0" t="0" r="0" b="0"/>
              <a:pathLst>
                <a:path w="264909" h="278003">
                  <a:moveTo>
                    <a:pt x="264909" y="139002"/>
                  </a:moveTo>
                  <a:cubicBezTo>
                    <a:pt x="264909" y="215773"/>
                    <a:pt x="205613" y="278003"/>
                    <a:pt x="132461" y="278003"/>
                  </a:cubicBezTo>
                  <a:cubicBezTo>
                    <a:pt x="59296" y="278003"/>
                    <a:pt x="0" y="215773"/>
                    <a:pt x="0" y="139002"/>
                  </a:cubicBezTo>
                  <a:cubicBezTo>
                    <a:pt x="0" y="62230"/>
                    <a:pt x="59296" y="0"/>
                    <a:pt x="132461" y="0"/>
                  </a:cubicBezTo>
                  <a:cubicBezTo>
                    <a:pt x="205613" y="0"/>
                    <a:pt x="264909" y="62230"/>
                    <a:pt x="264909" y="139002"/>
                  </a:cubicBezTo>
                  <a:close/>
                </a:path>
              </a:pathLst>
            </a:custGeom>
            <a:ln w="3620" cap="flat">
              <a:miter lim="127000"/>
            </a:ln>
          </p:spPr>
          <p:style>
            <a:lnRef idx="1">
              <a:srgbClr val="807E82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50" name="Shape 12650"/>
            <p:cNvSpPr/>
            <p:nvPr/>
          </p:nvSpPr>
          <p:spPr>
            <a:xfrm>
              <a:off x="3498572" y="133615"/>
              <a:ext cx="25857" cy="41516"/>
            </a:xfrm>
            <a:custGeom>
              <a:avLst/>
              <a:gdLst/>
              <a:ahLst/>
              <a:cxnLst/>
              <a:rect l="0" t="0" r="0" b="0"/>
              <a:pathLst>
                <a:path w="25857" h="41516">
                  <a:moveTo>
                    <a:pt x="17882" y="102"/>
                  </a:moveTo>
                  <a:cubicBezTo>
                    <a:pt x="18644" y="0"/>
                    <a:pt x="20066" y="673"/>
                    <a:pt x="20269" y="1321"/>
                  </a:cubicBezTo>
                  <a:cubicBezTo>
                    <a:pt x="22213" y="7201"/>
                    <a:pt x="24118" y="13094"/>
                    <a:pt x="25578" y="19113"/>
                  </a:cubicBezTo>
                  <a:cubicBezTo>
                    <a:pt x="25857" y="20282"/>
                    <a:pt x="24422" y="22542"/>
                    <a:pt x="23216" y="23330"/>
                  </a:cubicBezTo>
                  <a:cubicBezTo>
                    <a:pt x="17323" y="27216"/>
                    <a:pt x="12649" y="32106"/>
                    <a:pt x="9614" y="38748"/>
                  </a:cubicBezTo>
                  <a:cubicBezTo>
                    <a:pt x="8344" y="41516"/>
                    <a:pt x="4318" y="41491"/>
                    <a:pt x="3035" y="38646"/>
                  </a:cubicBezTo>
                  <a:cubicBezTo>
                    <a:pt x="1753" y="35814"/>
                    <a:pt x="1131" y="32664"/>
                    <a:pt x="216" y="29654"/>
                  </a:cubicBezTo>
                  <a:cubicBezTo>
                    <a:pt x="457" y="29578"/>
                    <a:pt x="699" y="29489"/>
                    <a:pt x="953" y="29413"/>
                  </a:cubicBezTo>
                  <a:cubicBezTo>
                    <a:pt x="953" y="28334"/>
                    <a:pt x="546" y="26962"/>
                    <a:pt x="1016" y="26213"/>
                  </a:cubicBezTo>
                  <a:cubicBezTo>
                    <a:pt x="5411" y="19342"/>
                    <a:pt x="2794" y="12967"/>
                    <a:pt x="292" y="6375"/>
                  </a:cubicBezTo>
                  <a:cubicBezTo>
                    <a:pt x="0" y="5601"/>
                    <a:pt x="2020" y="2921"/>
                    <a:pt x="3289" y="2604"/>
                  </a:cubicBezTo>
                  <a:cubicBezTo>
                    <a:pt x="8077" y="1410"/>
                    <a:pt x="12992" y="762"/>
                    <a:pt x="17882" y="102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07E82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4705020" y="3791055"/>
            <a:ext cx="14343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az-Latn-AZ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Yanaşmanın seçimi 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az-Latn-AZ" dirty="0" smtClean="0"/>
          </a:p>
          <a:p>
            <a:pPr algn="ctr"/>
            <a:r>
              <a:rPr lang="en-US" dirty="0"/>
              <a:t>	</a:t>
            </a:r>
          </a:p>
          <a:p>
            <a:pPr algn="ctr"/>
            <a:endParaRPr lang="az-Latn-AZ" dirty="0" smtClean="0"/>
          </a:p>
          <a:p>
            <a:pPr algn="ctr"/>
            <a:endParaRPr lang="en-US" dirty="0"/>
          </a:p>
        </p:txBody>
      </p:sp>
      <p:sp>
        <p:nvSpPr>
          <p:cNvPr id="151" name="Rectangle 150"/>
          <p:cNvSpPr/>
          <p:nvPr/>
        </p:nvSpPr>
        <p:spPr>
          <a:xfrm>
            <a:off x="6320653" y="4015756"/>
            <a:ext cx="14461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Portfelin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yaradılması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7752777" y="3960281"/>
            <a:ext cx="1974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Mədəniyyətin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formalaşdırılması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3" name="Rectangle 152"/>
          <p:cNvSpPr/>
          <p:nvPr/>
        </p:nvSpPr>
        <p:spPr>
          <a:xfrm>
            <a:off x="9726828" y="4088298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Maliyyələşdirmə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33952F3-1F92-7048-BBE9-521C7379A9F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33952F3-1F92-7048-BBE9-521C7379A9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402B613-920D-944B-9040-DDF9458A11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EDE326-5BA3-F54E-A982-3030D29A811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5" t="18437" r="4375" b="4687"/>
          <a:stretch/>
        </p:blipFill>
        <p:spPr>
          <a:xfrm>
            <a:off x="533400" y="0"/>
            <a:ext cx="11125200" cy="6248400"/>
          </a:xfrm>
          <a:custGeom>
            <a:avLst/>
            <a:gdLst>
              <a:gd name="connsiteX0" fmla="*/ 0 w 11125200"/>
              <a:gd name="connsiteY0" fmla="*/ 0 h 6248400"/>
              <a:gd name="connsiteX1" fmla="*/ 11125200 w 11125200"/>
              <a:gd name="connsiteY1" fmla="*/ 0 h 6248400"/>
              <a:gd name="connsiteX2" fmla="*/ 11125200 w 11125200"/>
              <a:gd name="connsiteY2" fmla="*/ 5844941 h 6248400"/>
              <a:gd name="connsiteX3" fmla="*/ 10721741 w 11125200"/>
              <a:gd name="connsiteY3" fmla="*/ 6248400 h 6248400"/>
              <a:gd name="connsiteX4" fmla="*/ 403459 w 11125200"/>
              <a:gd name="connsiteY4" fmla="*/ 6248400 h 6248400"/>
              <a:gd name="connsiteX5" fmla="*/ 0 w 11125200"/>
              <a:gd name="connsiteY5" fmla="*/ 5844941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25200" h="6248400">
                <a:moveTo>
                  <a:pt x="0" y="0"/>
                </a:moveTo>
                <a:lnTo>
                  <a:pt x="11125200" y="0"/>
                </a:lnTo>
                <a:lnTo>
                  <a:pt x="11125200" y="5844941"/>
                </a:lnTo>
                <a:cubicBezTo>
                  <a:pt x="11125200" y="6067765"/>
                  <a:pt x="10944565" y="6248400"/>
                  <a:pt x="10721741" y="6248400"/>
                </a:cubicBezTo>
                <a:lnTo>
                  <a:pt x="403459" y="6248400"/>
                </a:lnTo>
                <a:cubicBezTo>
                  <a:pt x="180635" y="6248400"/>
                  <a:pt x="0" y="6067765"/>
                  <a:pt x="0" y="5844941"/>
                </a:cubicBezTo>
                <a:close/>
              </a:path>
            </a:pathLst>
          </a:custGeom>
        </p:spPr>
      </p:pic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44D0552-5BE0-0246-A90E-139B72FA0E1B}"/>
              </a:ext>
            </a:extLst>
          </p:cNvPr>
          <p:cNvSpPr/>
          <p:nvPr/>
        </p:nvSpPr>
        <p:spPr>
          <a:xfrm rot="10800000">
            <a:off x="548237" y="0"/>
            <a:ext cx="11125200" cy="6248400"/>
          </a:xfrm>
          <a:prstGeom prst="round2SameRect">
            <a:avLst>
              <a:gd name="adj1" fmla="val 6457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F5CA34-4A03-6244-8F5F-1519494F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842" y="1306926"/>
            <a:ext cx="4941156" cy="609398"/>
          </a:xfrm>
        </p:spPr>
        <p:txBody>
          <a:bodyPr wrap="square" lIns="0" tIns="0" rIns="0" bIns="0">
            <a:spAutoFit/>
          </a:bodyPr>
          <a:lstStyle/>
          <a:p>
            <a:r>
              <a:rPr lang="az-Latn-AZ" dirty="0" smtClean="0">
                <a:solidFill>
                  <a:schemeClr val="bg1"/>
                </a:solidFill>
              </a:rPr>
              <a:t>Növbəti addım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6EF732A-ED55-834E-B191-790C7DB27887}"/>
              </a:ext>
            </a:extLst>
          </p:cNvPr>
          <p:cNvSpPr/>
          <p:nvPr/>
        </p:nvSpPr>
        <p:spPr>
          <a:xfrm>
            <a:off x="1559416" y="2428520"/>
            <a:ext cx="581697" cy="581697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C7CAC47-30E5-2B40-9235-F0C299777190}"/>
              </a:ext>
            </a:extLst>
          </p:cNvPr>
          <p:cNvSpPr txBox="1">
            <a:spLocks/>
          </p:cNvSpPr>
          <p:nvPr/>
        </p:nvSpPr>
        <p:spPr>
          <a:xfrm>
            <a:off x="2329680" y="2434969"/>
            <a:ext cx="3349392" cy="6647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/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a portal named innovsiyaIQ</a:t>
            </a:r>
            <a:endParaRPr lang="en-US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B15976F-0AC8-774C-BA10-9B593F4B7F08}"/>
              </a:ext>
            </a:extLst>
          </p:cNvPr>
          <p:cNvSpPr/>
          <p:nvPr/>
        </p:nvSpPr>
        <p:spPr>
          <a:xfrm>
            <a:off x="5933713" y="2543341"/>
            <a:ext cx="581697" cy="581697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71435BB-24E5-BE4C-B1E2-709036BFA096}"/>
              </a:ext>
            </a:extLst>
          </p:cNvPr>
          <p:cNvSpPr txBox="1">
            <a:spLocks/>
          </p:cNvSpPr>
          <p:nvPr/>
        </p:nvSpPr>
        <p:spPr>
          <a:xfrm>
            <a:off x="6703977" y="2417739"/>
            <a:ext cx="4241391" cy="830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Awarding the winners named the most innovative organization, the most innovative employee</a:t>
            </a:r>
            <a:endParaRPr lang="az-Latn-A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6C79C4-079C-4244-AF03-237A1C5EB615}"/>
              </a:ext>
            </a:extLst>
          </p:cNvPr>
          <p:cNvSpPr/>
          <p:nvPr/>
        </p:nvSpPr>
        <p:spPr>
          <a:xfrm>
            <a:off x="1559416" y="3890464"/>
            <a:ext cx="581697" cy="581697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FC979B5-68A6-0F4B-9E5F-041051F08FB0}"/>
              </a:ext>
            </a:extLst>
          </p:cNvPr>
          <p:cNvSpPr txBox="1">
            <a:spLocks/>
          </p:cNvSpPr>
          <p:nvPr/>
        </p:nvSpPr>
        <p:spPr>
          <a:xfrm>
            <a:off x="2329680" y="4014161"/>
            <a:ext cx="3703640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/>
            <a:r>
              <a:rPr lang="en-US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Sharing of virtual trainings</a:t>
            </a:r>
            <a:endParaRPr lang="en-US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E118F14-602F-9848-AA8A-4AC1D5CD4BA4}"/>
              </a:ext>
            </a:extLst>
          </p:cNvPr>
          <p:cNvCxnSpPr>
            <a:cxnSpLocks/>
          </p:cNvCxnSpPr>
          <p:nvPr/>
        </p:nvCxnSpPr>
        <p:spPr>
          <a:xfrm>
            <a:off x="533400" y="2131018"/>
            <a:ext cx="5344886" cy="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456">
            <a:extLst>
              <a:ext uri="{FF2B5EF4-FFF2-40B4-BE49-F238E27FC236}">
                <a16:creationId xmlns:a16="http://schemas.microsoft.com/office/drawing/2014/main" id="{AAF67CD2-9A6C-F74C-809E-AEA1DBEE153E}"/>
              </a:ext>
            </a:extLst>
          </p:cNvPr>
          <p:cNvSpPr>
            <a:spLocks/>
          </p:cNvSpPr>
          <p:nvPr/>
        </p:nvSpPr>
        <p:spPr bwMode="auto">
          <a:xfrm>
            <a:off x="1736540" y="2588796"/>
            <a:ext cx="227449" cy="261145"/>
          </a:xfrm>
          <a:custGeom>
            <a:avLst/>
            <a:gdLst>
              <a:gd name="T0" fmla="*/ 0 w 189"/>
              <a:gd name="T1" fmla="*/ 0 h 217"/>
              <a:gd name="T2" fmla="*/ 83 w 189"/>
              <a:gd name="T3" fmla="*/ 0 h 217"/>
              <a:gd name="T4" fmla="*/ 189 w 189"/>
              <a:gd name="T5" fmla="*/ 108 h 217"/>
              <a:gd name="T6" fmla="*/ 83 w 189"/>
              <a:gd name="T7" fmla="*/ 217 h 217"/>
              <a:gd name="T8" fmla="*/ 0 w 189"/>
              <a:gd name="T9" fmla="*/ 217 h 217"/>
              <a:gd name="T10" fmla="*/ 109 w 189"/>
              <a:gd name="T11" fmla="*/ 108 h 217"/>
              <a:gd name="T12" fmla="*/ 0 w 189"/>
              <a:gd name="T13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217">
                <a:moveTo>
                  <a:pt x="0" y="0"/>
                </a:moveTo>
                <a:lnTo>
                  <a:pt x="83" y="0"/>
                </a:lnTo>
                <a:lnTo>
                  <a:pt x="189" y="108"/>
                </a:lnTo>
                <a:lnTo>
                  <a:pt x="83" y="217"/>
                </a:lnTo>
                <a:lnTo>
                  <a:pt x="0" y="217"/>
                </a:lnTo>
                <a:lnTo>
                  <a:pt x="109" y="108"/>
                </a:ln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 456">
            <a:extLst>
              <a:ext uri="{FF2B5EF4-FFF2-40B4-BE49-F238E27FC236}">
                <a16:creationId xmlns:a16="http://schemas.microsoft.com/office/drawing/2014/main" id="{12E50333-5CA0-5A4F-886A-FD4ECC19230C}"/>
              </a:ext>
            </a:extLst>
          </p:cNvPr>
          <p:cNvSpPr>
            <a:spLocks/>
          </p:cNvSpPr>
          <p:nvPr/>
        </p:nvSpPr>
        <p:spPr bwMode="auto">
          <a:xfrm>
            <a:off x="6110837" y="2703617"/>
            <a:ext cx="227449" cy="261145"/>
          </a:xfrm>
          <a:custGeom>
            <a:avLst/>
            <a:gdLst>
              <a:gd name="T0" fmla="*/ 0 w 189"/>
              <a:gd name="T1" fmla="*/ 0 h 217"/>
              <a:gd name="T2" fmla="*/ 83 w 189"/>
              <a:gd name="T3" fmla="*/ 0 h 217"/>
              <a:gd name="T4" fmla="*/ 189 w 189"/>
              <a:gd name="T5" fmla="*/ 108 h 217"/>
              <a:gd name="T6" fmla="*/ 83 w 189"/>
              <a:gd name="T7" fmla="*/ 217 h 217"/>
              <a:gd name="T8" fmla="*/ 0 w 189"/>
              <a:gd name="T9" fmla="*/ 217 h 217"/>
              <a:gd name="T10" fmla="*/ 109 w 189"/>
              <a:gd name="T11" fmla="*/ 108 h 217"/>
              <a:gd name="T12" fmla="*/ 0 w 189"/>
              <a:gd name="T13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217">
                <a:moveTo>
                  <a:pt x="0" y="0"/>
                </a:moveTo>
                <a:lnTo>
                  <a:pt x="83" y="0"/>
                </a:lnTo>
                <a:lnTo>
                  <a:pt x="189" y="108"/>
                </a:lnTo>
                <a:lnTo>
                  <a:pt x="83" y="217"/>
                </a:lnTo>
                <a:lnTo>
                  <a:pt x="0" y="217"/>
                </a:lnTo>
                <a:lnTo>
                  <a:pt x="109" y="108"/>
                </a:ln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 456">
            <a:extLst>
              <a:ext uri="{FF2B5EF4-FFF2-40B4-BE49-F238E27FC236}">
                <a16:creationId xmlns:a16="http://schemas.microsoft.com/office/drawing/2014/main" id="{8987477D-D8E2-7844-971F-247F4BE03944}"/>
              </a:ext>
            </a:extLst>
          </p:cNvPr>
          <p:cNvSpPr>
            <a:spLocks/>
          </p:cNvSpPr>
          <p:nvPr/>
        </p:nvSpPr>
        <p:spPr bwMode="auto">
          <a:xfrm>
            <a:off x="1736540" y="4050740"/>
            <a:ext cx="227449" cy="261145"/>
          </a:xfrm>
          <a:custGeom>
            <a:avLst/>
            <a:gdLst>
              <a:gd name="T0" fmla="*/ 0 w 189"/>
              <a:gd name="T1" fmla="*/ 0 h 217"/>
              <a:gd name="T2" fmla="*/ 83 w 189"/>
              <a:gd name="T3" fmla="*/ 0 h 217"/>
              <a:gd name="T4" fmla="*/ 189 w 189"/>
              <a:gd name="T5" fmla="*/ 108 h 217"/>
              <a:gd name="T6" fmla="*/ 83 w 189"/>
              <a:gd name="T7" fmla="*/ 217 h 217"/>
              <a:gd name="T8" fmla="*/ 0 w 189"/>
              <a:gd name="T9" fmla="*/ 217 h 217"/>
              <a:gd name="T10" fmla="*/ 109 w 189"/>
              <a:gd name="T11" fmla="*/ 108 h 217"/>
              <a:gd name="T12" fmla="*/ 0 w 189"/>
              <a:gd name="T13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217">
                <a:moveTo>
                  <a:pt x="0" y="0"/>
                </a:moveTo>
                <a:lnTo>
                  <a:pt x="83" y="0"/>
                </a:lnTo>
                <a:lnTo>
                  <a:pt x="189" y="108"/>
                </a:lnTo>
                <a:lnTo>
                  <a:pt x="83" y="217"/>
                </a:lnTo>
                <a:lnTo>
                  <a:pt x="0" y="217"/>
                </a:lnTo>
                <a:lnTo>
                  <a:pt x="109" y="108"/>
                </a:ln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B15976F-0AC8-774C-BA10-9B593F4B7F08}"/>
              </a:ext>
            </a:extLst>
          </p:cNvPr>
          <p:cNvSpPr/>
          <p:nvPr/>
        </p:nvSpPr>
        <p:spPr>
          <a:xfrm>
            <a:off x="5955803" y="3866802"/>
            <a:ext cx="581697" cy="581697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B71435BB-24E5-BE4C-B1E2-709036BFA096}"/>
              </a:ext>
            </a:extLst>
          </p:cNvPr>
          <p:cNvSpPr txBox="1">
            <a:spLocks/>
          </p:cNvSpPr>
          <p:nvPr/>
        </p:nvSpPr>
        <p:spPr>
          <a:xfrm>
            <a:off x="6726067" y="3741200"/>
            <a:ext cx="4356461" cy="830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Holding the IDEA CAMP competition among the most innovative employees across the country</a:t>
            </a:r>
            <a:endParaRPr lang="az-Latn-A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456">
            <a:extLst>
              <a:ext uri="{FF2B5EF4-FFF2-40B4-BE49-F238E27FC236}">
                <a16:creationId xmlns:a16="http://schemas.microsoft.com/office/drawing/2014/main" id="{F754834B-6B37-1D4B-9928-FEFB8FECED3D}"/>
              </a:ext>
            </a:extLst>
          </p:cNvPr>
          <p:cNvSpPr>
            <a:spLocks/>
          </p:cNvSpPr>
          <p:nvPr/>
        </p:nvSpPr>
        <p:spPr bwMode="auto">
          <a:xfrm>
            <a:off x="6136935" y="4018682"/>
            <a:ext cx="227449" cy="261145"/>
          </a:xfrm>
          <a:custGeom>
            <a:avLst/>
            <a:gdLst>
              <a:gd name="T0" fmla="*/ 0 w 189"/>
              <a:gd name="T1" fmla="*/ 0 h 217"/>
              <a:gd name="T2" fmla="*/ 83 w 189"/>
              <a:gd name="T3" fmla="*/ 0 h 217"/>
              <a:gd name="T4" fmla="*/ 189 w 189"/>
              <a:gd name="T5" fmla="*/ 108 h 217"/>
              <a:gd name="T6" fmla="*/ 83 w 189"/>
              <a:gd name="T7" fmla="*/ 217 h 217"/>
              <a:gd name="T8" fmla="*/ 0 w 189"/>
              <a:gd name="T9" fmla="*/ 217 h 217"/>
              <a:gd name="T10" fmla="*/ 109 w 189"/>
              <a:gd name="T11" fmla="*/ 108 h 217"/>
              <a:gd name="T12" fmla="*/ 0 w 189"/>
              <a:gd name="T13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217">
                <a:moveTo>
                  <a:pt x="0" y="0"/>
                </a:moveTo>
                <a:lnTo>
                  <a:pt x="83" y="0"/>
                </a:lnTo>
                <a:lnTo>
                  <a:pt x="189" y="108"/>
                </a:lnTo>
                <a:lnTo>
                  <a:pt x="83" y="217"/>
                </a:lnTo>
                <a:lnTo>
                  <a:pt x="0" y="217"/>
                </a:lnTo>
                <a:lnTo>
                  <a:pt x="109" y="108"/>
                </a:ln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6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FD80976-4683-484A-928D-A54FC38F857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FD80976-4683-484A-928D-A54FC38F8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F4F8152-0D88-344F-926D-72627D15FF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05" t="18572" r="8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Freeform 24">
            <a:extLst>
              <a:ext uri="{FF2B5EF4-FFF2-40B4-BE49-F238E27FC236}">
                <a16:creationId xmlns:a16="http://schemas.microsoft.com/office/drawing/2014/main" id="{7C9288E5-6024-5A45-B320-1BB1D88AA93E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  <a:gd name="connsiteX4" fmla="*/ 0 w 12192000"/>
              <a:gd name="connsiteY4" fmla="*/ 5562601 h 6857999"/>
              <a:gd name="connsiteX5" fmla="*/ 6138483 w 12192000"/>
              <a:gd name="connsiteY5" fmla="*/ 5562601 h 6857999"/>
              <a:gd name="connsiteX6" fmla="*/ 6737683 w 12192000"/>
              <a:gd name="connsiteY6" fmla="*/ 4963401 h 6857999"/>
              <a:gd name="connsiteX7" fmla="*/ 6737683 w 12192000"/>
              <a:gd name="connsiteY7" fmla="*/ 1894601 h 6857999"/>
              <a:gd name="connsiteX8" fmla="*/ 6138483 w 12192000"/>
              <a:gd name="connsiteY8" fmla="*/ 1295401 h 6857999"/>
              <a:gd name="connsiteX9" fmla="*/ 0 w 12192000"/>
              <a:gd name="connsiteY9" fmla="*/ 12954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5562601"/>
                </a:lnTo>
                <a:lnTo>
                  <a:pt x="6138483" y="5562601"/>
                </a:lnTo>
                <a:cubicBezTo>
                  <a:pt x="6469412" y="5562601"/>
                  <a:pt x="6737683" y="5294330"/>
                  <a:pt x="6737683" y="4963401"/>
                </a:cubicBezTo>
                <a:lnTo>
                  <a:pt x="6737683" y="1894601"/>
                </a:lnTo>
                <a:cubicBezTo>
                  <a:pt x="6737683" y="1563672"/>
                  <a:pt x="6469412" y="1295401"/>
                  <a:pt x="6138483" y="1295401"/>
                </a:cubicBezTo>
                <a:lnTo>
                  <a:pt x="0" y="1295401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39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C2E4CF99-8C7D-6743-BE55-9731A5887DBC}"/>
              </a:ext>
            </a:extLst>
          </p:cNvPr>
          <p:cNvSpPr/>
          <p:nvPr/>
        </p:nvSpPr>
        <p:spPr>
          <a:xfrm>
            <a:off x="0" y="1267947"/>
            <a:ext cx="9983449" cy="5012830"/>
          </a:xfrm>
          <a:custGeom>
            <a:avLst/>
            <a:gdLst>
              <a:gd name="connsiteX0" fmla="*/ 0 w 6737683"/>
              <a:gd name="connsiteY0" fmla="*/ 0 h 4267200"/>
              <a:gd name="connsiteX1" fmla="*/ 6138483 w 6737683"/>
              <a:gd name="connsiteY1" fmla="*/ 0 h 4267200"/>
              <a:gd name="connsiteX2" fmla="*/ 6737683 w 6737683"/>
              <a:gd name="connsiteY2" fmla="*/ 599200 h 4267200"/>
              <a:gd name="connsiteX3" fmla="*/ 6737683 w 6737683"/>
              <a:gd name="connsiteY3" fmla="*/ 3668000 h 4267200"/>
              <a:gd name="connsiteX4" fmla="*/ 6138483 w 6737683"/>
              <a:gd name="connsiteY4" fmla="*/ 4267200 h 4267200"/>
              <a:gd name="connsiteX5" fmla="*/ 0 w 6737683"/>
              <a:gd name="connsiteY5" fmla="*/ 426720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7683" h="4267200">
                <a:moveTo>
                  <a:pt x="0" y="0"/>
                </a:moveTo>
                <a:lnTo>
                  <a:pt x="6138483" y="0"/>
                </a:lnTo>
                <a:cubicBezTo>
                  <a:pt x="6469412" y="0"/>
                  <a:pt x="6737683" y="268271"/>
                  <a:pt x="6737683" y="599200"/>
                </a:cubicBezTo>
                <a:lnTo>
                  <a:pt x="6737683" y="3668000"/>
                </a:lnTo>
                <a:cubicBezTo>
                  <a:pt x="6737683" y="3998929"/>
                  <a:pt x="6469412" y="4267200"/>
                  <a:pt x="6138483" y="4267200"/>
                </a:cubicBezTo>
                <a:lnTo>
                  <a:pt x="0" y="4267200"/>
                </a:lnTo>
                <a:close/>
              </a:path>
            </a:pathLst>
          </a:custGeom>
          <a:gradFill flip="none" rotWithShape="1">
            <a:gsLst>
              <a:gs pos="0">
                <a:srgbClr val="FFC000">
                  <a:alpha val="80000"/>
                </a:srgbClr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1E53EAB-B019-4A45-8266-627C6BC60F27}"/>
              </a:ext>
            </a:extLst>
          </p:cNvPr>
          <p:cNvSpPr txBox="1">
            <a:spLocks/>
          </p:cNvSpPr>
          <p:nvPr/>
        </p:nvSpPr>
        <p:spPr>
          <a:xfrm>
            <a:off x="2758226" y="1744282"/>
            <a:ext cx="4014062" cy="265919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/>
            <a:r>
              <a:rPr lang="en-US" sz="4800" i="1" dirty="0">
                <a:solidFill>
                  <a:prstClr val="white"/>
                </a:solidFill>
              </a:rPr>
              <a:t>What is the Corporate Innovation Index?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AE33F1-C4D8-5641-93D4-45CE56FAE612}"/>
              </a:ext>
            </a:extLst>
          </p:cNvPr>
          <p:cNvGrpSpPr/>
          <p:nvPr/>
        </p:nvGrpSpPr>
        <p:grpSpPr>
          <a:xfrm>
            <a:off x="644176" y="2304607"/>
            <a:ext cx="1329590" cy="1329590"/>
            <a:chOff x="5562600" y="2895601"/>
            <a:chExt cx="346075" cy="346075"/>
          </a:xfrm>
        </p:grpSpPr>
        <p:sp>
          <p:nvSpPr>
            <p:cNvPr id="13" name="Freeform 277">
              <a:extLst>
                <a:ext uri="{FF2B5EF4-FFF2-40B4-BE49-F238E27FC236}">
                  <a16:creationId xmlns:a16="http://schemas.microsoft.com/office/drawing/2014/main" id="{7AA62C5E-079F-114C-8E4C-0056C1600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213" y="2895601"/>
              <a:ext cx="195263" cy="179388"/>
            </a:xfrm>
            <a:custGeom>
              <a:avLst/>
              <a:gdLst>
                <a:gd name="T0" fmla="*/ 0 w 52"/>
                <a:gd name="T1" fmla="*/ 32 h 48"/>
                <a:gd name="T2" fmla="*/ 4 w 52"/>
                <a:gd name="T3" fmla="*/ 36 h 48"/>
                <a:gd name="T4" fmla="*/ 8 w 52"/>
                <a:gd name="T5" fmla="*/ 36 h 48"/>
                <a:gd name="T6" fmla="*/ 20 w 52"/>
                <a:gd name="T7" fmla="*/ 48 h 48"/>
                <a:gd name="T8" fmla="*/ 20 w 52"/>
                <a:gd name="T9" fmla="*/ 36 h 48"/>
                <a:gd name="T10" fmla="*/ 48 w 52"/>
                <a:gd name="T11" fmla="*/ 36 h 48"/>
                <a:gd name="T12" fmla="*/ 52 w 52"/>
                <a:gd name="T13" fmla="*/ 32 h 48"/>
                <a:gd name="T14" fmla="*/ 52 w 52"/>
                <a:gd name="T15" fmla="*/ 4 h 48"/>
                <a:gd name="T16" fmla="*/ 48 w 52"/>
                <a:gd name="T17" fmla="*/ 0 h 48"/>
                <a:gd name="T18" fmla="*/ 4 w 52"/>
                <a:gd name="T19" fmla="*/ 0 h 48"/>
                <a:gd name="T20" fmla="*/ 0 w 52"/>
                <a:gd name="T21" fmla="*/ 4 h 48"/>
                <a:gd name="T22" fmla="*/ 0 w 52"/>
                <a:gd name="T23" fmla="*/ 3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48">
                  <a:moveTo>
                    <a:pt x="0" y="32"/>
                  </a:moveTo>
                  <a:cubicBezTo>
                    <a:pt x="0" y="34"/>
                    <a:pt x="2" y="36"/>
                    <a:pt x="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50" y="36"/>
                    <a:pt x="52" y="34"/>
                    <a:pt x="52" y="32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2"/>
                    <a:pt x="50" y="0"/>
                    <a:pt x="4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lnTo>
                    <a:pt x="0" y="32"/>
                  </a:lnTo>
                  <a:close/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278">
              <a:extLst>
                <a:ext uri="{FF2B5EF4-FFF2-40B4-BE49-F238E27FC236}">
                  <a16:creationId xmlns:a16="http://schemas.microsoft.com/office/drawing/2014/main" id="{E57E3B32-A776-6242-8CEC-F40124B09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50" y="3060701"/>
              <a:ext cx="76200" cy="7461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279">
              <a:extLst>
                <a:ext uri="{FF2B5EF4-FFF2-40B4-BE49-F238E27FC236}">
                  <a16:creationId xmlns:a16="http://schemas.microsoft.com/office/drawing/2014/main" id="{3F12647B-1DE5-9941-BC1E-8307779CD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8025" y="3135313"/>
              <a:ext cx="120650" cy="60325"/>
            </a:xfrm>
            <a:custGeom>
              <a:avLst/>
              <a:gdLst>
                <a:gd name="T0" fmla="*/ 32 w 32"/>
                <a:gd name="T1" fmla="*/ 16 h 16"/>
                <a:gd name="T2" fmla="*/ 0 w 32"/>
                <a:gd name="T3" fmla="*/ 16 h 16"/>
                <a:gd name="T4" fmla="*/ 16 w 32"/>
                <a:gd name="T5" fmla="*/ 0 h 16"/>
                <a:gd name="T6" fmla="*/ 32 w 32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6">
                  <a:moveTo>
                    <a:pt x="32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lose/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280">
              <a:extLst>
                <a:ext uri="{FF2B5EF4-FFF2-40B4-BE49-F238E27FC236}">
                  <a16:creationId xmlns:a16="http://schemas.microsoft.com/office/drawing/2014/main" id="{DF36222E-3335-6D4B-9704-36235D40C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825" y="3060701"/>
              <a:ext cx="76200" cy="7461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281">
              <a:extLst>
                <a:ext uri="{FF2B5EF4-FFF2-40B4-BE49-F238E27FC236}">
                  <a16:creationId xmlns:a16="http://schemas.microsoft.com/office/drawing/2014/main" id="{9C49D3E1-715E-0F47-B308-704CBBB1F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3135313"/>
              <a:ext cx="120650" cy="60325"/>
            </a:xfrm>
            <a:custGeom>
              <a:avLst/>
              <a:gdLst>
                <a:gd name="T0" fmla="*/ 32 w 32"/>
                <a:gd name="T1" fmla="*/ 16 h 16"/>
                <a:gd name="T2" fmla="*/ 0 w 32"/>
                <a:gd name="T3" fmla="*/ 16 h 16"/>
                <a:gd name="T4" fmla="*/ 16 w 32"/>
                <a:gd name="T5" fmla="*/ 0 h 16"/>
                <a:gd name="T6" fmla="*/ 32 w 32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6">
                  <a:moveTo>
                    <a:pt x="32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lose/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282">
              <a:extLst>
                <a:ext uri="{FF2B5EF4-FFF2-40B4-BE49-F238E27FC236}">
                  <a16:creationId xmlns:a16="http://schemas.microsoft.com/office/drawing/2014/main" id="{AF571131-E700-E84B-BB3A-12CABE581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7538" y="3105151"/>
              <a:ext cx="76200" cy="76200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83">
              <a:extLst>
                <a:ext uri="{FF2B5EF4-FFF2-40B4-BE49-F238E27FC236}">
                  <a16:creationId xmlns:a16="http://schemas.microsoft.com/office/drawing/2014/main" id="{5605FB44-37D0-044B-BC38-B2CF4DA8D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5313" y="3181351"/>
              <a:ext cx="120650" cy="60325"/>
            </a:xfrm>
            <a:custGeom>
              <a:avLst/>
              <a:gdLst>
                <a:gd name="T0" fmla="*/ 32 w 32"/>
                <a:gd name="T1" fmla="*/ 16 h 16"/>
                <a:gd name="T2" fmla="*/ 0 w 32"/>
                <a:gd name="T3" fmla="*/ 16 h 16"/>
                <a:gd name="T4" fmla="*/ 16 w 32"/>
                <a:gd name="T5" fmla="*/ 0 h 16"/>
                <a:gd name="T6" fmla="*/ 32 w 32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6">
                  <a:moveTo>
                    <a:pt x="32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lose/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284">
              <a:extLst>
                <a:ext uri="{FF2B5EF4-FFF2-40B4-BE49-F238E27FC236}">
                  <a16:creationId xmlns:a16="http://schemas.microsoft.com/office/drawing/2014/main" id="{671C50CA-98EA-0C4C-94F0-4CC6B8DDA3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3250" y="2925763"/>
              <a:ext cx="10477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85">
              <a:extLst>
                <a:ext uri="{FF2B5EF4-FFF2-40B4-BE49-F238E27FC236}">
                  <a16:creationId xmlns:a16="http://schemas.microsoft.com/office/drawing/2014/main" id="{B0D1AAA2-F327-C74D-AE62-D1FFCCF377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3250" y="2955926"/>
              <a:ext cx="10477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86">
              <a:extLst>
                <a:ext uri="{FF2B5EF4-FFF2-40B4-BE49-F238E27FC236}">
                  <a16:creationId xmlns:a16="http://schemas.microsoft.com/office/drawing/2014/main" id="{114CCB81-08FE-6543-B85C-AE4764593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3250" y="2986088"/>
              <a:ext cx="10477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318F385-2FF7-534A-B648-998A8082CBB6}"/>
              </a:ext>
            </a:extLst>
          </p:cNvPr>
          <p:cNvCxnSpPr>
            <a:cxnSpLocks/>
          </p:cNvCxnSpPr>
          <p:nvPr/>
        </p:nvCxnSpPr>
        <p:spPr>
          <a:xfrm>
            <a:off x="-17930" y="4446494"/>
            <a:ext cx="6493681" cy="0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848167" y="471111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Calibri Light" panose="020F0302020204030204"/>
              </a:rPr>
              <a:t>measuring the organization's innovation ability and success, and taking measures to establish an innovation culture within the organization</a:t>
            </a:r>
            <a:endParaRPr lang="en-US" sz="240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407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Man in Beige Blazer Holding Tablet Computer">
            <a:extLst>
              <a:ext uri="{FF2B5EF4-FFF2-40B4-BE49-F238E27FC236}">
                <a16:creationId xmlns:a16="http://schemas.microsoft.com/office/drawing/2014/main" id="{EBA40A36-39E1-0241-88A0-F7B60E3CA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1" b="7851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3C03C3-C8D1-A541-82F1-1834D005B7BE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39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CEAD97-46F9-744F-B48A-BD81EDE9A79E}"/>
              </a:ext>
            </a:extLst>
          </p:cNvPr>
          <p:cNvSpPr txBox="1">
            <a:spLocks/>
          </p:cNvSpPr>
          <p:nvPr/>
        </p:nvSpPr>
        <p:spPr>
          <a:xfrm>
            <a:off x="5148072" y="2339966"/>
            <a:ext cx="5539191" cy="9140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z-Latn-AZ" sz="6600" i="1" noProof="0" dirty="0" smtClean="0">
                <a:solidFill>
                  <a:prstClr val="white"/>
                </a:solidFill>
              </a:rPr>
              <a:t>Təşəkkürlər</a:t>
            </a:r>
            <a:endParaRPr kumimoji="0" lang="en-US" sz="6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EDB5B02-ACBB-BE40-843B-DE4F2EBC6ABB}"/>
              </a:ext>
            </a:extLst>
          </p:cNvPr>
          <p:cNvSpPr/>
          <p:nvPr/>
        </p:nvSpPr>
        <p:spPr>
          <a:xfrm>
            <a:off x="1036321" y="3388868"/>
            <a:ext cx="10119358" cy="112916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61704" y="3701534"/>
            <a:ext cx="5174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400" b="1" i="1" dirty="0">
                <a:solidFill>
                  <a:prstClr val="white"/>
                </a:solidFill>
                <a:latin typeface="Georgia" panose="02040502050405020303" pitchFamily="18" charset="0"/>
              </a:rPr>
              <a:t>Korporativ </a:t>
            </a:r>
            <a:r>
              <a:rPr lang="az-Latn-AZ" sz="2400" b="1" i="1" dirty="0">
                <a:solidFill>
                  <a:prstClr val="white"/>
                </a:solidFill>
                <a:latin typeface="Georgia" panose="02040502050405020303" pitchFamily="18" charset="0"/>
              </a:rPr>
              <a:t>İ</a:t>
            </a:r>
            <a:r>
              <a:rPr lang="en-US" sz="2400" b="1" i="1" dirty="0" err="1">
                <a:solidFill>
                  <a:prstClr val="white"/>
                </a:solidFill>
                <a:latin typeface="Georgia" panose="02040502050405020303" pitchFamily="18" charset="0"/>
              </a:rPr>
              <a:t>nnovasiya</a:t>
            </a:r>
            <a:r>
              <a:rPr lang="en-US" sz="2400" b="1" i="1" dirty="0">
                <a:solidFill>
                  <a:prstClr val="white"/>
                </a:solidFill>
                <a:latin typeface="Georgia" panose="02040502050405020303" pitchFamily="18" charset="0"/>
              </a:rPr>
              <a:t> </a:t>
            </a:r>
            <a:r>
              <a:rPr lang="az-Latn-AZ" sz="2400" b="1" i="1" dirty="0">
                <a:solidFill>
                  <a:prstClr val="white"/>
                </a:solidFill>
                <a:latin typeface="Georgia" panose="02040502050405020303" pitchFamily="18" charset="0"/>
              </a:rPr>
              <a:t>İ</a:t>
            </a:r>
            <a:r>
              <a:rPr lang="en-US" sz="2400" b="1" i="1" dirty="0" err="1">
                <a:solidFill>
                  <a:prstClr val="white"/>
                </a:solidFill>
                <a:latin typeface="Georgia" panose="02040502050405020303" pitchFamily="18" charset="0"/>
              </a:rPr>
              <a:t>ndeksi</a:t>
            </a:r>
            <a:endParaRPr lang="ko-KR" altLang="en-US" sz="2400" b="1" i="1" dirty="0">
              <a:solidFill>
                <a:prstClr val="white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096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D1A16-C068-A340-BBD1-4CDF89FC2C6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D1A16-C068-A340-BBD1-4CDF89FC2C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" name="Picture 47">
            <a:extLst>
              <a:ext uri="{FF2B5EF4-FFF2-40B4-BE49-F238E27FC236}">
                <a16:creationId xmlns:a16="http://schemas.microsoft.com/office/drawing/2014/main" id="{EF63190E-ACE8-2B43-9050-2A1AED7A56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8" b="12116"/>
          <a:stretch/>
        </p:blipFill>
        <p:spPr>
          <a:xfrm>
            <a:off x="533400" y="762000"/>
            <a:ext cx="3619500" cy="6096000"/>
          </a:xfrm>
          <a:custGeom>
            <a:avLst/>
            <a:gdLst>
              <a:gd name="connsiteX0" fmla="*/ 393729 w 3619500"/>
              <a:gd name="connsiteY0" fmla="*/ 0 h 6096000"/>
              <a:gd name="connsiteX1" fmla="*/ 3225771 w 3619500"/>
              <a:gd name="connsiteY1" fmla="*/ 0 h 6096000"/>
              <a:gd name="connsiteX2" fmla="*/ 3619500 w 3619500"/>
              <a:gd name="connsiteY2" fmla="*/ 393729 h 6096000"/>
              <a:gd name="connsiteX3" fmla="*/ 3619500 w 3619500"/>
              <a:gd name="connsiteY3" fmla="*/ 6096000 h 6096000"/>
              <a:gd name="connsiteX4" fmla="*/ 0 w 3619500"/>
              <a:gd name="connsiteY4" fmla="*/ 6096000 h 6096000"/>
              <a:gd name="connsiteX5" fmla="*/ 0 w 3619500"/>
              <a:gd name="connsiteY5" fmla="*/ 393729 h 6096000"/>
              <a:gd name="connsiteX6" fmla="*/ 393729 w 3619500"/>
              <a:gd name="connsiteY6" fmla="*/ 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0" h="6096000">
                <a:moveTo>
                  <a:pt x="393729" y="0"/>
                </a:moveTo>
                <a:lnTo>
                  <a:pt x="3225771" y="0"/>
                </a:lnTo>
                <a:cubicBezTo>
                  <a:pt x="3443222" y="0"/>
                  <a:pt x="3619500" y="176278"/>
                  <a:pt x="3619500" y="393729"/>
                </a:cubicBezTo>
                <a:lnTo>
                  <a:pt x="3619500" y="6096000"/>
                </a:lnTo>
                <a:lnTo>
                  <a:pt x="0" y="6096000"/>
                </a:lnTo>
                <a:lnTo>
                  <a:pt x="0" y="393729"/>
                </a:lnTo>
                <a:cubicBezTo>
                  <a:pt x="0" y="176278"/>
                  <a:pt x="176278" y="0"/>
                  <a:pt x="393729" y="0"/>
                </a:cubicBezTo>
                <a:close/>
              </a:path>
            </a:pathLst>
          </a:custGeom>
        </p:spPr>
      </p:pic>
      <p:sp>
        <p:nvSpPr>
          <p:cNvPr id="46" name="Freeform 45">
            <a:extLst>
              <a:ext uri="{FF2B5EF4-FFF2-40B4-BE49-F238E27FC236}">
                <a16:creationId xmlns:a16="http://schemas.microsoft.com/office/drawing/2014/main" id="{5BD4FA47-8E34-BA4B-9CF0-14D460ABDCA0}"/>
              </a:ext>
            </a:extLst>
          </p:cNvPr>
          <p:cNvSpPr/>
          <p:nvPr/>
        </p:nvSpPr>
        <p:spPr>
          <a:xfrm>
            <a:off x="533400" y="762000"/>
            <a:ext cx="3619500" cy="6096000"/>
          </a:xfrm>
          <a:custGeom>
            <a:avLst/>
            <a:gdLst>
              <a:gd name="connsiteX0" fmla="*/ 393729 w 3619500"/>
              <a:gd name="connsiteY0" fmla="*/ 0 h 6096000"/>
              <a:gd name="connsiteX1" fmla="*/ 3225771 w 3619500"/>
              <a:gd name="connsiteY1" fmla="*/ 0 h 6096000"/>
              <a:gd name="connsiteX2" fmla="*/ 3619500 w 3619500"/>
              <a:gd name="connsiteY2" fmla="*/ 393729 h 6096000"/>
              <a:gd name="connsiteX3" fmla="*/ 3619500 w 3619500"/>
              <a:gd name="connsiteY3" fmla="*/ 6096000 h 6096000"/>
              <a:gd name="connsiteX4" fmla="*/ 0 w 3619500"/>
              <a:gd name="connsiteY4" fmla="*/ 6096000 h 6096000"/>
              <a:gd name="connsiteX5" fmla="*/ 0 w 3619500"/>
              <a:gd name="connsiteY5" fmla="*/ 393729 h 6096000"/>
              <a:gd name="connsiteX6" fmla="*/ 393729 w 3619500"/>
              <a:gd name="connsiteY6" fmla="*/ 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9500" h="6096000">
                <a:moveTo>
                  <a:pt x="393729" y="0"/>
                </a:moveTo>
                <a:lnTo>
                  <a:pt x="3225771" y="0"/>
                </a:lnTo>
                <a:cubicBezTo>
                  <a:pt x="3443222" y="0"/>
                  <a:pt x="3619500" y="176278"/>
                  <a:pt x="3619500" y="393729"/>
                </a:cubicBezTo>
                <a:lnTo>
                  <a:pt x="3619500" y="6096000"/>
                </a:lnTo>
                <a:lnTo>
                  <a:pt x="0" y="6096000"/>
                </a:lnTo>
                <a:lnTo>
                  <a:pt x="0" y="393729"/>
                </a:lnTo>
                <a:cubicBezTo>
                  <a:pt x="0" y="176278"/>
                  <a:pt x="176278" y="0"/>
                  <a:pt x="39372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80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180CF-524D-E347-BF0E-ECB15357D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23" y="3151401"/>
            <a:ext cx="3756806" cy="1218795"/>
          </a:xfr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NCII program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6258BB-6E87-054F-8F5F-F95BAECA2454}"/>
              </a:ext>
            </a:extLst>
          </p:cNvPr>
          <p:cNvGrpSpPr/>
          <p:nvPr/>
        </p:nvGrpSpPr>
        <p:grpSpPr>
          <a:xfrm>
            <a:off x="1660137" y="1323952"/>
            <a:ext cx="1099526" cy="1109663"/>
            <a:chOff x="2684463" y="3619500"/>
            <a:chExt cx="344487" cy="34766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955E81-E29A-D24E-B670-2CDA9B2C3C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8913" y="3709988"/>
              <a:ext cx="180975" cy="257175"/>
            </a:xfrm>
            <a:prstGeom prst="rect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55BC398-2B5D-2F4C-8FBB-73D773955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4463" y="3619500"/>
              <a:ext cx="90488" cy="241300"/>
            </a:xfrm>
            <a:custGeom>
              <a:avLst/>
              <a:gdLst>
                <a:gd name="T0" fmla="*/ 12 w 24"/>
                <a:gd name="T1" fmla="*/ 64 h 64"/>
                <a:gd name="T2" fmla="*/ 0 w 24"/>
                <a:gd name="T3" fmla="*/ 64 h 64"/>
                <a:gd name="T4" fmla="*/ 0 w 24"/>
                <a:gd name="T5" fmla="*/ 12 h 64"/>
                <a:gd name="T6" fmla="*/ 12 w 24"/>
                <a:gd name="T7" fmla="*/ 0 h 64"/>
                <a:gd name="T8" fmla="*/ 24 w 24"/>
                <a:gd name="T9" fmla="*/ 12 h 64"/>
                <a:gd name="T10" fmla="*/ 12 w 24"/>
                <a:gd name="T11" fmla="*/ 24 h 64"/>
                <a:gd name="T12" fmla="*/ 12 w 24"/>
                <a:gd name="T13" fmla="*/ 16 h 64"/>
                <a:gd name="T14" fmla="*/ 23 w 24"/>
                <a:gd name="T15" fmla="*/ 1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64">
                  <a:moveTo>
                    <a:pt x="12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9"/>
                    <a:pt x="19" y="24"/>
                    <a:pt x="12" y="24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23" y="16"/>
                    <a:pt x="23" y="16"/>
                    <a:pt x="23" y="16"/>
                  </a:cubicBez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95CB50C-3FD8-C542-8165-EDAF91C38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913" y="3619500"/>
              <a:ext cx="225425" cy="90488"/>
            </a:xfrm>
            <a:custGeom>
              <a:avLst/>
              <a:gdLst>
                <a:gd name="T0" fmla="*/ 48 w 60"/>
                <a:gd name="T1" fmla="*/ 24 h 24"/>
                <a:gd name="T2" fmla="*/ 60 w 60"/>
                <a:gd name="T3" fmla="*/ 12 h 24"/>
                <a:gd name="T4" fmla="*/ 48 w 60"/>
                <a:gd name="T5" fmla="*/ 0 h 24"/>
                <a:gd name="T6" fmla="*/ 0 w 60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4">
                  <a:moveTo>
                    <a:pt x="48" y="24"/>
                  </a:moveTo>
                  <a:cubicBezTo>
                    <a:pt x="55" y="24"/>
                    <a:pt x="60" y="19"/>
                    <a:pt x="60" y="12"/>
                  </a:cubicBezTo>
                  <a:cubicBezTo>
                    <a:pt x="60" y="5"/>
                    <a:pt x="55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2556190E-A14B-2C40-913F-3D3A0810FF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3770313"/>
              <a:ext cx="6032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68EC41C7-035C-8E46-AC47-ED8047EE02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3830638"/>
              <a:ext cx="6032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B8E81D9D-9BCF-0145-B8A7-6B760197F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3892550"/>
              <a:ext cx="60325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7147FFD-DD4B-EB43-A937-E03450B26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5" y="3740150"/>
              <a:ext cx="38100" cy="30163"/>
            </a:xfrm>
            <a:custGeom>
              <a:avLst/>
              <a:gdLst>
                <a:gd name="T0" fmla="*/ 0 w 24"/>
                <a:gd name="T1" fmla="*/ 14 h 19"/>
                <a:gd name="T2" fmla="*/ 5 w 24"/>
                <a:gd name="T3" fmla="*/ 19 h 19"/>
                <a:gd name="T4" fmla="*/ 24 w 2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14"/>
                  </a:moveTo>
                  <a:lnTo>
                    <a:pt x="5" y="19"/>
                  </a:lnTo>
                  <a:lnTo>
                    <a:pt x="24" y="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EE8DC73-91B9-E94D-BA50-131E8A3A0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5" y="3800475"/>
              <a:ext cx="38100" cy="30163"/>
            </a:xfrm>
            <a:custGeom>
              <a:avLst/>
              <a:gdLst>
                <a:gd name="T0" fmla="*/ 0 w 24"/>
                <a:gd name="T1" fmla="*/ 15 h 19"/>
                <a:gd name="T2" fmla="*/ 5 w 24"/>
                <a:gd name="T3" fmla="*/ 19 h 19"/>
                <a:gd name="T4" fmla="*/ 24 w 2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15"/>
                  </a:moveTo>
                  <a:lnTo>
                    <a:pt x="5" y="19"/>
                  </a:lnTo>
                  <a:lnTo>
                    <a:pt x="24" y="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6DE07A4-91F9-4046-855C-73C3CBBA1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4500" y="3702050"/>
              <a:ext cx="44450" cy="265113"/>
            </a:xfrm>
            <a:custGeom>
              <a:avLst/>
              <a:gdLst>
                <a:gd name="T0" fmla="*/ 12 w 12"/>
                <a:gd name="T1" fmla="*/ 64 h 70"/>
                <a:gd name="T2" fmla="*/ 6 w 12"/>
                <a:gd name="T3" fmla="*/ 70 h 70"/>
                <a:gd name="T4" fmla="*/ 0 w 12"/>
                <a:gd name="T5" fmla="*/ 64 h 70"/>
                <a:gd name="T6" fmla="*/ 0 w 12"/>
                <a:gd name="T7" fmla="*/ 6 h 70"/>
                <a:gd name="T8" fmla="*/ 6 w 12"/>
                <a:gd name="T9" fmla="*/ 0 h 70"/>
                <a:gd name="T10" fmla="*/ 12 w 12"/>
                <a:gd name="T11" fmla="*/ 6 h 70"/>
                <a:gd name="T12" fmla="*/ 12 w 12"/>
                <a:gd name="T13" fmla="*/ 6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0">
                  <a:moveTo>
                    <a:pt x="12" y="64"/>
                  </a:moveTo>
                  <a:cubicBezTo>
                    <a:pt x="12" y="67"/>
                    <a:pt x="9" y="70"/>
                    <a:pt x="6" y="70"/>
                  </a:cubicBezTo>
                  <a:cubicBezTo>
                    <a:pt x="3" y="70"/>
                    <a:pt x="0" y="67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64"/>
                  </a:lnTo>
                  <a:close/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E4E1C871-A66D-B349-AA33-BB6979F211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4500" y="3937000"/>
              <a:ext cx="44450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46342791-5A28-3349-BEFA-52E33E422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4500" y="3830638"/>
              <a:ext cx="44450" cy="0"/>
            </a:xfrm>
            <a:prstGeom prst="line">
              <a:avLst/>
            </a:pr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54E65CE-4EFE-0649-9F1A-234A6AD87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338" y="3717925"/>
              <a:ext cx="30163" cy="136525"/>
            </a:xfrm>
            <a:custGeom>
              <a:avLst/>
              <a:gdLst>
                <a:gd name="T0" fmla="*/ 0 w 8"/>
                <a:gd name="T1" fmla="*/ 36 h 36"/>
                <a:gd name="T2" fmla="*/ 0 w 8"/>
                <a:gd name="T3" fmla="*/ 6 h 36"/>
                <a:gd name="T4" fmla="*/ 6 w 8"/>
                <a:gd name="T5" fmla="*/ 0 h 36"/>
                <a:gd name="T6" fmla="*/ 8 w 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6">
                  <a:moveTo>
                    <a:pt x="0" y="3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9871A88-6F43-754D-9E6F-B6F5B2987CF6}"/>
              </a:ext>
            </a:extLst>
          </p:cNvPr>
          <p:cNvSpPr/>
          <p:nvPr/>
        </p:nvSpPr>
        <p:spPr>
          <a:xfrm>
            <a:off x="3648256" y="1104515"/>
            <a:ext cx="1168960" cy="49529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DF08A80-EFF9-3D4C-A07A-6419791AB7AF}"/>
              </a:ext>
            </a:extLst>
          </p:cNvPr>
          <p:cNvSpPr txBox="1">
            <a:spLocks/>
          </p:cNvSpPr>
          <p:nvPr/>
        </p:nvSpPr>
        <p:spPr>
          <a:xfrm>
            <a:off x="3886399" y="1854596"/>
            <a:ext cx="858815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1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593B5BC-1895-CF4B-9B43-04463A6DD100}"/>
              </a:ext>
            </a:extLst>
          </p:cNvPr>
          <p:cNvSpPr txBox="1">
            <a:spLocks/>
          </p:cNvSpPr>
          <p:nvPr/>
        </p:nvSpPr>
        <p:spPr>
          <a:xfrm>
            <a:off x="5134745" y="1362309"/>
            <a:ext cx="6860936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az-Latn-AZ" sz="2400" dirty="0">
                <a:solidFill>
                  <a:srgbClr val="44546A"/>
                </a:solidFill>
                <a:latin typeface="Calibri" panose="020F0502020204030204"/>
                <a:cs typeface="Segoe UI" panose="020B0502040204020203" pitchFamily="34" charset="0"/>
              </a:rPr>
              <a:t>Evaluation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j-ea"/>
              <a:cs typeface="Segoe UI" panose="020B0502040204020203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DE342EB-E833-4640-87F9-DC037EA3A73F}"/>
              </a:ext>
            </a:extLst>
          </p:cNvPr>
          <p:cNvGrpSpPr/>
          <p:nvPr/>
        </p:nvGrpSpPr>
        <p:grpSpPr>
          <a:xfrm>
            <a:off x="3928234" y="2841349"/>
            <a:ext cx="7934597" cy="664797"/>
            <a:chOff x="3875011" y="2522247"/>
            <a:chExt cx="7934597" cy="664797"/>
          </a:xfrm>
        </p:grpSpPr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383B1B4D-82CB-1C48-A2A4-4F34310B30C9}"/>
                </a:ext>
              </a:extLst>
            </p:cNvPr>
            <p:cNvSpPr txBox="1">
              <a:spLocks/>
            </p:cNvSpPr>
            <p:nvPr/>
          </p:nvSpPr>
          <p:spPr>
            <a:xfrm>
              <a:off x="3875011" y="2522247"/>
              <a:ext cx="858815" cy="664797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 panose="02040502050405020303" pitchFamily="18" charset="0"/>
                  <a:ea typeface="+mj-ea"/>
                  <a:cs typeface="+mj-cs"/>
                </a:rPr>
                <a:t>2</a:t>
              </a:r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1A05B235-ACAC-D842-80FB-F54EB6C21AD4}"/>
                </a:ext>
              </a:extLst>
            </p:cNvPr>
            <p:cNvSpPr txBox="1">
              <a:spLocks/>
            </p:cNvSpPr>
            <p:nvPr/>
          </p:nvSpPr>
          <p:spPr>
            <a:xfrm>
              <a:off x="4948672" y="2549731"/>
              <a:ext cx="6860936" cy="33239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lvl="0">
                <a:defRPr/>
              </a:pPr>
              <a:r>
                <a:rPr lang="en-US" sz="2400" dirty="0">
                  <a:solidFill>
                    <a:srgbClr val="44546A"/>
                  </a:solidFill>
                  <a:latin typeface="Calibri" panose="020F0502020204030204"/>
                  <a:cs typeface="Segoe UI" panose="020B0502040204020203" pitchFamily="34" charset="0"/>
                </a:rPr>
                <a:t>Innovation, increasing knowledge and skills</a:t>
              </a:r>
              <a:endPara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cs typeface="Segoe UI" panose="020B0502040204020203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87675D-156B-4C4A-9EBF-F436D4EFF296}"/>
              </a:ext>
            </a:extLst>
          </p:cNvPr>
          <p:cNvCxnSpPr>
            <a:cxnSpLocks/>
          </p:cNvCxnSpPr>
          <p:nvPr/>
        </p:nvCxnSpPr>
        <p:spPr>
          <a:xfrm>
            <a:off x="3969229" y="2763338"/>
            <a:ext cx="789474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581553-C20B-A147-A1D8-EE285993D1C4}"/>
              </a:ext>
            </a:extLst>
          </p:cNvPr>
          <p:cNvCxnSpPr>
            <a:cxnSpLocks/>
          </p:cNvCxnSpPr>
          <p:nvPr/>
        </p:nvCxnSpPr>
        <p:spPr>
          <a:xfrm>
            <a:off x="3886399" y="3548020"/>
            <a:ext cx="789474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384080-BA77-454E-A883-DF67A935A643}"/>
              </a:ext>
            </a:extLst>
          </p:cNvPr>
          <p:cNvCxnSpPr>
            <a:cxnSpLocks/>
          </p:cNvCxnSpPr>
          <p:nvPr/>
        </p:nvCxnSpPr>
        <p:spPr>
          <a:xfrm>
            <a:off x="3886399" y="4562569"/>
            <a:ext cx="789474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F0BF-2AEF-7F45-87FF-81A5CA4A0955}"/>
              </a:ext>
            </a:extLst>
          </p:cNvPr>
          <p:cNvGrpSpPr/>
          <p:nvPr/>
        </p:nvGrpSpPr>
        <p:grpSpPr>
          <a:xfrm>
            <a:off x="3886399" y="3642651"/>
            <a:ext cx="8045748" cy="730997"/>
            <a:chOff x="3763860" y="3458970"/>
            <a:chExt cx="8045748" cy="730997"/>
          </a:xfrm>
        </p:grpSpPr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7EF1AD7B-E386-2048-8FFB-0590648DC6CE}"/>
                </a:ext>
              </a:extLst>
            </p:cNvPr>
            <p:cNvSpPr txBox="1">
              <a:spLocks/>
            </p:cNvSpPr>
            <p:nvPr/>
          </p:nvSpPr>
          <p:spPr>
            <a:xfrm>
              <a:off x="3763860" y="3635969"/>
              <a:ext cx="858815" cy="553998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 panose="02040502050405020303" pitchFamily="18" charset="0"/>
                  <a:ea typeface="+mj-ea"/>
                  <a:cs typeface="+mj-cs"/>
                </a:rPr>
                <a:t>3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2087E6C4-F55F-1940-9544-0BD93E60D786}"/>
                </a:ext>
              </a:extLst>
            </p:cNvPr>
            <p:cNvSpPr txBox="1">
              <a:spLocks/>
            </p:cNvSpPr>
            <p:nvPr/>
          </p:nvSpPr>
          <p:spPr>
            <a:xfrm>
              <a:off x="4948672" y="3458970"/>
              <a:ext cx="6860936" cy="33239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lvl="0"/>
              <a:r>
                <a:rPr lang="en-US" sz="2400" dirty="0">
                  <a:solidFill>
                    <a:srgbClr val="44546A"/>
                  </a:solidFill>
                  <a:latin typeface="Calibri" panose="020F0502020204030204"/>
                  <a:cs typeface="Segoe UI" panose="020B0502040204020203" pitchFamily="34" charset="0"/>
                </a:rPr>
                <a:t>Formation of innovation environment</a:t>
              </a:r>
              <a:endPara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cs typeface="Segoe UI" panose="020B0502040204020203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3C87D-83D3-FF4F-91A2-EF35D09EE39C}"/>
              </a:ext>
            </a:extLst>
          </p:cNvPr>
          <p:cNvGrpSpPr/>
          <p:nvPr/>
        </p:nvGrpSpPr>
        <p:grpSpPr>
          <a:xfrm>
            <a:off x="3810367" y="4637968"/>
            <a:ext cx="8052464" cy="664797"/>
            <a:chOff x="3687828" y="4455357"/>
            <a:chExt cx="8052464" cy="664797"/>
          </a:xfrm>
        </p:grpSpPr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E7B744D8-23AF-C740-889D-10021D4D81B0}"/>
                </a:ext>
              </a:extLst>
            </p:cNvPr>
            <p:cNvSpPr txBox="1">
              <a:spLocks/>
            </p:cNvSpPr>
            <p:nvPr/>
          </p:nvSpPr>
          <p:spPr>
            <a:xfrm>
              <a:off x="3687828" y="4455357"/>
              <a:ext cx="858815" cy="664797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 panose="02040502050405020303" pitchFamily="18" charset="0"/>
                  <a:ea typeface="+mj-ea"/>
                  <a:cs typeface="+mj-cs"/>
                </a:rPr>
                <a:t>4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3CCA378A-56A0-DF49-9742-5257DB32BB48}"/>
                </a:ext>
              </a:extLst>
            </p:cNvPr>
            <p:cNvSpPr txBox="1">
              <a:spLocks/>
            </p:cNvSpPr>
            <p:nvPr/>
          </p:nvSpPr>
          <p:spPr>
            <a:xfrm>
              <a:off x="4879356" y="4655120"/>
              <a:ext cx="6860936" cy="33239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chemeClr val="tx1"/>
                  </a:solidFill>
                  <a:latin typeface="Georgia" panose="02040502050405020303" pitchFamily="18" charset="0"/>
                  <a:ea typeface="+mj-ea"/>
                  <a:cs typeface="+mj-cs"/>
                </a:defRPr>
              </a:lvl1pPr>
            </a:lstStyle>
            <a:p>
              <a:pPr lvl="0"/>
              <a:r>
                <a:rPr lang="en-US" sz="2400" dirty="0">
                  <a:solidFill>
                    <a:srgbClr val="44546A"/>
                  </a:solidFill>
                  <a:latin typeface="Calibri" panose="020F0502020204030204"/>
                  <a:cs typeface="Segoe UI" panose="020B0502040204020203" pitchFamily="34" charset="0"/>
                </a:rPr>
                <a:t>Writing an Innovation Strategy</a:t>
              </a:r>
              <a:endParaRPr lang="en-US" sz="2400" dirty="0">
                <a:solidFill>
                  <a:srgbClr val="44546A"/>
                </a:solidFill>
                <a:latin typeface="Calibri" panose="020F0502020204030204"/>
                <a:cs typeface="Segoe UI" panose="020B0502040204020203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6135255" y="3230131"/>
            <a:ext cx="6096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z-Latn-AZ" i="1" dirty="0">
                <a:solidFill>
                  <a:srgbClr val="44546A"/>
                </a:solidFill>
                <a:cs typeface="Segoe UI" panose="020B0502040204020203" pitchFamily="34" charset="0"/>
              </a:rPr>
              <a:t>Conducting trainings</a:t>
            </a:r>
            <a:endParaRPr lang="en-US" i="1" dirty="0">
              <a:solidFill>
                <a:srgbClr val="44546A"/>
              </a:solidFill>
              <a:cs typeface="Segoe UI" panose="020B0502040204020203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326570" y="1694708"/>
            <a:ext cx="6096000" cy="1089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Conducting an Innovation IQ survey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Conducting interviews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The physicality of the workplace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Measure with KPIs</a:t>
            </a:r>
            <a:endParaRPr lang="en-US" i="1" dirty="0">
              <a:solidFill>
                <a:srgbClr val="44546A"/>
              </a:solidFill>
              <a:cs typeface="Segoe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35255" y="3916556"/>
            <a:ext cx="6096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Idea Bank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44546A"/>
                </a:solidFill>
                <a:cs typeface="Segoe UI" panose="020B0502040204020203" pitchFamily="34" charset="0"/>
              </a:rPr>
              <a:t>  Conducting competitions like idea camp</a:t>
            </a:r>
            <a:endParaRPr lang="en-US" i="1" dirty="0">
              <a:solidFill>
                <a:srgbClr val="44546A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73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248E2461-4C7D-724A-B341-7AC88820D54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2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248E2461-4C7D-724A-B341-7AC88820D5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6EA31881-88B5-BC43-A23E-DB2C44CAA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8BE9C60-7FC8-9A40-9C82-52CD6EE434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497" b="42808"/>
          <a:stretch>
            <a:fillRect/>
          </a:stretch>
        </p:blipFill>
        <p:spPr>
          <a:xfrm>
            <a:off x="533400" y="1524000"/>
            <a:ext cx="11125200" cy="1238250"/>
          </a:xfrm>
          <a:custGeom>
            <a:avLst/>
            <a:gdLst>
              <a:gd name="connsiteX0" fmla="*/ 257172 w 11125200"/>
              <a:gd name="connsiteY0" fmla="*/ 0 h 1238250"/>
              <a:gd name="connsiteX1" fmla="*/ 10868028 w 11125200"/>
              <a:gd name="connsiteY1" fmla="*/ 0 h 1238250"/>
              <a:gd name="connsiteX2" fmla="*/ 11125200 w 11125200"/>
              <a:gd name="connsiteY2" fmla="*/ 257172 h 1238250"/>
              <a:gd name="connsiteX3" fmla="*/ 11125200 w 11125200"/>
              <a:gd name="connsiteY3" fmla="*/ 981078 h 1238250"/>
              <a:gd name="connsiteX4" fmla="*/ 10868028 w 11125200"/>
              <a:gd name="connsiteY4" fmla="*/ 1238250 h 1238250"/>
              <a:gd name="connsiteX5" fmla="*/ 257172 w 11125200"/>
              <a:gd name="connsiteY5" fmla="*/ 1238250 h 1238250"/>
              <a:gd name="connsiteX6" fmla="*/ 0 w 11125200"/>
              <a:gd name="connsiteY6" fmla="*/ 981078 h 1238250"/>
              <a:gd name="connsiteX7" fmla="*/ 0 w 11125200"/>
              <a:gd name="connsiteY7" fmla="*/ 257172 h 1238250"/>
              <a:gd name="connsiteX8" fmla="*/ 257172 w 11125200"/>
              <a:gd name="connsiteY8" fmla="*/ 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25200" h="1238250">
                <a:moveTo>
                  <a:pt x="257172" y="0"/>
                </a:moveTo>
                <a:lnTo>
                  <a:pt x="10868028" y="0"/>
                </a:lnTo>
                <a:cubicBezTo>
                  <a:pt x="11010060" y="0"/>
                  <a:pt x="11125200" y="115140"/>
                  <a:pt x="11125200" y="257172"/>
                </a:cubicBezTo>
                <a:lnTo>
                  <a:pt x="11125200" y="981078"/>
                </a:lnTo>
                <a:cubicBezTo>
                  <a:pt x="11125200" y="1123110"/>
                  <a:pt x="11010060" y="1238250"/>
                  <a:pt x="10868028" y="1238250"/>
                </a:cubicBezTo>
                <a:lnTo>
                  <a:pt x="257172" y="1238250"/>
                </a:lnTo>
                <a:cubicBezTo>
                  <a:pt x="115140" y="1238250"/>
                  <a:pt x="0" y="1123110"/>
                  <a:pt x="0" y="981078"/>
                </a:cubicBezTo>
                <a:lnTo>
                  <a:pt x="0" y="257172"/>
                </a:lnTo>
                <a:cubicBezTo>
                  <a:pt x="0" y="115140"/>
                  <a:pt x="115140" y="0"/>
                  <a:pt x="257172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F06E93-ED54-484B-8AB5-F722AEE55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z-Latn-AZ" sz="3600" dirty="0"/>
              <a:t>Evaluation of innovation performance</a:t>
            </a:r>
            <a:endParaRPr lang="en-US" sz="3600" dirty="0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A3B59F4-4CCC-FD4C-BBA2-A3FEF3CD6E29}"/>
              </a:ext>
            </a:extLst>
          </p:cNvPr>
          <p:cNvSpPr/>
          <p:nvPr/>
        </p:nvSpPr>
        <p:spPr>
          <a:xfrm>
            <a:off x="533400" y="1524000"/>
            <a:ext cx="11125200" cy="1238250"/>
          </a:xfrm>
          <a:custGeom>
            <a:avLst/>
            <a:gdLst>
              <a:gd name="connsiteX0" fmla="*/ 257172 w 11125200"/>
              <a:gd name="connsiteY0" fmla="*/ 0 h 1238250"/>
              <a:gd name="connsiteX1" fmla="*/ 10868028 w 11125200"/>
              <a:gd name="connsiteY1" fmla="*/ 0 h 1238250"/>
              <a:gd name="connsiteX2" fmla="*/ 11125200 w 11125200"/>
              <a:gd name="connsiteY2" fmla="*/ 257172 h 1238250"/>
              <a:gd name="connsiteX3" fmla="*/ 11125200 w 11125200"/>
              <a:gd name="connsiteY3" fmla="*/ 981078 h 1238250"/>
              <a:gd name="connsiteX4" fmla="*/ 10868028 w 11125200"/>
              <a:gd name="connsiteY4" fmla="*/ 1238250 h 1238250"/>
              <a:gd name="connsiteX5" fmla="*/ 10782300 w 11125200"/>
              <a:gd name="connsiteY5" fmla="*/ 1238250 h 1238250"/>
              <a:gd name="connsiteX6" fmla="*/ 10782300 w 11125200"/>
              <a:gd name="connsiteY6" fmla="*/ 504825 h 1238250"/>
              <a:gd name="connsiteX7" fmla="*/ 10448925 w 11125200"/>
              <a:gd name="connsiteY7" fmla="*/ 171450 h 1238250"/>
              <a:gd name="connsiteX8" fmla="*/ 8067675 w 11125200"/>
              <a:gd name="connsiteY8" fmla="*/ 171450 h 1238250"/>
              <a:gd name="connsiteX9" fmla="*/ 7734300 w 11125200"/>
              <a:gd name="connsiteY9" fmla="*/ 504825 h 1238250"/>
              <a:gd name="connsiteX10" fmla="*/ 7734300 w 11125200"/>
              <a:gd name="connsiteY10" fmla="*/ 1238250 h 1238250"/>
              <a:gd name="connsiteX11" fmla="*/ 7086600 w 11125200"/>
              <a:gd name="connsiteY11" fmla="*/ 1238250 h 1238250"/>
              <a:gd name="connsiteX12" fmla="*/ 7086600 w 11125200"/>
              <a:gd name="connsiteY12" fmla="*/ 504825 h 1238250"/>
              <a:gd name="connsiteX13" fmla="*/ 6753225 w 11125200"/>
              <a:gd name="connsiteY13" fmla="*/ 171450 h 1238250"/>
              <a:gd name="connsiteX14" fmla="*/ 4371975 w 11125200"/>
              <a:gd name="connsiteY14" fmla="*/ 171450 h 1238250"/>
              <a:gd name="connsiteX15" fmla="*/ 4038600 w 11125200"/>
              <a:gd name="connsiteY15" fmla="*/ 504825 h 1238250"/>
              <a:gd name="connsiteX16" fmla="*/ 4038600 w 11125200"/>
              <a:gd name="connsiteY16" fmla="*/ 1238250 h 1238250"/>
              <a:gd name="connsiteX17" fmla="*/ 3390900 w 11125200"/>
              <a:gd name="connsiteY17" fmla="*/ 1238250 h 1238250"/>
              <a:gd name="connsiteX18" fmla="*/ 3390900 w 11125200"/>
              <a:gd name="connsiteY18" fmla="*/ 504825 h 1238250"/>
              <a:gd name="connsiteX19" fmla="*/ 3057525 w 11125200"/>
              <a:gd name="connsiteY19" fmla="*/ 171450 h 1238250"/>
              <a:gd name="connsiteX20" fmla="*/ 676275 w 11125200"/>
              <a:gd name="connsiteY20" fmla="*/ 171450 h 1238250"/>
              <a:gd name="connsiteX21" fmla="*/ 342900 w 11125200"/>
              <a:gd name="connsiteY21" fmla="*/ 504825 h 1238250"/>
              <a:gd name="connsiteX22" fmla="*/ 342900 w 11125200"/>
              <a:gd name="connsiteY22" fmla="*/ 1238250 h 1238250"/>
              <a:gd name="connsiteX23" fmla="*/ 257172 w 11125200"/>
              <a:gd name="connsiteY23" fmla="*/ 1238250 h 1238250"/>
              <a:gd name="connsiteX24" fmla="*/ 0 w 11125200"/>
              <a:gd name="connsiteY24" fmla="*/ 981078 h 1238250"/>
              <a:gd name="connsiteX25" fmla="*/ 0 w 11125200"/>
              <a:gd name="connsiteY25" fmla="*/ 257172 h 1238250"/>
              <a:gd name="connsiteX26" fmla="*/ 257172 w 11125200"/>
              <a:gd name="connsiteY26" fmla="*/ 0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125200" h="1238250">
                <a:moveTo>
                  <a:pt x="257172" y="0"/>
                </a:moveTo>
                <a:lnTo>
                  <a:pt x="10868028" y="0"/>
                </a:lnTo>
                <a:cubicBezTo>
                  <a:pt x="11010060" y="0"/>
                  <a:pt x="11125200" y="115140"/>
                  <a:pt x="11125200" y="257172"/>
                </a:cubicBezTo>
                <a:lnTo>
                  <a:pt x="11125200" y="981078"/>
                </a:lnTo>
                <a:cubicBezTo>
                  <a:pt x="11125200" y="1123110"/>
                  <a:pt x="11010060" y="1238250"/>
                  <a:pt x="10868028" y="1238250"/>
                </a:cubicBezTo>
                <a:lnTo>
                  <a:pt x="10782300" y="1238250"/>
                </a:lnTo>
                <a:lnTo>
                  <a:pt x="10782300" y="504825"/>
                </a:lnTo>
                <a:cubicBezTo>
                  <a:pt x="10782300" y="320707"/>
                  <a:pt x="10633043" y="171450"/>
                  <a:pt x="10448925" y="171450"/>
                </a:cubicBezTo>
                <a:lnTo>
                  <a:pt x="8067675" y="171450"/>
                </a:lnTo>
                <a:cubicBezTo>
                  <a:pt x="7883557" y="171450"/>
                  <a:pt x="7734300" y="320707"/>
                  <a:pt x="7734300" y="504825"/>
                </a:cubicBezTo>
                <a:lnTo>
                  <a:pt x="7734300" y="1238250"/>
                </a:lnTo>
                <a:lnTo>
                  <a:pt x="7086600" y="1238250"/>
                </a:lnTo>
                <a:lnTo>
                  <a:pt x="7086600" y="504825"/>
                </a:lnTo>
                <a:cubicBezTo>
                  <a:pt x="7086600" y="320707"/>
                  <a:pt x="6937343" y="171450"/>
                  <a:pt x="6753225" y="171450"/>
                </a:cubicBezTo>
                <a:lnTo>
                  <a:pt x="4371975" y="171450"/>
                </a:lnTo>
                <a:cubicBezTo>
                  <a:pt x="4187857" y="171450"/>
                  <a:pt x="4038600" y="320707"/>
                  <a:pt x="4038600" y="504825"/>
                </a:cubicBezTo>
                <a:lnTo>
                  <a:pt x="4038600" y="1238250"/>
                </a:lnTo>
                <a:lnTo>
                  <a:pt x="3390900" y="1238250"/>
                </a:lnTo>
                <a:lnTo>
                  <a:pt x="3390900" y="504825"/>
                </a:lnTo>
                <a:cubicBezTo>
                  <a:pt x="3390900" y="320707"/>
                  <a:pt x="3241643" y="171450"/>
                  <a:pt x="3057525" y="171450"/>
                </a:cubicBezTo>
                <a:lnTo>
                  <a:pt x="676275" y="171450"/>
                </a:lnTo>
                <a:cubicBezTo>
                  <a:pt x="492157" y="171450"/>
                  <a:pt x="342900" y="320707"/>
                  <a:pt x="342900" y="504825"/>
                </a:cubicBezTo>
                <a:lnTo>
                  <a:pt x="342900" y="1238250"/>
                </a:lnTo>
                <a:lnTo>
                  <a:pt x="257172" y="1238250"/>
                </a:lnTo>
                <a:cubicBezTo>
                  <a:pt x="115140" y="1238250"/>
                  <a:pt x="0" y="1123110"/>
                  <a:pt x="0" y="981078"/>
                </a:cubicBezTo>
                <a:lnTo>
                  <a:pt x="0" y="257172"/>
                </a:lnTo>
                <a:cubicBezTo>
                  <a:pt x="0" y="115140"/>
                  <a:pt x="115140" y="0"/>
                  <a:pt x="25717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B47FCF1D-8230-D340-93D1-9C85D9221788}"/>
              </a:ext>
            </a:extLst>
          </p:cNvPr>
          <p:cNvSpPr/>
          <p:nvPr/>
        </p:nvSpPr>
        <p:spPr>
          <a:xfrm>
            <a:off x="6383831" y="1981283"/>
            <a:ext cx="2595662" cy="1045765"/>
          </a:xfrm>
          <a:prstGeom prst="round2SameRect">
            <a:avLst>
              <a:gd name="adj1" fmla="val 31250"/>
              <a:gd name="adj2" fmla="val 0"/>
            </a:avLst>
          </a:prstGeom>
          <a:gradFill flip="none" rotWithShape="1">
            <a:gsLst>
              <a:gs pos="0">
                <a:srgbClr val="FFC000">
                  <a:alpha val="85000"/>
                </a:srgbClr>
              </a:gs>
              <a:gs pos="100000">
                <a:srgbClr val="FF58D4">
                  <a:alpha val="8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9FE4968D-9955-9143-BAE5-50DFC33D70BF}"/>
              </a:ext>
            </a:extLst>
          </p:cNvPr>
          <p:cNvSpPr/>
          <p:nvPr/>
        </p:nvSpPr>
        <p:spPr>
          <a:xfrm flipV="1">
            <a:off x="6383831" y="3048083"/>
            <a:ext cx="2595662" cy="2838506"/>
          </a:xfrm>
          <a:prstGeom prst="round2SameRect">
            <a:avLst>
              <a:gd name="adj1" fmla="val 11875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E86821D-329C-6245-A252-087CC2DEA887}"/>
              </a:ext>
            </a:extLst>
          </p:cNvPr>
          <p:cNvSpPr txBox="1">
            <a:spLocks/>
          </p:cNvSpPr>
          <p:nvPr/>
        </p:nvSpPr>
        <p:spPr>
          <a:xfrm>
            <a:off x="6517507" y="2177937"/>
            <a:ext cx="2274158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az-Latn-AZ" sz="2000" dirty="0">
                <a:solidFill>
                  <a:schemeClr val="bg1"/>
                </a:solidFill>
                <a:latin typeface="Arial"/>
              </a:rPr>
              <a:t>Measure with innovation KPIs</a:t>
            </a:r>
            <a:endParaRPr lang="en-US" sz="2000" dirty="0">
              <a:solidFill>
                <a:schemeClr val="bg1"/>
              </a:solidFill>
              <a:latin typeface="Arial"/>
              <a:ea typeface="Arial Unicode M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0649BC-6A22-EE4D-A885-AC6895E64DB7}"/>
              </a:ext>
            </a:extLst>
          </p:cNvPr>
          <p:cNvSpPr/>
          <p:nvPr/>
        </p:nvSpPr>
        <p:spPr>
          <a:xfrm>
            <a:off x="6597163" y="3405659"/>
            <a:ext cx="2028957" cy="172354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Time KPIs</a:t>
            </a:r>
          </a:p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New Product and Service KPIs</a:t>
            </a:r>
          </a:p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Financial KPIs</a:t>
            </a:r>
          </a:p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KPIs related to employee skills</a:t>
            </a:r>
          </a:p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Management and Leadership KPIs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A121BCB3-A24C-1549-94AD-05627A37F756}"/>
              </a:ext>
            </a:extLst>
          </p:cNvPr>
          <p:cNvSpPr/>
          <p:nvPr/>
        </p:nvSpPr>
        <p:spPr>
          <a:xfrm>
            <a:off x="636061" y="1904997"/>
            <a:ext cx="2595662" cy="1045765"/>
          </a:xfrm>
          <a:prstGeom prst="round2SameRect">
            <a:avLst>
              <a:gd name="adj1" fmla="val 31250"/>
              <a:gd name="adj2" fmla="val 0"/>
            </a:avLst>
          </a:prstGeom>
          <a:gradFill flip="none" rotWithShape="1">
            <a:gsLst>
              <a:gs pos="0">
                <a:srgbClr val="FFC000">
                  <a:alpha val="85000"/>
                </a:srgbClr>
              </a:gs>
              <a:gs pos="100000">
                <a:srgbClr val="FF58D4">
                  <a:alpha val="8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4F689907-3A35-8C47-A0AB-65410345461F}"/>
              </a:ext>
            </a:extLst>
          </p:cNvPr>
          <p:cNvSpPr/>
          <p:nvPr/>
        </p:nvSpPr>
        <p:spPr>
          <a:xfrm flipV="1">
            <a:off x="636061" y="2971797"/>
            <a:ext cx="2595662" cy="2838506"/>
          </a:xfrm>
          <a:prstGeom prst="round2SameRect">
            <a:avLst>
              <a:gd name="adj1" fmla="val 11875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4C518C1-7784-4343-8675-85973A6EE478}"/>
              </a:ext>
            </a:extLst>
          </p:cNvPr>
          <p:cNvSpPr txBox="1">
            <a:spLocks/>
          </p:cNvSpPr>
          <p:nvPr/>
        </p:nvSpPr>
        <p:spPr>
          <a:xfrm>
            <a:off x="797452" y="1871747"/>
            <a:ext cx="227415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800" dirty="0">
                <a:solidFill>
                  <a:schemeClr val="bg1"/>
                </a:solidFill>
                <a:latin typeface="Arial"/>
                <a:ea typeface="Arial Unicode MS"/>
              </a:rPr>
              <a:t>Innovation Measured by Intelligence Quotient (IQ).</a:t>
            </a:r>
            <a:endParaRPr lang="en-US" sz="1800" dirty="0">
              <a:solidFill>
                <a:schemeClr val="bg1"/>
              </a:solidFill>
              <a:latin typeface="Arial"/>
              <a:ea typeface="Arial Unicode M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02893E-52E5-B842-A5DF-A1E01C4A4369}"/>
              </a:ext>
            </a:extLst>
          </p:cNvPr>
          <p:cNvSpPr/>
          <p:nvPr/>
        </p:nvSpPr>
        <p:spPr>
          <a:xfrm>
            <a:off x="1202766" y="3779105"/>
            <a:ext cx="2028957" cy="43088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>
              <a:defRPr/>
            </a:pPr>
            <a:r>
              <a:rPr lang="az-Latn-AZ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Rao and Weintraub methodology</a:t>
            </a:r>
            <a:endParaRPr lang="az-Latn-AZ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4D0C032C-3EEB-5448-8269-7CFB57A58AFC}"/>
              </a:ext>
            </a:extLst>
          </p:cNvPr>
          <p:cNvSpPr/>
          <p:nvPr/>
        </p:nvSpPr>
        <p:spPr>
          <a:xfrm>
            <a:off x="9230806" y="1964080"/>
            <a:ext cx="2595662" cy="1045765"/>
          </a:xfrm>
          <a:prstGeom prst="round2SameRect">
            <a:avLst>
              <a:gd name="adj1" fmla="val 31250"/>
              <a:gd name="adj2" fmla="val 0"/>
            </a:avLst>
          </a:prstGeom>
          <a:gradFill flip="none" rotWithShape="1">
            <a:gsLst>
              <a:gs pos="0">
                <a:srgbClr val="FFC000">
                  <a:alpha val="85000"/>
                </a:srgbClr>
              </a:gs>
              <a:gs pos="100000">
                <a:srgbClr val="FF58D4">
                  <a:alpha val="8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057C8C32-AD10-7243-A417-686307823060}"/>
              </a:ext>
            </a:extLst>
          </p:cNvPr>
          <p:cNvSpPr/>
          <p:nvPr/>
        </p:nvSpPr>
        <p:spPr>
          <a:xfrm flipV="1">
            <a:off x="9262444" y="2990849"/>
            <a:ext cx="2595662" cy="2838506"/>
          </a:xfrm>
          <a:prstGeom prst="round2SameRect">
            <a:avLst>
              <a:gd name="adj1" fmla="val 11875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341B293-0ABB-7A44-B352-61A21A1425FF}"/>
              </a:ext>
            </a:extLst>
          </p:cNvPr>
          <p:cNvSpPr txBox="1">
            <a:spLocks/>
          </p:cNvSpPr>
          <p:nvPr/>
        </p:nvSpPr>
        <p:spPr>
          <a:xfrm>
            <a:off x="9321371" y="2180452"/>
            <a:ext cx="2274158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az-Latn-AZ" sz="1800" dirty="0">
                <a:solidFill>
                  <a:schemeClr val="bg1"/>
                </a:solidFill>
                <a:latin typeface="Arial"/>
                <a:ea typeface="Arial Unicode MS"/>
              </a:rPr>
              <a:t>Office environment monitoring</a:t>
            </a:r>
            <a:endParaRPr lang="en-US" sz="1800" dirty="0">
              <a:solidFill>
                <a:schemeClr val="bg1"/>
              </a:solidFill>
              <a:latin typeface="Arial"/>
              <a:ea typeface="Arial Unicode M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4548FF-A5C9-B844-949C-A06A482F32D4}"/>
              </a:ext>
            </a:extLst>
          </p:cNvPr>
          <p:cNvSpPr/>
          <p:nvPr/>
        </p:nvSpPr>
        <p:spPr>
          <a:xfrm>
            <a:off x="9332825" y="3464235"/>
            <a:ext cx="2391624" cy="193899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- 2012 GNWT Office Space Standards and guidelines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Promoting Innovative Building Technologies, National Home Builders Registration Council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14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Adminstrative</a:t>
            </a: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Office Space Planning Guidelines 2019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 UN Office Space Planning Guidelines </a:t>
            </a:r>
            <a:r>
              <a:rPr lang="en-US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2012</a:t>
            </a:r>
            <a:endParaRPr lang="en-US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0C8344-CA12-8247-BCCF-6CF1EE4E5849}"/>
              </a:ext>
            </a:extLst>
          </p:cNvPr>
          <p:cNvSpPr/>
          <p:nvPr/>
        </p:nvSpPr>
        <p:spPr>
          <a:xfrm>
            <a:off x="7033702" y="5519667"/>
            <a:ext cx="838420" cy="8384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45371B2-B53A-734E-B83A-801B96F0F87D}"/>
              </a:ext>
            </a:extLst>
          </p:cNvPr>
          <p:cNvSpPr/>
          <p:nvPr/>
        </p:nvSpPr>
        <p:spPr>
          <a:xfrm>
            <a:off x="1288513" y="5448187"/>
            <a:ext cx="838420" cy="8384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B1174D0-E93C-954F-91E2-7622AC69845B}"/>
              </a:ext>
            </a:extLst>
          </p:cNvPr>
          <p:cNvSpPr/>
          <p:nvPr/>
        </p:nvSpPr>
        <p:spPr>
          <a:xfrm>
            <a:off x="10039240" y="5467240"/>
            <a:ext cx="838420" cy="8384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005A31E-65A1-C74C-AFA5-6C7B102A4E45}"/>
              </a:ext>
            </a:extLst>
          </p:cNvPr>
          <p:cNvGrpSpPr/>
          <p:nvPr/>
        </p:nvGrpSpPr>
        <p:grpSpPr>
          <a:xfrm>
            <a:off x="7287812" y="5805482"/>
            <a:ext cx="330200" cy="301625"/>
            <a:chOff x="5562600" y="1465263"/>
            <a:chExt cx="330200" cy="301625"/>
          </a:xfrm>
        </p:grpSpPr>
        <p:sp>
          <p:nvSpPr>
            <p:cNvPr id="34" name="Freeform 243">
              <a:extLst>
                <a:ext uri="{FF2B5EF4-FFF2-40B4-BE49-F238E27FC236}">
                  <a16:creationId xmlns:a16="http://schemas.microsoft.com/office/drawing/2014/main" id="{7F04D94B-0A0A-2C4F-974C-4010B5CE7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1465263"/>
              <a:ext cx="330200" cy="301625"/>
            </a:xfrm>
            <a:custGeom>
              <a:avLst/>
              <a:gdLst>
                <a:gd name="T0" fmla="*/ 44 w 88"/>
                <a:gd name="T1" fmla="*/ 14 h 80"/>
                <a:gd name="T2" fmla="*/ 88 w 88"/>
                <a:gd name="T3" fmla="*/ 0 h 80"/>
                <a:gd name="T4" fmla="*/ 88 w 88"/>
                <a:gd name="T5" fmla="*/ 66 h 80"/>
                <a:gd name="T6" fmla="*/ 44 w 88"/>
                <a:gd name="T7" fmla="*/ 80 h 80"/>
                <a:gd name="T8" fmla="*/ 0 w 88"/>
                <a:gd name="T9" fmla="*/ 66 h 80"/>
                <a:gd name="T10" fmla="*/ 0 w 88"/>
                <a:gd name="T11" fmla="*/ 0 h 80"/>
                <a:gd name="T12" fmla="*/ 44 w 88"/>
                <a:gd name="T13" fmla="*/ 1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0">
                  <a:moveTo>
                    <a:pt x="44" y="14"/>
                  </a:moveTo>
                  <a:cubicBezTo>
                    <a:pt x="44" y="6"/>
                    <a:pt x="65" y="0"/>
                    <a:pt x="88" y="0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65" y="66"/>
                    <a:pt x="44" y="72"/>
                    <a:pt x="44" y="80"/>
                  </a:cubicBezTo>
                  <a:cubicBezTo>
                    <a:pt x="44" y="72"/>
                    <a:pt x="23" y="66"/>
                    <a:pt x="0" y="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4" y="6"/>
                    <a:pt x="44" y="14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244">
              <a:extLst>
                <a:ext uri="{FF2B5EF4-FFF2-40B4-BE49-F238E27FC236}">
                  <a16:creationId xmlns:a16="http://schemas.microsoft.com/office/drawing/2014/main" id="{1FBD25D8-3ADD-5641-BF17-4640A5696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7700" y="1517651"/>
              <a:ext cx="0" cy="244475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245">
              <a:extLst>
                <a:ext uri="{FF2B5EF4-FFF2-40B4-BE49-F238E27FC236}">
                  <a16:creationId xmlns:a16="http://schemas.microsoft.com/office/drawing/2014/main" id="{F4825592-AFC3-D847-B416-F8F49530B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3352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246">
              <a:extLst>
                <a:ext uri="{FF2B5EF4-FFF2-40B4-BE49-F238E27FC236}">
                  <a16:creationId xmlns:a16="http://schemas.microsoft.com/office/drawing/2014/main" id="{409A6739-D909-9B4D-A907-5D64FB27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7797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247">
              <a:extLst>
                <a:ext uri="{FF2B5EF4-FFF2-40B4-BE49-F238E27FC236}">
                  <a16:creationId xmlns:a16="http://schemas.microsoft.com/office/drawing/2014/main" id="{4F6BDB5E-DABD-0E4C-9022-0C8B7A042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2401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248">
              <a:extLst>
                <a:ext uri="{FF2B5EF4-FFF2-40B4-BE49-F238E27FC236}">
                  <a16:creationId xmlns:a16="http://schemas.microsoft.com/office/drawing/2014/main" id="{814AC015-02F7-E146-B200-CE89FC13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6846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249">
              <a:extLst>
                <a:ext uri="{FF2B5EF4-FFF2-40B4-BE49-F238E27FC236}">
                  <a16:creationId xmlns:a16="http://schemas.microsoft.com/office/drawing/2014/main" id="{D983FBEF-EE58-9345-90C5-2B20E09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2401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50">
              <a:extLst>
                <a:ext uri="{FF2B5EF4-FFF2-40B4-BE49-F238E27FC236}">
                  <a16:creationId xmlns:a16="http://schemas.microsoft.com/office/drawing/2014/main" id="{59AE9D76-C31B-5544-A0ED-996791003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6846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251">
              <a:extLst>
                <a:ext uri="{FF2B5EF4-FFF2-40B4-BE49-F238E27FC236}">
                  <a16:creationId xmlns:a16="http://schemas.microsoft.com/office/drawing/2014/main" id="{1F57988D-C7EC-1B40-B481-942F85E9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900" y="1465263"/>
              <a:ext cx="58738" cy="128588"/>
            </a:xfrm>
            <a:custGeom>
              <a:avLst/>
              <a:gdLst>
                <a:gd name="T0" fmla="*/ 37 w 37"/>
                <a:gd name="T1" fmla="*/ 0 h 81"/>
                <a:gd name="T2" fmla="*/ 37 w 37"/>
                <a:gd name="T3" fmla="*/ 81 h 81"/>
                <a:gd name="T4" fmla="*/ 18 w 37"/>
                <a:gd name="T5" fmla="*/ 62 h 81"/>
                <a:gd name="T6" fmla="*/ 0 w 37"/>
                <a:gd name="T7" fmla="*/ 81 h 81"/>
                <a:gd name="T8" fmla="*/ 0 w 37"/>
                <a:gd name="T9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1">
                  <a:moveTo>
                    <a:pt x="37" y="0"/>
                  </a:moveTo>
                  <a:lnTo>
                    <a:pt x="37" y="81"/>
                  </a:lnTo>
                  <a:lnTo>
                    <a:pt x="18" y="62"/>
                  </a:lnTo>
                  <a:lnTo>
                    <a:pt x="0" y="81"/>
                  </a:lnTo>
                  <a:lnTo>
                    <a:pt x="0" y="5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Round Same Side Corner Rectangle 54">
            <a:extLst>
              <a:ext uri="{FF2B5EF4-FFF2-40B4-BE49-F238E27FC236}">
                <a16:creationId xmlns:a16="http://schemas.microsoft.com/office/drawing/2014/main" id="{B47FCF1D-8230-D340-93D1-9C85D9221788}"/>
              </a:ext>
            </a:extLst>
          </p:cNvPr>
          <p:cNvSpPr/>
          <p:nvPr/>
        </p:nvSpPr>
        <p:spPr>
          <a:xfrm>
            <a:off x="3455214" y="1940582"/>
            <a:ext cx="2595662" cy="1045765"/>
          </a:xfrm>
          <a:prstGeom prst="round2SameRect">
            <a:avLst>
              <a:gd name="adj1" fmla="val 31250"/>
              <a:gd name="adj2" fmla="val 0"/>
            </a:avLst>
          </a:prstGeom>
          <a:gradFill flip="none" rotWithShape="1">
            <a:gsLst>
              <a:gs pos="0">
                <a:srgbClr val="FFC000">
                  <a:alpha val="85000"/>
                </a:srgbClr>
              </a:gs>
              <a:gs pos="100000">
                <a:srgbClr val="FF58D4">
                  <a:alpha val="85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ound Same Side Corner Rectangle 55">
            <a:extLst>
              <a:ext uri="{FF2B5EF4-FFF2-40B4-BE49-F238E27FC236}">
                <a16:creationId xmlns:a16="http://schemas.microsoft.com/office/drawing/2014/main" id="{9FE4968D-9955-9143-BAE5-50DFC33D70BF}"/>
              </a:ext>
            </a:extLst>
          </p:cNvPr>
          <p:cNvSpPr/>
          <p:nvPr/>
        </p:nvSpPr>
        <p:spPr>
          <a:xfrm flipV="1">
            <a:off x="3455214" y="3007382"/>
            <a:ext cx="2595662" cy="2838506"/>
          </a:xfrm>
          <a:prstGeom prst="round2SameRect">
            <a:avLst>
              <a:gd name="adj1" fmla="val 11875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FE86821D-329C-6245-A252-087CC2DEA887}"/>
              </a:ext>
            </a:extLst>
          </p:cNvPr>
          <p:cNvSpPr txBox="1">
            <a:spLocks/>
          </p:cNvSpPr>
          <p:nvPr/>
        </p:nvSpPr>
        <p:spPr>
          <a:xfrm>
            <a:off x="3727293" y="2163173"/>
            <a:ext cx="193666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az-Latn-AZ" sz="2000" dirty="0">
                <a:solidFill>
                  <a:schemeClr val="bg1"/>
                </a:solidFill>
                <a:latin typeface="Arial"/>
              </a:rPr>
              <a:t>Conducting interviews</a:t>
            </a:r>
            <a:endParaRPr lang="en-US" sz="2000" dirty="0">
              <a:solidFill>
                <a:schemeClr val="bg1"/>
              </a:solidFill>
              <a:latin typeface="Arial"/>
              <a:ea typeface="Arial Unicode M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E0649BC-6A22-EE4D-A885-AC6895E64DB7}"/>
              </a:ext>
            </a:extLst>
          </p:cNvPr>
          <p:cNvSpPr/>
          <p:nvPr/>
        </p:nvSpPr>
        <p:spPr>
          <a:xfrm>
            <a:off x="3689188" y="3782630"/>
            <a:ext cx="2028957" cy="86177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 algn="ctr">
              <a:defRPr/>
            </a:pPr>
            <a:r>
              <a:rPr lang="en-US" sz="1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Compliance with the requirements of the European Innovation Management standard</a:t>
            </a:r>
            <a:endParaRPr lang="az-Latn-AZ" sz="1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C30C8344-CA12-8247-BCCF-6CF1EE4E5849}"/>
              </a:ext>
            </a:extLst>
          </p:cNvPr>
          <p:cNvSpPr/>
          <p:nvPr/>
        </p:nvSpPr>
        <p:spPr>
          <a:xfrm>
            <a:off x="4232091" y="5483772"/>
            <a:ext cx="898133" cy="821888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05A31E-65A1-C74C-AFA5-6C7B102A4E45}"/>
              </a:ext>
            </a:extLst>
          </p:cNvPr>
          <p:cNvGrpSpPr/>
          <p:nvPr/>
        </p:nvGrpSpPr>
        <p:grpSpPr>
          <a:xfrm>
            <a:off x="4563178" y="5752171"/>
            <a:ext cx="281197" cy="295678"/>
            <a:chOff x="5562600" y="1465263"/>
            <a:chExt cx="330200" cy="301625"/>
          </a:xfrm>
        </p:grpSpPr>
        <p:sp>
          <p:nvSpPr>
            <p:cNvPr id="61" name="Freeform 243">
              <a:extLst>
                <a:ext uri="{FF2B5EF4-FFF2-40B4-BE49-F238E27FC236}">
                  <a16:creationId xmlns:a16="http://schemas.microsoft.com/office/drawing/2014/main" id="{7F04D94B-0A0A-2C4F-974C-4010B5CE7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1465263"/>
              <a:ext cx="330200" cy="301625"/>
            </a:xfrm>
            <a:custGeom>
              <a:avLst/>
              <a:gdLst>
                <a:gd name="T0" fmla="*/ 44 w 88"/>
                <a:gd name="T1" fmla="*/ 14 h 80"/>
                <a:gd name="T2" fmla="*/ 88 w 88"/>
                <a:gd name="T3" fmla="*/ 0 h 80"/>
                <a:gd name="T4" fmla="*/ 88 w 88"/>
                <a:gd name="T5" fmla="*/ 66 h 80"/>
                <a:gd name="T6" fmla="*/ 44 w 88"/>
                <a:gd name="T7" fmla="*/ 80 h 80"/>
                <a:gd name="T8" fmla="*/ 0 w 88"/>
                <a:gd name="T9" fmla="*/ 66 h 80"/>
                <a:gd name="T10" fmla="*/ 0 w 88"/>
                <a:gd name="T11" fmla="*/ 0 h 80"/>
                <a:gd name="T12" fmla="*/ 44 w 88"/>
                <a:gd name="T13" fmla="*/ 1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0">
                  <a:moveTo>
                    <a:pt x="44" y="14"/>
                  </a:moveTo>
                  <a:cubicBezTo>
                    <a:pt x="44" y="6"/>
                    <a:pt x="65" y="0"/>
                    <a:pt x="88" y="0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65" y="66"/>
                    <a:pt x="44" y="72"/>
                    <a:pt x="44" y="80"/>
                  </a:cubicBezTo>
                  <a:cubicBezTo>
                    <a:pt x="44" y="72"/>
                    <a:pt x="23" y="66"/>
                    <a:pt x="0" y="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4" y="6"/>
                    <a:pt x="44" y="14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Line 244">
              <a:extLst>
                <a:ext uri="{FF2B5EF4-FFF2-40B4-BE49-F238E27FC236}">
                  <a16:creationId xmlns:a16="http://schemas.microsoft.com/office/drawing/2014/main" id="{1FBD25D8-3ADD-5641-BF17-4640A5696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7700" y="1517651"/>
              <a:ext cx="0" cy="244475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245">
              <a:extLst>
                <a:ext uri="{FF2B5EF4-FFF2-40B4-BE49-F238E27FC236}">
                  <a16:creationId xmlns:a16="http://schemas.microsoft.com/office/drawing/2014/main" id="{F4825592-AFC3-D847-B416-F8F49530B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3352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246">
              <a:extLst>
                <a:ext uri="{FF2B5EF4-FFF2-40B4-BE49-F238E27FC236}">
                  <a16:creationId xmlns:a16="http://schemas.microsoft.com/office/drawing/2014/main" id="{409A6739-D909-9B4D-A907-5D64FB27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7797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247">
              <a:extLst>
                <a:ext uri="{FF2B5EF4-FFF2-40B4-BE49-F238E27FC236}">
                  <a16:creationId xmlns:a16="http://schemas.microsoft.com/office/drawing/2014/main" id="{4F6BDB5E-DABD-0E4C-9022-0C8B7A042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2401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248">
              <a:extLst>
                <a:ext uri="{FF2B5EF4-FFF2-40B4-BE49-F238E27FC236}">
                  <a16:creationId xmlns:a16="http://schemas.microsoft.com/office/drawing/2014/main" id="{814AC015-02F7-E146-B200-CE89FC13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6846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249">
              <a:extLst>
                <a:ext uri="{FF2B5EF4-FFF2-40B4-BE49-F238E27FC236}">
                  <a16:creationId xmlns:a16="http://schemas.microsoft.com/office/drawing/2014/main" id="{D983FBEF-EE58-9345-90C5-2B20E09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2401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250">
              <a:extLst>
                <a:ext uri="{FF2B5EF4-FFF2-40B4-BE49-F238E27FC236}">
                  <a16:creationId xmlns:a16="http://schemas.microsoft.com/office/drawing/2014/main" id="{59AE9D76-C31B-5544-A0ED-996791003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6846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251">
              <a:extLst>
                <a:ext uri="{FF2B5EF4-FFF2-40B4-BE49-F238E27FC236}">
                  <a16:creationId xmlns:a16="http://schemas.microsoft.com/office/drawing/2014/main" id="{1F57988D-C7EC-1B40-B481-942F85E9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900" y="1465263"/>
              <a:ext cx="58738" cy="128588"/>
            </a:xfrm>
            <a:custGeom>
              <a:avLst/>
              <a:gdLst>
                <a:gd name="T0" fmla="*/ 37 w 37"/>
                <a:gd name="T1" fmla="*/ 0 h 81"/>
                <a:gd name="T2" fmla="*/ 37 w 37"/>
                <a:gd name="T3" fmla="*/ 81 h 81"/>
                <a:gd name="T4" fmla="*/ 18 w 37"/>
                <a:gd name="T5" fmla="*/ 62 h 81"/>
                <a:gd name="T6" fmla="*/ 0 w 37"/>
                <a:gd name="T7" fmla="*/ 81 h 81"/>
                <a:gd name="T8" fmla="*/ 0 w 37"/>
                <a:gd name="T9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1">
                  <a:moveTo>
                    <a:pt x="37" y="0"/>
                  </a:moveTo>
                  <a:lnTo>
                    <a:pt x="37" y="81"/>
                  </a:lnTo>
                  <a:lnTo>
                    <a:pt x="18" y="62"/>
                  </a:lnTo>
                  <a:lnTo>
                    <a:pt x="0" y="81"/>
                  </a:lnTo>
                  <a:lnTo>
                    <a:pt x="0" y="5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005A31E-65A1-C74C-AFA5-6C7B102A4E45}"/>
              </a:ext>
            </a:extLst>
          </p:cNvPr>
          <p:cNvGrpSpPr/>
          <p:nvPr/>
        </p:nvGrpSpPr>
        <p:grpSpPr>
          <a:xfrm>
            <a:off x="1549505" y="5719558"/>
            <a:ext cx="281197" cy="295678"/>
            <a:chOff x="5562600" y="1465263"/>
            <a:chExt cx="330200" cy="301625"/>
          </a:xfrm>
        </p:grpSpPr>
        <p:sp>
          <p:nvSpPr>
            <p:cNvPr id="71" name="Freeform 243">
              <a:extLst>
                <a:ext uri="{FF2B5EF4-FFF2-40B4-BE49-F238E27FC236}">
                  <a16:creationId xmlns:a16="http://schemas.microsoft.com/office/drawing/2014/main" id="{7F04D94B-0A0A-2C4F-974C-4010B5CE7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1465263"/>
              <a:ext cx="330200" cy="301625"/>
            </a:xfrm>
            <a:custGeom>
              <a:avLst/>
              <a:gdLst>
                <a:gd name="T0" fmla="*/ 44 w 88"/>
                <a:gd name="T1" fmla="*/ 14 h 80"/>
                <a:gd name="T2" fmla="*/ 88 w 88"/>
                <a:gd name="T3" fmla="*/ 0 h 80"/>
                <a:gd name="T4" fmla="*/ 88 w 88"/>
                <a:gd name="T5" fmla="*/ 66 h 80"/>
                <a:gd name="T6" fmla="*/ 44 w 88"/>
                <a:gd name="T7" fmla="*/ 80 h 80"/>
                <a:gd name="T8" fmla="*/ 0 w 88"/>
                <a:gd name="T9" fmla="*/ 66 h 80"/>
                <a:gd name="T10" fmla="*/ 0 w 88"/>
                <a:gd name="T11" fmla="*/ 0 h 80"/>
                <a:gd name="T12" fmla="*/ 44 w 88"/>
                <a:gd name="T13" fmla="*/ 1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0">
                  <a:moveTo>
                    <a:pt x="44" y="14"/>
                  </a:moveTo>
                  <a:cubicBezTo>
                    <a:pt x="44" y="6"/>
                    <a:pt x="65" y="0"/>
                    <a:pt x="88" y="0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65" y="66"/>
                    <a:pt x="44" y="72"/>
                    <a:pt x="44" y="80"/>
                  </a:cubicBezTo>
                  <a:cubicBezTo>
                    <a:pt x="44" y="72"/>
                    <a:pt x="23" y="66"/>
                    <a:pt x="0" y="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4" y="6"/>
                    <a:pt x="44" y="14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Line 244">
              <a:extLst>
                <a:ext uri="{FF2B5EF4-FFF2-40B4-BE49-F238E27FC236}">
                  <a16:creationId xmlns:a16="http://schemas.microsoft.com/office/drawing/2014/main" id="{1FBD25D8-3ADD-5641-BF17-4640A5696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7700" y="1517651"/>
              <a:ext cx="0" cy="244475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245">
              <a:extLst>
                <a:ext uri="{FF2B5EF4-FFF2-40B4-BE49-F238E27FC236}">
                  <a16:creationId xmlns:a16="http://schemas.microsoft.com/office/drawing/2014/main" id="{F4825592-AFC3-D847-B416-F8F49530B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3352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 246">
              <a:extLst>
                <a:ext uri="{FF2B5EF4-FFF2-40B4-BE49-F238E27FC236}">
                  <a16:creationId xmlns:a16="http://schemas.microsoft.com/office/drawing/2014/main" id="{409A6739-D909-9B4D-A907-5D64FB27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7797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247">
              <a:extLst>
                <a:ext uri="{FF2B5EF4-FFF2-40B4-BE49-F238E27FC236}">
                  <a16:creationId xmlns:a16="http://schemas.microsoft.com/office/drawing/2014/main" id="{4F6BDB5E-DABD-0E4C-9022-0C8B7A042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2401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248">
              <a:extLst>
                <a:ext uri="{FF2B5EF4-FFF2-40B4-BE49-F238E27FC236}">
                  <a16:creationId xmlns:a16="http://schemas.microsoft.com/office/drawing/2014/main" id="{814AC015-02F7-E146-B200-CE89FC13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6846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249">
              <a:extLst>
                <a:ext uri="{FF2B5EF4-FFF2-40B4-BE49-F238E27FC236}">
                  <a16:creationId xmlns:a16="http://schemas.microsoft.com/office/drawing/2014/main" id="{D983FBEF-EE58-9345-90C5-2B20E09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2401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250">
              <a:extLst>
                <a:ext uri="{FF2B5EF4-FFF2-40B4-BE49-F238E27FC236}">
                  <a16:creationId xmlns:a16="http://schemas.microsoft.com/office/drawing/2014/main" id="{59AE9D76-C31B-5544-A0ED-996791003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6846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251">
              <a:extLst>
                <a:ext uri="{FF2B5EF4-FFF2-40B4-BE49-F238E27FC236}">
                  <a16:creationId xmlns:a16="http://schemas.microsoft.com/office/drawing/2014/main" id="{1F57988D-C7EC-1B40-B481-942F85E9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900" y="1465263"/>
              <a:ext cx="58738" cy="128588"/>
            </a:xfrm>
            <a:custGeom>
              <a:avLst/>
              <a:gdLst>
                <a:gd name="T0" fmla="*/ 37 w 37"/>
                <a:gd name="T1" fmla="*/ 0 h 81"/>
                <a:gd name="T2" fmla="*/ 37 w 37"/>
                <a:gd name="T3" fmla="*/ 81 h 81"/>
                <a:gd name="T4" fmla="*/ 18 w 37"/>
                <a:gd name="T5" fmla="*/ 62 h 81"/>
                <a:gd name="T6" fmla="*/ 0 w 37"/>
                <a:gd name="T7" fmla="*/ 81 h 81"/>
                <a:gd name="T8" fmla="*/ 0 w 37"/>
                <a:gd name="T9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1">
                  <a:moveTo>
                    <a:pt x="37" y="0"/>
                  </a:moveTo>
                  <a:lnTo>
                    <a:pt x="37" y="81"/>
                  </a:lnTo>
                  <a:lnTo>
                    <a:pt x="18" y="62"/>
                  </a:lnTo>
                  <a:lnTo>
                    <a:pt x="0" y="81"/>
                  </a:lnTo>
                  <a:lnTo>
                    <a:pt x="0" y="5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005A31E-65A1-C74C-AFA5-6C7B102A4E45}"/>
              </a:ext>
            </a:extLst>
          </p:cNvPr>
          <p:cNvGrpSpPr/>
          <p:nvPr/>
        </p:nvGrpSpPr>
        <p:grpSpPr>
          <a:xfrm>
            <a:off x="10346771" y="5764287"/>
            <a:ext cx="281197" cy="295678"/>
            <a:chOff x="5562600" y="1465263"/>
            <a:chExt cx="330200" cy="301625"/>
          </a:xfrm>
        </p:grpSpPr>
        <p:sp>
          <p:nvSpPr>
            <p:cNvPr id="81" name="Freeform 243">
              <a:extLst>
                <a:ext uri="{FF2B5EF4-FFF2-40B4-BE49-F238E27FC236}">
                  <a16:creationId xmlns:a16="http://schemas.microsoft.com/office/drawing/2014/main" id="{7F04D94B-0A0A-2C4F-974C-4010B5CE7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1465263"/>
              <a:ext cx="330200" cy="301625"/>
            </a:xfrm>
            <a:custGeom>
              <a:avLst/>
              <a:gdLst>
                <a:gd name="T0" fmla="*/ 44 w 88"/>
                <a:gd name="T1" fmla="*/ 14 h 80"/>
                <a:gd name="T2" fmla="*/ 88 w 88"/>
                <a:gd name="T3" fmla="*/ 0 h 80"/>
                <a:gd name="T4" fmla="*/ 88 w 88"/>
                <a:gd name="T5" fmla="*/ 66 h 80"/>
                <a:gd name="T6" fmla="*/ 44 w 88"/>
                <a:gd name="T7" fmla="*/ 80 h 80"/>
                <a:gd name="T8" fmla="*/ 0 w 88"/>
                <a:gd name="T9" fmla="*/ 66 h 80"/>
                <a:gd name="T10" fmla="*/ 0 w 88"/>
                <a:gd name="T11" fmla="*/ 0 h 80"/>
                <a:gd name="T12" fmla="*/ 44 w 88"/>
                <a:gd name="T13" fmla="*/ 1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0">
                  <a:moveTo>
                    <a:pt x="44" y="14"/>
                  </a:moveTo>
                  <a:cubicBezTo>
                    <a:pt x="44" y="6"/>
                    <a:pt x="65" y="0"/>
                    <a:pt x="88" y="0"/>
                  </a:cubicBezTo>
                  <a:cubicBezTo>
                    <a:pt x="88" y="66"/>
                    <a:pt x="88" y="66"/>
                    <a:pt x="88" y="66"/>
                  </a:cubicBezTo>
                  <a:cubicBezTo>
                    <a:pt x="65" y="66"/>
                    <a:pt x="44" y="72"/>
                    <a:pt x="44" y="80"/>
                  </a:cubicBezTo>
                  <a:cubicBezTo>
                    <a:pt x="44" y="72"/>
                    <a:pt x="23" y="66"/>
                    <a:pt x="0" y="6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" y="0"/>
                    <a:pt x="44" y="6"/>
                    <a:pt x="44" y="14"/>
                  </a:cubicBez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ine 244">
              <a:extLst>
                <a:ext uri="{FF2B5EF4-FFF2-40B4-BE49-F238E27FC236}">
                  <a16:creationId xmlns:a16="http://schemas.microsoft.com/office/drawing/2014/main" id="{1FBD25D8-3ADD-5641-BF17-4640A5696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7700" y="1517651"/>
              <a:ext cx="0" cy="244475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245">
              <a:extLst>
                <a:ext uri="{FF2B5EF4-FFF2-40B4-BE49-F238E27FC236}">
                  <a16:creationId xmlns:a16="http://schemas.microsoft.com/office/drawing/2014/main" id="{F4825592-AFC3-D847-B416-F8F49530B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3352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246">
              <a:extLst>
                <a:ext uri="{FF2B5EF4-FFF2-40B4-BE49-F238E27FC236}">
                  <a16:creationId xmlns:a16="http://schemas.microsoft.com/office/drawing/2014/main" id="{409A6739-D909-9B4D-A907-5D64FB27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577976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247">
              <a:extLst>
                <a:ext uri="{FF2B5EF4-FFF2-40B4-BE49-F238E27FC236}">
                  <a16:creationId xmlns:a16="http://schemas.microsoft.com/office/drawing/2014/main" id="{4F6BDB5E-DABD-0E4C-9022-0C8B7A042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2401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248">
              <a:extLst>
                <a:ext uri="{FF2B5EF4-FFF2-40B4-BE49-F238E27FC236}">
                  <a16:creationId xmlns:a16="http://schemas.microsoft.com/office/drawing/2014/main" id="{814AC015-02F7-E146-B200-CE89FC13E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668463"/>
              <a:ext cx="98425" cy="19050"/>
            </a:xfrm>
            <a:custGeom>
              <a:avLst/>
              <a:gdLst>
                <a:gd name="T0" fmla="*/ 26 w 26"/>
                <a:gd name="T1" fmla="*/ 5 h 5"/>
                <a:gd name="T2" fmla="*/ 0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26" y="5"/>
                  </a:moveTo>
                  <a:cubicBezTo>
                    <a:pt x="20" y="2"/>
                    <a:pt x="10" y="1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249">
              <a:extLst>
                <a:ext uri="{FF2B5EF4-FFF2-40B4-BE49-F238E27FC236}">
                  <a16:creationId xmlns:a16="http://schemas.microsoft.com/office/drawing/2014/main" id="{D983FBEF-EE58-9345-90C5-2B20E09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2401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250">
              <a:extLst>
                <a:ext uri="{FF2B5EF4-FFF2-40B4-BE49-F238E27FC236}">
                  <a16:creationId xmlns:a16="http://schemas.microsoft.com/office/drawing/2014/main" id="{59AE9D76-C31B-5544-A0ED-996791003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668463"/>
              <a:ext cx="96838" cy="19050"/>
            </a:xfrm>
            <a:custGeom>
              <a:avLst/>
              <a:gdLst>
                <a:gd name="T0" fmla="*/ 0 w 26"/>
                <a:gd name="T1" fmla="*/ 5 h 5"/>
                <a:gd name="T2" fmla="*/ 26 w 26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6" h="5">
                  <a:moveTo>
                    <a:pt x="0" y="5"/>
                  </a:moveTo>
                  <a:cubicBezTo>
                    <a:pt x="6" y="2"/>
                    <a:pt x="16" y="1"/>
                    <a:pt x="26" y="0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251">
              <a:extLst>
                <a:ext uri="{FF2B5EF4-FFF2-40B4-BE49-F238E27FC236}">
                  <a16:creationId xmlns:a16="http://schemas.microsoft.com/office/drawing/2014/main" id="{1F57988D-C7EC-1B40-B481-942F85E91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900" y="1465263"/>
              <a:ext cx="58738" cy="128588"/>
            </a:xfrm>
            <a:custGeom>
              <a:avLst/>
              <a:gdLst>
                <a:gd name="T0" fmla="*/ 37 w 37"/>
                <a:gd name="T1" fmla="*/ 0 h 81"/>
                <a:gd name="T2" fmla="*/ 37 w 37"/>
                <a:gd name="T3" fmla="*/ 81 h 81"/>
                <a:gd name="T4" fmla="*/ 18 w 37"/>
                <a:gd name="T5" fmla="*/ 62 h 81"/>
                <a:gd name="T6" fmla="*/ 0 w 37"/>
                <a:gd name="T7" fmla="*/ 81 h 81"/>
                <a:gd name="T8" fmla="*/ 0 w 37"/>
                <a:gd name="T9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1">
                  <a:moveTo>
                    <a:pt x="37" y="0"/>
                  </a:moveTo>
                  <a:lnTo>
                    <a:pt x="37" y="81"/>
                  </a:lnTo>
                  <a:lnTo>
                    <a:pt x="18" y="62"/>
                  </a:lnTo>
                  <a:lnTo>
                    <a:pt x="0" y="81"/>
                  </a:lnTo>
                  <a:lnTo>
                    <a:pt x="0" y="5"/>
                  </a:ln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dirty="0"/>
              <a:t>Calculation of INNOVATION IQ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2553715" y="2181726"/>
            <a:ext cx="2324100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Resources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44489" y="2181726"/>
            <a:ext cx="2276476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Values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53715" y="3434342"/>
            <a:ext cx="2324100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Processes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44489" y="3460576"/>
            <a:ext cx="2276475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white"/>
                </a:solidFill>
                <a:latin typeface="Arial"/>
              </a:rPr>
              <a:t>Behaviors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553715" y="4690958"/>
            <a:ext cx="2324100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Success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44489" y="4713193"/>
            <a:ext cx="2276475" cy="120015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Environment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7540052" y="2404611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8561697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Təşəbbüskarlıq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29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Yaradıcılıq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617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Bilik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139416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7561028" y="3657227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41267644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Hərəkətə keçirmək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454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Məşğul etmək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58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İmkan</a:t>
                      </a:r>
                      <a:r>
                        <a:rPr lang="en-US" sz="14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yaratmaq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68763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7561028" y="4936078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42131288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Əməkdaşlıq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91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Təhlükəsizlik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202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Sadəlik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907877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663003" y="2352288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19518885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İnsanlar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476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Sistemlər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79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Layihələr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65812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642026" y="3612968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1761644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İdeya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710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Forma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117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Əhatəlilik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69732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663002" y="4913843"/>
          <a:ext cx="1571625" cy="754380"/>
        </p:xfrm>
        <a:graphic>
          <a:graphicData uri="http://schemas.openxmlformats.org/drawingml/2006/table">
            <a:tbl>
              <a:tblPr/>
              <a:tblGrid>
                <a:gridCol w="1571625">
                  <a:extLst>
                    <a:ext uri="{9D8B030D-6E8A-4147-A177-3AD203B41FA5}">
                      <a16:colId xmlns:a16="http://schemas.microsoft.com/office/drawing/2014/main" val="36351700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Xarici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62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Müəssisə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964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dirty="0" err="1">
                          <a:solidFill>
                            <a:srgbClr val="181717"/>
                          </a:solidFill>
                          <a:effectLst/>
                          <a:latin typeface="Times New Roman" panose="02020603050405020304" pitchFamily="18" charset="0"/>
                        </a:rPr>
                        <a:t>Fərdi</a:t>
                      </a:r>
                      <a:endParaRPr lang="en-US" sz="14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612865"/>
                  </a:ext>
                </a:extLst>
              </a:tr>
            </a:tbl>
          </a:graphicData>
        </a:graphic>
      </p:graphicFrame>
      <p:sp>
        <p:nvSpPr>
          <p:cNvPr id="34" name="Rectangle 33"/>
          <p:cNvSpPr/>
          <p:nvPr/>
        </p:nvSpPr>
        <p:spPr>
          <a:xfrm>
            <a:off x="7415557" y="5891108"/>
            <a:ext cx="50586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Rao and Weintraub metodologiyası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72716" y="3387781"/>
            <a:ext cx="3001525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z-Latn-AZ" sz="1400" b="1" i="1" dirty="0" smtClean="0"/>
              <a:t>6 blok</a:t>
            </a:r>
          </a:p>
          <a:p>
            <a:pPr>
              <a:lnSpc>
                <a:spcPct val="150000"/>
              </a:lnSpc>
            </a:pPr>
            <a:r>
              <a:rPr lang="az-Latn-AZ" sz="1400" b="1" i="1" dirty="0" smtClean="0"/>
              <a:t>18 faktor</a:t>
            </a:r>
          </a:p>
          <a:p>
            <a:pPr>
              <a:lnSpc>
                <a:spcPct val="150000"/>
              </a:lnSpc>
            </a:pPr>
            <a:r>
              <a:rPr lang="az-Latn-AZ" sz="1400" b="1" i="1" dirty="0" smtClean="0"/>
              <a:t>54 element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345276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93913"/>
              </p:ext>
            </p:extLst>
          </p:nvPr>
        </p:nvGraphicFramePr>
        <p:xfrm>
          <a:off x="0" y="29029"/>
          <a:ext cx="12192000" cy="913838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552352830"/>
                    </a:ext>
                  </a:extLst>
                </a:gridCol>
                <a:gridCol w="928914">
                  <a:extLst>
                    <a:ext uri="{9D8B030D-6E8A-4147-A177-3AD203B41FA5}">
                      <a16:colId xmlns:a16="http://schemas.microsoft.com/office/drawing/2014/main" val="168744413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957366995"/>
                    </a:ext>
                  </a:extLst>
                </a:gridCol>
                <a:gridCol w="6342743">
                  <a:extLst>
                    <a:ext uri="{9D8B030D-6E8A-4147-A177-3AD203B41FA5}">
                      <a16:colId xmlns:a16="http://schemas.microsoft.com/office/drawing/2014/main" val="228675812"/>
                    </a:ext>
                  </a:extLst>
                </a:gridCol>
                <a:gridCol w="566057">
                  <a:extLst>
                    <a:ext uri="{9D8B030D-6E8A-4147-A177-3AD203B41FA5}">
                      <a16:colId xmlns:a16="http://schemas.microsoft.com/office/drawing/2014/main" val="2554576167"/>
                    </a:ext>
                  </a:extLst>
                </a:gridCol>
                <a:gridCol w="823916">
                  <a:extLst>
                    <a:ext uri="{9D8B030D-6E8A-4147-A177-3AD203B41FA5}">
                      <a16:colId xmlns:a16="http://schemas.microsoft.com/office/drawing/2014/main" val="2477912818"/>
                    </a:ext>
                  </a:extLst>
                </a:gridCol>
                <a:gridCol w="1106484">
                  <a:extLst>
                    <a:ext uri="{9D8B030D-6E8A-4147-A177-3AD203B41FA5}">
                      <a16:colId xmlns:a16="http://schemas.microsoft.com/office/drawing/2014/main" val="4180427613"/>
                    </a:ext>
                  </a:extLst>
                </a:gridCol>
              </a:tblGrid>
              <a:tr h="449942">
                <a:tc gridSpan="7">
                  <a:txBody>
                    <a:bodyPr/>
                    <a:lstStyle/>
                    <a:p>
                      <a:pPr algn="ctr" rtl="0" fontAlgn="t"/>
                      <a:r>
                        <a:rPr lang="en-US" sz="2400" b="1" i="1" dirty="0">
                          <a:effectLst/>
                        </a:rPr>
                        <a:t>İNNOVASİYA İQ-</a:t>
                      </a:r>
                      <a:r>
                        <a:rPr lang="en-US" sz="2400" b="1" i="1" dirty="0" err="1">
                          <a:effectLst/>
                        </a:rPr>
                        <a:t>nün</a:t>
                      </a:r>
                      <a:r>
                        <a:rPr lang="en-US" sz="2400" b="1" i="1" dirty="0">
                          <a:effectLst/>
                        </a:rPr>
                        <a:t> </a:t>
                      </a:r>
                      <a:r>
                        <a:rPr lang="en-US" sz="2400" b="1" i="1" dirty="0" err="1">
                          <a:effectLst/>
                        </a:rPr>
                        <a:t>hesablanması</a:t>
                      </a:r>
                      <a:endParaRPr lang="en-US" sz="2400" b="1" i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90704"/>
                  </a:ext>
                </a:extLst>
              </a:tr>
              <a:tr h="201256">
                <a:tc>
                  <a:txBody>
                    <a:bodyPr/>
                    <a:lstStyle/>
                    <a:p>
                      <a:pPr rtl="0" fontAlgn="b"/>
                      <a:r>
                        <a:rPr lang="az-Latn-AZ" sz="1050" b="1" i="1" noProof="1" smtClean="0">
                          <a:effectLst/>
                        </a:rPr>
                        <a:t>BLOKLAR</a:t>
                      </a:r>
                      <a:endParaRPr lang="az-Latn-AZ" sz="1050" b="1" i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1050" b="1" i="1" noProof="1" smtClean="0">
                          <a:effectLst/>
                        </a:rPr>
                        <a:t>FAKTORLAR</a:t>
                      </a:r>
                      <a:endParaRPr lang="az-Latn-AZ" sz="1050" b="1" i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1050" b="1" i="1" noProof="1" smtClean="0">
                          <a:effectLst/>
                        </a:rPr>
                        <a:t>ELEMENTLƏR</a:t>
                      </a:r>
                      <a:endParaRPr lang="az-Latn-AZ" sz="1050" b="1" i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1000" b="1" noProof="1" smtClean="0">
                          <a:effectLst/>
                        </a:rPr>
                        <a:t>SORĞU SUALLARI</a:t>
                      </a:r>
                      <a:endParaRPr lang="az-Latn-AZ" sz="1000" b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ELEMENT </a:t>
                      </a:r>
                      <a:br>
                        <a:rPr lang="az-Latn-AZ" sz="800" b="1" i="1" noProof="1" smtClean="0">
                          <a:effectLst/>
                        </a:rPr>
                      </a:br>
                      <a:r>
                        <a:rPr lang="az-Latn-AZ" sz="800" b="1" i="1" noProof="1" smtClean="0">
                          <a:effectLst/>
                        </a:rPr>
                        <a:t>BALI</a:t>
                      </a:r>
                      <a:endParaRPr lang="az-Latn-AZ" sz="800" b="1" i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FAKTOR </a:t>
                      </a:r>
                      <a:br>
                        <a:rPr lang="az-Latn-AZ" sz="800" b="1" i="1" noProof="1" smtClean="0">
                          <a:effectLst/>
                        </a:rPr>
                      </a:br>
                      <a:r>
                        <a:rPr lang="az-Latn-AZ" sz="800" b="1" i="1" noProof="1" smtClean="0">
                          <a:effectLst/>
                        </a:rPr>
                        <a:t>ORTALAMASI</a:t>
                      </a:r>
                      <a:endParaRPr lang="az-Latn-AZ" sz="800" b="1" i="1" noProof="1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800" b="1" i="1" dirty="0">
                          <a:effectLst/>
                        </a:rPr>
                        <a:t>BLOK </a:t>
                      </a:r>
                      <a:br>
                        <a:rPr lang="en-US" sz="800" b="1" i="1" dirty="0">
                          <a:effectLst/>
                        </a:rPr>
                      </a:br>
                      <a:r>
                        <a:rPr lang="en-US" sz="800" b="1" i="1" dirty="0">
                          <a:effectLst/>
                        </a:rPr>
                        <a:t>ORTALAMASI</a:t>
                      </a:r>
                      <a:endParaRPr lang="en-US" sz="800" b="1" i="1" dirty="0">
                        <a:solidFill>
                          <a:srgbClr val="43434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542321318"/>
                  </a:ext>
                </a:extLst>
              </a:tr>
              <a:tr h="142865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DƏYƏRLƏR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Təşəbbüskarlıq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Aclıq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İmkanları araşdırmaq və yeni şeylər yaratmaq üçün böyük həvəsimiz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132665428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Qeyri-müəyyənlik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Yeni fürsətləri araşdırarkən ortaya çıxan qeyri-müəyyənliyə qarşı tolerat davranırıq.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49181"/>
                  </a:ext>
                </a:extLst>
              </a:tr>
              <a:tr h="2468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Hərəkət mərkəzli (fokuslu)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Yeni fürsətləri müəyyənləşdirərkən qərəzli yanaşaraq analizlərlə tənqid etməkdən çəkinirik.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727455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Yaradıcılıq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Təxəyyül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Fərqli perspektivlərdən yeni fikirlərin və həll yollarının gəlməsi üçün bir birimizi təşviq edirik.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1775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Sərbəstlik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İş yerimiz bizə yeni fürsətlər axtarmaq üçün sərbəstlik verir.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11987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Oyun mıərkəzli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Biz spontan davranmaqdan məmnunuq və və özümüzə gülməkdən çəkinmirik.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572108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Bilik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Maraq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Qeyri müəyyənlikləri izlərkən doğru sualları verməkdən çəkinmirik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275136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Təcrübə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cəhdlərimizi daim nəzərdən keçiririk.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43101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Uğursuzluq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Uğursuz olmaqdan qorxmuruq və uğursuzluğa öyrənmə fürsəti kimi baxırıq.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256675"/>
                  </a:ext>
                </a:extLst>
              </a:tr>
              <a:tr h="142865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DAVRANIŞLAR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Hərəkətə keçirmək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Həvəsləndirmə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təşkilat üçün gələcək vizyonun müəyyənləşdirilməsi və fürsətlərin ifadə edilməsində bizi ilhamlandırır.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194205537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Təşviq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bizi tez-tez təşəbbüskar düşünməyə və davranmağa təşviq edir.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77944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Model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digərlərinin tətbiq etməsi üçün doğru innovasiya davranış modellərini nümayiş etdirir.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35451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Məşğul etmək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Kouç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innovasiya cəhdlərimizi qiymətləndirir və bu istiqamətdə təlimlər keçirlər.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95788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Təşəbbüs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Təşkilatımızda vəzifəsindən asılı olmayaraq bütün işçilər innovasiyanın həyata keçirilməsində təşəbbüs göstərirlər.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88772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Dəstək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həm uğurlar həm də uğursuzluqlar zamanı layihə qrupu üzvlərinə dəstək verirlər.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9218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İmkan yaratmaq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Təsir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Təşkilati əngəlləri dəf etmək üçün liderlərimiz uyğun təsir strategiyaları tətbiq edirlər.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93503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Uyğunlaşma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lazım olduqda fəaliyyət istiqamətlərinə düzəliş edə və dəyişdirə bilərlər.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6755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İsrarlılıq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Liderlərimiz çətinliklərə baxmayaraq fürsətləri izləməkdə israrlıdırlar.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309395"/>
                  </a:ext>
                </a:extLst>
              </a:tr>
              <a:tr h="142865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MÜHİT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Əməkdaşlıq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Cəmiyyət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haqqında ortaq bir dildə danışan bir cəmiyyətimiz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2007019021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Müxtəliflik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Cəmiyyətimizdə mövcud olan fərqləri qiymətləndiririk, hörmət edirik və onlardan istifadə edirik.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83079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Komanda işi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Fürsətlərdən yararlanmaq üçün komandalar şəklində birlikdə çalışırıq.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98535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Təhlükəsizlik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İnam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Dəyər verdiyimiz şeyləri davamlı şəkildə icra edirik.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597926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Bütünlük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Dəyərlərimizə zidd olan qərarları və hərəkətləri sorğulayırıq.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612654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Açıqlıq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Qeyri-ənənəvi və ya mübahisəli ideyalar barədə də fikirlərimizi sərbəst səsləndirə bilirik.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042674"/>
                  </a:ext>
                </a:extLst>
              </a:tr>
              <a:tr h="2468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Sadəlik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Bürokratiya olmaması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İş şəraitimizi sadələşdirmək üçün qaydaları, siyasəti, bürokratiyanı minimuma endiririk.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34148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Hesabatlılıq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İnsanlar öz davranışları üçün məsuliyyət daşıyırlar və başqalarını günahlandırmaqdan çəkinirlər.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36790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Qərar vermə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Əməkdaşlar təşəbbüslərə necə başlayacaqlarını və icra edəcəklərini dəqiq bilirlər.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267566"/>
                  </a:ext>
                </a:extLst>
              </a:tr>
              <a:tr h="142865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RESURSLAR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İnsanlar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Çempionlar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çempionu olmaq istəyən liderlərimiz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417311443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Ekspertlər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Layihələrimizi dəstəkləyən innovasiya ekspertlərimizə hər zaman müraciət edə bilirik.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797803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İstedad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layihələrimizdə uğur qazanmaq üçün istedadımız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544246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Sistemlər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Seçim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mədəniyyətini dəstəkləmək üçün düzgün işə qəbul sistemlərimiz mövcuddur.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108698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Kommunikasiya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səylərimizi dəstəkləmək üçün güclü əməkdaşlıq alətlərimiz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750225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Ekosistem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İnnovasiyanın davamlılığını təmin etmək üçün təchizatçı və satıcılarla əlaqələrimizdən istifadə edirik.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0879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Layihələr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Vaxt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Yeni fürsətləri araşdırmaq üçün işçilərə xüsusi zaman ayrılır.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30623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Pul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Yeni fürsətləri araşdırmaq üçün xüsusi maliyyə ayrılır.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554284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Məkan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Yeni fürsətləri araşdırmaq üçün iş yerində xüsusi fiziki və / və ya virtual məkan ayrılmışdır.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225609"/>
                  </a:ext>
                </a:extLst>
              </a:tr>
              <a:tr h="246859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PROSESLƏR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İdeya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İdeyaların generasiyası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Sistemli şəkildə geniş və müxtəlif resurslardan ideyalar toplayırıq və ya yaradırıq.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1301956611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Filter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Ən ümidverici imkanları müəyyənləşdirmək üçün metodiki olaraq ideyaları filtrasiya edir və təkmilləşdiririk.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039296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az-Latn-AZ" sz="800" b="1" i="1" noProof="1" smtClean="0">
                          <a:effectLst/>
                        </a:rPr>
                        <a:t>Prioritetləşdirmə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b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Fürsətləri aydın şəkildə ifadə edilmiş risk portfelinə əsaslanaraq seçirik.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89079"/>
                  </a:ext>
                </a:extLst>
              </a:tr>
              <a:tr h="2468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Forma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Prototiplərin yaradılması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Perspektivli fürsətləri (məhsul, ideyaları) sürətli şəkildə prototipləşdiririk.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890035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Təkrarlamaq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Müştərilərimiz və təşkilat arasında effektiv feedback proseduru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873153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Smart uğursuzluq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Əvvəlcədən təyin olunmuş uğursuzluq meyarlarına əsaslanan uğursuz layihələri dərhal dayandırırıq.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04743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Capture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Çeviklik 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Proseslərimiz nəzarət və bürokratiyan daha çox çevik və kontekst əsaslı şəkildə qurulmuşdur.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833389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Başlamaq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Perspektivli fürsətlərlə bazara çox sürətli şəkildə daxil oluruq.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236302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Miqyas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Perspektivləri olan böyük innovasiyalara dərhal resurs ayırırıq.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589257"/>
                  </a:ext>
                </a:extLst>
              </a:tr>
              <a:tr h="142865">
                <a:tc rowSpan="9">
                  <a:txBody>
                    <a:bodyPr/>
                    <a:lstStyle/>
                    <a:p>
                      <a:pPr rtl="0" fontAlgn="ctr"/>
                      <a:r>
                        <a:rPr lang="az-Latn-AZ" sz="1100" b="1" i="1" noProof="1" smtClean="0">
                          <a:effectLst/>
                        </a:rPr>
                        <a:t>UĞURLAR</a:t>
                      </a:r>
                      <a:endParaRPr lang="az-Latn-AZ" sz="1100" b="1" i="1" noProof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Xarici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Müştərilər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Müştərilərimiz bizi innovative təşkilat olaraq tanıyır.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9">
                  <a:txBody>
                    <a:bodyPr/>
                    <a:lstStyle/>
                    <a:p>
                      <a:pPr rtl="0" fontAlgn="t"/>
                      <a:endParaRPr lang="en-US" sz="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extLst>
                  <a:ext uri="{0D108BD9-81ED-4DB2-BD59-A6C34878D82A}">
                    <a16:rowId xmlns:a16="http://schemas.microsoft.com/office/drawing/2014/main" val="1426132969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Rəqiblər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Sektordakı digər təşkilatlarla müqayisədə innovasiya performansımız daha yüksəkdir.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008209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Maliyyə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cəhdlərimiz bizə sektordakı digər şirkətlərlə müqayisədə daha yaxşı maddi qazanclar gətirir.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80648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Müəssisə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Məqsəd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İnnovasiyaya qısa müddətli bir düzəliş deyil, uzunmüddətli bir strategiya kimi baxırıq.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206597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Disiplin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İnnovasiyaya hərtərəfli, disiplinli yanaşmamız var.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355440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Bacarıqlar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layihələrimiz təşkilatımıza 3 il əvvəl olmayan bacarıqlar qazandırmışdır. 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80641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z-Latn-AZ" sz="800" b="1" i="1" noProof="1" smtClean="0">
                          <a:effectLst/>
                        </a:rPr>
                        <a:t>Fərdi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Məmnunluq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İnnovasiya təşəbbüslərində iştirak payımdan məmnunam.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rowSpan="3"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310158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Böyümə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Əməkdaşların yeni təşəbbüslərdə iştirakını təmin edərək onların inkişafını dəstəkləyirik.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59109"/>
                  </a:ext>
                </a:extLst>
              </a:tr>
              <a:tr h="1428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800" b="1" i="1" noProof="1" smtClean="0">
                          <a:effectLst/>
                        </a:rPr>
                        <a:t>Mükafat</a:t>
                      </a:r>
                      <a:endParaRPr lang="az-Latn-AZ" sz="800" b="1" i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az-Latn-AZ" sz="900" noProof="1" smtClean="0">
                          <a:effectLst/>
                        </a:rPr>
                        <a:t>Nəticədən asılı olmayaraq insanları potensial riskli fürsətlərdə iştirak etdikləri üçün mükafatlandırırıq.</a:t>
                      </a:r>
                      <a:endParaRPr lang="az-Latn-AZ" sz="9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>
                  <a:txBody>
                    <a:bodyPr/>
                    <a:lstStyle/>
                    <a:p>
                      <a:pPr rtl="0" fontAlgn="t"/>
                      <a:endParaRPr lang="az-Latn-AZ" sz="500" b="0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002505"/>
                  </a:ext>
                </a:extLst>
              </a:tr>
              <a:tr h="98297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az-Latn-AZ" sz="500" noProof="1" smtClean="0">
                          <a:effectLst/>
                        </a:rPr>
                        <a:t>IQ NƏTİCƏ</a:t>
                      </a:r>
                      <a:endParaRPr lang="az-Latn-AZ" sz="500" b="1" noProof="1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600" dirty="0">
                          <a:effectLst/>
                        </a:rPr>
                        <a:t>0</a:t>
                      </a:r>
                      <a:endParaRPr lang="en-US" sz="600" b="1" dirty="0">
                        <a:solidFill>
                          <a:srgbClr val="181717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46" marR="7046" marT="4698" marB="4698" anchor="ctr"/>
                </a:tc>
                <a:extLst>
                  <a:ext uri="{0D108BD9-81ED-4DB2-BD59-A6C34878D82A}">
                    <a16:rowId xmlns:a16="http://schemas.microsoft.com/office/drawing/2014/main" val="912427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36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F82E30D-C971-3E4C-9A23-FC1FF76CE2B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think-cell Slide" r:id="rId6" imgW="7772400" imgH="10058400" progId="TCLayout.ActiveDocument.1">
                  <p:embed/>
                </p:oleObj>
              </mc:Choice>
              <mc:Fallback>
                <p:oleObj name="think-cell Slide" r:id="rId6" imgW="7772400" imgH="1005840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F82E30D-C971-3E4C-9A23-FC1FF76CE2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B327553-471F-2541-B77D-5E89A3E6ACA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  <a:sym typeface="Georgia" panose="02040502050405020303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376E699-949D-0044-9AB6-6F6B11ECE2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5" b="18739"/>
          <a:stretch/>
        </p:blipFill>
        <p:spPr>
          <a:xfrm>
            <a:off x="0" y="0"/>
            <a:ext cx="12192000" cy="6248400"/>
          </a:xfrm>
          <a:prstGeom prst="rect">
            <a:avLst/>
          </a:prstGeom>
        </p:spPr>
      </p:pic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606E899F-2448-9F41-A013-A93ABC3A400C}"/>
              </a:ext>
            </a:extLst>
          </p:cNvPr>
          <p:cNvSpPr/>
          <p:nvPr/>
        </p:nvSpPr>
        <p:spPr>
          <a:xfrm rot="16200000" flipV="1">
            <a:off x="3178275" y="-2765325"/>
            <a:ext cx="5835447" cy="12192001"/>
          </a:xfrm>
          <a:prstGeom prst="round2SameRect">
            <a:avLst>
              <a:gd name="adj1" fmla="val 47255"/>
              <a:gd name="adj2" fmla="val 0"/>
            </a:avLst>
          </a:pr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AA4AD-02DC-C04F-8690-72192BCB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4" y="2810587"/>
            <a:ext cx="1987579" cy="609398"/>
          </a:xfrm>
        </p:spPr>
        <p:txBody>
          <a:bodyPr wrap="square" lIns="0" tIns="0" rIns="0" bIns="0" anchor="ctr">
            <a:spAutoFit/>
          </a:bodyPr>
          <a:lstStyle/>
          <a:p>
            <a:r>
              <a:rPr lang="az-Latn-AZ" i="1" dirty="0" smtClean="0">
                <a:solidFill>
                  <a:schemeClr val="bg1"/>
                </a:solidFill>
              </a:rPr>
              <a:t>Nəticə</a:t>
            </a:r>
            <a:endParaRPr lang="en-US" sz="3600" i="1" dirty="0">
              <a:solidFill>
                <a:schemeClr val="bg1"/>
              </a:solidFill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972150"/>
              </p:ext>
            </p:extLst>
          </p:nvPr>
        </p:nvGraphicFramePr>
        <p:xfrm>
          <a:off x="2428173" y="880477"/>
          <a:ext cx="8870952" cy="5410568"/>
        </p:xfrm>
        <a:graphic>
          <a:graphicData uri="http://schemas.openxmlformats.org/drawingml/2006/table">
            <a:tbl>
              <a:tblPr/>
              <a:tblGrid>
                <a:gridCol w="1840447">
                  <a:extLst>
                    <a:ext uri="{9D8B030D-6E8A-4147-A177-3AD203B41FA5}">
                      <a16:colId xmlns:a16="http://schemas.microsoft.com/office/drawing/2014/main" val="1717718534"/>
                    </a:ext>
                  </a:extLst>
                </a:gridCol>
                <a:gridCol w="1840447">
                  <a:extLst>
                    <a:ext uri="{9D8B030D-6E8A-4147-A177-3AD203B41FA5}">
                      <a16:colId xmlns:a16="http://schemas.microsoft.com/office/drawing/2014/main" val="4042630031"/>
                    </a:ext>
                  </a:extLst>
                </a:gridCol>
                <a:gridCol w="5190058">
                  <a:extLst>
                    <a:ext uri="{9D8B030D-6E8A-4147-A177-3AD203B41FA5}">
                      <a16:colId xmlns:a16="http://schemas.microsoft.com/office/drawing/2014/main" val="1066996936"/>
                    </a:ext>
                  </a:extLst>
                </a:gridCol>
              </a:tblGrid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Ümumi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</a:rPr>
                        <a:t>nəticə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R</a:t>
                      </a:r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effectLst/>
                        </a:rPr>
                        <a:t>eytinq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>
                          <a:solidFill>
                            <a:schemeClr val="bg1"/>
                          </a:solidFill>
                          <a:effectLst/>
                        </a:rPr>
                        <a:t>izah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561694"/>
                  </a:ext>
                </a:extLst>
              </a:tr>
              <a:tr h="533646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effectLst/>
                        </a:rPr>
                        <a:t>0%-60%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Innovativ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deyilsiniz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Təşkilatınızda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innovasiya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mədəniyyəti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qurulmamışdır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Mövcud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mövqeyinizdən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asılı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olmayaraq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uğursuz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nəticəyə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doğru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irəlilləyirsiniz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687761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effectLst/>
                        </a:rPr>
                        <a:t>61%-80%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şağı</a:t>
                      </a:r>
                      <a:r>
                        <a:rPr lang="az-Latn-AZ" sz="24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innovativlik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Həm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fərd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olaraq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,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həm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kollektiv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şəkildə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yaradıcılıq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və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innovativliyinizin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artırılması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üçün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addımlar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atılmalı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təlimlərə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cəlb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olunmalısınız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639047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81%-90%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Orta innovativlik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Təşkilatınızda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və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şöbənizdə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korporativ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innovasiya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mədəniyyətinin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formalaşdırılması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üçün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“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kreativ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iş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mühiti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”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və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“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gərgin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iş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mühiti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”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arasında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doğru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balansı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yaradılmalıdır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680749"/>
                  </a:ext>
                </a:extLst>
              </a:tr>
              <a:tr h="1002214"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800" b="1" dirty="0" smtClean="0">
                          <a:solidFill>
                            <a:schemeClr val="bg1"/>
                          </a:solidFill>
                          <a:effectLst/>
                        </a:rPr>
                        <a:t>91%-100%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2400" b="1" dirty="0" smtClean="0">
                          <a:solidFill>
                            <a:schemeClr val="bg1"/>
                          </a:solidFill>
                          <a:effectLst/>
                        </a:rPr>
                        <a:t>Yüksək innovativlik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İnnovasiya İQ 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göstəricinizin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daim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yüksək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səviyyədə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qalması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üçün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sahənizlə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əlaqəli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yenilikləri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izləməlisiniz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Həm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fərdi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həm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də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kollektiv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olaraq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yaradıcılıq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və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innovativliyinizi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artırmağın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yeni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yollarını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kəşf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etməlisiniz</a:t>
                      </a: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967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24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7AFF70F-4322-A547-95F3-14551A443AF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think-cell Slide" r:id="rId5" imgW="7772400" imgH="10058400" progId="TCLayout.ActiveDocument.1">
                  <p:embed/>
                </p:oleObj>
              </mc:Choice>
              <mc:Fallback>
                <p:oleObj name="think-cell Slide" r:id="rId5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7AFF70F-4322-A547-95F3-14551A443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0BA40BE4-F776-9B45-8810-6CA988B49E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r="7241" b="11041"/>
          <a:stretch>
            <a:fillRect/>
          </a:stretch>
        </p:blipFill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B52ED316-3ADD-C541-A524-1062FB650DC4}"/>
              </a:ext>
            </a:extLst>
          </p:cNvPr>
          <p:cNvSpPr/>
          <p:nvPr/>
        </p:nvSpPr>
        <p:spPr>
          <a:xfrm>
            <a:off x="4572000" y="1295400"/>
            <a:ext cx="7620000" cy="4267200"/>
          </a:xfrm>
          <a:custGeom>
            <a:avLst/>
            <a:gdLst>
              <a:gd name="connsiteX0" fmla="*/ 552176 w 7620000"/>
              <a:gd name="connsiteY0" fmla="*/ 0 h 4267200"/>
              <a:gd name="connsiteX1" fmla="*/ 7620000 w 7620000"/>
              <a:gd name="connsiteY1" fmla="*/ 0 h 4267200"/>
              <a:gd name="connsiteX2" fmla="*/ 7620000 w 7620000"/>
              <a:gd name="connsiteY2" fmla="*/ 4267200 h 4267200"/>
              <a:gd name="connsiteX3" fmla="*/ 552176 w 7620000"/>
              <a:gd name="connsiteY3" fmla="*/ 4267200 h 4267200"/>
              <a:gd name="connsiteX4" fmla="*/ 0 w 7620000"/>
              <a:gd name="connsiteY4" fmla="*/ 3715024 h 4267200"/>
              <a:gd name="connsiteX5" fmla="*/ 0 w 7620000"/>
              <a:gd name="connsiteY5" fmla="*/ 552176 h 4267200"/>
              <a:gd name="connsiteX6" fmla="*/ 552176 w 7620000"/>
              <a:gd name="connsiteY6" fmla="*/ 0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20000" h="4267200">
                <a:moveTo>
                  <a:pt x="552176" y="0"/>
                </a:moveTo>
                <a:lnTo>
                  <a:pt x="7620000" y="0"/>
                </a:lnTo>
                <a:lnTo>
                  <a:pt x="7620000" y="4267200"/>
                </a:lnTo>
                <a:lnTo>
                  <a:pt x="552176" y="4267200"/>
                </a:lnTo>
                <a:cubicBezTo>
                  <a:pt x="247218" y="4267200"/>
                  <a:pt x="0" y="4019982"/>
                  <a:pt x="0" y="3715024"/>
                </a:cubicBezTo>
                <a:lnTo>
                  <a:pt x="0" y="552176"/>
                </a:lnTo>
                <a:cubicBezTo>
                  <a:pt x="0" y="247218"/>
                  <a:pt x="247218" y="0"/>
                  <a:pt x="552176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  <a:alpha val="7300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161E5-F5FB-2B41-8C8C-36AE09A85ECC}"/>
              </a:ext>
            </a:extLst>
          </p:cNvPr>
          <p:cNvSpPr/>
          <p:nvPr/>
        </p:nvSpPr>
        <p:spPr>
          <a:xfrm>
            <a:off x="88992" y="2439299"/>
            <a:ext cx="6151179" cy="187609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00000">
                <a:srgbClr val="FF58D4"/>
              </a:gs>
            </a:gsLst>
            <a:lin ang="2700000" scaled="1"/>
            <a:tileRect/>
          </a:gradFill>
          <a:ln>
            <a:noFill/>
          </a:ln>
          <a:effectLst>
            <a:outerShdw blurRad="508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D8B1D-286F-0A45-8B54-3DD217347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08" y="2542602"/>
            <a:ext cx="3339927" cy="1772793"/>
          </a:xfrm>
        </p:spPr>
        <p:txBody>
          <a:bodyPr wrap="square" lIns="0" tIns="0" rIns="0" bIns="0" anchor="ctr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</a:rPr>
              <a:t>European Innovation Management standard</a:t>
            </a:r>
            <a:endParaRPr lang="en-US" sz="3200" i="1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795212-2861-084F-B21E-4A0C63ACC801}"/>
              </a:ext>
            </a:extLst>
          </p:cNvPr>
          <p:cNvSpPr/>
          <p:nvPr/>
        </p:nvSpPr>
        <p:spPr>
          <a:xfrm>
            <a:off x="831408" y="2770094"/>
            <a:ext cx="1317812" cy="13178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5446AC-8927-2642-ADC0-7B3A7D7C4C6C}"/>
              </a:ext>
            </a:extLst>
          </p:cNvPr>
          <p:cNvGrpSpPr/>
          <p:nvPr/>
        </p:nvGrpSpPr>
        <p:grpSpPr>
          <a:xfrm>
            <a:off x="7094207" y="1707171"/>
            <a:ext cx="747935" cy="617561"/>
            <a:chOff x="1168401" y="1482726"/>
            <a:chExt cx="346075" cy="285750"/>
          </a:xfrm>
        </p:grpSpPr>
        <p:sp>
          <p:nvSpPr>
            <p:cNvPr id="22" name="Freeform 136">
              <a:extLst>
                <a:ext uri="{FF2B5EF4-FFF2-40B4-BE49-F238E27FC236}">
                  <a16:creationId xmlns:a16="http://schemas.microsoft.com/office/drawing/2014/main" id="{0D47D79A-20AB-874E-B1C1-E369E4D03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401" y="1482726"/>
              <a:ext cx="346075" cy="285750"/>
            </a:xfrm>
            <a:custGeom>
              <a:avLst/>
              <a:gdLst>
                <a:gd name="T0" fmla="*/ 218 w 218"/>
                <a:gd name="T1" fmla="*/ 142 h 180"/>
                <a:gd name="T2" fmla="*/ 104 w 218"/>
                <a:gd name="T3" fmla="*/ 142 h 180"/>
                <a:gd name="T4" fmla="*/ 66 w 218"/>
                <a:gd name="T5" fmla="*/ 180 h 180"/>
                <a:gd name="T6" fmla="*/ 66 w 218"/>
                <a:gd name="T7" fmla="*/ 142 h 180"/>
                <a:gd name="T8" fmla="*/ 0 w 218"/>
                <a:gd name="T9" fmla="*/ 142 h 180"/>
                <a:gd name="T10" fmla="*/ 0 w 218"/>
                <a:gd name="T11" fmla="*/ 0 h 180"/>
                <a:gd name="T12" fmla="*/ 218 w 218"/>
                <a:gd name="T13" fmla="*/ 0 h 180"/>
                <a:gd name="T14" fmla="*/ 218 w 218"/>
                <a:gd name="T15" fmla="*/ 14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8" h="180">
                  <a:moveTo>
                    <a:pt x="218" y="142"/>
                  </a:moveTo>
                  <a:lnTo>
                    <a:pt x="104" y="142"/>
                  </a:lnTo>
                  <a:lnTo>
                    <a:pt x="66" y="180"/>
                  </a:lnTo>
                  <a:lnTo>
                    <a:pt x="66" y="142"/>
                  </a:lnTo>
                  <a:lnTo>
                    <a:pt x="0" y="142"/>
                  </a:lnTo>
                  <a:lnTo>
                    <a:pt x="0" y="0"/>
                  </a:lnTo>
                  <a:lnTo>
                    <a:pt x="218" y="0"/>
                  </a:lnTo>
                  <a:lnTo>
                    <a:pt x="218" y="142"/>
                  </a:lnTo>
                  <a:close/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137">
              <a:extLst>
                <a:ext uri="{FF2B5EF4-FFF2-40B4-BE49-F238E27FC236}">
                  <a16:creationId xmlns:a16="http://schemas.microsoft.com/office/drawing/2014/main" id="{189C5A5D-3EF1-9845-B4F8-2CDD5DC08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9" y="1543051"/>
              <a:ext cx="58738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8">
              <a:extLst>
                <a:ext uri="{FF2B5EF4-FFF2-40B4-BE49-F238E27FC236}">
                  <a16:creationId xmlns:a16="http://schemas.microsoft.com/office/drawing/2014/main" id="{E5C3A2F6-835A-BE46-ABB9-056E23742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051" y="1603376"/>
              <a:ext cx="28575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139">
              <a:extLst>
                <a:ext uri="{FF2B5EF4-FFF2-40B4-BE49-F238E27FC236}">
                  <a16:creationId xmlns:a16="http://schemas.microsoft.com/office/drawing/2014/main" id="{61CB9347-7869-AA42-9189-BF56432BF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664" y="1543051"/>
              <a:ext cx="60325" cy="60325"/>
            </a:xfrm>
            <a:prstGeom prst="rect">
              <a:avLst/>
            </a:prstGeom>
            <a:noFill/>
            <a:ln w="22225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40">
              <a:extLst>
                <a:ext uri="{FF2B5EF4-FFF2-40B4-BE49-F238E27FC236}">
                  <a16:creationId xmlns:a16="http://schemas.microsoft.com/office/drawing/2014/main" id="{C96753BF-283B-014C-A5D2-D8340F5DC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3826" y="1603376"/>
              <a:ext cx="30163" cy="52388"/>
            </a:xfrm>
            <a:custGeom>
              <a:avLst/>
              <a:gdLst>
                <a:gd name="T0" fmla="*/ 8 w 8"/>
                <a:gd name="T1" fmla="*/ 0 h 14"/>
                <a:gd name="T2" fmla="*/ 8 w 8"/>
                <a:gd name="T3" fmla="*/ 6 h 14"/>
                <a:gd name="T4" fmla="*/ 0 w 8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4" y="14"/>
                    <a:pt x="0" y="14"/>
                  </a:cubicBezTo>
                </a:path>
              </a:pathLst>
            </a:custGeom>
            <a:noFill/>
            <a:ln w="22225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90041A-0572-A34C-A96B-574B8FCB1912}"/>
              </a:ext>
            </a:extLst>
          </p:cNvPr>
          <p:cNvGrpSpPr/>
          <p:nvPr/>
        </p:nvGrpSpPr>
        <p:grpSpPr>
          <a:xfrm>
            <a:off x="1175438" y="3140243"/>
            <a:ext cx="629752" cy="577516"/>
            <a:chOff x="7005638" y="2909888"/>
            <a:chExt cx="344488" cy="315913"/>
          </a:xfrm>
        </p:grpSpPr>
        <p:sp>
          <p:nvSpPr>
            <p:cNvPr id="29" name="Oval 302">
              <a:extLst>
                <a:ext uri="{FF2B5EF4-FFF2-40B4-BE49-F238E27FC236}">
                  <a16:creationId xmlns:a16="http://schemas.microsoft.com/office/drawing/2014/main" id="{9B9A953F-C72C-2445-B2B3-BB9586288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575" y="2909888"/>
              <a:ext cx="74613" cy="76200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303">
              <a:extLst>
                <a:ext uri="{FF2B5EF4-FFF2-40B4-BE49-F238E27FC236}">
                  <a16:creationId xmlns:a16="http://schemas.microsoft.com/office/drawing/2014/main" id="{F6F88620-C644-5B4B-B3B2-1B0B65A75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1225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val 304">
              <a:extLst>
                <a:ext uri="{FF2B5EF4-FFF2-40B4-BE49-F238E27FC236}">
                  <a16:creationId xmlns:a16="http://schemas.microsoft.com/office/drawing/2014/main" id="{E067C50D-4DB3-6B4F-9E2D-6B740D56A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0088" y="2940051"/>
              <a:ext cx="44450" cy="46038"/>
            </a:xfrm>
            <a:prstGeom prst="ellipse">
              <a:avLst/>
            </a:pr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305">
              <a:extLst>
                <a:ext uri="{FF2B5EF4-FFF2-40B4-BE49-F238E27FC236}">
                  <a16:creationId xmlns:a16="http://schemas.microsoft.com/office/drawing/2014/main" id="{BE5F1DE6-363C-BB41-99D3-FD0B2FCB4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638" y="3170238"/>
              <a:ext cx="344488" cy="55563"/>
            </a:xfrm>
            <a:custGeom>
              <a:avLst/>
              <a:gdLst>
                <a:gd name="T0" fmla="*/ 66 w 92"/>
                <a:gd name="T1" fmla="*/ 0 h 15"/>
                <a:gd name="T2" fmla="*/ 92 w 92"/>
                <a:gd name="T3" fmla="*/ 7 h 15"/>
                <a:gd name="T4" fmla="*/ 46 w 92"/>
                <a:gd name="T5" fmla="*/ 15 h 15"/>
                <a:gd name="T6" fmla="*/ 0 w 92"/>
                <a:gd name="T7" fmla="*/ 7 h 15"/>
                <a:gd name="T8" fmla="*/ 26 w 9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">
                  <a:moveTo>
                    <a:pt x="66" y="0"/>
                  </a:moveTo>
                  <a:cubicBezTo>
                    <a:pt x="81" y="1"/>
                    <a:pt x="92" y="4"/>
                    <a:pt x="92" y="7"/>
                  </a:cubicBezTo>
                  <a:cubicBezTo>
                    <a:pt x="92" y="11"/>
                    <a:pt x="71" y="15"/>
                    <a:pt x="46" y="15"/>
                  </a:cubicBezTo>
                  <a:cubicBezTo>
                    <a:pt x="21" y="15"/>
                    <a:pt x="0" y="11"/>
                    <a:pt x="0" y="7"/>
                  </a:cubicBezTo>
                  <a:cubicBezTo>
                    <a:pt x="0" y="4"/>
                    <a:pt x="11" y="1"/>
                    <a:pt x="26" y="0"/>
                  </a:cubicBezTo>
                </a:path>
              </a:pathLst>
            </a:custGeom>
            <a:noFill/>
            <a:ln w="19050" cap="rnd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306">
              <a:extLst>
                <a:ext uri="{FF2B5EF4-FFF2-40B4-BE49-F238E27FC236}">
                  <a16:creationId xmlns:a16="http://schemas.microsoft.com/office/drawing/2014/main" id="{1F6788FB-921C-D143-B4B6-603129E08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3014663"/>
              <a:ext cx="74613" cy="136525"/>
            </a:xfrm>
            <a:custGeom>
              <a:avLst/>
              <a:gdLst>
                <a:gd name="T0" fmla="*/ 20 w 20"/>
                <a:gd name="T1" fmla="*/ 36 h 36"/>
                <a:gd name="T2" fmla="*/ 0 w 20"/>
                <a:gd name="T3" fmla="*/ 36 h 36"/>
                <a:gd name="T4" fmla="*/ 0 w 20"/>
                <a:gd name="T5" fmla="*/ 10 h 36"/>
                <a:gd name="T6" fmla="*/ 10 w 20"/>
                <a:gd name="T7" fmla="*/ 0 h 36"/>
                <a:gd name="T8" fmla="*/ 20 w 20"/>
                <a:gd name="T9" fmla="*/ 10 h 36"/>
                <a:gd name="T10" fmla="*/ 20 w 20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6">
                  <a:moveTo>
                    <a:pt x="2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lnTo>
                    <a:pt x="20" y="36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07">
              <a:extLst>
                <a:ext uri="{FF2B5EF4-FFF2-40B4-BE49-F238E27FC236}">
                  <a16:creationId xmlns:a16="http://schemas.microsoft.com/office/drawing/2014/main" id="{CF10C496-B05D-7347-BA86-BFC852337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225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308">
              <a:extLst>
                <a:ext uri="{FF2B5EF4-FFF2-40B4-BE49-F238E27FC236}">
                  <a16:creationId xmlns:a16="http://schemas.microsoft.com/office/drawing/2014/main" id="{C4B36468-6CDA-BB4C-B22F-B9C07762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088" y="3014663"/>
              <a:ext cx="44450" cy="106363"/>
            </a:xfrm>
            <a:custGeom>
              <a:avLst/>
              <a:gdLst>
                <a:gd name="T0" fmla="*/ 12 w 12"/>
                <a:gd name="T1" fmla="*/ 28 h 28"/>
                <a:gd name="T2" fmla="*/ 0 w 12"/>
                <a:gd name="T3" fmla="*/ 28 h 28"/>
                <a:gd name="T4" fmla="*/ 0 w 12"/>
                <a:gd name="T5" fmla="*/ 6 h 28"/>
                <a:gd name="T6" fmla="*/ 6 w 12"/>
                <a:gd name="T7" fmla="*/ 0 h 28"/>
                <a:gd name="T8" fmla="*/ 12 w 12"/>
                <a:gd name="T9" fmla="*/ 6 h 28"/>
                <a:gd name="T10" fmla="*/ 12 w 1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8">
                  <a:moveTo>
                    <a:pt x="12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lnTo>
                    <a:pt x="12" y="28"/>
                  </a:lnTo>
                  <a:close/>
                </a:path>
              </a:pathLst>
            </a:custGeom>
            <a:noFill/>
            <a:ln w="19050" cap="flat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175015" y="2683796"/>
            <a:ext cx="83145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dirty="0" smtClean="0"/>
              <a:t>   </a:t>
            </a: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.   </a:t>
            </a:r>
            <a:r>
              <a:rPr lang="en-US" dirty="0" smtClean="0">
                <a:solidFill>
                  <a:schemeClr val="bg1"/>
                </a:solidFill>
              </a:rPr>
              <a:t>Innovation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system </a:t>
            </a:r>
            <a:r>
              <a:rPr lang="en-US" dirty="0">
                <a:solidFill>
                  <a:schemeClr val="bg1"/>
                </a:solidFill>
              </a:rPr>
              <a:t> (16555-­‐1:2013)	</a:t>
            </a:r>
          </a:p>
          <a:p>
            <a:r>
              <a:rPr lang="en-US" dirty="0">
                <a:solidFill>
                  <a:schemeClr val="bg1"/>
                </a:solidFill>
              </a:rPr>
              <a:t>   2.   </a:t>
            </a:r>
            <a:r>
              <a:rPr lang="en-US" dirty="0" smtClean="0">
                <a:solidFill>
                  <a:schemeClr val="bg1"/>
                </a:solidFill>
              </a:rPr>
              <a:t>Strategic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intelligence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 </a:t>
            </a:r>
            <a:r>
              <a:rPr lang="en-US" dirty="0">
                <a:solidFill>
                  <a:schemeClr val="bg1"/>
                </a:solidFill>
              </a:rPr>
              <a:t> (16555-­‐2:2014)	</a:t>
            </a:r>
          </a:p>
          <a:p>
            <a:r>
              <a:rPr lang="en-US" dirty="0">
                <a:solidFill>
                  <a:schemeClr val="bg1"/>
                </a:solidFill>
              </a:rPr>
              <a:t>   3.   </a:t>
            </a:r>
            <a:r>
              <a:rPr lang="en-US" dirty="0" smtClean="0">
                <a:solidFill>
                  <a:schemeClr val="bg1"/>
                </a:solidFill>
              </a:rPr>
              <a:t>Innovation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thinking </a:t>
            </a:r>
            <a:r>
              <a:rPr lang="en-US" dirty="0">
                <a:solidFill>
                  <a:schemeClr val="bg1"/>
                </a:solidFill>
              </a:rPr>
              <a:t> (16555-­‐2:2014)	</a:t>
            </a:r>
          </a:p>
          <a:p>
            <a:r>
              <a:rPr lang="en-US" dirty="0">
                <a:solidFill>
                  <a:schemeClr val="bg1"/>
                </a:solidFill>
              </a:rPr>
              <a:t>   4.   </a:t>
            </a:r>
            <a:r>
              <a:rPr lang="en-US" dirty="0" smtClean="0">
                <a:solidFill>
                  <a:schemeClr val="bg1"/>
                </a:solidFill>
              </a:rPr>
              <a:t>Intellectual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property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 </a:t>
            </a:r>
            <a:r>
              <a:rPr lang="en-US" dirty="0">
                <a:solidFill>
                  <a:schemeClr val="bg1"/>
                </a:solidFill>
              </a:rPr>
              <a:t> (16555-­‐4:2014)	</a:t>
            </a:r>
          </a:p>
          <a:p>
            <a:r>
              <a:rPr lang="en-US" dirty="0">
                <a:solidFill>
                  <a:schemeClr val="bg1"/>
                </a:solidFill>
              </a:rPr>
              <a:t>   5.   </a:t>
            </a:r>
            <a:r>
              <a:rPr lang="en-US" dirty="0" smtClean="0">
                <a:solidFill>
                  <a:schemeClr val="bg1"/>
                </a:solidFill>
              </a:rPr>
              <a:t>Collaboration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 </a:t>
            </a:r>
            <a:r>
              <a:rPr lang="en-US" dirty="0">
                <a:solidFill>
                  <a:schemeClr val="bg1"/>
                </a:solidFill>
              </a:rPr>
              <a:t> (16555-­‐5:2014)	</a:t>
            </a:r>
          </a:p>
          <a:p>
            <a:r>
              <a:rPr lang="en-US" dirty="0">
                <a:solidFill>
                  <a:schemeClr val="bg1"/>
                </a:solidFill>
              </a:rPr>
              <a:t>   6.   </a:t>
            </a:r>
            <a:r>
              <a:rPr lang="en-US" dirty="0" smtClean="0">
                <a:solidFill>
                  <a:schemeClr val="bg1"/>
                </a:solidFill>
              </a:rPr>
              <a:t>Creativity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</a:t>
            </a:r>
            <a:r>
              <a:rPr lang="en-US" dirty="0">
                <a:solidFill>
                  <a:schemeClr val="bg1"/>
                </a:solidFill>
              </a:rPr>
              <a:t> (16555-­‐6:2014)	</a:t>
            </a:r>
          </a:p>
          <a:p>
            <a:r>
              <a:rPr lang="en-US" dirty="0">
                <a:solidFill>
                  <a:schemeClr val="bg1"/>
                </a:solidFill>
              </a:rPr>
              <a:t>   7.   </a:t>
            </a:r>
            <a:r>
              <a:rPr lang="en-US" dirty="0" smtClean="0">
                <a:solidFill>
                  <a:schemeClr val="bg1"/>
                </a:solidFill>
              </a:rPr>
              <a:t>Innovation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management </a:t>
            </a:r>
            <a:r>
              <a:rPr lang="en-US" dirty="0">
                <a:solidFill>
                  <a:schemeClr val="bg1"/>
                </a:solidFill>
              </a:rPr>
              <a:t> </a:t>
            </a:r>
            <a:r>
              <a:rPr lang="en-US" dirty="0" smtClean="0">
                <a:solidFill>
                  <a:schemeClr val="bg1"/>
                </a:solidFill>
              </a:rPr>
              <a:t>assessment </a:t>
            </a:r>
            <a:r>
              <a:rPr lang="en-US" dirty="0">
                <a:solidFill>
                  <a:schemeClr val="bg1"/>
                </a:solidFill>
              </a:rPr>
              <a:t> (16555-­‐</a:t>
            </a:r>
            <a:r>
              <a:rPr lang="en-US" dirty="0" smtClean="0">
                <a:solidFill>
                  <a:schemeClr val="bg1"/>
                </a:solidFill>
              </a:rPr>
              <a:t>7</a:t>
            </a:r>
            <a:r>
              <a:rPr lang="az-Latn-AZ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708229"/>
              </p:ext>
            </p:extLst>
          </p:nvPr>
        </p:nvGraphicFramePr>
        <p:xfrm>
          <a:off x="0" y="14231"/>
          <a:ext cx="12191999" cy="6878250"/>
        </p:xfrm>
        <a:graphic>
          <a:graphicData uri="http://schemas.openxmlformats.org/drawingml/2006/table">
            <a:tbl>
              <a:tblPr/>
              <a:tblGrid>
                <a:gridCol w="1384300">
                  <a:extLst>
                    <a:ext uri="{9D8B030D-6E8A-4147-A177-3AD203B41FA5}">
                      <a16:colId xmlns:a16="http://schemas.microsoft.com/office/drawing/2014/main" val="634070135"/>
                    </a:ext>
                  </a:extLst>
                </a:gridCol>
                <a:gridCol w="522188">
                  <a:extLst>
                    <a:ext uri="{9D8B030D-6E8A-4147-A177-3AD203B41FA5}">
                      <a16:colId xmlns:a16="http://schemas.microsoft.com/office/drawing/2014/main" val="1513781545"/>
                    </a:ext>
                  </a:extLst>
                </a:gridCol>
                <a:gridCol w="7955256">
                  <a:extLst>
                    <a:ext uri="{9D8B030D-6E8A-4147-A177-3AD203B41FA5}">
                      <a16:colId xmlns:a16="http://schemas.microsoft.com/office/drawing/2014/main" val="1366280507"/>
                    </a:ext>
                  </a:extLst>
                </a:gridCol>
                <a:gridCol w="450602">
                  <a:extLst>
                    <a:ext uri="{9D8B030D-6E8A-4147-A177-3AD203B41FA5}">
                      <a16:colId xmlns:a16="http://schemas.microsoft.com/office/drawing/2014/main" val="1604897433"/>
                    </a:ext>
                  </a:extLst>
                </a:gridCol>
                <a:gridCol w="708089">
                  <a:extLst>
                    <a:ext uri="{9D8B030D-6E8A-4147-A177-3AD203B41FA5}">
                      <a16:colId xmlns:a16="http://schemas.microsoft.com/office/drawing/2014/main" val="231002613"/>
                    </a:ext>
                  </a:extLst>
                </a:gridCol>
                <a:gridCol w="669466">
                  <a:extLst>
                    <a:ext uri="{9D8B030D-6E8A-4147-A177-3AD203B41FA5}">
                      <a16:colId xmlns:a16="http://schemas.microsoft.com/office/drawing/2014/main" val="898177652"/>
                    </a:ext>
                  </a:extLst>
                </a:gridCol>
                <a:gridCol w="502098">
                  <a:extLst>
                    <a:ext uri="{9D8B030D-6E8A-4147-A177-3AD203B41FA5}">
                      <a16:colId xmlns:a16="http://schemas.microsoft.com/office/drawing/2014/main" val="998137365"/>
                    </a:ext>
                  </a:extLst>
                </a:gridCol>
              </a:tblGrid>
              <a:tr h="170237">
                <a:tc gridSpan="3">
                  <a:txBody>
                    <a:bodyPr/>
                    <a:lstStyle/>
                    <a:p>
                      <a:pPr rtl="0" fontAlgn="ctr"/>
                      <a:r>
                        <a:rPr lang="az-Latn-AZ" sz="1000" b="1" noProof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İnnovasiya aləti - İnnovasiya İdarəetmə Standartı (checklist, yoxlama standartı)</a:t>
                      </a:r>
                      <a:endParaRPr lang="az-Latn-AZ" sz="1000" b="1" noProof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endParaRPr lang="en-US" sz="50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50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50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50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61390"/>
                  </a:ext>
                </a:extLst>
              </a:tr>
              <a:tr h="534505">
                <a:tc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Şərtlər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N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Suallar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1" dirty="0" err="1">
                          <a:effectLst/>
                          <a:latin typeface="+mn-lt"/>
                        </a:rPr>
                        <a:t>Razı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050" b="1" i="1" dirty="0" err="1">
                          <a:effectLst/>
                          <a:latin typeface="+mn-lt"/>
                        </a:rPr>
                        <a:t>deyiləm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(1)</a:t>
                      </a: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1" dirty="0" err="1">
                          <a:effectLst/>
                          <a:latin typeface="+mn-lt"/>
                        </a:rPr>
                        <a:t>Qismən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050" b="1" i="1" dirty="0" err="1">
                          <a:effectLst/>
                          <a:latin typeface="+mn-lt"/>
                        </a:rPr>
                        <a:t>razıyam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(2)</a:t>
                      </a: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1" dirty="0" err="1">
                          <a:effectLst/>
                          <a:latin typeface="+mn-lt"/>
                        </a:rPr>
                        <a:t>Böyük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050" b="1" i="1" dirty="0" err="1">
                          <a:effectLst/>
                          <a:latin typeface="+mn-lt"/>
                        </a:rPr>
                        <a:t>ölçüdə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(3)</a:t>
                      </a: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1" dirty="0">
                          <a:effectLst/>
                          <a:latin typeface="+mn-lt"/>
                        </a:rPr>
                        <a:t>Tam </a:t>
                      </a:r>
                      <a:r>
                        <a:rPr lang="en-US" sz="1050" b="1" i="1" dirty="0" err="1">
                          <a:effectLst/>
                          <a:latin typeface="+mn-lt"/>
                        </a:rPr>
                        <a:t>razıyam</a:t>
                      </a:r>
                      <a:r>
                        <a:rPr lang="en-US" sz="1050" b="1" i="1" dirty="0">
                          <a:effectLst/>
                          <a:latin typeface="+mn-lt"/>
                        </a:rPr>
                        <a:t> (4)</a:t>
                      </a: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568988"/>
                  </a:ext>
                </a:extLst>
              </a:tr>
              <a:tr h="1875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Təşkilatın konteksti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1.1.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Təşkilatın İnnovasiya Mədəniyyətinə birbaşa və dolayı yolla təsir edən daxili və xarici faktorlar müəyyənləşdirilmişdirmi?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459754"/>
                  </a:ext>
                </a:extLst>
              </a:tr>
              <a:tr h="2364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1.2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İnnovasiya Mədəniyyəti əlaqəli daxili və kənar tərəfdaşlar və onların ehtiyacları müəyyənləşdirilibmi?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739908"/>
                  </a:ext>
                </a:extLst>
              </a:tr>
              <a:tr h="187591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İnnovasiya liderliyi - innovasiya standartı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2.1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Top menecerin aydın innovasiya vizyonu və strategiyası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1294916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2.2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Top menecerlər lider kimi çıxış edirlərmi? İnnovasiya Mədəniyyətinin formalaşdırılması üçün dəstək olurlarmı?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397028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2.3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Top menecment innovasiyanı dəstəkləyən mədəniyyət formalaşdırıblarmı?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5312509"/>
                  </a:ext>
                </a:extLst>
              </a:tr>
              <a:tr h="2750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2.4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Top menecment rollar və məsuliyyətlərin düzgün bölünməsini təmin edibmi?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447390"/>
                  </a:ext>
                </a:extLst>
              </a:tr>
              <a:tr h="1875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Planlaşdırma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3.1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Risklər və imkanların nələr olduğunu bilirsinizmi? və bunların öhdəsindən gəlmək üçün hər hansı planınız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588942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3.2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innovasiya vizyon və strategiyasına uyğun innovasiya məqsədləri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682093"/>
                  </a:ext>
                </a:extLst>
              </a:tr>
              <a:tr h="187591"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Faktorlar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4.1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Xüsusi innovasiya layihələrində və ya ümumi innovasiya idarəetməsində səlahiyyət bölgüsü aparılıbmı?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753818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4.2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innovasiya idarəetməsi üçün gərəkli resurslarınız varmı? (insan, alət, pul, resurslar)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34849"/>
                  </a:ext>
                </a:extLst>
              </a:tr>
              <a:tr h="364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4.3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Əməkdaşlara innovasiya sahəsində işləmək üçün təlim keçilirmi? İnnovasiya sahəsində çalışan əməkdaşın sahib olmalı olduğu əsas özəlliklər müəyyənləşdirilibmi?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06623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4.4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Əməkdaşlar innovasiyanın əhəmiyyəti haqqında məlumatlıdırlarmı? və motivasiya olunurlarmı?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46749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4.5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İİS ilə əlaqəli olaraq daxili və xarici kommunikasiya təmin olunurmu?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9894664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4.6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İİS əlaqəli görülən işlər sənədləşdirilirmi?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015495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4.7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HR innovasiya mədəniyyətinin qurulmasını təmin edirmi?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474194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4.8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İP idarəetmə siyasətiniz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5356268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4.9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Daxili və xarici əməkdaşlıq üçün siyasətiniz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985553"/>
                  </a:ext>
                </a:extLst>
              </a:tr>
              <a:tr h="3649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İnnovasiya prosesi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5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Təşkilatınızda problemi və ya fürsəti başa düşməkdən tutmuş seçilmiş həlin işə salınmasına qədər bütün lazımi addımları əhatə edən ətraflı innovasiya prosesi varmı?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71523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5.1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i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İnnovasiya nəticəsinin qiymətləndirilməsi üçün indikatorları müəyyənləşdirmisinizmi?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676577"/>
                  </a:ext>
                </a:extLst>
              </a:tr>
              <a:tr h="424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Qiymətləndirmə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6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İnnovasiya strategiyası, faktorlar, innovasiya prosesləri qiymətləndirilirmi? 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9150"/>
                  </a:ext>
                </a:extLst>
              </a:tr>
              <a:tr h="217148">
                <a:tc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Təkmilləşdirmə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İİS effektivliyini və uyğunluğunu davamlı şəkildə yoxlanılırmı?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361018"/>
                  </a:ext>
                </a:extLst>
              </a:tr>
              <a:tr h="187591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az-Latn-AZ" sz="1400" b="1" i="1" noProof="1" smtClean="0">
                          <a:effectLst/>
                          <a:latin typeface="+mn-lt"/>
                        </a:rPr>
                        <a:t>İnnovasiya idarəetmə texnikaları</a:t>
                      </a:r>
                      <a:endParaRPr lang="az-Latn-AZ" sz="1400" b="1" i="1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7.1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İnnovasiya idarəetməsi inkişafı üçün metotlar müəyyənləşdirilibmi?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813260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7.2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Sizdə  strategic intelligence management ()</a:t>
                      </a:r>
                      <a:r>
                        <a:rPr lang="en-US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apar</a:t>
                      </a:r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ılırmı?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5037"/>
                  </a:ext>
                </a:extLst>
              </a:tr>
              <a:tr h="364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7.3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Təşkilat əməkdaşların hər birini cəlb edən innovativ yanaşma yaradaraq, əməkdaşlarda əsas bacarıq kimi innovasiya düşüncəsini inkişaf etdirirmi?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762907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7.4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İPR əhəmiyyəti bütün təşkilat tərəfindən başa düşülürmü?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735855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7.5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Tərəfdaşlarla əməkdaşlığın aparılması qaydası İİS -na daxil edilibmi?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935836"/>
                  </a:ext>
                </a:extLst>
              </a:tr>
              <a:tr h="1875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050" noProof="1" smtClean="0">
                          <a:effectLst/>
                          <a:latin typeface="+mn-lt"/>
                        </a:rPr>
                        <a:t>7.6</a:t>
                      </a:r>
                      <a:endParaRPr lang="az-Latn-AZ" sz="1050" noProof="1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az-Latn-AZ" sz="1200" b="0" noProof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İİS-na yaradıcı idarəetməyə aid proseslər və alətlər daxildirmi?</a:t>
                      </a:r>
                      <a:endParaRPr lang="az-Latn-AZ" sz="1200" b="0" noProof="1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en-US" sz="1050" dirty="0">
                        <a:effectLst/>
                        <a:latin typeface="+mn-lt"/>
                      </a:endParaRPr>
                    </a:p>
                  </a:txBody>
                  <a:tcPr marL="7929" marR="7929" marT="5286" marB="5286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004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47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wo5yOd47pmKXaeKfCO_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AijD3jEXhM9RQ5Z0fHG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AijD3jEXhM9RQ5Z0fHG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AijD3jEXhM9RQ5Z0fHG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PoTfXtzKILukXbZxmKaS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8Qbf2NqkZMEd3Ytq8Tkz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l_KQNXy4mGzVsyxVujr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-https://www.freeppt7.com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ttps://www.freeppt7.com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1-https://www.freeppt7.com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5298</TotalTime>
  <Words>2715</Words>
  <Application>Microsoft Office PowerPoint</Application>
  <PresentationFormat>Widescreen</PresentationFormat>
  <Paragraphs>599</Paragraphs>
  <Slides>20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맑은 고딕</vt:lpstr>
      <vt:lpstr>游ゴシック</vt:lpstr>
      <vt:lpstr>Arial</vt:lpstr>
      <vt:lpstr>Arial Unicode MS</vt:lpstr>
      <vt:lpstr>Calibri</vt:lpstr>
      <vt:lpstr>Calibri Light</vt:lpstr>
      <vt:lpstr>Georgia</vt:lpstr>
      <vt:lpstr>Segoe UI</vt:lpstr>
      <vt:lpstr>Segoe UI Light</vt:lpstr>
      <vt:lpstr>Times New Roman</vt:lpstr>
      <vt:lpstr>1-https://www.freeppt7.com</vt:lpstr>
      <vt:lpstr>https://www.freeppt7.com</vt:lpstr>
      <vt:lpstr>Office Theme</vt:lpstr>
      <vt:lpstr>1_1-https://www.freeppt7.com</vt:lpstr>
      <vt:lpstr>2_Office Theme</vt:lpstr>
      <vt:lpstr>1_Office Theme</vt:lpstr>
      <vt:lpstr>3_Office Theme</vt:lpstr>
      <vt:lpstr>5_Office Theme</vt:lpstr>
      <vt:lpstr>6_Office Theme</vt:lpstr>
      <vt:lpstr>7_Office Theme</vt:lpstr>
      <vt:lpstr>4_Office Theme</vt:lpstr>
      <vt:lpstr>8_Office Theme</vt:lpstr>
      <vt:lpstr>think-cell Slide</vt:lpstr>
      <vt:lpstr>PowerPoint Presentation</vt:lpstr>
      <vt:lpstr>PowerPoint Presentation</vt:lpstr>
      <vt:lpstr>NCII program</vt:lpstr>
      <vt:lpstr>Evaluation of innovation performance</vt:lpstr>
      <vt:lpstr>PowerPoint Presentation</vt:lpstr>
      <vt:lpstr>PowerPoint Presentation</vt:lpstr>
      <vt:lpstr>Nəticə</vt:lpstr>
      <vt:lpstr>European Innovation Management standard</vt:lpstr>
      <vt:lpstr>PowerPoint Presentation</vt:lpstr>
      <vt:lpstr>Nəticə</vt:lpstr>
      <vt:lpstr>TƏKLİFLƏR</vt:lpstr>
      <vt:lpstr>A survey of public organization innovation performance measurement</vt:lpstr>
      <vt:lpstr>PowerPoint Presentation</vt:lpstr>
      <vt:lpstr>Evaluation of the office environment</vt:lpstr>
      <vt:lpstr>PowerPoint Presentation</vt:lpstr>
      <vt:lpstr>PowerPoint Presentation</vt:lpstr>
      <vt:lpstr>PowerPoint Presentation</vt:lpstr>
      <vt:lpstr>Innovation strategy</vt:lpstr>
      <vt:lpstr>Növbəti addım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Nigar Hüseynova</dc:creator>
  <cp:lastModifiedBy>Nigar Hüseynova</cp:lastModifiedBy>
  <cp:revision>113</cp:revision>
  <dcterms:created xsi:type="dcterms:W3CDTF">2022-02-24T10:11:33Z</dcterms:created>
  <dcterms:modified xsi:type="dcterms:W3CDTF">2022-09-29T12:40:05Z</dcterms:modified>
</cp:coreProperties>
</file>