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48" r:id="rId1"/>
    <p:sldMasterId id="2147483665" r:id="rId2"/>
  </p:sldMasterIdLst>
  <p:notesMasterIdLst>
    <p:notesMasterId r:id="rId45"/>
  </p:notesMasterIdLst>
  <p:handoutMasterIdLst>
    <p:handoutMasterId r:id="rId46"/>
  </p:handoutMasterIdLst>
  <p:sldIdLst>
    <p:sldId id="899" r:id="rId3"/>
    <p:sldId id="894" r:id="rId4"/>
    <p:sldId id="258" r:id="rId5"/>
    <p:sldId id="769" r:id="rId6"/>
    <p:sldId id="773" r:id="rId7"/>
    <p:sldId id="772" r:id="rId8"/>
    <p:sldId id="260" r:id="rId9"/>
    <p:sldId id="940" r:id="rId10"/>
    <p:sldId id="262" r:id="rId11"/>
    <p:sldId id="263" r:id="rId12"/>
    <p:sldId id="941" r:id="rId13"/>
    <p:sldId id="269" r:id="rId14"/>
    <p:sldId id="942" r:id="rId15"/>
    <p:sldId id="943" r:id="rId16"/>
    <p:sldId id="854" r:id="rId17"/>
    <p:sldId id="945" r:id="rId18"/>
    <p:sldId id="975" r:id="rId19"/>
    <p:sldId id="271" r:id="rId20"/>
    <p:sldId id="932" r:id="rId21"/>
    <p:sldId id="946" r:id="rId22"/>
    <p:sldId id="792" r:id="rId23"/>
    <p:sldId id="947" r:id="rId24"/>
    <p:sldId id="793" r:id="rId25"/>
    <p:sldId id="896" r:id="rId26"/>
    <p:sldId id="822" r:id="rId27"/>
    <p:sldId id="824" r:id="rId28"/>
    <p:sldId id="885" r:id="rId29"/>
    <p:sldId id="886" r:id="rId30"/>
    <p:sldId id="887" r:id="rId31"/>
    <p:sldId id="888" r:id="rId32"/>
    <p:sldId id="889" r:id="rId33"/>
    <p:sldId id="890" r:id="rId34"/>
    <p:sldId id="891" r:id="rId35"/>
    <p:sldId id="892" r:id="rId36"/>
    <p:sldId id="893" r:id="rId37"/>
    <p:sldId id="979" r:id="rId38"/>
    <p:sldId id="976" r:id="rId39"/>
    <p:sldId id="977" r:id="rId40"/>
    <p:sldId id="902" r:id="rId41"/>
    <p:sldId id="273" r:id="rId42"/>
    <p:sldId id="841" r:id="rId43"/>
    <p:sldId id="900" r:id="rId44"/>
  </p:sldIdLst>
  <p:sldSz cx="12192000" cy="6858000"/>
  <p:notesSz cx="6805613" cy="9939338"/>
  <p:embeddedFontLst>
    <p:embeddedFont>
      <p:font typeface="HY견고딕" panose="02030600000101010101" pitchFamily="18" charset="-127"/>
      <p:regular r:id="rId47"/>
    </p:embeddedFont>
    <p:embeddedFont>
      <p:font typeface="KoPub돋움체 Bold" panose="020B0600000101010101" charset="-127"/>
      <p:bold r:id="rId48"/>
    </p:embeddedFont>
    <p:embeddedFont>
      <p:font typeface="KoPub돋움체 Medium" panose="020B0600000101010101" charset="-127"/>
      <p:regular r:id="rId49"/>
    </p:embeddedFont>
    <p:embeddedFont>
      <p:font typeface="KoPub바탕체 Light" panose="020B0600000101010101" charset="-127"/>
      <p:regular r:id="rId50"/>
    </p:embeddedFont>
    <p:embeddedFont>
      <p:font typeface="KoPub바탕체 Bold" panose="020B0600000101010101" charset="-127"/>
      <p:bold r:id="rId51"/>
    </p:embeddedFont>
    <p:embeddedFont>
      <p:font typeface="KoPub돋움체 Light" panose="020B0600000101010101" charset="-127"/>
      <p:regular r:id="rId52"/>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표지,목차" id="{74506648-4E55-4864-901F-3491DE21638A}">
          <p14:sldIdLst>
            <p14:sldId id="899"/>
            <p14:sldId id="894"/>
          </p14:sldIdLst>
        </p14:section>
        <p14:section name="Ⅰ 현황" id="{AF30DE9B-1A53-455D-A454-20852380431B}">
          <p14:sldIdLst>
            <p14:sldId id="258"/>
            <p14:sldId id="769"/>
            <p14:sldId id="773"/>
            <p14:sldId id="772"/>
          </p14:sldIdLst>
        </p14:section>
        <p14:section name="Ⅱ 문제점 및 분석" id="{B49CF849-C697-43DD-B46C-950922614A4A}">
          <p14:sldIdLst>
            <p14:sldId id="260"/>
            <p14:sldId id="940"/>
            <p14:sldId id="262"/>
            <p14:sldId id="263"/>
            <p14:sldId id="941"/>
          </p14:sldIdLst>
        </p14:section>
        <p14:section name="Ⅲ 비전 및 추진전략" id="{8366196D-C1F6-41BC-80E4-B5C7E8E06A38}">
          <p14:sldIdLst>
            <p14:sldId id="269"/>
            <p14:sldId id="942"/>
            <p14:sldId id="943"/>
          </p14:sldIdLst>
        </p14:section>
        <p14:section name="Ⅳ 사업추진경위" id="{C1733C1F-E606-4B96-9EE6-1515A69C6E5E}">
          <p14:sldIdLst>
            <p14:sldId id="854"/>
            <p14:sldId id="945"/>
            <p14:sldId id="975"/>
          </p14:sldIdLst>
        </p14:section>
        <p14:section name="Ⅴ 사업별 추진계획" id="{A3CEE30B-FDC8-4A2A-A439-AC3136543C04}">
          <p14:sldIdLst>
            <p14:sldId id="271"/>
            <p14:sldId id="932"/>
            <p14:sldId id="946"/>
            <p14:sldId id="792"/>
            <p14:sldId id="947"/>
            <p14:sldId id="793"/>
            <p14:sldId id="896"/>
            <p14:sldId id="822"/>
            <p14:sldId id="824"/>
            <p14:sldId id="885"/>
            <p14:sldId id="886"/>
            <p14:sldId id="887"/>
            <p14:sldId id="888"/>
            <p14:sldId id="889"/>
            <p14:sldId id="890"/>
            <p14:sldId id="891"/>
            <p14:sldId id="892"/>
            <p14:sldId id="893"/>
            <p14:sldId id="979"/>
            <p14:sldId id="976"/>
            <p14:sldId id="977"/>
            <p14:sldId id="902"/>
          </p14:sldIdLst>
        </p14:section>
        <p14:section name="Ⅵ 향후계획 등" id="{466E18AE-FFC9-4E24-8504-6798DC7CE032}">
          <p14:sldIdLst>
            <p14:sldId id="273"/>
            <p14:sldId id="841"/>
          </p14:sldIdLst>
        </p14:section>
        <p14:section name="감사합니다." id="{3B503D8C-273A-4478-A74A-EABC9E94FFA4}">
          <p14:sldIdLst>
            <p14:sldId id="90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9" clrIdx="0">
    <p:extLst>
      <p:ext uri="{19B8F6BF-5375-455C-9EA6-DF929625EA0E}">
        <p15:presenceInfo xmlns:p15="http://schemas.microsoft.com/office/powerpoint/2012/main" userId="user" providerId="None"/>
      </p:ext>
    </p:extLst>
  </p:cmAuthor>
  <p:cmAuthor id="2" name="임국현" initials="IGH" lastIdx="31" clrIdx="1">
    <p:extLst>
      <p:ext uri="{19B8F6BF-5375-455C-9EA6-DF929625EA0E}">
        <p15:presenceInfo xmlns:p15="http://schemas.microsoft.com/office/powerpoint/2012/main" userId="임국현"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FF4"/>
    <a:srgbClr val="E8EBF0"/>
    <a:srgbClr val="E2F0D9"/>
    <a:srgbClr val="006EE7"/>
    <a:srgbClr val="00CCA3"/>
    <a:srgbClr val="DFF0FC"/>
    <a:srgbClr val="EFF9FD"/>
    <a:srgbClr val="E1F2FD"/>
    <a:srgbClr val="DE572B"/>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8" autoAdjust="0"/>
    <p:restoredTop sz="96429" autoAdjust="0"/>
  </p:normalViewPr>
  <p:slideViewPr>
    <p:cSldViewPr snapToGrid="0">
      <p:cViewPr varScale="1">
        <p:scale>
          <a:sx n="112" d="100"/>
          <a:sy n="112" d="100"/>
        </p:scale>
        <p:origin x="924" y="10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3062"/>
    </p:cViewPr>
  </p:sorterViewPr>
  <p:notesViewPr>
    <p:cSldViewPr snapToGrid="0">
      <p:cViewPr varScale="1">
        <p:scale>
          <a:sx n="107" d="100"/>
          <a:sy n="107" d="100"/>
        </p:scale>
        <p:origin x="4248"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commentAuthors" Target="commentAuthor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729149292075904E-2"/>
          <c:y val="3.0717568515115364E-2"/>
          <c:w val="0.91854154340221617"/>
          <c:h val="0.95467652437417772"/>
        </c:manualLayout>
      </c:layout>
      <c:pieChart>
        <c:varyColors val="1"/>
        <c:ser>
          <c:idx val="0"/>
          <c:order val="0"/>
          <c:tx>
            <c:strRef>
              <c:f>Sheet1!$B$1</c:f>
              <c:strCache>
                <c:ptCount val="1"/>
                <c:pt idx="0">
                  <c:v>판매</c:v>
                </c:pt>
              </c:strCache>
            </c:strRef>
          </c:tx>
          <c:spPr>
            <a:ln>
              <a:noFill/>
            </a:ln>
          </c:spPr>
          <c:dPt>
            <c:idx val="0"/>
            <c:bubble3D val="0"/>
            <c:spPr>
              <a:solidFill>
                <a:srgbClr val="00B0F0"/>
              </a:solidFill>
              <a:ln w="19050">
                <a:noFill/>
              </a:ln>
              <a:effectLst/>
            </c:spPr>
            <c:extLst xmlns:c16r2="http://schemas.microsoft.com/office/drawing/2015/06/chart">
              <c:ext xmlns:c16="http://schemas.microsoft.com/office/drawing/2014/chart" uri="{C3380CC4-5D6E-409C-BE32-E72D297353CC}">
                <c16:uniqueId val="{00000003-9F80-4C48-A843-B1623174C46E}"/>
              </c:ext>
            </c:extLst>
          </c:dPt>
          <c:dPt>
            <c:idx val="1"/>
            <c:bubble3D val="0"/>
            <c:spPr>
              <a:solidFill>
                <a:srgbClr val="0073D2"/>
              </a:solidFill>
              <a:ln w="19050">
                <a:noFill/>
              </a:ln>
              <a:effectLst/>
            </c:spPr>
            <c:extLst xmlns:c16r2="http://schemas.microsoft.com/office/drawing/2015/06/chart">
              <c:ext xmlns:c16="http://schemas.microsoft.com/office/drawing/2014/chart" uri="{C3380CC4-5D6E-409C-BE32-E72D297353CC}">
                <c16:uniqueId val="{00000004-9F80-4C48-A843-B1623174C46E}"/>
              </c:ext>
            </c:extLst>
          </c:dPt>
          <c:dPt>
            <c:idx val="2"/>
            <c:bubble3D val="0"/>
            <c:spPr>
              <a:solidFill>
                <a:srgbClr val="3748C9"/>
              </a:solidFill>
              <a:ln w="19050">
                <a:noFill/>
              </a:ln>
              <a:effectLst/>
            </c:spPr>
            <c:extLst xmlns:c16r2="http://schemas.microsoft.com/office/drawing/2015/06/chart">
              <c:ext xmlns:c16="http://schemas.microsoft.com/office/drawing/2014/chart" uri="{C3380CC4-5D6E-409C-BE32-E72D297353CC}">
                <c16:uniqueId val="{00000005-9F80-4C48-A843-B1623174C46E}"/>
              </c:ext>
            </c:extLst>
          </c:dPt>
          <c:dPt>
            <c:idx val="3"/>
            <c:bubble3D val="0"/>
            <c:spPr>
              <a:solidFill>
                <a:srgbClr val="002F68"/>
              </a:solidFill>
              <a:ln w="19050">
                <a:noFill/>
              </a:ln>
              <a:effectLst/>
            </c:spPr>
            <c:extLst xmlns:c16r2="http://schemas.microsoft.com/office/drawing/2015/06/chart">
              <c:ext xmlns:c16="http://schemas.microsoft.com/office/drawing/2014/chart" uri="{C3380CC4-5D6E-409C-BE32-E72D297353CC}">
                <c16:uniqueId val="{00000006-9F80-4C48-A843-B1623174C46E}"/>
              </c:ext>
            </c:extLst>
          </c:dPt>
          <c:dPt>
            <c:idx val="4"/>
            <c:bubble3D val="0"/>
            <c:spPr>
              <a:solidFill>
                <a:srgbClr val="00CCA3"/>
              </a:solidFill>
              <a:ln w="19050">
                <a:noFill/>
              </a:ln>
              <a:effectLst/>
            </c:spPr>
            <c:extLst xmlns:c16r2="http://schemas.microsoft.com/office/drawing/2015/06/chart">
              <c:ext xmlns:c16="http://schemas.microsoft.com/office/drawing/2014/chart" uri="{C3380CC4-5D6E-409C-BE32-E72D297353CC}">
                <c16:uniqueId val="{00000002-9F80-4C48-A843-B1623174C46E}"/>
              </c:ext>
            </c:extLst>
          </c:dPt>
          <c:cat>
            <c:strRef>
              <c:f>Sheet1!$A$2:$A$6</c:f>
              <c:strCache>
                <c:ptCount val="5"/>
                <c:pt idx="0">
                  <c:v>음,식료품</c:v>
                </c:pt>
                <c:pt idx="1">
                  <c:v>음식서비스</c:v>
                </c:pt>
                <c:pt idx="2">
                  <c:v>가전,전자,통신기기</c:v>
                </c:pt>
                <c:pt idx="3">
                  <c:v>생활용품</c:v>
                </c:pt>
                <c:pt idx="4">
                  <c:v>의복</c:v>
                </c:pt>
              </c:strCache>
            </c:strRef>
          </c:cat>
          <c:val>
            <c:numRef>
              <c:f>Sheet1!$B$2:$B$6</c:f>
              <c:numCache>
                <c:formatCode>General</c:formatCode>
                <c:ptCount val="5"/>
                <c:pt idx="0">
                  <c:v>13.8</c:v>
                </c:pt>
                <c:pt idx="1">
                  <c:v>13.5</c:v>
                </c:pt>
                <c:pt idx="2">
                  <c:v>11</c:v>
                </c:pt>
                <c:pt idx="3">
                  <c:v>8.8000000000000007</c:v>
                </c:pt>
                <c:pt idx="4">
                  <c:v>8.1999999999999993</c:v>
                </c:pt>
              </c:numCache>
            </c:numRef>
          </c:val>
          <c:extLst xmlns:c16r2="http://schemas.microsoft.com/office/drawing/2015/06/chart">
            <c:ext xmlns:c16="http://schemas.microsoft.com/office/drawing/2014/chart" uri="{C3380CC4-5D6E-409C-BE32-E72D297353CC}">
              <c16:uniqueId val="{00000000-9F80-4C48-A843-B1623174C46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ko-K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3" y="0"/>
            <a:ext cx="2949841" cy="497524"/>
          </a:xfrm>
          <a:prstGeom prst="rect">
            <a:avLst/>
          </a:prstGeom>
        </p:spPr>
        <p:txBody>
          <a:bodyPr vert="horz" lIns="91523" tIns="45761" rIns="91523" bIns="45761" rtlCol="0"/>
          <a:lstStyle>
            <a:lvl1pPr algn="l">
              <a:defRPr sz="1200"/>
            </a:lvl1pPr>
          </a:lstStyle>
          <a:p>
            <a:endParaRPr lang="ko-KR" altLang="en-US" dirty="0">
              <a:latin typeface="KoPub돋움체 Medium" panose="00000600000000000000" pitchFamily="2" charset="-127"/>
              <a:ea typeface="KoPub돋움체 Medium" panose="00000600000000000000" pitchFamily="2" charset="-127"/>
            </a:endParaRPr>
          </a:p>
        </p:txBody>
      </p:sp>
      <p:sp>
        <p:nvSpPr>
          <p:cNvPr id="3" name="날짜 개체 틀 2"/>
          <p:cNvSpPr>
            <a:spLocks noGrp="1"/>
          </p:cNvSpPr>
          <p:nvPr>
            <p:ph type="dt" sz="quarter" idx="1"/>
          </p:nvPr>
        </p:nvSpPr>
        <p:spPr>
          <a:xfrm>
            <a:off x="3854183" y="0"/>
            <a:ext cx="2949841" cy="497524"/>
          </a:xfrm>
          <a:prstGeom prst="rect">
            <a:avLst/>
          </a:prstGeom>
        </p:spPr>
        <p:txBody>
          <a:bodyPr vert="horz" lIns="91523" tIns="45761" rIns="91523" bIns="45761" rtlCol="0"/>
          <a:lstStyle>
            <a:lvl1pPr algn="r">
              <a:defRPr sz="1200"/>
            </a:lvl1pPr>
          </a:lstStyle>
          <a:p>
            <a:fld id="{8B806F27-9DDC-4614-AEBB-B7EF75E25573}" type="datetimeFigureOut">
              <a:rPr lang="ko-KR" altLang="en-US" smtClean="0">
                <a:latin typeface="KoPub돋움체 Medium" panose="00000600000000000000" pitchFamily="2" charset="-127"/>
                <a:ea typeface="KoPub돋움체 Medium" panose="00000600000000000000" pitchFamily="2" charset="-127"/>
              </a:rPr>
              <a:t>2022-09-29</a:t>
            </a:fld>
            <a:endParaRPr lang="ko-KR" altLang="en-US" dirty="0">
              <a:latin typeface="KoPub돋움체 Medium" panose="00000600000000000000" pitchFamily="2" charset="-127"/>
              <a:ea typeface="KoPub돋움체 Medium" panose="00000600000000000000" pitchFamily="2" charset="-127"/>
            </a:endParaRPr>
          </a:p>
        </p:txBody>
      </p:sp>
      <p:sp>
        <p:nvSpPr>
          <p:cNvPr id="4" name="바닥글 개체 틀 3"/>
          <p:cNvSpPr>
            <a:spLocks noGrp="1"/>
          </p:cNvSpPr>
          <p:nvPr>
            <p:ph type="ftr" sz="quarter" idx="2"/>
          </p:nvPr>
        </p:nvSpPr>
        <p:spPr>
          <a:xfrm>
            <a:off x="3" y="9441814"/>
            <a:ext cx="2949841" cy="497524"/>
          </a:xfrm>
          <a:prstGeom prst="rect">
            <a:avLst/>
          </a:prstGeom>
        </p:spPr>
        <p:txBody>
          <a:bodyPr vert="horz" lIns="91523" tIns="45761" rIns="91523" bIns="45761" rtlCol="0" anchor="b"/>
          <a:lstStyle>
            <a:lvl1pPr algn="l">
              <a:defRPr sz="1200"/>
            </a:lvl1pPr>
          </a:lstStyle>
          <a:p>
            <a:endParaRPr lang="ko-KR" altLang="en-US" dirty="0">
              <a:latin typeface="KoPub돋움체 Medium" panose="00000600000000000000" pitchFamily="2" charset="-127"/>
              <a:ea typeface="KoPub돋움체 Medium" panose="00000600000000000000" pitchFamily="2" charset="-127"/>
            </a:endParaRPr>
          </a:p>
        </p:txBody>
      </p:sp>
      <p:sp>
        <p:nvSpPr>
          <p:cNvPr id="5" name="슬라이드 번호 개체 틀 4"/>
          <p:cNvSpPr>
            <a:spLocks noGrp="1"/>
          </p:cNvSpPr>
          <p:nvPr>
            <p:ph type="sldNum" sz="quarter" idx="3"/>
          </p:nvPr>
        </p:nvSpPr>
        <p:spPr>
          <a:xfrm>
            <a:off x="3854183" y="9441814"/>
            <a:ext cx="2949841" cy="497524"/>
          </a:xfrm>
          <a:prstGeom prst="rect">
            <a:avLst/>
          </a:prstGeom>
        </p:spPr>
        <p:txBody>
          <a:bodyPr vert="horz" lIns="91523" tIns="45761" rIns="91523" bIns="45761" rtlCol="0" anchor="b"/>
          <a:lstStyle>
            <a:lvl1pPr algn="r">
              <a:defRPr sz="1200"/>
            </a:lvl1pPr>
          </a:lstStyle>
          <a:p>
            <a:fld id="{D2AECBE5-0385-4006-9855-9E956D72890F}" type="slidenum">
              <a:rPr lang="ko-KR" altLang="en-US" smtClean="0">
                <a:latin typeface="KoPub돋움체 Medium" panose="00000600000000000000" pitchFamily="2" charset="-127"/>
                <a:ea typeface="KoPub돋움체 Medium" panose="00000600000000000000" pitchFamily="2" charset="-127"/>
              </a:rPr>
              <a:t>‹#›</a:t>
            </a:fld>
            <a:endParaRPr lang="ko-KR" altLang="en-US" dirty="0">
              <a:latin typeface="KoPub돋움체 Medium" panose="000006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84600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4" y="4"/>
            <a:ext cx="2949575" cy="498475"/>
          </a:xfrm>
          <a:prstGeom prst="rect">
            <a:avLst/>
          </a:prstGeom>
        </p:spPr>
        <p:txBody>
          <a:bodyPr vert="horz" lIns="91404" tIns="45704" rIns="91404" bIns="45704" rtlCol="0"/>
          <a:lstStyle>
            <a:lvl1pPr algn="l">
              <a:defRPr sz="1200">
                <a:latin typeface="KoPub돋움체 Medium" panose="00000600000000000000" pitchFamily="2" charset="-127"/>
                <a:ea typeface="KoPub돋움체 Medium" panose="00000600000000000000" pitchFamily="2" charset="-127"/>
              </a:defRPr>
            </a:lvl1pPr>
          </a:lstStyle>
          <a:p>
            <a:endParaRPr lang="ko-KR" altLang="en-US" dirty="0"/>
          </a:p>
        </p:txBody>
      </p:sp>
      <p:sp>
        <p:nvSpPr>
          <p:cNvPr id="3" name="날짜 개체 틀 2"/>
          <p:cNvSpPr>
            <a:spLocks noGrp="1"/>
          </p:cNvSpPr>
          <p:nvPr>
            <p:ph type="dt" idx="1"/>
          </p:nvPr>
        </p:nvSpPr>
        <p:spPr>
          <a:xfrm>
            <a:off x="3854454" y="4"/>
            <a:ext cx="2949575" cy="498475"/>
          </a:xfrm>
          <a:prstGeom prst="rect">
            <a:avLst/>
          </a:prstGeom>
        </p:spPr>
        <p:txBody>
          <a:bodyPr vert="horz" lIns="91404" tIns="45704" rIns="91404" bIns="45704" rtlCol="0"/>
          <a:lstStyle>
            <a:lvl1pPr algn="r">
              <a:defRPr sz="1200">
                <a:latin typeface="KoPub돋움체 Medium" panose="00000600000000000000" pitchFamily="2" charset="-127"/>
                <a:ea typeface="KoPub돋움체 Medium" panose="00000600000000000000" pitchFamily="2" charset="-127"/>
              </a:defRPr>
            </a:lvl1pPr>
          </a:lstStyle>
          <a:p>
            <a:fld id="{7EB135E3-069F-463F-9C8A-B6B0A22DFAD5}" type="datetimeFigureOut">
              <a:rPr lang="ko-KR" altLang="en-US" smtClean="0"/>
              <a:pPr/>
              <a:t>2022-09-29</a:t>
            </a:fld>
            <a:endParaRPr lang="ko-KR" altLang="en-US" dirty="0"/>
          </a:p>
        </p:txBody>
      </p:sp>
      <p:sp>
        <p:nvSpPr>
          <p:cNvPr id="4" name="슬라이드 이미지 개체 틀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04" tIns="45704" rIns="91404" bIns="45704" rtlCol="0" anchor="ctr"/>
          <a:lstStyle/>
          <a:p>
            <a:endParaRPr lang="ko-KR" altLang="en-US" dirty="0"/>
          </a:p>
        </p:txBody>
      </p:sp>
      <p:sp>
        <p:nvSpPr>
          <p:cNvPr id="5" name="슬라이드 노트 개체 틀 4"/>
          <p:cNvSpPr>
            <a:spLocks noGrp="1"/>
          </p:cNvSpPr>
          <p:nvPr>
            <p:ph type="body" sz="quarter" idx="3"/>
          </p:nvPr>
        </p:nvSpPr>
        <p:spPr>
          <a:xfrm>
            <a:off x="681042" y="4783142"/>
            <a:ext cx="5443537" cy="3913187"/>
          </a:xfrm>
          <a:prstGeom prst="rect">
            <a:avLst/>
          </a:prstGeom>
        </p:spPr>
        <p:txBody>
          <a:bodyPr vert="horz" lIns="91404" tIns="45704" rIns="91404" bIns="45704" rtlCol="0"/>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6" name="바닥글 개체 틀 5"/>
          <p:cNvSpPr>
            <a:spLocks noGrp="1"/>
          </p:cNvSpPr>
          <p:nvPr>
            <p:ph type="ftr" sz="quarter" idx="4"/>
          </p:nvPr>
        </p:nvSpPr>
        <p:spPr>
          <a:xfrm>
            <a:off x="4" y="9440863"/>
            <a:ext cx="2949575" cy="498475"/>
          </a:xfrm>
          <a:prstGeom prst="rect">
            <a:avLst/>
          </a:prstGeom>
        </p:spPr>
        <p:txBody>
          <a:bodyPr vert="horz" lIns="91404" tIns="45704" rIns="91404" bIns="45704" rtlCol="0" anchor="b"/>
          <a:lstStyle>
            <a:lvl1pPr algn="l">
              <a:defRPr sz="1200">
                <a:latin typeface="KoPub돋움체 Medium" panose="00000600000000000000" pitchFamily="2" charset="-127"/>
                <a:ea typeface="KoPub돋움체 Medium" panose="00000600000000000000" pitchFamily="2" charset="-127"/>
              </a:defRPr>
            </a:lvl1pPr>
          </a:lstStyle>
          <a:p>
            <a:endParaRPr lang="ko-KR" altLang="en-US" dirty="0"/>
          </a:p>
        </p:txBody>
      </p:sp>
      <p:sp>
        <p:nvSpPr>
          <p:cNvPr id="7" name="슬라이드 번호 개체 틀 6"/>
          <p:cNvSpPr>
            <a:spLocks noGrp="1"/>
          </p:cNvSpPr>
          <p:nvPr>
            <p:ph type="sldNum" sz="quarter" idx="5"/>
          </p:nvPr>
        </p:nvSpPr>
        <p:spPr>
          <a:xfrm>
            <a:off x="3854454" y="9440863"/>
            <a:ext cx="2949575" cy="498475"/>
          </a:xfrm>
          <a:prstGeom prst="rect">
            <a:avLst/>
          </a:prstGeom>
        </p:spPr>
        <p:txBody>
          <a:bodyPr vert="horz" lIns="91404" tIns="45704" rIns="91404" bIns="45704" rtlCol="0" anchor="b"/>
          <a:lstStyle>
            <a:lvl1pPr algn="r">
              <a:defRPr sz="1200">
                <a:latin typeface="KoPub돋움체 Medium" panose="00000600000000000000" pitchFamily="2" charset="-127"/>
                <a:ea typeface="KoPub돋움체 Medium" panose="00000600000000000000" pitchFamily="2" charset="-127"/>
              </a:defRPr>
            </a:lvl1pPr>
          </a:lstStyle>
          <a:p>
            <a:fld id="{A552F223-023C-496D-9DF3-6B921BD38CCD}" type="slidenum">
              <a:rPr lang="ko-KR" altLang="en-US" smtClean="0"/>
              <a:pPr/>
              <a:t>‹#›</a:t>
            </a:fld>
            <a:endParaRPr lang="ko-KR" altLang="en-US" dirty="0"/>
          </a:p>
        </p:txBody>
      </p:sp>
    </p:spTree>
    <p:extLst>
      <p:ext uri="{BB962C8B-B14F-4D97-AF65-F5344CB8AC3E}">
        <p14:creationId xmlns:p14="http://schemas.microsoft.com/office/powerpoint/2010/main" val="405409180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KoPub돋움체 Medium" panose="00000600000000000000" pitchFamily="2" charset="-127"/>
        <a:ea typeface="KoPub돋움체 Medium" panose="00000600000000000000" pitchFamily="2" charset="-127"/>
        <a:cs typeface="+mn-cs"/>
      </a:defRPr>
    </a:lvl1pPr>
    <a:lvl2pPr marL="457200" algn="l" defTabSz="914400" rtl="0" eaLnBrk="1" latinLnBrk="1" hangingPunct="1">
      <a:defRPr sz="1200" kern="1200">
        <a:solidFill>
          <a:schemeClr val="tx1"/>
        </a:solidFill>
        <a:latin typeface="KoPub돋움체 Medium" panose="00000600000000000000" pitchFamily="2" charset="-127"/>
        <a:ea typeface="KoPub돋움체 Medium" panose="00000600000000000000" pitchFamily="2" charset="-127"/>
        <a:cs typeface="+mn-cs"/>
      </a:defRPr>
    </a:lvl2pPr>
    <a:lvl3pPr marL="914400" algn="l" defTabSz="914400" rtl="0" eaLnBrk="1" latinLnBrk="1" hangingPunct="1">
      <a:defRPr sz="1200" kern="1200">
        <a:solidFill>
          <a:schemeClr val="tx1"/>
        </a:solidFill>
        <a:latin typeface="KoPub돋움체 Medium" panose="00000600000000000000" pitchFamily="2" charset="-127"/>
        <a:ea typeface="KoPub돋움체 Medium" panose="00000600000000000000" pitchFamily="2" charset="-127"/>
        <a:cs typeface="+mn-cs"/>
      </a:defRPr>
    </a:lvl3pPr>
    <a:lvl4pPr marL="1371600" algn="l" defTabSz="914400" rtl="0" eaLnBrk="1" latinLnBrk="1" hangingPunct="1">
      <a:defRPr sz="1200" kern="1200">
        <a:solidFill>
          <a:schemeClr val="tx1"/>
        </a:solidFill>
        <a:latin typeface="KoPub돋움체 Medium" panose="00000600000000000000" pitchFamily="2" charset="-127"/>
        <a:ea typeface="KoPub돋움체 Medium" panose="00000600000000000000" pitchFamily="2" charset="-127"/>
        <a:cs typeface="+mn-cs"/>
      </a:defRPr>
    </a:lvl4pPr>
    <a:lvl5pPr marL="1828800" algn="l" defTabSz="914400" rtl="0" eaLnBrk="1" latinLnBrk="1" hangingPunct="1">
      <a:defRPr sz="1200" kern="1200">
        <a:solidFill>
          <a:schemeClr val="tx1"/>
        </a:solidFill>
        <a:latin typeface="KoPub돋움체 Medium" panose="00000600000000000000" pitchFamily="2" charset="-127"/>
        <a:ea typeface="KoPub돋움체 Medium" panose="00000600000000000000" pitchFamily="2" charset="-127"/>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defTabSz="914122">
              <a:defRPr/>
            </a:pPr>
            <a:fld id="{A552F223-023C-496D-9DF3-6B921BD38CCD}" type="slidenum">
              <a:rPr lang="ko-KR" altLang="en-US">
                <a:solidFill>
                  <a:prstClr val="black"/>
                </a:solidFill>
              </a:rPr>
              <a:pPr defTabSz="914122">
                <a:defRPr/>
              </a:pPr>
              <a:t>0</a:t>
            </a:fld>
            <a:endParaRPr lang="ko-KR" altLang="en-US" dirty="0">
              <a:solidFill>
                <a:prstClr val="black"/>
              </a:solidFill>
            </a:endParaRPr>
          </a:p>
        </p:txBody>
      </p:sp>
    </p:spTree>
    <p:extLst>
      <p:ext uri="{BB962C8B-B14F-4D97-AF65-F5344CB8AC3E}">
        <p14:creationId xmlns:p14="http://schemas.microsoft.com/office/powerpoint/2010/main" val="4178669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11</a:t>
            </a:fld>
            <a:endParaRPr lang="ko-KR" altLang="en-US"/>
          </a:p>
        </p:txBody>
      </p:sp>
    </p:spTree>
    <p:extLst>
      <p:ext uri="{BB962C8B-B14F-4D97-AF65-F5344CB8AC3E}">
        <p14:creationId xmlns:p14="http://schemas.microsoft.com/office/powerpoint/2010/main" val="1541595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defTabSz="915125"/>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12</a:t>
            </a:fld>
            <a:endParaRPr lang="ko-KR" altLang="en-US"/>
          </a:p>
        </p:txBody>
      </p:sp>
    </p:spTree>
    <p:extLst>
      <p:ext uri="{BB962C8B-B14F-4D97-AF65-F5344CB8AC3E}">
        <p14:creationId xmlns:p14="http://schemas.microsoft.com/office/powerpoint/2010/main" val="3024514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defTabSz="915125"/>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13</a:t>
            </a:fld>
            <a:endParaRPr lang="ko-KR" altLang="en-US"/>
          </a:p>
        </p:txBody>
      </p:sp>
    </p:spTree>
    <p:extLst>
      <p:ext uri="{BB962C8B-B14F-4D97-AF65-F5344CB8AC3E}">
        <p14:creationId xmlns:p14="http://schemas.microsoft.com/office/powerpoint/2010/main" val="3505103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14</a:t>
            </a:fld>
            <a:endParaRPr lang="ko-KR" altLang="en-US"/>
          </a:p>
        </p:txBody>
      </p:sp>
    </p:spTree>
    <p:extLst>
      <p:ext uri="{BB962C8B-B14F-4D97-AF65-F5344CB8AC3E}">
        <p14:creationId xmlns:p14="http://schemas.microsoft.com/office/powerpoint/2010/main" val="462081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defTabSz="915125"/>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15</a:t>
            </a:fld>
            <a:endParaRPr lang="ko-KR" altLang="en-US"/>
          </a:p>
        </p:txBody>
      </p:sp>
    </p:spTree>
    <p:extLst>
      <p:ext uri="{BB962C8B-B14F-4D97-AF65-F5344CB8AC3E}">
        <p14:creationId xmlns:p14="http://schemas.microsoft.com/office/powerpoint/2010/main" val="1503093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defTabSz="914030"/>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16</a:t>
            </a:fld>
            <a:endParaRPr lang="ko-KR" altLang="en-US"/>
          </a:p>
        </p:txBody>
      </p:sp>
    </p:spTree>
    <p:extLst>
      <p:ext uri="{BB962C8B-B14F-4D97-AF65-F5344CB8AC3E}">
        <p14:creationId xmlns:p14="http://schemas.microsoft.com/office/powerpoint/2010/main" val="1042221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17</a:t>
            </a:fld>
            <a:endParaRPr lang="ko-KR" altLang="en-US"/>
          </a:p>
        </p:txBody>
      </p:sp>
    </p:spTree>
    <p:extLst>
      <p:ext uri="{BB962C8B-B14F-4D97-AF65-F5344CB8AC3E}">
        <p14:creationId xmlns:p14="http://schemas.microsoft.com/office/powerpoint/2010/main" val="2020678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defTabSz="914030">
              <a:defRPr/>
            </a:pPr>
            <a:fld id="{A552F223-023C-496D-9DF3-6B921BD38CCD}" type="slidenum">
              <a:rPr lang="ko-KR" altLang="en-US">
                <a:solidFill>
                  <a:prstClr val="black"/>
                </a:solidFill>
              </a:rPr>
              <a:pPr defTabSz="914030">
                <a:defRPr/>
              </a:pPr>
              <a:t>19</a:t>
            </a:fld>
            <a:endParaRPr lang="ko-KR" altLang="en-US">
              <a:solidFill>
                <a:prstClr val="black"/>
              </a:solidFill>
            </a:endParaRPr>
          </a:p>
        </p:txBody>
      </p:sp>
    </p:spTree>
    <p:extLst>
      <p:ext uri="{BB962C8B-B14F-4D97-AF65-F5344CB8AC3E}">
        <p14:creationId xmlns:p14="http://schemas.microsoft.com/office/powerpoint/2010/main" val="66227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20</a:t>
            </a:fld>
            <a:endParaRPr lang="ko-KR" altLang="en-US"/>
          </a:p>
        </p:txBody>
      </p:sp>
    </p:spTree>
    <p:extLst>
      <p:ext uri="{BB962C8B-B14F-4D97-AF65-F5344CB8AC3E}">
        <p14:creationId xmlns:p14="http://schemas.microsoft.com/office/powerpoint/2010/main" val="1993722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defTabSz="914030">
              <a:defRPr/>
            </a:pPr>
            <a:fld id="{A552F223-023C-496D-9DF3-6B921BD38CCD}" type="slidenum">
              <a:rPr lang="ko-KR" altLang="en-US">
                <a:solidFill>
                  <a:prstClr val="black"/>
                </a:solidFill>
              </a:rPr>
              <a:pPr defTabSz="914030">
                <a:defRPr/>
              </a:pPr>
              <a:t>21</a:t>
            </a:fld>
            <a:endParaRPr lang="ko-KR" altLang="en-US" dirty="0">
              <a:solidFill>
                <a:prstClr val="black"/>
              </a:solidFill>
            </a:endParaRPr>
          </a:p>
        </p:txBody>
      </p:sp>
    </p:spTree>
    <p:extLst>
      <p:ext uri="{BB962C8B-B14F-4D97-AF65-F5344CB8AC3E}">
        <p14:creationId xmlns:p14="http://schemas.microsoft.com/office/powerpoint/2010/main" val="3678845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1</a:t>
            </a:fld>
            <a:endParaRPr lang="ko-KR" altLang="en-US"/>
          </a:p>
        </p:txBody>
      </p:sp>
    </p:spTree>
    <p:extLst>
      <p:ext uri="{BB962C8B-B14F-4D97-AF65-F5344CB8AC3E}">
        <p14:creationId xmlns:p14="http://schemas.microsoft.com/office/powerpoint/2010/main" val="3565795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22</a:t>
            </a:fld>
            <a:endParaRPr lang="ko-KR" altLang="en-US"/>
          </a:p>
        </p:txBody>
      </p:sp>
    </p:spTree>
    <p:extLst>
      <p:ext uri="{BB962C8B-B14F-4D97-AF65-F5344CB8AC3E}">
        <p14:creationId xmlns:p14="http://schemas.microsoft.com/office/powerpoint/2010/main" val="2112568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defTabSz="914122">
              <a:defRPr/>
            </a:pPr>
            <a:fld id="{A552F223-023C-496D-9DF3-6B921BD38CCD}" type="slidenum">
              <a:rPr lang="ko-KR" altLang="en-US">
                <a:solidFill>
                  <a:prstClr val="black"/>
                </a:solidFill>
              </a:rPr>
              <a:pPr defTabSz="914122">
                <a:defRPr/>
              </a:pPr>
              <a:t>23</a:t>
            </a:fld>
            <a:endParaRPr lang="ko-KR" altLang="en-US" dirty="0">
              <a:solidFill>
                <a:prstClr val="black"/>
              </a:solidFill>
            </a:endParaRPr>
          </a:p>
        </p:txBody>
      </p:sp>
    </p:spTree>
    <p:extLst>
      <p:ext uri="{BB962C8B-B14F-4D97-AF65-F5344CB8AC3E}">
        <p14:creationId xmlns:p14="http://schemas.microsoft.com/office/powerpoint/2010/main" val="32363426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24</a:t>
            </a:fld>
            <a:endParaRPr lang="ko-KR" altLang="en-US"/>
          </a:p>
        </p:txBody>
      </p:sp>
    </p:spTree>
    <p:extLst>
      <p:ext uri="{BB962C8B-B14F-4D97-AF65-F5344CB8AC3E}">
        <p14:creationId xmlns:p14="http://schemas.microsoft.com/office/powerpoint/2010/main" val="27850712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25</a:t>
            </a:fld>
            <a:endParaRPr lang="ko-KR" altLang="en-US"/>
          </a:p>
        </p:txBody>
      </p:sp>
    </p:spTree>
    <p:extLst>
      <p:ext uri="{BB962C8B-B14F-4D97-AF65-F5344CB8AC3E}">
        <p14:creationId xmlns:p14="http://schemas.microsoft.com/office/powerpoint/2010/main" val="915420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A552F223-023C-496D-9DF3-6B921BD38CCD}" type="slidenum">
              <a:rPr lang="ko-KR" altLang="en-US" smtClean="0"/>
              <a:t>27</a:t>
            </a:fld>
            <a:endParaRPr lang="ko-KR" altLang="en-US"/>
          </a:p>
        </p:txBody>
      </p:sp>
    </p:spTree>
    <p:extLst>
      <p:ext uri="{BB962C8B-B14F-4D97-AF65-F5344CB8AC3E}">
        <p14:creationId xmlns:p14="http://schemas.microsoft.com/office/powerpoint/2010/main" val="1127088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pPr/>
              <a:t>28</a:t>
            </a:fld>
            <a:endParaRPr lang="ko-KR" altLang="en-US" dirty="0"/>
          </a:p>
        </p:txBody>
      </p:sp>
    </p:spTree>
    <p:extLst>
      <p:ext uri="{BB962C8B-B14F-4D97-AF65-F5344CB8AC3E}">
        <p14:creationId xmlns:p14="http://schemas.microsoft.com/office/powerpoint/2010/main" val="4117905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A552F223-023C-496D-9DF3-6B921BD38CCD}" type="slidenum">
              <a:rPr lang="ko-KR" altLang="en-US" smtClean="0"/>
              <a:t>30</a:t>
            </a:fld>
            <a:endParaRPr lang="ko-KR" altLang="en-US"/>
          </a:p>
        </p:txBody>
      </p:sp>
    </p:spTree>
    <p:extLst>
      <p:ext uri="{BB962C8B-B14F-4D97-AF65-F5344CB8AC3E}">
        <p14:creationId xmlns:p14="http://schemas.microsoft.com/office/powerpoint/2010/main" val="3065564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KPI </a:t>
            </a:r>
            <a:r>
              <a:rPr lang="ko-KR" altLang="en-US"/>
              <a:t>표 수정 및 향후계획 </a:t>
            </a:r>
            <a:r>
              <a:rPr lang="ko-KR" altLang="en-US" dirty="0"/>
              <a:t>추가</a:t>
            </a:r>
            <a:endParaRPr lang="en-US" altLang="ko-KR" dirty="0"/>
          </a:p>
          <a:p>
            <a:endParaRPr lang="ko-KR" altLang="en-US" dirty="0"/>
          </a:p>
        </p:txBody>
      </p:sp>
      <p:sp>
        <p:nvSpPr>
          <p:cNvPr id="4" name="슬라이드 번호 개체 틀 3"/>
          <p:cNvSpPr>
            <a:spLocks noGrp="1"/>
          </p:cNvSpPr>
          <p:nvPr>
            <p:ph type="sldNum" sz="quarter" idx="10"/>
          </p:nvPr>
        </p:nvSpPr>
        <p:spPr/>
        <p:txBody>
          <a:bodyPr/>
          <a:lstStyle/>
          <a:p>
            <a:pPr defTabSz="911746">
              <a:defRPr/>
            </a:pPr>
            <a:fld id="{48FD28CA-33DC-44A4-AE4F-8934060352E4}" type="slidenum">
              <a:rPr lang="ko-KR" altLang="en-US">
                <a:solidFill>
                  <a:prstClr val="black"/>
                </a:solidFill>
              </a:rPr>
              <a:pPr defTabSz="911746">
                <a:defRPr/>
              </a:pPr>
              <a:t>36</a:t>
            </a:fld>
            <a:endParaRPr lang="ko-KR" altLang="en-US" dirty="0">
              <a:solidFill>
                <a:prstClr val="black"/>
              </a:solidFill>
            </a:endParaRPr>
          </a:p>
        </p:txBody>
      </p:sp>
    </p:spTree>
    <p:extLst>
      <p:ext uri="{BB962C8B-B14F-4D97-AF65-F5344CB8AC3E}">
        <p14:creationId xmlns:p14="http://schemas.microsoft.com/office/powerpoint/2010/main" val="2097590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defTabSz="914122">
              <a:defRPr/>
            </a:pPr>
            <a:fld id="{A552F223-023C-496D-9DF3-6B921BD38CCD}" type="slidenum">
              <a:rPr lang="ko-KR" altLang="en-US">
                <a:solidFill>
                  <a:prstClr val="black"/>
                </a:solidFill>
              </a:rPr>
              <a:pPr defTabSz="914122">
                <a:defRPr/>
              </a:pPr>
              <a:t>38</a:t>
            </a:fld>
            <a:endParaRPr lang="ko-KR" altLang="en-US">
              <a:solidFill>
                <a:prstClr val="black"/>
              </a:solidFill>
            </a:endParaRPr>
          </a:p>
        </p:txBody>
      </p:sp>
    </p:spTree>
    <p:extLst>
      <p:ext uri="{BB962C8B-B14F-4D97-AF65-F5344CB8AC3E}">
        <p14:creationId xmlns:p14="http://schemas.microsoft.com/office/powerpoint/2010/main" val="13295940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defTabSz="915218"/>
            <a:r>
              <a:rPr lang="ko-KR" altLang="en-US" dirty="0" err="1"/>
              <a:t>챕터</a:t>
            </a:r>
            <a:r>
              <a:rPr lang="en-US" altLang="ko-KR" dirty="0"/>
              <a:t>6</a:t>
            </a:r>
            <a:r>
              <a:rPr lang="ko-KR" altLang="en-US" dirty="0"/>
              <a:t>로 변경 필요</a:t>
            </a:r>
          </a:p>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39</a:t>
            </a:fld>
            <a:endParaRPr lang="ko-KR" altLang="en-US"/>
          </a:p>
        </p:txBody>
      </p:sp>
    </p:spTree>
    <p:extLst>
      <p:ext uri="{BB962C8B-B14F-4D97-AF65-F5344CB8AC3E}">
        <p14:creationId xmlns:p14="http://schemas.microsoft.com/office/powerpoint/2010/main" val="4226959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3</a:t>
            </a:fld>
            <a:endParaRPr lang="ko-KR" altLang="en-US"/>
          </a:p>
        </p:txBody>
      </p:sp>
    </p:spTree>
    <p:extLst>
      <p:ext uri="{BB962C8B-B14F-4D97-AF65-F5344CB8AC3E}">
        <p14:creationId xmlns:p14="http://schemas.microsoft.com/office/powerpoint/2010/main" val="27754344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40</a:t>
            </a:fld>
            <a:endParaRPr lang="ko-KR" altLang="en-US"/>
          </a:p>
        </p:txBody>
      </p:sp>
    </p:spTree>
    <p:extLst>
      <p:ext uri="{BB962C8B-B14F-4D97-AF65-F5344CB8AC3E}">
        <p14:creationId xmlns:p14="http://schemas.microsoft.com/office/powerpoint/2010/main" val="2545851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4</a:t>
            </a:fld>
            <a:endParaRPr lang="ko-KR" altLang="en-US"/>
          </a:p>
        </p:txBody>
      </p:sp>
    </p:spTree>
    <p:extLst>
      <p:ext uri="{BB962C8B-B14F-4D97-AF65-F5344CB8AC3E}">
        <p14:creationId xmlns:p14="http://schemas.microsoft.com/office/powerpoint/2010/main" val="2634745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5</a:t>
            </a:fld>
            <a:endParaRPr lang="ko-KR" altLang="en-US"/>
          </a:p>
        </p:txBody>
      </p:sp>
    </p:spTree>
    <p:extLst>
      <p:ext uri="{BB962C8B-B14F-4D97-AF65-F5344CB8AC3E}">
        <p14:creationId xmlns:p14="http://schemas.microsoft.com/office/powerpoint/2010/main" val="163167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7</a:t>
            </a:fld>
            <a:endParaRPr lang="ko-KR" altLang="en-US"/>
          </a:p>
        </p:txBody>
      </p:sp>
    </p:spTree>
    <p:extLst>
      <p:ext uri="{BB962C8B-B14F-4D97-AF65-F5344CB8AC3E}">
        <p14:creationId xmlns:p14="http://schemas.microsoft.com/office/powerpoint/2010/main" val="2753399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8</a:t>
            </a:fld>
            <a:endParaRPr lang="ko-KR" altLang="en-US"/>
          </a:p>
        </p:txBody>
      </p:sp>
    </p:spTree>
    <p:extLst>
      <p:ext uri="{BB962C8B-B14F-4D97-AF65-F5344CB8AC3E}">
        <p14:creationId xmlns:p14="http://schemas.microsoft.com/office/powerpoint/2010/main" val="1323463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t>9</a:t>
            </a:fld>
            <a:endParaRPr lang="ko-KR" altLang="en-US"/>
          </a:p>
        </p:txBody>
      </p:sp>
    </p:spTree>
    <p:extLst>
      <p:ext uri="{BB962C8B-B14F-4D97-AF65-F5344CB8AC3E}">
        <p14:creationId xmlns:p14="http://schemas.microsoft.com/office/powerpoint/2010/main" val="3445257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A552F223-023C-496D-9DF3-6B921BD38CCD}" type="slidenum">
              <a:rPr lang="ko-KR" altLang="en-US" smtClean="0"/>
              <a:pPr/>
              <a:t>10</a:t>
            </a:fld>
            <a:endParaRPr lang="ko-KR" altLang="en-US" dirty="0"/>
          </a:p>
        </p:txBody>
      </p:sp>
    </p:spTree>
    <p:extLst>
      <p:ext uri="{BB962C8B-B14F-4D97-AF65-F5344CB8AC3E}">
        <p14:creationId xmlns:p14="http://schemas.microsoft.com/office/powerpoint/2010/main" val="73147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10.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10.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표지">
    <p:spTree>
      <p:nvGrpSpPr>
        <p:cNvPr id="1" name=""/>
        <p:cNvGrpSpPr/>
        <p:nvPr/>
      </p:nvGrpSpPr>
      <p:grpSpPr>
        <a:xfrm>
          <a:off x="0" y="0"/>
          <a:ext cx="0" cy="0"/>
          <a:chOff x="0" y="0"/>
          <a:chExt cx="0" cy="0"/>
        </a:xfrm>
      </p:grpSpPr>
      <p:pic>
        <p:nvPicPr>
          <p:cNvPr id="3" name="그림 2" descr="장난감이(가) 표시된 사진&#10;&#10;자동 생성된 설명">
            <a:extLst>
              <a:ext uri="{FF2B5EF4-FFF2-40B4-BE49-F238E27FC236}">
                <a16:creationId xmlns:a16="http://schemas.microsoft.com/office/drawing/2014/main" xmlns="" id="{E947A93F-BCF1-467C-AE95-126231AF76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 t="9366" r="3"/>
          <a:stretch/>
        </p:blipFill>
        <p:spPr>
          <a:xfrm>
            <a:off x="321" y="0"/>
            <a:ext cx="12191679" cy="6228001"/>
          </a:xfrm>
          <a:prstGeom prst="rect">
            <a:avLst/>
          </a:prstGeom>
        </p:spPr>
      </p:pic>
      <p:sp>
        <p:nvSpPr>
          <p:cNvPr id="4" name="직사각형 3">
            <a:extLst>
              <a:ext uri="{FF2B5EF4-FFF2-40B4-BE49-F238E27FC236}">
                <a16:creationId xmlns:a16="http://schemas.microsoft.com/office/drawing/2014/main" xmlns="" id="{89E4B552-5674-0B8B-C8B6-B34AEDDB03B5}"/>
              </a:ext>
            </a:extLst>
          </p:cNvPr>
          <p:cNvSpPr/>
          <p:nvPr userDrawn="1"/>
        </p:nvSpPr>
        <p:spPr>
          <a:xfrm>
            <a:off x="161" y="6210000"/>
            <a:ext cx="12191679" cy="648000"/>
          </a:xfrm>
          <a:prstGeom prst="rect">
            <a:avLst/>
          </a:prstGeom>
          <a:solidFill>
            <a:schemeClr val="bg1"/>
          </a:solidFill>
          <a:ln w="1091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ko-KR" altLang="en-US" dirty="0"/>
          </a:p>
        </p:txBody>
      </p:sp>
      <p:pic>
        <p:nvPicPr>
          <p:cNvPr id="6" name="그림 5" descr="텍스트이(가) 표시된 사진&#10;&#10;자동 생성된 설명">
            <a:extLst>
              <a:ext uri="{FF2B5EF4-FFF2-40B4-BE49-F238E27FC236}">
                <a16:creationId xmlns:a16="http://schemas.microsoft.com/office/drawing/2014/main" xmlns="" id="{A5919DCD-4CEF-17D2-56D0-B3553A062C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520" y="6296451"/>
            <a:ext cx="956399" cy="417948"/>
          </a:xfrm>
          <a:prstGeom prst="rect">
            <a:avLst/>
          </a:prstGeom>
        </p:spPr>
      </p:pic>
      <p:pic>
        <p:nvPicPr>
          <p:cNvPr id="8" name="그래픽 7">
            <a:extLst>
              <a:ext uri="{FF2B5EF4-FFF2-40B4-BE49-F238E27FC236}">
                <a16:creationId xmlns:a16="http://schemas.microsoft.com/office/drawing/2014/main" xmlns="" id="{0BEF1044-C488-B112-DE05-A0A891A4320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9587579" y="6348248"/>
            <a:ext cx="1081378" cy="314354"/>
          </a:xfrm>
          <a:prstGeom prst="rect">
            <a:avLst/>
          </a:prstGeom>
        </p:spPr>
      </p:pic>
      <p:pic>
        <p:nvPicPr>
          <p:cNvPr id="13" name="Picture 2" descr="주)콜로세움코퍼레이션(풀필먼트 서비스) 기업, 채용, 투자, 뉴스">
            <a:extLst>
              <a:ext uri="{FF2B5EF4-FFF2-40B4-BE49-F238E27FC236}">
                <a16:creationId xmlns:a16="http://schemas.microsoft.com/office/drawing/2014/main" xmlns="" id="{9D21A79C-8DC5-3BD3-4DDC-9FB94392E96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966618" y="6328966"/>
            <a:ext cx="709382" cy="352918"/>
          </a:xfrm>
          <a:prstGeom prst="rect">
            <a:avLst/>
          </a:prstGeom>
          <a:noFill/>
          <a:extLst>
            <a:ext uri="{909E8E84-426E-40DD-AFC4-6F175D3DCCD1}">
              <a14:hiddenFill xmlns:a14="http://schemas.microsoft.com/office/drawing/2010/main">
                <a:solidFill>
                  <a:srgbClr val="FFFFFF"/>
                </a:solidFill>
              </a14:hiddenFill>
            </a:ext>
          </a:extLst>
        </p:spPr>
      </p:pic>
      <p:pic>
        <p:nvPicPr>
          <p:cNvPr id="14" name="그래픽 13">
            <a:extLst>
              <a:ext uri="{FF2B5EF4-FFF2-40B4-BE49-F238E27FC236}">
                <a16:creationId xmlns:a16="http://schemas.microsoft.com/office/drawing/2014/main" xmlns="" id="{79FD25B0-0390-17DC-18EA-714EE185DF90}"/>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497155" y="6413765"/>
            <a:ext cx="745342" cy="183320"/>
          </a:xfrm>
          <a:prstGeom prst="rect">
            <a:avLst/>
          </a:prstGeom>
        </p:spPr>
      </p:pic>
      <p:pic>
        <p:nvPicPr>
          <p:cNvPr id="16" name="그림 15" descr="텍스트이(가) 표시된 사진&#10;&#10;자동 생성된 설명">
            <a:extLst>
              <a:ext uri="{FF2B5EF4-FFF2-40B4-BE49-F238E27FC236}">
                <a16:creationId xmlns:a16="http://schemas.microsoft.com/office/drawing/2014/main" xmlns="" id="{385784EC-E9CE-A432-F122-6662B3416E4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540158" y="6358567"/>
            <a:ext cx="1569747" cy="293717"/>
          </a:xfrm>
          <a:prstGeom prst="rect">
            <a:avLst/>
          </a:prstGeom>
        </p:spPr>
      </p:pic>
      <p:pic>
        <p:nvPicPr>
          <p:cNvPr id="17" name="그림 16">
            <a:extLst>
              <a:ext uri="{FF2B5EF4-FFF2-40B4-BE49-F238E27FC236}">
                <a16:creationId xmlns:a16="http://schemas.microsoft.com/office/drawing/2014/main" xmlns="" id="{935B2DA2-2E7E-FD8B-4A3C-6F0DFA90793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407566" y="6412930"/>
            <a:ext cx="882352" cy="184991"/>
          </a:xfrm>
          <a:prstGeom prst="rect">
            <a:avLst/>
          </a:prstGeom>
        </p:spPr>
      </p:pic>
      <p:pic>
        <p:nvPicPr>
          <p:cNvPr id="18" name="그래픽 7">
            <a:extLst>
              <a:ext uri="{FF2B5EF4-FFF2-40B4-BE49-F238E27FC236}">
                <a16:creationId xmlns:a16="http://schemas.microsoft.com/office/drawing/2014/main" xmlns="" id="{588288F2-704A-5762-5B81-718576E78C5E}"/>
              </a:ext>
            </a:extLst>
          </p:cNvPr>
          <p:cNvPicPr>
            <a:picLocks noChangeAspect="1"/>
          </p:cNvPicPr>
          <p:nvPr userDrawn="1"/>
        </p:nvPicPr>
        <p:blipFill>
          <a:blip r:embed="rId11">
            <a:extLst>
              <a:ext uri="{96DAC541-7B7A-43D3-8B79-37D633B846F1}">
                <asvg:svgBlip xmlns:asvg="http://schemas.microsoft.com/office/drawing/2016/SVG/main" xmlns="" r:embed="rId12"/>
              </a:ext>
            </a:extLst>
          </a:blip>
          <a:stretch>
            <a:fillRect/>
          </a:stretch>
        </p:blipFill>
        <p:spPr>
          <a:xfrm>
            <a:off x="2037241" y="6372273"/>
            <a:ext cx="1048217" cy="266304"/>
          </a:xfrm>
          <a:prstGeom prst="rect">
            <a:avLst/>
          </a:prstGeom>
        </p:spPr>
      </p:pic>
      <p:pic>
        <p:nvPicPr>
          <p:cNvPr id="20" name="그림 19" descr="텍스트이(가) 표시된 사진&#10;&#10;자동 생성된 설명">
            <a:extLst>
              <a:ext uri="{FF2B5EF4-FFF2-40B4-BE49-F238E27FC236}">
                <a16:creationId xmlns:a16="http://schemas.microsoft.com/office/drawing/2014/main" xmlns="" id="{6871A9BC-886A-D338-0042-BA538AC6217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83119" y="6365241"/>
            <a:ext cx="574524" cy="280368"/>
          </a:xfrm>
          <a:prstGeom prst="rect">
            <a:avLst/>
          </a:prstGeom>
        </p:spPr>
      </p:pic>
      <p:pic>
        <p:nvPicPr>
          <p:cNvPr id="22" name="그림 21" descr="텍스트, 클립아트이(가) 표시된 사진&#10;&#10;자동 생성된 설명">
            <a:extLst>
              <a:ext uri="{FF2B5EF4-FFF2-40B4-BE49-F238E27FC236}">
                <a16:creationId xmlns:a16="http://schemas.microsoft.com/office/drawing/2014/main" xmlns="" id="{43505011-3322-2706-AB1B-60829DF3F10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255304" y="6356152"/>
            <a:ext cx="944190" cy="298546"/>
          </a:xfrm>
          <a:prstGeom prst="rect">
            <a:avLst/>
          </a:prstGeom>
        </p:spPr>
      </p:pic>
      <p:cxnSp>
        <p:nvCxnSpPr>
          <p:cNvPr id="23" name="직선 연결선 22">
            <a:extLst>
              <a:ext uri="{FF2B5EF4-FFF2-40B4-BE49-F238E27FC236}">
                <a16:creationId xmlns:a16="http://schemas.microsoft.com/office/drawing/2014/main" xmlns="" id="{444055A8-2463-2355-E0E2-335631BE80DE}"/>
              </a:ext>
            </a:extLst>
          </p:cNvPr>
          <p:cNvCxnSpPr>
            <a:cxnSpLocks/>
          </p:cNvCxnSpPr>
          <p:nvPr userDrawn="1"/>
        </p:nvCxnSpPr>
        <p:spPr>
          <a:xfrm>
            <a:off x="1739580" y="6336000"/>
            <a:ext cx="0" cy="39600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6630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Ⅱ">
    <p:spTree>
      <p:nvGrpSpPr>
        <p:cNvPr id="1" name=""/>
        <p:cNvGrpSpPr/>
        <p:nvPr/>
      </p:nvGrpSpPr>
      <p:grpSpPr>
        <a:xfrm>
          <a:off x="0" y="0"/>
          <a:ext cx="0" cy="0"/>
          <a:chOff x="0" y="0"/>
          <a:chExt cx="0" cy="0"/>
        </a:xfrm>
      </p:grpSpPr>
      <p:sp>
        <p:nvSpPr>
          <p:cNvPr id="12" name="직사각형 11">
            <a:extLst>
              <a:ext uri="{FF2B5EF4-FFF2-40B4-BE49-F238E27FC236}">
                <a16:creationId xmlns:a16="http://schemas.microsoft.com/office/drawing/2014/main" xmlns="" id="{332BD890-5E3A-4E19-8BCC-9D114C4EAB22}"/>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 name="그룹 2">
            <a:extLst>
              <a:ext uri="{FF2B5EF4-FFF2-40B4-BE49-F238E27FC236}">
                <a16:creationId xmlns:a16="http://schemas.microsoft.com/office/drawing/2014/main" xmlns="" id="{1D592931-91C4-2CB3-9801-B83A0960ACCA}"/>
              </a:ext>
            </a:extLst>
          </p:cNvPr>
          <p:cNvGrpSpPr/>
          <p:nvPr userDrawn="1"/>
        </p:nvGrpSpPr>
        <p:grpSpPr>
          <a:xfrm>
            <a:off x="8020350" y="200997"/>
            <a:ext cx="1668017" cy="216000"/>
            <a:chOff x="8862994" y="140270"/>
            <a:chExt cx="1668017" cy="216000"/>
          </a:xfrm>
        </p:grpSpPr>
        <p:cxnSp>
          <p:nvCxnSpPr>
            <p:cNvPr id="4" name="직선 연결선 3">
              <a:extLst>
                <a:ext uri="{FF2B5EF4-FFF2-40B4-BE49-F238E27FC236}">
                  <a16:creationId xmlns:a16="http://schemas.microsoft.com/office/drawing/2014/main" xmlns="" id="{153A6FAB-C785-5958-D132-BF8FA46AB132}"/>
                </a:ext>
              </a:extLst>
            </p:cNvPr>
            <p:cNvCxnSpPr>
              <a:cxnSpLocks/>
              <a:stCxn id="6" idx="6"/>
              <a:endCxn id="11"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6" name="그래픽 62">
              <a:extLst>
                <a:ext uri="{FF2B5EF4-FFF2-40B4-BE49-F238E27FC236}">
                  <a16:creationId xmlns:a16="http://schemas.microsoft.com/office/drawing/2014/main" xmlns="" id="{EFFC2978-2807-0D4D-4F38-AA0F045F088D}"/>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7C639D58-CE63-AA35-3ED0-2B505B249B62}"/>
                </a:ext>
              </a:extLst>
            </p:cNvPr>
            <p:cNvSpPr/>
            <p:nvPr userDrawn="1"/>
          </p:nvSpPr>
          <p:spPr>
            <a:xfrm>
              <a:off x="9153397"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433E12AC-3616-7A2E-4559-BD9C5F0981AE}"/>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E687B255-4266-3456-E17E-5CAEB1BEA7C1}"/>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0" name="그래픽 62">
              <a:extLst>
                <a:ext uri="{FF2B5EF4-FFF2-40B4-BE49-F238E27FC236}">
                  <a16:creationId xmlns:a16="http://schemas.microsoft.com/office/drawing/2014/main" xmlns="" id="{205EA016-1DF5-D618-5FB2-6F7F5CC0CF4B}"/>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1" name="그래픽 62">
              <a:extLst>
                <a:ext uri="{FF2B5EF4-FFF2-40B4-BE49-F238E27FC236}">
                  <a16:creationId xmlns:a16="http://schemas.microsoft.com/office/drawing/2014/main" xmlns="" id="{51D45ADA-DF77-7BE6-B437-12AE1CBA4F27}"/>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
        <p:nvSpPr>
          <p:cNvPr id="13" name="사각형: 둥근 위쪽 모서리 12">
            <a:extLst>
              <a:ext uri="{FF2B5EF4-FFF2-40B4-BE49-F238E27FC236}">
                <a16:creationId xmlns:a16="http://schemas.microsoft.com/office/drawing/2014/main" xmlns="" id="{C1BCD2A6-79E7-3E52-4935-79011D29485C}"/>
              </a:ext>
            </a:extLst>
          </p:cNvPr>
          <p:cNvSpPr/>
          <p:nvPr userDrawn="1"/>
        </p:nvSpPr>
        <p:spPr>
          <a:xfrm rot="5400000">
            <a:off x="630000" y="-465004"/>
            <a:ext cx="252000" cy="1512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Ⅱ.</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rPr>
              <a:t>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Issues &amp; Analysis</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4" name="직사각형 13">
            <a:extLst>
              <a:ext uri="{FF2B5EF4-FFF2-40B4-BE49-F238E27FC236}">
                <a16:creationId xmlns:a16="http://schemas.microsoft.com/office/drawing/2014/main" xmlns="" id="{A7ABE77C-C388-C03A-715B-7F92BBB2B6CE}"/>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638072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Ⅲ">
    <p:spTree>
      <p:nvGrpSpPr>
        <p:cNvPr id="1" name=""/>
        <p:cNvGrpSpPr/>
        <p:nvPr/>
      </p:nvGrpSpPr>
      <p:grpSpPr>
        <a:xfrm>
          <a:off x="0" y="0"/>
          <a:ext cx="0" cy="0"/>
          <a:chOff x="0" y="0"/>
          <a:chExt cx="0" cy="0"/>
        </a:xfrm>
      </p:grpSpPr>
      <p:sp>
        <p:nvSpPr>
          <p:cNvPr id="12" name="직사각형 11">
            <a:extLst>
              <a:ext uri="{FF2B5EF4-FFF2-40B4-BE49-F238E27FC236}">
                <a16:creationId xmlns:a16="http://schemas.microsoft.com/office/drawing/2014/main" xmlns="" id="{8F9904BB-3FAD-49C0-8134-75578FD57C8E}"/>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a16="http://schemas.microsoft.com/office/drawing/2014/main" xmlns="" id="{2E3D9179-8C6B-D03A-0954-5A7B823D10CC}"/>
              </a:ext>
            </a:extLst>
          </p:cNvPr>
          <p:cNvGrpSpPr/>
          <p:nvPr userDrawn="1"/>
        </p:nvGrpSpPr>
        <p:grpSpPr>
          <a:xfrm>
            <a:off x="8020350" y="200997"/>
            <a:ext cx="1668017" cy="216000"/>
            <a:chOff x="8862994" y="140270"/>
            <a:chExt cx="1668017" cy="216000"/>
          </a:xfrm>
        </p:grpSpPr>
        <p:cxnSp>
          <p:nvCxnSpPr>
            <p:cNvPr id="5" name="직선 연결선 4">
              <a:extLst>
                <a:ext uri="{FF2B5EF4-FFF2-40B4-BE49-F238E27FC236}">
                  <a16:creationId xmlns:a16="http://schemas.microsoft.com/office/drawing/2014/main" xmlns="" id="{233EA79A-D386-AD2F-5B1A-087610F01AED}"/>
                </a:ext>
              </a:extLst>
            </p:cNvPr>
            <p:cNvCxnSpPr>
              <a:cxnSpLocks/>
              <a:stCxn id="6" idx="6"/>
              <a:endCxn id="11"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6" name="그래픽 62">
              <a:extLst>
                <a:ext uri="{FF2B5EF4-FFF2-40B4-BE49-F238E27FC236}">
                  <a16:creationId xmlns:a16="http://schemas.microsoft.com/office/drawing/2014/main" xmlns="" id="{B384B303-788C-2122-78B3-9283F53CD686}"/>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DC2180E5-A372-6DFF-0A8C-94870011D5AC}"/>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890D3C85-D6DF-2F9B-5D68-D15137E4D97A}"/>
                </a:ext>
              </a:extLst>
            </p:cNvPr>
            <p:cNvSpPr/>
            <p:nvPr userDrawn="1"/>
          </p:nvSpPr>
          <p:spPr>
            <a:xfrm>
              <a:off x="9443800"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E6669BDC-0E13-B97A-49E8-45F9C2B2D9A7}"/>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0" name="그래픽 62">
              <a:extLst>
                <a:ext uri="{FF2B5EF4-FFF2-40B4-BE49-F238E27FC236}">
                  <a16:creationId xmlns:a16="http://schemas.microsoft.com/office/drawing/2014/main" xmlns="" id="{28DC8BD3-53E9-2E26-E55D-509CC1F9E5BD}"/>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1" name="그래픽 62">
              <a:extLst>
                <a:ext uri="{FF2B5EF4-FFF2-40B4-BE49-F238E27FC236}">
                  <a16:creationId xmlns:a16="http://schemas.microsoft.com/office/drawing/2014/main" xmlns="" id="{5EC860BE-33F2-521E-210D-64697D0CB13A}"/>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
        <p:nvSpPr>
          <p:cNvPr id="13" name="사각형: 둥근 위쪽 모서리 12">
            <a:extLst>
              <a:ext uri="{FF2B5EF4-FFF2-40B4-BE49-F238E27FC236}">
                <a16:creationId xmlns:a16="http://schemas.microsoft.com/office/drawing/2014/main" xmlns="" id="{A9B8903B-012F-D589-5C92-5DF3EAD34993}"/>
              </a:ext>
            </a:extLst>
          </p:cNvPr>
          <p:cNvSpPr/>
          <p:nvPr userDrawn="1"/>
        </p:nvSpPr>
        <p:spPr>
          <a:xfrm rot="5400000">
            <a:off x="630000" y="-465004"/>
            <a:ext cx="252000" cy="1512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Ⅲ.</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rPr>
              <a:t>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Vision &amp; Strategy</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4" name="직사각형 13">
            <a:extLst>
              <a:ext uri="{FF2B5EF4-FFF2-40B4-BE49-F238E27FC236}">
                <a16:creationId xmlns:a16="http://schemas.microsoft.com/office/drawing/2014/main" xmlns="" id="{D886581E-38B4-0425-A203-D52CEBFDF57E}"/>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4050038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Ⅳ">
    <p:spTree>
      <p:nvGrpSpPr>
        <p:cNvPr id="1" name=""/>
        <p:cNvGrpSpPr/>
        <p:nvPr/>
      </p:nvGrpSpPr>
      <p:grpSpPr>
        <a:xfrm>
          <a:off x="0" y="0"/>
          <a:ext cx="0" cy="0"/>
          <a:chOff x="0" y="0"/>
          <a:chExt cx="0" cy="0"/>
        </a:xfrm>
      </p:grpSpPr>
      <p:sp>
        <p:nvSpPr>
          <p:cNvPr id="12" name="직사각형 11">
            <a:extLst>
              <a:ext uri="{FF2B5EF4-FFF2-40B4-BE49-F238E27FC236}">
                <a16:creationId xmlns:a16="http://schemas.microsoft.com/office/drawing/2014/main" xmlns="" id="{86703334-4DB7-4471-876C-10EEA94C232E}"/>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a16="http://schemas.microsoft.com/office/drawing/2014/main" xmlns="" id="{AC0A23EA-281E-8CB0-5DFC-275F9C89C45D}"/>
              </a:ext>
            </a:extLst>
          </p:cNvPr>
          <p:cNvGrpSpPr/>
          <p:nvPr userDrawn="1"/>
        </p:nvGrpSpPr>
        <p:grpSpPr>
          <a:xfrm>
            <a:off x="8020350" y="200997"/>
            <a:ext cx="1668017" cy="216000"/>
            <a:chOff x="8862994" y="140270"/>
            <a:chExt cx="1668017" cy="216000"/>
          </a:xfrm>
        </p:grpSpPr>
        <p:cxnSp>
          <p:nvCxnSpPr>
            <p:cNvPr id="5" name="직선 연결선 4">
              <a:extLst>
                <a:ext uri="{FF2B5EF4-FFF2-40B4-BE49-F238E27FC236}">
                  <a16:creationId xmlns:a16="http://schemas.microsoft.com/office/drawing/2014/main" xmlns="" id="{D52A2762-6F9B-6FD4-32A9-E8EA9A67B779}"/>
                </a:ext>
              </a:extLst>
            </p:cNvPr>
            <p:cNvCxnSpPr>
              <a:cxnSpLocks/>
              <a:stCxn id="6" idx="6"/>
              <a:endCxn id="11"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6" name="그래픽 62">
              <a:extLst>
                <a:ext uri="{FF2B5EF4-FFF2-40B4-BE49-F238E27FC236}">
                  <a16:creationId xmlns:a16="http://schemas.microsoft.com/office/drawing/2014/main" xmlns="" id="{798C8178-EAEA-0678-A2BF-411A09DBEB7A}"/>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375353A5-490F-775A-CDA6-39D3621A87A7}"/>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3706197C-048F-289E-D2CB-838CEBA1D9A1}"/>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8BABA6DB-025D-5710-4984-29D609119E6D}"/>
                </a:ext>
              </a:extLst>
            </p:cNvPr>
            <p:cNvSpPr/>
            <p:nvPr userDrawn="1"/>
          </p:nvSpPr>
          <p:spPr>
            <a:xfrm>
              <a:off x="9734203"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0" name="그래픽 62">
              <a:extLst>
                <a:ext uri="{FF2B5EF4-FFF2-40B4-BE49-F238E27FC236}">
                  <a16:creationId xmlns:a16="http://schemas.microsoft.com/office/drawing/2014/main" xmlns="" id="{E6FAEA2B-5926-DAF5-5EF9-1BA412B8A866}"/>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1" name="그래픽 62">
              <a:extLst>
                <a:ext uri="{FF2B5EF4-FFF2-40B4-BE49-F238E27FC236}">
                  <a16:creationId xmlns:a16="http://schemas.microsoft.com/office/drawing/2014/main" xmlns="" id="{4A2A112E-4E41-7E20-3260-2DF6DB240523}"/>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
        <p:nvSpPr>
          <p:cNvPr id="13" name="사각형: 둥근 위쪽 모서리 12">
            <a:extLst>
              <a:ext uri="{FF2B5EF4-FFF2-40B4-BE49-F238E27FC236}">
                <a16:creationId xmlns:a16="http://schemas.microsoft.com/office/drawing/2014/main" xmlns="" id="{85D34489-3AA7-5E34-D47D-478D9C53FD93}"/>
              </a:ext>
            </a:extLst>
          </p:cNvPr>
          <p:cNvSpPr/>
          <p:nvPr userDrawn="1"/>
        </p:nvSpPr>
        <p:spPr>
          <a:xfrm rot="5400000">
            <a:off x="630000" y="-465004"/>
            <a:ext cx="252000" cy="1512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Ⅳ.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Details of Project</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4" name="직사각형 13">
            <a:extLst>
              <a:ext uri="{FF2B5EF4-FFF2-40B4-BE49-F238E27FC236}">
                <a16:creationId xmlns:a16="http://schemas.microsoft.com/office/drawing/2014/main" xmlns="" id="{E5ACE162-9095-DA21-9390-F85A17EDADDB}"/>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2515545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Ⅴ">
    <p:spTree>
      <p:nvGrpSpPr>
        <p:cNvPr id="1" name=""/>
        <p:cNvGrpSpPr/>
        <p:nvPr/>
      </p:nvGrpSpPr>
      <p:grpSpPr>
        <a:xfrm>
          <a:off x="0" y="0"/>
          <a:ext cx="0" cy="0"/>
          <a:chOff x="0" y="0"/>
          <a:chExt cx="0" cy="0"/>
        </a:xfrm>
      </p:grpSpPr>
      <p:sp>
        <p:nvSpPr>
          <p:cNvPr id="150" name="사각형: 둥근 위쪽 모서리 149">
            <a:extLst>
              <a:ext uri="{FF2B5EF4-FFF2-40B4-BE49-F238E27FC236}">
                <a16:creationId xmlns:a16="http://schemas.microsoft.com/office/drawing/2014/main" xmlns="" id="{E3B3ED08-1592-416F-BDA4-8794B0D1E17B}"/>
              </a:ext>
            </a:extLst>
          </p:cNvPr>
          <p:cNvSpPr/>
          <p:nvPr userDrawn="1"/>
        </p:nvSpPr>
        <p:spPr>
          <a:xfrm rot="5400000">
            <a:off x="630000" y="-465005"/>
            <a:ext cx="252000" cy="1512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R="0" lvl="0" indent="0" fontAlgn="auto">
              <a:lnSpc>
                <a:spcPct val="100000"/>
              </a:lnSpc>
              <a:spcBef>
                <a:spcPts val="0"/>
              </a:spcBef>
              <a:spcAft>
                <a:spcPts val="0"/>
              </a:spcAft>
              <a:buClrTx/>
              <a:buSzTx/>
              <a:buFontTx/>
              <a:buNone/>
              <a:tabLst/>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Ⅴ.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Plan by Project</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51" name="직사각형 150">
            <a:extLst>
              <a:ext uri="{FF2B5EF4-FFF2-40B4-BE49-F238E27FC236}">
                <a16:creationId xmlns:a16="http://schemas.microsoft.com/office/drawing/2014/main" xmlns="" id="{BE22109A-BB72-4E28-AA3D-3DAEC135F4E3}"/>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
        <p:nvSpPr>
          <p:cNvPr id="18" name="직사각형 17">
            <a:extLst>
              <a:ext uri="{FF2B5EF4-FFF2-40B4-BE49-F238E27FC236}">
                <a16:creationId xmlns:a16="http://schemas.microsoft.com/office/drawing/2014/main" xmlns="" id="{ED88520A-B9B2-44CA-9236-E92D1573BFEF}"/>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1">
            <a:extLst>
              <a:ext uri="{FF2B5EF4-FFF2-40B4-BE49-F238E27FC236}">
                <a16:creationId xmlns:a16="http://schemas.microsoft.com/office/drawing/2014/main" xmlns="" id="{494CD03D-3BFE-D5DE-89E5-E78696F467B9}"/>
              </a:ext>
            </a:extLst>
          </p:cNvPr>
          <p:cNvGrpSpPr/>
          <p:nvPr userDrawn="1"/>
        </p:nvGrpSpPr>
        <p:grpSpPr>
          <a:xfrm>
            <a:off x="8020350" y="200997"/>
            <a:ext cx="1668017" cy="216000"/>
            <a:chOff x="8862994" y="140270"/>
            <a:chExt cx="1668017" cy="216000"/>
          </a:xfrm>
        </p:grpSpPr>
        <p:cxnSp>
          <p:nvCxnSpPr>
            <p:cNvPr id="3" name="직선 연결선 2">
              <a:extLst>
                <a:ext uri="{FF2B5EF4-FFF2-40B4-BE49-F238E27FC236}">
                  <a16:creationId xmlns:a16="http://schemas.microsoft.com/office/drawing/2014/main" xmlns="" id="{B4C4B968-BC87-A55E-A5BE-3D24347DE04C}"/>
                </a:ext>
              </a:extLst>
            </p:cNvPr>
            <p:cNvCxnSpPr>
              <a:cxnSpLocks/>
              <a:stCxn id="4" idx="6"/>
              <a:endCxn id="9"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4" name="그래픽 62">
              <a:extLst>
                <a:ext uri="{FF2B5EF4-FFF2-40B4-BE49-F238E27FC236}">
                  <a16:creationId xmlns:a16="http://schemas.microsoft.com/office/drawing/2014/main" xmlns="" id="{6E19F516-49B2-5191-9617-98876C44A371}"/>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5" name="그래픽 62">
              <a:extLst>
                <a:ext uri="{FF2B5EF4-FFF2-40B4-BE49-F238E27FC236}">
                  <a16:creationId xmlns:a16="http://schemas.microsoft.com/office/drawing/2014/main" xmlns="" id="{BDE5DA70-820D-240C-FB61-DEF6C421F790}"/>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6" name="그래픽 62">
              <a:extLst>
                <a:ext uri="{FF2B5EF4-FFF2-40B4-BE49-F238E27FC236}">
                  <a16:creationId xmlns:a16="http://schemas.microsoft.com/office/drawing/2014/main" xmlns="" id="{A71A77E5-C1E8-7219-61A6-F98AD88558CA}"/>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46FC49C7-696F-A831-F0D2-1D257DB2477E}"/>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B0F90367-BD1C-97AD-5D9A-B6625D295547}"/>
                </a:ext>
              </a:extLst>
            </p:cNvPr>
            <p:cNvSpPr/>
            <p:nvPr userDrawn="1"/>
          </p:nvSpPr>
          <p:spPr>
            <a:xfrm>
              <a:off x="10024606"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C85C99CA-7635-66AD-4D81-32AE0C80BF25}"/>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Tree>
    <p:extLst>
      <p:ext uri="{BB962C8B-B14F-4D97-AF65-F5344CB8AC3E}">
        <p14:creationId xmlns:p14="http://schemas.microsoft.com/office/powerpoint/2010/main" val="2191602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Ⅵ">
    <p:spTree>
      <p:nvGrpSpPr>
        <p:cNvPr id="1" name=""/>
        <p:cNvGrpSpPr/>
        <p:nvPr/>
      </p:nvGrpSpPr>
      <p:grpSpPr>
        <a:xfrm>
          <a:off x="0" y="0"/>
          <a:ext cx="0" cy="0"/>
          <a:chOff x="0" y="0"/>
          <a:chExt cx="0" cy="0"/>
        </a:xfrm>
      </p:grpSpPr>
      <p:sp>
        <p:nvSpPr>
          <p:cNvPr id="150" name="사각형: 둥근 위쪽 모서리 149">
            <a:extLst>
              <a:ext uri="{FF2B5EF4-FFF2-40B4-BE49-F238E27FC236}">
                <a16:creationId xmlns:a16="http://schemas.microsoft.com/office/drawing/2014/main" xmlns="" id="{E3B3ED08-1592-416F-BDA4-8794B0D1E17B}"/>
              </a:ext>
            </a:extLst>
          </p:cNvPr>
          <p:cNvSpPr/>
          <p:nvPr userDrawn="1"/>
        </p:nvSpPr>
        <p:spPr>
          <a:xfrm rot="5400000">
            <a:off x="522000" y="-357005"/>
            <a:ext cx="252000" cy="1296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R="0" lvl="0" indent="0" fontAlgn="auto">
              <a:lnSpc>
                <a:spcPct val="100000"/>
              </a:lnSpc>
              <a:spcBef>
                <a:spcPts val="0"/>
              </a:spcBef>
              <a:spcAft>
                <a:spcPts val="0"/>
              </a:spcAft>
              <a:buClrTx/>
              <a:buSzTx/>
              <a:buFontTx/>
              <a:buNone/>
              <a:tabLst/>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Ⅵ.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Future Plan, and etc.</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51" name="직사각형 150">
            <a:extLst>
              <a:ext uri="{FF2B5EF4-FFF2-40B4-BE49-F238E27FC236}">
                <a16:creationId xmlns:a16="http://schemas.microsoft.com/office/drawing/2014/main" xmlns="" id="{BE22109A-BB72-4E28-AA3D-3DAEC135F4E3}"/>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
        <p:nvSpPr>
          <p:cNvPr id="18" name="직사각형 17">
            <a:extLst>
              <a:ext uri="{FF2B5EF4-FFF2-40B4-BE49-F238E27FC236}">
                <a16:creationId xmlns:a16="http://schemas.microsoft.com/office/drawing/2014/main" xmlns="" id="{ED88520A-B9B2-44CA-9236-E92D1573BFEF}"/>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1">
            <a:extLst>
              <a:ext uri="{FF2B5EF4-FFF2-40B4-BE49-F238E27FC236}">
                <a16:creationId xmlns:a16="http://schemas.microsoft.com/office/drawing/2014/main" xmlns="" id="{A9AF391F-F554-9FD8-D6BD-2D1B9E539B63}"/>
              </a:ext>
            </a:extLst>
          </p:cNvPr>
          <p:cNvGrpSpPr/>
          <p:nvPr userDrawn="1"/>
        </p:nvGrpSpPr>
        <p:grpSpPr>
          <a:xfrm>
            <a:off x="8020350" y="200997"/>
            <a:ext cx="1668017" cy="216000"/>
            <a:chOff x="8862994" y="140270"/>
            <a:chExt cx="1668017" cy="216000"/>
          </a:xfrm>
        </p:grpSpPr>
        <p:cxnSp>
          <p:nvCxnSpPr>
            <p:cNvPr id="3" name="직선 연결선 2">
              <a:extLst>
                <a:ext uri="{FF2B5EF4-FFF2-40B4-BE49-F238E27FC236}">
                  <a16:creationId xmlns:a16="http://schemas.microsoft.com/office/drawing/2014/main" xmlns="" id="{0C7547C7-395A-E0AF-0082-1CAE4BEB8B43}"/>
                </a:ext>
              </a:extLst>
            </p:cNvPr>
            <p:cNvCxnSpPr>
              <a:cxnSpLocks/>
              <a:stCxn id="4" idx="6"/>
              <a:endCxn id="9"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4" name="그래픽 62">
              <a:extLst>
                <a:ext uri="{FF2B5EF4-FFF2-40B4-BE49-F238E27FC236}">
                  <a16:creationId xmlns:a16="http://schemas.microsoft.com/office/drawing/2014/main" xmlns="" id="{F58D042B-0B2A-1B54-CD7E-5E57C34A2810}"/>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5" name="그래픽 62">
              <a:extLst>
                <a:ext uri="{FF2B5EF4-FFF2-40B4-BE49-F238E27FC236}">
                  <a16:creationId xmlns:a16="http://schemas.microsoft.com/office/drawing/2014/main" xmlns="" id="{0FBD1260-25C3-C13F-78B5-7EFDC371EA71}"/>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6" name="그래픽 62">
              <a:extLst>
                <a:ext uri="{FF2B5EF4-FFF2-40B4-BE49-F238E27FC236}">
                  <a16:creationId xmlns:a16="http://schemas.microsoft.com/office/drawing/2014/main" xmlns="" id="{80F037EC-97C3-E3BD-73AF-D8EAD4EBC502}"/>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E3EA5C91-61EA-33B9-359B-91026DA160CC}"/>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7E86C5DA-2314-57D2-CEE5-AAFF3EFA922C}"/>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50BFBF70-24BB-BD43-7C61-846F75028A13}"/>
                </a:ext>
              </a:extLst>
            </p:cNvPr>
            <p:cNvSpPr/>
            <p:nvPr userDrawn="1"/>
          </p:nvSpPr>
          <p:spPr>
            <a:xfrm>
              <a:off x="10315011"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Tree>
    <p:extLst>
      <p:ext uri="{BB962C8B-B14F-4D97-AF65-F5344CB8AC3E}">
        <p14:creationId xmlns:p14="http://schemas.microsoft.com/office/powerpoint/2010/main" val="415244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가이드라인">
    <p:spTree>
      <p:nvGrpSpPr>
        <p:cNvPr id="1" name=""/>
        <p:cNvGrpSpPr/>
        <p:nvPr/>
      </p:nvGrpSpPr>
      <p:grpSpPr>
        <a:xfrm>
          <a:off x="0" y="0"/>
          <a:ext cx="0" cy="0"/>
          <a:chOff x="0" y="0"/>
          <a:chExt cx="0" cy="0"/>
        </a:xfrm>
      </p:grpSpPr>
      <p:sp>
        <p:nvSpPr>
          <p:cNvPr id="22" name="자유형: 도형 21">
            <a:extLst>
              <a:ext uri="{FF2B5EF4-FFF2-40B4-BE49-F238E27FC236}">
                <a16:creationId xmlns:a16="http://schemas.microsoft.com/office/drawing/2014/main" xmlns="" id="{D830EB32-D765-46F4-AAAF-3B41DC63689C}"/>
              </a:ext>
            </a:extLst>
          </p:cNvPr>
          <p:cNvSpPr/>
          <p:nvPr userDrawn="1"/>
        </p:nvSpPr>
        <p:spPr>
          <a:xfrm>
            <a:off x="336001" y="1223687"/>
            <a:ext cx="11519998" cy="5220312"/>
          </a:xfrm>
          <a:custGeom>
            <a:avLst/>
            <a:gdLst>
              <a:gd name="connsiteX0" fmla="*/ 3188 w 12198376"/>
              <a:gd name="connsiteY0" fmla="*/ 0 h 5399999"/>
              <a:gd name="connsiteX1" fmla="*/ 12198376 w 12198376"/>
              <a:gd name="connsiteY1" fmla="*/ 0 h 5399999"/>
              <a:gd name="connsiteX2" fmla="*/ 12198376 w 12198376"/>
              <a:gd name="connsiteY2" fmla="*/ 1651947 h 5399999"/>
              <a:gd name="connsiteX3" fmla="*/ 12195188 w 12198376"/>
              <a:gd name="connsiteY3" fmla="*/ 1651947 h 5399999"/>
              <a:gd name="connsiteX4" fmla="*/ 12195188 w 12198376"/>
              <a:gd name="connsiteY4" fmla="*/ 5399999 h 5399999"/>
              <a:gd name="connsiteX5" fmla="*/ 0 w 12198376"/>
              <a:gd name="connsiteY5" fmla="*/ 5399999 h 5399999"/>
              <a:gd name="connsiteX6" fmla="*/ 0 w 12198376"/>
              <a:gd name="connsiteY6" fmla="*/ 413915 h 5399999"/>
              <a:gd name="connsiteX7" fmla="*/ 3188 w 12198376"/>
              <a:gd name="connsiteY7" fmla="*/ 413915 h 53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8376" h="5399999">
                <a:moveTo>
                  <a:pt x="3188" y="0"/>
                </a:moveTo>
                <a:lnTo>
                  <a:pt x="12198376" y="0"/>
                </a:lnTo>
                <a:lnTo>
                  <a:pt x="12198376" y="1651947"/>
                </a:lnTo>
                <a:lnTo>
                  <a:pt x="12195188" y="1651947"/>
                </a:lnTo>
                <a:lnTo>
                  <a:pt x="12195188" y="5399999"/>
                </a:lnTo>
                <a:lnTo>
                  <a:pt x="0" y="5399999"/>
                </a:lnTo>
                <a:lnTo>
                  <a:pt x="0" y="413915"/>
                </a:lnTo>
                <a:lnTo>
                  <a:pt x="3188" y="413915"/>
                </a:lnTo>
                <a:close/>
              </a:path>
            </a:pathLst>
          </a:custGeom>
          <a:no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ea typeface="KoPub돋움체 Bold" panose="02020603020101020101" pitchFamily="18" charset="-127"/>
            </a:endParaRPr>
          </a:p>
        </p:txBody>
      </p:sp>
      <p:grpSp>
        <p:nvGrpSpPr>
          <p:cNvPr id="14" name="그룹 13">
            <a:extLst>
              <a:ext uri="{FF2B5EF4-FFF2-40B4-BE49-F238E27FC236}">
                <a16:creationId xmlns:a16="http://schemas.microsoft.com/office/drawing/2014/main" xmlns="" id="{DA23DE02-903C-4A1F-A845-C6D74D092600}"/>
              </a:ext>
            </a:extLst>
          </p:cNvPr>
          <p:cNvGrpSpPr/>
          <p:nvPr userDrawn="1"/>
        </p:nvGrpSpPr>
        <p:grpSpPr>
          <a:xfrm>
            <a:off x="12369801" y="0"/>
            <a:ext cx="1226074" cy="2946400"/>
            <a:chOff x="12369801" y="0"/>
            <a:chExt cx="1226074" cy="2946400"/>
          </a:xfrm>
        </p:grpSpPr>
        <p:sp>
          <p:nvSpPr>
            <p:cNvPr id="15" name="직사각형 14">
              <a:extLst>
                <a:ext uri="{FF2B5EF4-FFF2-40B4-BE49-F238E27FC236}">
                  <a16:creationId xmlns:a16="http://schemas.microsoft.com/office/drawing/2014/main" xmlns="" id="{549E09A1-A1E8-4B3C-81E3-AE5ADCA809DA}"/>
                </a:ext>
              </a:extLst>
            </p:cNvPr>
            <p:cNvSpPr/>
            <p:nvPr/>
          </p:nvSpPr>
          <p:spPr>
            <a:xfrm>
              <a:off x="12369801" y="0"/>
              <a:ext cx="349774" cy="34977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ea typeface="KoPub돋움체 Bold" panose="02020603020101020101" pitchFamily="18" charset="-127"/>
              </a:endParaRPr>
            </a:p>
          </p:txBody>
        </p:sp>
        <p:sp>
          <p:nvSpPr>
            <p:cNvPr id="16" name="직사각형 15">
              <a:extLst>
                <a:ext uri="{FF2B5EF4-FFF2-40B4-BE49-F238E27FC236}">
                  <a16:creationId xmlns:a16="http://schemas.microsoft.com/office/drawing/2014/main" xmlns="" id="{57C9423B-06DC-47E0-A72D-9838F4898399}"/>
                </a:ext>
              </a:extLst>
            </p:cNvPr>
            <p:cNvSpPr/>
            <p:nvPr/>
          </p:nvSpPr>
          <p:spPr>
            <a:xfrm>
              <a:off x="12369801" y="432771"/>
              <a:ext cx="349774" cy="349774"/>
            </a:xfrm>
            <a:prstGeom prst="rect">
              <a:avLst/>
            </a:prstGeom>
            <a:solidFill>
              <a:srgbClr val="00CCA3"/>
            </a:solidFill>
            <a:ln w="3788" cap="flat">
              <a:noFill/>
              <a:prstDash val="solid"/>
              <a:miter/>
            </a:ln>
          </p:spPr>
          <p:txBody>
            <a:bodyPr rtlCol="0" anchor="ctr"/>
            <a:lstStyle/>
            <a:p>
              <a:endParaRPr lang="ko-KR" altLang="en-US"/>
            </a:p>
          </p:txBody>
        </p:sp>
        <p:sp>
          <p:nvSpPr>
            <p:cNvPr id="17" name="직사각형 16">
              <a:extLst>
                <a:ext uri="{FF2B5EF4-FFF2-40B4-BE49-F238E27FC236}">
                  <a16:creationId xmlns:a16="http://schemas.microsoft.com/office/drawing/2014/main" xmlns="" id="{9FE4A798-7561-418B-B4A0-3FA0B3DA89A5}"/>
                </a:ext>
              </a:extLst>
            </p:cNvPr>
            <p:cNvSpPr/>
            <p:nvPr/>
          </p:nvSpPr>
          <p:spPr>
            <a:xfrm>
              <a:off x="12369801" y="865542"/>
              <a:ext cx="349774" cy="349774"/>
            </a:xfrm>
            <a:prstGeom prst="rect">
              <a:avLst/>
            </a:prstGeom>
            <a:solidFill>
              <a:srgbClr val="00C3DD"/>
            </a:solidFill>
            <a:ln w="3788" cap="flat">
              <a:noFill/>
              <a:prstDash val="solid"/>
              <a:miter/>
            </a:ln>
          </p:spPr>
          <p:txBody>
            <a:bodyPr rtlCol="0" anchor="ctr"/>
            <a:lstStyle/>
            <a:p>
              <a:endParaRPr lang="ko-KR" altLang="en-US"/>
            </a:p>
          </p:txBody>
        </p:sp>
        <p:sp>
          <p:nvSpPr>
            <p:cNvPr id="18" name="직사각형 17">
              <a:extLst>
                <a:ext uri="{FF2B5EF4-FFF2-40B4-BE49-F238E27FC236}">
                  <a16:creationId xmlns:a16="http://schemas.microsoft.com/office/drawing/2014/main" xmlns="" id="{67062328-161E-43DE-ADCD-07C97A71E8CE}"/>
                </a:ext>
              </a:extLst>
            </p:cNvPr>
            <p:cNvSpPr/>
            <p:nvPr/>
          </p:nvSpPr>
          <p:spPr>
            <a:xfrm>
              <a:off x="12369801" y="1298313"/>
              <a:ext cx="349774" cy="349774"/>
            </a:xfrm>
            <a:prstGeom prst="rect">
              <a:avLst/>
            </a:prstGeom>
            <a:solidFill>
              <a:srgbClr val="00B0F0"/>
            </a:solidFill>
            <a:ln w="3788" cap="flat">
              <a:noFill/>
              <a:prstDash val="solid"/>
              <a:miter/>
            </a:ln>
          </p:spPr>
          <p:txBody>
            <a:bodyPr rtlCol="0" anchor="ctr"/>
            <a:lstStyle/>
            <a:p>
              <a:endParaRPr lang="ko-KR" altLang="en-US">
                <a:solidFill>
                  <a:schemeClr val="tx1"/>
                </a:solidFill>
              </a:endParaRPr>
            </a:p>
          </p:txBody>
        </p:sp>
        <p:sp>
          <p:nvSpPr>
            <p:cNvPr id="19" name="직사각형 18">
              <a:extLst>
                <a:ext uri="{FF2B5EF4-FFF2-40B4-BE49-F238E27FC236}">
                  <a16:creationId xmlns:a16="http://schemas.microsoft.com/office/drawing/2014/main" xmlns="" id="{E6A56700-F9B1-4147-8FCB-5E36B8B98F68}"/>
                </a:ext>
              </a:extLst>
            </p:cNvPr>
            <p:cNvSpPr/>
            <p:nvPr/>
          </p:nvSpPr>
          <p:spPr>
            <a:xfrm>
              <a:off x="12369801" y="1731084"/>
              <a:ext cx="349774" cy="349774"/>
            </a:xfrm>
            <a:prstGeom prst="rect">
              <a:avLst/>
            </a:prstGeom>
            <a:solidFill>
              <a:srgbClr val="0073D2"/>
            </a:solidFill>
            <a:ln w="3788" cap="flat">
              <a:noFill/>
              <a:prstDash val="solid"/>
              <a:miter/>
            </a:ln>
          </p:spPr>
          <p:txBody>
            <a:bodyPr rtlCol="0" anchor="ctr"/>
            <a:lstStyle/>
            <a:p>
              <a:endParaRPr lang="ko-KR" altLang="en-US">
                <a:solidFill>
                  <a:schemeClr val="tx1"/>
                </a:solidFill>
              </a:endParaRPr>
            </a:p>
          </p:txBody>
        </p:sp>
        <p:sp>
          <p:nvSpPr>
            <p:cNvPr id="20" name="직사각형 19">
              <a:extLst>
                <a:ext uri="{FF2B5EF4-FFF2-40B4-BE49-F238E27FC236}">
                  <a16:creationId xmlns:a16="http://schemas.microsoft.com/office/drawing/2014/main" xmlns="" id="{9C7F9F99-2B04-4700-9839-CAB38D0CBE38}"/>
                </a:ext>
              </a:extLst>
            </p:cNvPr>
            <p:cNvSpPr/>
            <p:nvPr/>
          </p:nvSpPr>
          <p:spPr>
            <a:xfrm>
              <a:off x="12369801" y="2163855"/>
              <a:ext cx="349774" cy="349774"/>
            </a:xfrm>
            <a:prstGeom prst="rect">
              <a:avLst/>
            </a:prstGeom>
            <a:solidFill>
              <a:srgbClr val="3748C9"/>
            </a:solidFill>
            <a:ln w="3788" cap="flat">
              <a:noFill/>
              <a:prstDash val="solid"/>
              <a:miter/>
            </a:ln>
          </p:spPr>
          <p:txBody>
            <a:bodyPr rtlCol="0" anchor="ctr"/>
            <a:lstStyle/>
            <a:p>
              <a:endParaRPr lang="ko-KR" altLang="en-US">
                <a:solidFill>
                  <a:schemeClr val="tx1"/>
                </a:solidFill>
              </a:endParaRPr>
            </a:p>
          </p:txBody>
        </p:sp>
        <p:sp>
          <p:nvSpPr>
            <p:cNvPr id="21" name="직사각형 20">
              <a:extLst>
                <a:ext uri="{FF2B5EF4-FFF2-40B4-BE49-F238E27FC236}">
                  <a16:creationId xmlns:a16="http://schemas.microsoft.com/office/drawing/2014/main" xmlns="" id="{8A0D513A-79DD-4386-8E30-06F4F6992895}"/>
                </a:ext>
              </a:extLst>
            </p:cNvPr>
            <p:cNvSpPr/>
            <p:nvPr/>
          </p:nvSpPr>
          <p:spPr>
            <a:xfrm>
              <a:off x="12369801" y="2596626"/>
              <a:ext cx="349774" cy="349774"/>
            </a:xfrm>
            <a:prstGeom prst="rect">
              <a:avLst/>
            </a:prstGeom>
            <a:solidFill>
              <a:srgbClr val="002F68"/>
            </a:solidFill>
            <a:ln w="3788" cap="flat">
              <a:noFill/>
              <a:prstDash val="solid"/>
              <a:miter/>
            </a:ln>
          </p:spPr>
          <p:txBody>
            <a:bodyPr rtlCol="0" anchor="ctr"/>
            <a:lstStyle/>
            <a:p>
              <a:endParaRPr lang="ko-KR" altLang="en-US">
                <a:solidFill>
                  <a:schemeClr val="tx1"/>
                </a:solidFill>
              </a:endParaRPr>
            </a:p>
          </p:txBody>
        </p:sp>
        <p:sp>
          <p:nvSpPr>
            <p:cNvPr id="23" name="직사각형 22">
              <a:extLst>
                <a:ext uri="{FF2B5EF4-FFF2-40B4-BE49-F238E27FC236}">
                  <a16:creationId xmlns:a16="http://schemas.microsoft.com/office/drawing/2014/main" xmlns="" id="{7BAFF1E0-0FE2-4263-9345-45E5A016EC07}"/>
                </a:ext>
              </a:extLst>
            </p:cNvPr>
            <p:cNvSpPr/>
            <p:nvPr/>
          </p:nvSpPr>
          <p:spPr>
            <a:xfrm>
              <a:off x="12784530" y="0"/>
              <a:ext cx="349774" cy="349774"/>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a:p>
          </p:txBody>
        </p:sp>
        <p:sp>
          <p:nvSpPr>
            <p:cNvPr id="24" name="직사각형 23">
              <a:extLst>
                <a:ext uri="{FF2B5EF4-FFF2-40B4-BE49-F238E27FC236}">
                  <a16:creationId xmlns:a16="http://schemas.microsoft.com/office/drawing/2014/main" xmlns="" id="{579C84FE-D171-419C-9BAB-49B511A2E002}"/>
                </a:ext>
              </a:extLst>
            </p:cNvPr>
            <p:cNvSpPr/>
            <p:nvPr/>
          </p:nvSpPr>
          <p:spPr>
            <a:xfrm>
              <a:off x="12784530" y="432771"/>
              <a:ext cx="349774" cy="349774"/>
            </a:xfrm>
            <a:prstGeom prst="rect">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endParaRPr lang="ko-KR" altLang="en-US"/>
            </a:p>
          </p:txBody>
        </p:sp>
        <p:sp>
          <p:nvSpPr>
            <p:cNvPr id="25" name="직사각형 24">
              <a:extLst>
                <a:ext uri="{FF2B5EF4-FFF2-40B4-BE49-F238E27FC236}">
                  <a16:creationId xmlns:a16="http://schemas.microsoft.com/office/drawing/2014/main" xmlns="" id="{6FE23956-D32C-42FC-9FB6-6FB8D211F940}"/>
                </a:ext>
              </a:extLst>
            </p:cNvPr>
            <p:cNvSpPr/>
            <p:nvPr/>
          </p:nvSpPr>
          <p:spPr>
            <a:xfrm>
              <a:off x="12807951" y="865542"/>
              <a:ext cx="349774" cy="349774"/>
            </a:xfrm>
            <a:prstGeom prst="rect">
              <a:avLst/>
            </a:prstGeom>
            <a:solidFill>
              <a:srgbClr val="006B7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endParaRPr lang="ko-KR" altLang="en-US"/>
            </a:p>
          </p:txBody>
        </p:sp>
        <p:sp>
          <p:nvSpPr>
            <p:cNvPr id="26" name="직사각형 25">
              <a:extLst>
                <a:ext uri="{FF2B5EF4-FFF2-40B4-BE49-F238E27FC236}">
                  <a16:creationId xmlns:a16="http://schemas.microsoft.com/office/drawing/2014/main" xmlns="" id="{337E0F34-0C6F-4FE9-AE91-FD0C96C2E532}"/>
                </a:ext>
              </a:extLst>
            </p:cNvPr>
            <p:cNvSpPr/>
            <p:nvPr/>
          </p:nvSpPr>
          <p:spPr>
            <a:xfrm>
              <a:off x="12759854" y="1731084"/>
              <a:ext cx="349774" cy="349774"/>
            </a:xfrm>
            <a:prstGeom prst="rect">
              <a:avLst/>
            </a:prstGeom>
            <a:solidFill>
              <a:srgbClr val="006EE7"/>
            </a:solidFill>
            <a:ln w="3788" cap="flat">
              <a:noFill/>
              <a:prstDash val="solid"/>
              <a:miter/>
            </a:ln>
          </p:spPr>
          <p:txBody>
            <a:bodyPr rtlCol="0" anchor="ctr"/>
            <a:lstStyle/>
            <a:p>
              <a:endParaRPr lang="ko-KR" altLang="en-US">
                <a:solidFill>
                  <a:schemeClr val="tx1"/>
                </a:solidFill>
              </a:endParaRPr>
            </a:p>
          </p:txBody>
        </p:sp>
        <p:sp>
          <p:nvSpPr>
            <p:cNvPr id="27" name="직사각형 26">
              <a:extLst>
                <a:ext uri="{FF2B5EF4-FFF2-40B4-BE49-F238E27FC236}">
                  <a16:creationId xmlns:a16="http://schemas.microsoft.com/office/drawing/2014/main" xmlns="" id="{EFBE7DD5-9515-400B-BD01-F5219C54E06E}"/>
                </a:ext>
              </a:extLst>
            </p:cNvPr>
            <p:cNvSpPr/>
            <p:nvPr/>
          </p:nvSpPr>
          <p:spPr>
            <a:xfrm>
              <a:off x="13134304" y="1731084"/>
              <a:ext cx="349774" cy="349774"/>
            </a:xfrm>
            <a:prstGeom prst="rect">
              <a:avLst/>
            </a:prstGeom>
            <a:solidFill>
              <a:srgbClr val="0D3F99"/>
            </a:solidFill>
            <a:ln w="3788" cap="flat">
              <a:noFill/>
              <a:prstDash val="solid"/>
              <a:miter/>
            </a:ln>
          </p:spPr>
          <p:txBody>
            <a:bodyPr rtlCol="0" anchor="ctr"/>
            <a:lstStyle/>
            <a:p>
              <a:endParaRPr lang="ko-KR" altLang="en-US">
                <a:solidFill>
                  <a:schemeClr val="tx1"/>
                </a:solidFill>
              </a:endParaRPr>
            </a:p>
          </p:txBody>
        </p:sp>
        <p:sp>
          <p:nvSpPr>
            <p:cNvPr id="28" name="직사각형 27">
              <a:extLst>
                <a:ext uri="{FF2B5EF4-FFF2-40B4-BE49-F238E27FC236}">
                  <a16:creationId xmlns:a16="http://schemas.microsoft.com/office/drawing/2014/main" xmlns="" id="{EB374D96-9414-4042-B2C6-AAAEA59E970B}"/>
                </a:ext>
              </a:extLst>
            </p:cNvPr>
            <p:cNvSpPr/>
            <p:nvPr/>
          </p:nvSpPr>
          <p:spPr>
            <a:xfrm>
              <a:off x="13246101" y="865542"/>
              <a:ext cx="349774" cy="349774"/>
            </a:xfrm>
            <a:prstGeom prst="rect">
              <a:avLst/>
            </a:prstGeom>
            <a:solidFill>
              <a:srgbClr val="00B9CD"/>
            </a:solidFill>
            <a:ln w="3788" cap="flat">
              <a:noFill/>
              <a:prstDash val="solid"/>
              <a:miter/>
            </a:ln>
          </p:spPr>
          <p:txBody>
            <a:bodyPr rtlCol="0" anchor="ctr"/>
            <a:lstStyle/>
            <a:p>
              <a:endParaRPr lang="ko-KR" altLang="en-US"/>
            </a:p>
          </p:txBody>
        </p:sp>
      </p:grpSp>
      <p:cxnSp>
        <p:nvCxnSpPr>
          <p:cNvPr id="2" name="직선 연결선 1">
            <a:extLst>
              <a:ext uri="{FF2B5EF4-FFF2-40B4-BE49-F238E27FC236}">
                <a16:creationId xmlns:a16="http://schemas.microsoft.com/office/drawing/2014/main" xmlns="" id="{C2B3ED2C-85F2-935A-D630-F70996DB253A}"/>
              </a:ext>
            </a:extLst>
          </p:cNvPr>
          <p:cNvCxnSpPr>
            <a:cxnSpLocks/>
          </p:cNvCxnSpPr>
          <p:nvPr userDrawn="1"/>
        </p:nvCxnSpPr>
        <p:spPr>
          <a:xfrm>
            <a:off x="-602901" y="1651691"/>
            <a:ext cx="13147589" cy="0"/>
          </a:xfrm>
          <a:prstGeom prst="line">
            <a:avLst/>
          </a:prstGeom>
          <a:no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505102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간지">
    <p:spTree>
      <p:nvGrpSpPr>
        <p:cNvPr id="1" name=""/>
        <p:cNvGrpSpPr/>
        <p:nvPr/>
      </p:nvGrpSpPr>
      <p:grpSpPr>
        <a:xfrm>
          <a:off x="0" y="0"/>
          <a:ext cx="0" cy="0"/>
          <a:chOff x="0" y="0"/>
          <a:chExt cx="0" cy="0"/>
        </a:xfrm>
      </p:grpSpPr>
      <p:pic>
        <p:nvPicPr>
          <p:cNvPr id="10" name="그림 9" descr="레고, 장난감이(가) 표시된 사진&#10;&#10;자동 생성된 설명">
            <a:extLst>
              <a:ext uri="{FF2B5EF4-FFF2-40B4-BE49-F238E27FC236}">
                <a16:creationId xmlns:a16="http://schemas.microsoft.com/office/drawing/2014/main" xmlns="" id="{5319C6D9-03A0-438D-892D-A1E87AA652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67616" cy="6858000"/>
          </a:xfrm>
          <a:prstGeom prst="rect">
            <a:avLst/>
          </a:prstGeom>
        </p:spPr>
      </p:pic>
    </p:spTree>
    <p:extLst>
      <p:ext uri="{BB962C8B-B14F-4D97-AF65-F5344CB8AC3E}">
        <p14:creationId xmlns:p14="http://schemas.microsoft.com/office/powerpoint/2010/main" val="4268054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중간간지">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xmlns="" id="{7CA5CA0B-8E56-4615-8033-0425358ED0C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00"/>
          <a:stretch/>
        </p:blipFill>
        <p:spPr>
          <a:xfrm>
            <a:off x="0" y="0"/>
            <a:ext cx="12192000" cy="6858000"/>
          </a:xfrm>
          <a:prstGeom prst="rect">
            <a:avLst/>
          </a:prstGeom>
        </p:spPr>
      </p:pic>
    </p:spTree>
    <p:extLst>
      <p:ext uri="{BB962C8B-B14F-4D97-AF65-F5344CB8AC3E}">
        <p14:creationId xmlns:p14="http://schemas.microsoft.com/office/powerpoint/2010/main" val="3389760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맺음">
    <p:spTree>
      <p:nvGrpSpPr>
        <p:cNvPr id="1" name=""/>
        <p:cNvGrpSpPr/>
        <p:nvPr/>
      </p:nvGrpSpPr>
      <p:grpSpPr>
        <a:xfrm>
          <a:off x="0" y="0"/>
          <a:ext cx="0" cy="0"/>
          <a:chOff x="0" y="0"/>
          <a:chExt cx="0" cy="0"/>
        </a:xfrm>
      </p:grpSpPr>
      <p:pic>
        <p:nvPicPr>
          <p:cNvPr id="2" name="그림 1">
            <a:extLst>
              <a:ext uri="{FF2B5EF4-FFF2-40B4-BE49-F238E27FC236}">
                <a16:creationId xmlns:a16="http://schemas.microsoft.com/office/drawing/2014/main" xmlns="" id="{BFB384B2-F62B-4A6D-AAC6-01AB2672753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34" b="-4836"/>
          <a:stretch/>
        </p:blipFill>
        <p:spPr>
          <a:xfrm>
            <a:off x="0" y="-1"/>
            <a:ext cx="12192000" cy="6858001"/>
          </a:xfrm>
          <a:prstGeom prst="rect">
            <a:avLst/>
          </a:prstGeom>
        </p:spPr>
      </p:pic>
      <p:sp>
        <p:nvSpPr>
          <p:cNvPr id="3" name="직사각형 2">
            <a:extLst>
              <a:ext uri="{FF2B5EF4-FFF2-40B4-BE49-F238E27FC236}">
                <a16:creationId xmlns:a16="http://schemas.microsoft.com/office/drawing/2014/main" xmlns="" id="{CD2D3E8D-00BF-929A-7148-1ACD4EC18B76}"/>
              </a:ext>
            </a:extLst>
          </p:cNvPr>
          <p:cNvSpPr/>
          <p:nvPr userDrawn="1"/>
        </p:nvSpPr>
        <p:spPr>
          <a:xfrm>
            <a:off x="161" y="6210000"/>
            <a:ext cx="12191679" cy="648000"/>
          </a:xfrm>
          <a:prstGeom prst="rect">
            <a:avLst/>
          </a:prstGeom>
          <a:solidFill>
            <a:schemeClr val="bg1"/>
          </a:solidFill>
          <a:ln w="1091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ko-KR" altLang="en-US" dirty="0"/>
          </a:p>
        </p:txBody>
      </p:sp>
      <p:pic>
        <p:nvPicPr>
          <p:cNvPr id="4" name="그림 3" descr="텍스트이(가) 표시된 사진&#10;&#10;자동 생성된 설명">
            <a:extLst>
              <a:ext uri="{FF2B5EF4-FFF2-40B4-BE49-F238E27FC236}">
                <a16:creationId xmlns:a16="http://schemas.microsoft.com/office/drawing/2014/main" xmlns="" id="{80D86963-8054-C57E-637A-FE8F916102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520" y="6296451"/>
            <a:ext cx="956399" cy="417948"/>
          </a:xfrm>
          <a:prstGeom prst="rect">
            <a:avLst/>
          </a:prstGeom>
        </p:spPr>
      </p:pic>
      <p:pic>
        <p:nvPicPr>
          <p:cNvPr id="5" name="그래픽 4">
            <a:extLst>
              <a:ext uri="{FF2B5EF4-FFF2-40B4-BE49-F238E27FC236}">
                <a16:creationId xmlns:a16="http://schemas.microsoft.com/office/drawing/2014/main" xmlns="" id="{CA1D3D5A-591E-A5B1-D17A-C4B7D1F2F16E}"/>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9587579" y="6348248"/>
            <a:ext cx="1081378" cy="314354"/>
          </a:xfrm>
          <a:prstGeom prst="rect">
            <a:avLst/>
          </a:prstGeom>
        </p:spPr>
      </p:pic>
      <p:pic>
        <p:nvPicPr>
          <p:cNvPr id="6" name="Picture 2" descr="주)콜로세움코퍼레이션(풀필먼트 서비스) 기업, 채용, 투자, 뉴스">
            <a:extLst>
              <a:ext uri="{FF2B5EF4-FFF2-40B4-BE49-F238E27FC236}">
                <a16:creationId xmlns:a16="http://schemas.microsoft.com/office/drawing/2014/main" xmlns="" id="{77BC43AA-4AB4-272C-14D2-BD9282344C87}"/>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966618" y="6328966"/>
            <a:ext cx="709382" cy="352918"/>
          </a:xfrm>
          <a:prstGeom prst="rect">
            <a:avLst/>
          </a:prstGeom>
          <a:noFill/>
          <a:extLst>
            <a:ext uri="{909E8E84-426E-40DD-AFC4-6F175D3DCCD1}">
              <a14:hiddenFill xmlns:a14="http://schemas.microsoft.com/office/drawing/2010/main">
                <a:solidFill>
                  <a:srgbClr val="FFFFFF"/>
                </a:solidFill>
              </a14:hiddenFill>
            </a:ext>
          </a:extLst>
        </p:spPr>
      </p:pic>
      <p:pic>
        <p:nvPicPr>
          <p:cNvPr id="7" name="그래픽 6">
            <a:extLst>
              <a:ext uri="{FF2B5EF4-FFF2-40B4-BE49-F238E27FC236}">
                <a16:creationId xmlns:a16="http://schemas.microsoft.com/office/drawing/2014/main" xmlns="" id="{F5383C69-D633-A82E-467C-703B677099F1}"/>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497155" y="6413765"/>
            <a:ext cx="745342" cy="183320"/>
          </a:xfrm>
          <a:prstGeom prst="rect">
            <a:avLst/>
          </a:prstGeom>
        </p:spPr>
      </p:pic>
      <p:pic>
        <p:nvPicPr>
          <p:cNvPr id="8" name="그림 7" descr="텍스트이(가) 표시된 사진&#10;&#10;자동 생성된 설명">
            <a:extLst>
              <a:ext uri="{FF2B5EF4-FFF2-40B4-BE49-F238E27FC236}">
                <a16:creationId xmlns:a16="http://schemas.microsoft.com/office/drawing/2014/main" xmlns="" id="{502F228E-D783-7481-8707-28E9F111B29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540158" y="6358567"/>
            <a:ext cx="1569747" cy="293717"/>
          </a:xfrm>
          <a:prstGeom prst="rect">
            <a:avLst/>
          </a:prstGeom>
        </p:spPr>
      </p:pic>
      <p:pic>
        <p:nvPicPr>
          <p:cNvPr id="9" name="그림 8">
            <a:extLst>
              <a:ext uri="{FF2B5EF4-FFF2-40B4-BE49-F238E27FC236}">
                <a16:creationId xmlns:a16="http://schemas.microsoft.com/office/drawing/2014/main" xmlns="" id="{C865BC3D-5541-C5A1-FA55-C65B029B7A5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407566" y="6412930"/>
            <a:ext cx="882352" cy="184991"/>
          </a:xfrm>
          <a:prstGeom prst="rect">
            <a:avLst/>
          </a:prstGeom>
        </p:spPr>
      </p:pic>
      <p:pic>
        <p:nvPicPr>
          <p:cNvPr id="10" name="그래픽 7">
            <a:extLst>
              <a:ext uri="{FF2B5EF4-FFF2-40B4-BE49-F238E27FC236}">
                <a16:creationId xmlns:a16="http://schemas.microsoft.com/office/drawing/2014/main" xmlns="" id="{044DAD7E-CC47-2321-4BD7-1541FF8812A6}"/>
              </a:ext>
            </a:extLst>
          </p:cNvPr>
          <p:cNvPicPr>
            <a:picLocks noChangeAspect="1"/>
          </p:cNvPicPr>
          <p:nvPr userDrawn="1"/>
        </p:nvPicPr>
        <p:blipFill>
          <a:blip r:embed="rId11">
            <a:extLst>
              <a:ext uri="{96DAC541-7B7A-43D3-8B79-37D633B846F1}">
                <asvg:svgBlip xmlns:asvg="http://schemas.microsoft.com/office/drawing/2016/SVG/main" xmlns="" r:embed="rId12"/>
              </a:ext>
            </a:extLst>
          </a:blip>
          <a:stretch>
            <a:fillRect/>
          </a:stretch>
        </p:blipFill>
        <p:spPr>
          <a:xfrm>
            <a:off x="2037241" y="6372273"/>
            <a:ext cx="1048217" cy="266304"/>
          </a:xfrm>
          <a:prstGeom prst="rect">
            <a:avLst/>
          </a:prstGeom>
        </p:spPr>
      </p:pic>
      <p:pic>
        <p:nvPicPr>
          <p:cNvPr id="11" name="그림 10" descr="텍스트이(가) 표시된 사진&#10;&#10;자동 생성된 설명">
            <a:extLst>
              <a:ext uri="{FF2B5EF4-FFF2-40B4-BE49-F238E27FC236}">
                <a16:creationId xmlns:a16="http://schemas.microsoft.com/office/drawing/2014/main" xmlns="" id="{823267FC-82DC-8910-3991-E4CA6C74E6A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83119" y="6365241"/>
            <a:ext cx="574524" cy="280368"/>
          </a:xfrm>
          <a:prstGeom prst="rect">
            <a:avLst/>
          </a:prstGeom>
        </p:spPr>
      </p:pic>
      <p:pic>
        <p:nvPicPr>
          <p:cNvPr id="12" name="그림 11" descr="텍스트, 클립아트이(가) 표시된 사진&#10;&#10;자동 생성된 설명">
            <a:extLst>
              <a:ext uri="{FF2B5EF4-FFF2-40B4-BE49-F238E27FC236}">
                <a16:creationId xmlns:a16="http://schemas.microsoft.com/office/drawing/2014/main" xmlns="" id="{8C5CD674-8003-672E-2FC9-3DC63F11763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255304" y="6356152"/>
            <a:ext cx="944190" cy="298546"/>
          </a:xfrm>
          <a:prstGeom prst="rect">
            <a:avLst/>
          </a:prstGeom>
        </p:spPr>
      </p:pic>
      <p:cxnSp>
        <p:nvCxnSpPr>
          <p:cNvPr id="14" name="직선 연결선 13">
            <a:extLst>
              <a:ext uri="{FF2B5EF4-FFF2-40B4-BE49-F238E27FC236}">
                <a16:creationId xmlns:a16="http://schemas.microsoft.com/office/drawing/2014/main" xmlns="" id="{6F3AFDFA-59C8-3B3B-5C4E-2D997A4C74E0}"/>
              </a:ext>
            </a:extLst>
          </p:cNvPr>
          <p:cNvCxnSpPr>
            <a:cxnSpLocks/>
          </p:cNvCxnSpPr>
          <p:nvPr userDrawn="1"/>
        </p:nvCxnSpPr>
        <p:spPr>
          <a:xfrm>
            <a:off x="1739580" y="6338607"/>
            <a:ext cx="0" cy="333636"/>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210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Ⅱ">
    <p:spTree>
      <p:nvGrpSpPr>
        <p:cNvPr id="1" name=""/>
        <p:cNvGrpSpPr/>
        <p:nvPr/>
      </p:nvGrpSpPr>
      <p:grpSpPr>
        <a:xfrm>
          <a:off x="0" y="0"/>
          <a:ext cx="0" cy="0"/>
          <a:chOff x="0" y="0"/>
          <a:chExt cx="0" cy="0"/>
        </a:xfrm>
      </p:grpSpPr>
      <p:sp>
        <p:nvSpPr>
          <p:cNvPr id="12" name="직사각형 11">
            <a:extLst>
              <a:ext uri="{FF2B5EF4-FFF2-40B4-BE49-F238E27FC236}">
                <a16:creationId xmlns:a16="http://schemas.microsoft.com/office/drawing/2014/main" xmlns="" id="{332BD890-5E3A-4E19-8BCC-9D114C4EAB22}"/>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 name="그룹 2">
            <a:extLst>
              <a:ext uri="{FF2B5EF4-FFF2-40B4-BE49-F238E27FC236}">
                <a16:creationId xmlns:a16="http://schemas.microsoft.com/office/drawing/2014/main" xmlns="" id="{1D592931-91C4-2CB3-9801-B83A0960ACCA}"/>
              </a:ext>
            </a:extLst>
          </p:cNvPr>
          <p:cNvGrpSpPr/>
          <p:nvPr userDrawn="1"/>
        </p:nvGrpSpPr>
        <p:grpSpPr>
          <a:xfrm>
            <a:off x="8020350" y="200997"/>
            <a:ext cx="1668017" cy="216000"/>
            <a:chOff x="8862994" y="140270"/>
            <a:chExt cx="1668017" cy="216000"/>
          </a:xfrm>
        </p:grpSpPr>
        <p:cxnSp>
          <p:nvCxnSpPr>
            <p:cNvPr id="4" name="직선 연결선 3">
              <a:extLst>
                <a:ext uri="{FF2B5EF4-FFF2-40B4-BE49-F238E27FC236}">
                  <a16:creationId xmlns:a16="http://schemas.microsoft.com/office/drawing/2014/main" xmlns="" id="{153A6FAB-C785-5958-D132-BF8FA46AB132}"/>
                </a:ext>
              </a:extLst>
            </p:cNvPr>
            <p:cNvCxnSpPr>
              <a:cxnSpLocks/>
              <a:stCxn id="6" idx="6"/>
              <a:endCxn id="11"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6" name="그래픽 62">
              <a:extLst>
                <a:ext uri="{FF2B5EF4-FFF2-40B4-BE49-F238E27FC236}">
                  <a16:creationId xmlns:a16="http://schemas.microsoft.com/office/drawing/2014/main" xmlns="" id="{EFFC2978-2807-0D4D-4F38-AA0F045F088D}"/>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7C639D58-CE63-AA35-3ED0-2B505B249B62}"/>
                </a:ext>
              </a:extLst>
            </p:cNvPr>
            <p:cNvSpPr/>
            <p:nvPr userDrawn="1"/>
          </p:nvSpPr>
          <p:spPr>
            <a:xfrm>
              <a:off x="9153397"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433E12AC-3616-7A2E-4559-BD9C5F0981AE}"/>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E687B255-4266-3456-E17E-5CAEB1BEA7C1}"/>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0" name="그래픽 62">
              <a:extLst>
                <a:ext uri="{FF2B5EF4-FFF2-40B4-BE49-F238E27FC236}">
                  <a16:creationId xmlns:a16="http://schemas.microsoft.com/office/drawing/2014/main" xmlns="" id="{205EA016-1DF5-D618-5FB2-6F7F5CC0CF4B}"/>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1" name="그래픽 62">
              <a:extLst>
                <a:ext uri="{FF2B5EF4-FFF2-40B4-BE49-F238E27FC236}">
                  <a16:creationId xmlns:a16="http://schemas.microsoft.com/office/drawing/2014/main" xmlns="" id="{51D45ADA-DF77-7BE6-B437-12AE1CBA4F27}"/>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
        <p:nvSpPr>
          <p:cNvPr id="13" name="사각형: 둥근 위쪽 모서리 12">
            <a:extLst>
              <a:ext uri="{FF2B5EF4-FFF2-40B4-BE49-F238E27FC236}">
                <a16:creationId xmlns:a16="http://schemas.microsoft.com/office/drawing/2014/main" xmlns="" id="{C1BCD2A6-79E7-3E52-4935-79011D29485C}"/>
              </a:ext>
            </a:extLst>
          </p:cNvPr>
          <p:cNvSpPr/>
          <p:nvPr userDrawn="1"/>
        </p:nvSpPr>
        <p:spPr>
          <a:xfrm rot="5400000">
            <a:off x="630000" y="-465004"/>
            <a:ext cx="252000" cy="1512000"/>
          </a:xfrm>
          <a:prstGeom prst="round2SameRect">
            <a:avLst>
              <a:gd name="adj1" fmla="val 46335"/>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Ⅱ.</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rPr>
              <a:t>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Issues &amp; Analysis</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4" name="직사각형 13">
            <a:extLst>
              <a:ext uri="{FF2B5EF4-FFF2-40B4-BE49-F238E27FC236}">
                <a16:creationId xmlns:a16="http://schemas.microsoft.com/office/drawing/2014/main" xmlns="" id="{A7ABE77C-C388-C03A-715B-7F92BBB2B6CE}"/>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554862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Ⅲ">
    <p:spTree>
      <p:nvGrpSpPr>
        <p:cNvPr id="1" name=""/>
        <p:cNvGrpSpPr/>
        <p:nvPr/>
      </p:nvGrpSpPr>
      <p:grpSpPr>
        <a:xfrm>
          <a:off x="0" y="0"/>
          <a:ext cx="0" cy="0"/>
          <a:chOff x="0" y="0"/>
          <a:chExt cx="0" cy="0"/>
        </a:xfrm>
      </p:grpSpPr>
      <p:sp>
        <p:nvSpPr>
          <p:cNvPr id="12" name="직사각형 11">
            <a:extLst>
              <a:ext uri="{FF2B5EF4-FFF2-40B4-BE49-F238E27FC236}">
                <a16:creationId xmlns:a16="http://schemas.microsoft.com/office/drawing/2014/main" xmlns="" id="{8F9904BB-3FAD-49C0-8134-75578FD57C8E}"/>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a16="http://schemas.microsoft.com/office/drawing/2014/main" xmlns="" id="{2E3D9179-8C6B-D03A-0954-5A7B823D10CC}"/>
              </a:ext>
            </a:extLst>
          </p:cNvPr>
          <p:cNvGrpSpPr/>
          <p:nvPr userDrawn="1"/>
        </p:nvGrpSpPr>
        <p:grpSpPr>
          <a:xfrm>
            <a:off x="8020350" y="200997"/>
            <a:ext cx="1668017" cy="216000"/>
            <a:chOff x="8862994" y="140270"/>
            <a:chExt cx="1668017" cy="216000"/>
          </a:xfrm>
        </p:grpSpPr>
        <p:cxnSp>
          <p:nvCxnSpPr>
            <p:cNvPr id="5" name="직선 연결선 4">
              <a:extLst>
                <a:ext uri="{FF2B5EF4-FFF2-40B4-BE49-F238E27FC236}">
                  <a16:creationId xmlns:a16="http://schemas.microsoft.com/office/drawing/2014/main" xmlns="" id="{233EA79A-D386-AD2F-5B1A-087610F01AED}"/>
                </a:ext>
              </a:extLst>
            </p:cNvPr>
            <p:cNvCxnSpPr>
              <a:cxnSpLocks/>
              <a:stCxn id="6" idx="6"/>
              <a:endCxn id="11"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6" name="그래픽 62">
              <a:extLst>
                <a:ext uri="{FF2B5EF4-FFF2-40B4-BE49-F238E27FC236}">
                  <a16:creationId xmlns:a16="http://schemas.microsoft.com/office/drawing/2014/main" xmlns="" id="{B384B303-788C-2122-78B3-9283F53CD686}"/>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DC2180E5-A372-6DFF-0A8C-94870011D5AC}"/>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890D3C85-D6DF-2F9B-5D68-D15137E4D97A}"/>
                </a:ext>
              </a:extLst>
            </p:cNvPr>
            <p:cNvSpPr/>
            <p:nvPr userDrawn="1"/>
          </p:nvSpPr>
          <p:spPr>
            <a:xfrm>
              <a:off x="9443800"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E6669BDC-0E13-B97A-49E8-45F9C2B2D9A7}"/>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0" name="그래픽 62">
              <a:extLst>
                <a:ext uri="{FF2B5EF4-FFF2-40B4-BE49-F238E27FC236}">
                  <a16:creationId xmlns:a16="http://schemas.microsoft.com/office/drawing/2014/main" xmlns="" id="{28DC8BD3-53E9-2E26-E55D-509CC1F9E5BD}"/>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1" name="그래픽 62">
              <a:extLst>
                <a:ext uri="{FF2B5EF4-FFF2-40B4-BE49-F238E27FC236}">
                  <a16:creationId xmlns:a16="http://schemas.microsoft.com/office/drawing/2014/main" xmlns="" id="{5EC860BE-33F2-521E-210D-64697D0CB13A}"/>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
        <p:nvSpPr>
          <p:cNvPr id="13" name="사각형: 둥근 위쪽 모서리 12">
            <a:extLst>
              <a:ext uri="{FF2B5EF4-FFF2-40B4-BE49-F238E27FC236}">
                <a16:creationId xmlns:a16="http://schemas.microsoft.com/office/drawing/2014/main" xmlns="" id="{A9B8903B-012F-D589-5C92-5DF3EAD34993}"/>
              </a:ext>
            </a:extLst>
          </p:cNvPr>
          <p:cNvSpPr/>
          <p:nvPr userDrawn="1"/>
        </p:nvSpPr>
        <p:spPr>
          <a:xfrm rot="5400000">
            <a:off x="630000" y="-465004"/>
            <a:ext cx="252000" cy="1512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Ⅲ.</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rPr>
              <a:t>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Vision &amp; Strategy</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4" name="직사각형 13">
            <a:extLst>
              <a:ext uri="{FF2B5EF4-FFF2-40B4-BE49-F238E27FC236}">
                <a16:creationId xmlns:a16="http://schemas.microsoft.com/office/drawing/2014/main" xmlns="" id="{D886581E-38B4-0425-A203-D52CEBFDF57E}"/>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2036215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Ⅳ">
    <p:spTree>
      <p:nvGrpSpPr>
        <p:cNvPr id="1" name=""/>
        <p:cNvGrpSpPr/>
        <p:nvPr/>
      </p:nvGrpSpPr>
      <p:grpSpPr>
        <a:xfrm>
          <a:off x="0" y="0"/>
          <a:ext cx="0" cy="0"/>
          <a:chOff x="0" y="0"/>
          <a:chExt cx="0" cy="0"/>
        </a:xfrm>
      </p:grpSpPr>
      <p:sp>
        <p:nvSpPr>
          <p:cNvPr id="12" name="직사각형 11">
            <a:extLst>
              <a:ext uri="{FF2B5EF4-FFF2-40B4-BE49-F238E27FC236}">
                <a16:creationId xmlns:a16="http://schemas.microsoft.com/office/drawing/2014/main" xmlns="" id="{86703334-4DB7-4471-876C-10EEA94C232E}"/>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a16="http://schemas.microsoft.com/office/drawing/2014/main" xmlns="" id="{AC0A23EA-281E-8CB0-5DFC-275F9C89C45D}"/>
              </a:ext>
            </a:extLst>
          </p:cNvPr>
          <p:cNvGrpSpPr/>
          <p:nvPr userDrawn="1"/>
        </p:nvGrpSpPr>
        <p:grpSpPr>
          <a:xfrm>
            <a:off x="8020350" y="200997"/>
            <a:ext cx="1668017" cy="216000"/>
            <a:chOff x="8862994" y="140270"/>
            <a:chExt cx="1668017" cy="216000"/>
          </a:xfrm>
        </p:grpSpPr>
        <p:cxnSp>
          <p:nvCxnSpPr>
            <p:cNvPr id="5" name="직선 연결선 4">
              <a:extLst>
                <a:ext uri="{FF2B5EF4-FFF2-40B4-BE49-F238E27FC236}">
                  <a16:creationId xmlns:a16="http://schemas.microsoft.com/office/drawing/2014/main" xmlns="" id="{D52A2762-6F9B-6FD4-32A9-E8EA9A67B779}"/>
                </a:ext>
              </a:extLst>
            </p:cNvPr>
            <p:cNvCxnSpPr>
              <a:cxnSpLocks/>
              <a:stCxn id="6" idx="6"/>
              <a:endCxn id="11"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6" name="그래픽 62">
              <a:extLst>
                <a:ext uri="{FF2B5EF4-FFF2-40B4-BE49-F238E27FC236}">
                  <a16:creationId xmlns:a16="http://schemas.microsoft.com/office/drawing/2014/main" xmlns="" id="{798C8178-EAEA-0678-A2BF-411A09DBEB7A}"/>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375353A5-490F-775A-CDA6-39D3621A87A7}"/>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3706197C-048F-289E-D2CB-838CEBA1D9A1}"/>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8BABA6DB-025D-5710-4984-29D609119E6D}"/>
                </a:ext>
              </a:extLst>
            </p:cNvPr>
            <p:cNvSpPr/>
            <p:nvPr userDrawn="1"/>
          </p:nvSpPr>
          <p:spPr>
            <a:xfrm>
              <a:off x="9734203"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0" name="그래픽 62">
              <a:extLst>
                <a:ext uri="{FF2B5EF4-FFF2-40B4-BE49-F238E27FC236}">
                  <a16:creationId xmlns:a16="http://schemas.microsoft.com/office/drawing/2014/main" xmlns="" id="{E6FAEA2B-5926-DAF5-5EF9-1BA412B8A866}"/>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1" name="그래픽 62">
              <a:extLst>
                <a:ext uri="{FF2B5EF4-FFF2-40B4-BE49-F238E27FC236}">
                  <a16:creationId xmlns:a16="http://schemas.microsoft.com/office/drawing/2014/main" xmlns="" id="{4A2A112E-4E41-7E20-3260-2DF6DB240523}"/>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
        <p:nvSpPr>
          <p:cNvPr id="13" name="사각형: 둥근 위쪽 모서리 12">
            <a:extLst>
              <a:ext uri="{FF2B5EF4-FFF2-40B4-BE49-F238E27FC236}">
                <a16:creationId xmlns:a16="http://schemas.microsoft.com/office/drawing/2014/main" xmlns="" id="{85D34489-3AA7-5E34-D47D-478D9C53FD93}"/>
              </a:ext>
            </a:extLst>
          </p:cNvPr>
          <p:cNvSpPr/>
          <p:nvPr userDrawn="1"/>
        </p:nvSpPr>
        <p:spPr>
          <a:xfrm rot="5400000">
            <a:off x="630000" y="-465004"/>
            <a:ext cx="252000" cy="1512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Ⅳ.</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rPr>
              <a:t>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Details of Project</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4" name="직사각형 13">
            <a:extLst>
              <a:ext uri="{FF2B5EF4-FFF2-40B4-BE49-F238E27FC236}">
                <a16:creationId xmlns:a16="http://schemas.microsoft.com/office/drawing/2014/main" xmlns="" id="{E5ACE162-9095-DA21-9390-F85A17EDADDB}"/>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3221776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Ⅴ">
    <p:spTree>
      <p:nvGrpSpPr>
        <p:cNvPr id="1" name=""/>
        <p:cNvGrpSpPr/>
        <p:nvPr/>
      </p:nvGrpSpPr>
      <p:grpSpPr>
        <a:xfrm>
          <a:off x="0" y="0"/>
          <a:ext cx="0" cy="0"/>
          <a:chOff x="0" y="0"/>
          <a:chExt cx="0" cy="0"/>
        </a:xfrm>
      </p:grpSpPr>
      <p:sp>
        <p:nvSpPr>
          <p:cNvPr id="150" name="사각형: 둥근 위쪽 모서리 149">
            <a:extLst>
              <a:ext uri="{FF2B5EF4-FFF2-40B4-BE49-F238E27FC236}">
                <a16:creationId xmlns:a16="http://schemas.microsoft.com/office/drawing/2014/main" xmlns="" id="{E3B3ED08-1592-416F-BDA4-8794B0D1E17B}"/>
              </a:ext>
            </a:extLst>
          </p:cNvPr>
          <p:cNvSpPr/>
          <p:nvPr userDrawn="1"/>
        </p:nvSpPr>
        <p:spPr>
          <a:xfrm rot="5400000">
            <a:off x="630000" y="-465005"/>
            <a:ext cx="252000" cy="1512000"/>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R="0" lvl="0" indent="0" fontAlgn="auto">
              <a:lnSpc>
                <a:spcPct val="100000"/>
              </a:lnSpc>
              <a:spcBef>
                <a:spcPts val="0"/>
              </a:spcBef>
              <a:spcAft>
                <a:spcPts val="0"/>
              </a:spcAft>
              <a:buClrTx/>
              <a:buSzTx/>
              <a:buFontTx/>
              <a:buNone/>
              <a:tabLst/>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Ⅴ. </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Plan by Project</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151" name="직사각형 150">
            <a:extLst>
              <a:ext uri="{FF2B5EF4-FFF2-40B4-BE49-F238E27FC236}">
                <a16:creationId xmlns:a16="http://schemas.microsoft.com/office/drawing/2014/main" xmlns="" id="{BE22109A-BB72-4E28-AA3D-3DAEC135F4E3}"/>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
        <p:nvSpPr>
          <p:cNvPr id="18" name="직사각형 17">
            <a:extLst>
              <a:ext uri="{FF2B5EF4-FFF2-40B4-BE49-F238E27FC236}">
                <a16:creationId xmlns:a16="http://schemas.microsoft.com/office/drawing/2014/main" xmlns="" id="{ED88520A-B9B2-44CA-9236-E92D1573BFEF}"/>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1">
            <a:extLst>
              <a:ext uri="{FF2B5EF4-FFF2-40B4-BE49-F238E27FC236}">
                <a16:creationId xmlns:a16="http://schemas.microsoft.com/office/drawing/2014/main" xmlns="" id="{494CD03D-3BFE-D5DE-89E5-E78696F467B9}"/>
              </a:ext>
            </a:extLst>
          </p:cNvPr>
          <p:cNvGrpSpPr/>
          <p:nvPr userDrawn="1"/>
        </p:nvGrpSpPr>
        <p:grpSpPr>
          <a:xfrm>
            <a:off x="8020350" y="200997"/>
            <a:ext cx="1668017" cy="216000"/>
            <a:chOff x="8862994" y="140270"/>
            <a:chExt cx="1668017" cy="216000"/>
          </a:xfrm>
        </p:grpSpPr>
        <p:cxnSp>
          <p:nvCxnSpPr>
            <p:cNvPr id="3" name="직선 연결선 2">
              <a:extLst>
                <a:ext uri="{FF2B5EF4-FFF2-40B4-BE49-F238E27FC236}">
                  <a16:creationId xmlns:a16="http://schemas.microsoft.com/office/drawing/2014/main" xmlns="" id="{B4C4B968-BC87-A55E-A5BE-3D24347DE04C}"/>
                </a:ext>
              </a:extLst>
            </p:cNvPr>
            <p:cNvCxnSpPr>
              <a:cxnSpLocks/>
              <a:stCxn id="4" idx="6"/>
              <a:endCxn id="9"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4" name="그래픽 62">
              <a:extLst>
                <a:ext uri="{FF2B5EF4-FFF2-40B4-BE49-F238E27FC236}">
                  <a16:creationId xmlns:a16="http://schemas.microsoft.com/office/drawing/2014/main" xmlns="" id="{6E19F516-49B2-5191-9617-98876C44A371}"/>
                </a:ext>
              </a:extLst>
            </p:cNvPr>
            <p:cNvSpPr/>
            <p:nvPr userDrawn="1"/>
          </p:nvSpPr>
          <p:spPr>
            <a:xfrm>
              <a:off x="8862994"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5" name="그래픽 62">
              <a:extLst>
                <a:ext uri="{FF2B5EF4-FFF2-40B4-BE49-F238E27FC236}">
                  <a16:creationId xmlns:a16="http://schemas.microsoft.com/office/drawing/2014/main" xmlns="" id="{BDE5DA70-820D-240C-FB61-DEF6C421F790}"/>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6" name="그래픽 62">
              <a:extLst>
                <a:ext uri="{FF2B5EF4-FFF2-40B4-BE49-F238E27FC236}">
                  <a16:creationId xmlns:a16="http://schemas.microsoft.com/office/drawing/2014/main" xmlns="" id="{A71A77E5-C1E8-7219-61A6-F98AD88558CA}"/>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7" name="그래픽 62">
              <a:extLst>
                <a:ext uri="{FF2B5EF4-FFF2-40B4-BE49-F238E27FC236}">
                  <a16:creationId xmlns:a16="http://schemas.microsoft.com/office/drawing/2014/main" xmlns="" id="{46FC49C7-696F-A831-F0D2-1D257DB2477E}"/>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B0F90367-BD1C-97AD-5D9A-B6625D295547}"/>
                </a:ext>
              </a:extLst>
            </p:cNvPr>
            <p:cNvSpPr/>
            <p:nvPr userDrawn="1"/>
          </p:nvSpPr>
          <p:spPr>
            <a:xfrm>
              <a:off x="10024606"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C85C99CA-7635-66AD-4D81-32AE0C80BF25}"/>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Tree>
    <p:extLst>
      <p:ext uri="{BB962C8B-B14F-4D97-AF65-F5344CB8AC3E}">
        <p14:creationId xmlns:p14="http://schemas.microsoft.com/office/powerpoint/2010/main" val="3397212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Ⅰ">
    <p:spTree>
      <p:nvGrpSpPr>
        <p:cNvPr id="1" name=""/>
        <p:cNvGrpSpPr/>
        <p:nvPr/>
      </p:nvGrpSpPr>
      <p:grpSpPr>
        <a:xfrm>
          <a:off x="0" y="0"/>
          <a:ext cx="0" cy="0"/>
          <a:chOff x="0" y="0"/>
          <a:chExt cx="0" cy="0"/>
        </a:xfrm>
      </p:grpSpPr>
      <p:grpSp>
        <p:nvGrpSpPr>
          <p:cNvPr id="12" name="그룹 11">
            <a:extLst>
              <a:ext uri="{FF2B5EF4-FFF2-40B4-BE49-F238E27FC236}">
                <a16:creationId xmlns:a16="http://schemas.microsoft.com/office/drawing/2014/main" xmlns="" id="{34524C32-3618-16E5-5C62-AF79D81DB0E4}"/>
              </a:ext>
            </a:extLst>
          </p:cNvPr>
          <p:cNvGrpSpPr/>
          <p:nvPr userDrawn="1"/>
        </p:nvGrpSpPr>
        <p:grpSpPr>
          <a:xfrm>
            <a:off x="8020350" y="200997"/>
            <a:ext cx="1668017" cy="216000"/>
            <a:chOff x="8862994" y="140270"/>
            <a:chExt cx="1668017" cy="216000"/>
          </a:xfrm>
        </p:grpSpPr>
        <p:cxnSp>
          <p:nvCxnSpPr>
            <p:cNvPr id="6" name="직선 연결선 5">
              <a:extLst>
                <a:ext uri="{FF2B5EF4-FFF2-40B4-BE49-F238E27FC236}">
                  <a16:creationId xmlns:a16="http://schemas.microsoft.com/office/drawing/2014/main" xmlns="" id="{DC87B222-B25F-4405-AFA4-62B02BAF58B5}"/>
                </a:ext>
              </a:extLst>
            </p:cNvPr>
            <p:cNvCxnSpPr>
              <a:cxnSpLocks/>
              <a:stCxn id="7" idx="6"/>
              <a:endCxn id="3" idx="2"/>
            </p:cNvCxnSpPr>
            <p:nvPr userDrawn="1"/>
          </p:nvCxnSpPr>
          <p:spPr>
            <a:xfrm>
              <a:off x="9078994" y="248270"/>
              <a:ext cx="1236017" cy="0"/>
            </a:xfrm>
            <a:prstGeom prst="line">
              <a:avLst/>
            </a:prstGeom>
            <a:ln w="9525">
              <a:solidFill>
                <a:srgbClr val="BEDBFA"/>
              </a:solidFill>
            </a:ln>
          </p:spPr>
          <p:style>
            <a:lnRef idx="1">
              <a:schemeClr val="accent1"/>
            </a:lnRef>
            <a:fillRef idx="0">
              <a:schemeClr val="accent1"/>
            </a:fillRef>
            <a:effectRef idx="0">
              <a:schemeClr val="accent1"/>
            </a:effectRef>
            <a:fontRef idx="minor">
              <a:schemeClr val="tx1"/>
            </a:fontRef>
          </p:style>
        </p:cxnSp>
        <p:sp>
          <p:nvSpPr>
            <p:cNvPr id="7" name="그래픽 62">
              <a:extLst>
                <a:ext uri="{FF2B5EF4-FFF2-40B4-BE49-F238E27FC236}">
                  <a16:creationId xmlns:a16="http://schemas.microsoft.com/office/drawing/2014/main" xmlns="" id="{6C7F5EF3-0D8D-40D0-B67C-0670CE8F0162}"/>
                </a:ext>
              </a:extLst>
            </p:cNvPr>
            <p:cNvSpPr/>
            <p:nvPr userDrawn="1"/>
          </p:nvSpPr>
          <p:spPr>
            <a:xfrm>
              <a:off x="8862994" y="140270"/>
              <a:ext cx="216000" cy="216000"/>
            </a:xfrm>
            <a:prstGeom prst="ellipse">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Ⅰ</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8" name="그래픽 62">
              <a:extLst>
                <a:ext uri="{FF2B5EF4-FFF2-40B4-BE49-F238E27FC236}">
                  <a16:creationId xmlns:a16="http://schemas.microsoft.com/office/drawing/2014/main" xmlns="" id="{41E2A595-68A8-4002-A836-FD457705F79A}"/>
                </a:ext>
              </a:extLst>
            </p:cNvPr>
            <p:cNvSpPr/>
            <p:nvPr userDrawn="1"/>
          </p:nvSpPr>
          <p:spPr>
            <a:xfrm>
              <a:off x="9153397"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lvl="0"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Ⅱ</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9" name="그래픽 62">
              <a:extLst>
                <a:ext uri="{FF2B5EF4-FFF2-40B4-BE49-F238E27FC236}">
                  <a16:creationId xmlns:a16="http://schemas.microsoft.com/office/drawing/2014/main" xmlns="" id="{89E8833B-3A6E-4F2D-8C49-7A3FEDF71B32}"/>
                </a:ext>
              </a:extLst>
            </p:cNvPr>
            <p:cNvSpPr/>
            <p:nvPr userDrawn="1"/>
          </p:nvSpPr>
          <p:spPr>
            <a:xfrm>
              <a:off x="9443800"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Ⅲ</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0" name="그래픽 62">
              <a:extLst>
                <a:ext uri="{FF2B5EF4-FFF2-40B4-BE49-F238E27FC236}">
                  <a16:creationId xmlns:a16="http://schemas.microsoft.com/office/drawing/2014/main" xmlns="" id="{4CEC5C37-96AE-42B1-906C-DE0CA6C87A9F}"/>
                </a:ext>
              </a:extLst>
            </p:cNvPr>
            <p:cNvSpPr/>
            <p:nvPr userDrawn="1"/>
          </p:nvSpPr>
          <p:spPr>
            <a:xfrm>
              <a:off x="9734203"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Ⅳ</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11" name="그래픽 62">
              <a:extLst>
                <a:ext uri="{FF2B5EF4-FFF2-40B4-BE49-F238E27FC236}">
                  <a16:creationId xmlns:a16="http://schemas.microsoft.com/office/drawing/2014/main" xmlns="" id="{70FEDABD-9BA7-4F4B-8C31-FA439AD4D829}"/>
                </a:ext>
              </a:extLst>
            </p:cNvPr>
            <p:cNvSpPr/>
            <p:nvPr userDrawn="1"/>
          </p:nvSpPr>
          <p:spPr>
            <a:xfrm>
              <a:off x="10024606"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Ⅴ</a:t>
              </a:r>
              <a:endParaRPr lang="ko-KR" altLang="en-US" sz="1000" spc="0" dirty="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endParaRPr>
            </a:p>
          </p:txBody>
        </p:sp>
        <p:sp>
          <p:nvSpPr>
            <p:cNvPr id="3" name="그래픽 62">
              <a:extLst>
                <a:ext uri="{FF2B5EF4-FFF2-40B4-BE49-F238E27FC236}">
                  <a16:creationId xmlns:a16="http://schemas.microsoft.com/office/drawing/2014/main" xmlns="" id="{6D935EC2-6031-5036-E453-83942662356E}"/>
                </a:ext>
              </a:extLst>
            </p:cNvPr>
            <p:cNvSpPr/>
            <p:nvPr userDrawn="1"/>
          </p:nvSpPr>
          <p:spPr>
            <a:xfrm>
              <a:off x="10315011" y="140270"/>
              <a:ext cx="216000" cy="216000"/>
            </a:xfrm>
            <a:prstGeom prst="ellipse">
              <a:avLst/>
            </a:prstGeom>
            <a:solidFill>
              <a:srgbClr val="C7E2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ko-KR" sz="1000" spc="0">
                  <a:gradFill>
                    <a:gsLst>
                      <a:gs pos="81416">
                        <a:schemeClr val="bg1"/>
                      </a:gs>
                      <a:gs pos="70000">
                        <a:schemeClr val="bg1"/>
                      </a:gs>
                    </a:gsLst>
                    <a:lin ang="5400000" scaled="1"/>
                  </a:gradFill>
                  <a:latin typeface="KoPub바탕체 Bold" panose="00000800000000000000" pitchFamily="2" charset="-127"/>
                  <a:ea typeface="KoPub바탕체 Bold" panose="00000800000000000000" pitchFamily="2" charset="-127"/>
                </a:rPr>
                <a:t>Ⅵ</a:t>
              </a:r>
            </a:p>
          </p:txBody>
        </p:sp>
      </p:grpSp>
      <p:sp>
        <p:nvSpPr>
          <p:cNvPr id="14" name="직사각형 13">
            <a:extLst>
              <a:ext uri="{FF2B5EF4-FFF2-40B4-BE49-F238E27FC236}">
                <a16:creationId xmlns:a16="http://schemas.microsoft.com/office/drawing/2014/main" xmlns="" id="{F24BFEFB-8B1C-4B10-9969-C4F7C22EF2F7}"/>
              </a:ext>
            </a:extLst>
          </p:cNvPr>
          <p:cNvSpPr/>
          <p:nvPr userDrawn="1"/>
        </p:nvSpPr>
        <p:spPr>
          <a:xfrm>
            <a:off x="336000" y="1008000"/>
            <a:ext cx="720000" cy="36000"/>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사각형: 둥근 위쪽 모서리 1">
            <a:extLst>
              <a:ext uri="{FF2B5EF4-FFF2-40B4-BE49-F238E27FC236}">
                <a16:creationId xmlns:a16="http://schemas.microsoft.com/office/drawing/2014/main" xmlns="" id="{06722EAF-5154-1080-550F-795AF15712AB}"/>
              </a:ext>
            </a:extLst>
          </p:cNvPr>
          <p:cNvSpPr/>
          <p:nvPr userDrawn="1"/>
        </p:nvSpPr>
        <p:spPr>
          <a:xfrm rot="5400000">
            <a:off x="356938" y="-191942"/>
            <a:ext cx="252000" cy="965876"/>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24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Ⅰ.</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rPr>
              <a:t> </a:t>
            </a:r>
            <a:r>
              <a:rPr lang="en-US" altLang="ko-KR" sz="1100" kern="0" spc="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rPr>
              <a:t>Status</a:t>
            </a:r>
            <a:endParaRPr lang="ko-KR" altLang="en-US" sz="1100" kern="0" spc="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cs typeface="+mn-cs"/>
            </a:endParaRPr>
          </a:p>
        </p:txBody>
      </p:sp>
      <p:sp>
        <p:nvSpPr>
          <p:cNvPr id="4" name="직사각형 3">
            <a:extLst>
              <a:ext uri="{FF2B5EF4-FFF2-40B4-BE49-F238E27FC236}">
                <a16:creationId xmlns:a16="http://schemas.microsoft.com/office/drawing/2014/main" xmlns="" id="{3F83DBE8-C0B0-25AF-F32D-D222998B348E}"/>
              </a:ext>
            </a:extLst>
          </p:cNvPr>
          <p:cNvSpPr/>
          <p:nvPr userDrawn="1"/>
        </p:nvSpPr>
        <p:spPr>
          <a:xfrm rot="5400000">
            <a:off x="-99000" y="263996"/>
            <a:ext cx="252000" cy="54000"/>
          </a:xfrm>
          <a:prstGeom prst="rect">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360000" rtlCol="0" anchor="ctr"/>
          <a:lstStyle/>
          <a:p>
            <a:pPr algn="l"/>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2510507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16.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20.svg"/><Relationship Id="rId2" Type="http://schemas.openxmlformats.org/officeDocument/2006/relationships/slideLayout" Target="../slideLayouts/slideLayout10.xml"/><Relationship Id="rId16" Type="http://schemas.openxmlformats.org/officeDocument/2006/relationships/image" Target="../media/image24.sv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5.png"/><Relationship Id="rId5" Type="http://schemas.openxmlformats.org/officeDocument/2006/relationships/slideLayout" Target="../slideLayouts/slideLayout13.xml"/><Relationship Id="rId15" Type="http://schemas.openxmlformats.org/officeDocument/2006/relationships/image" Target="../media/image17.png"/><Relationship Id="rId10" Type="http://schemas.openxmlformats.org/officeDocument/2006/relationships/image" Target="../media/image18.svg"/><Relationship Id="rId4" Type="http://schemas.openxmlformats.org/officeDocument/2006/relationships/slideLayout" Target="../slideLayouts/slideLayout12.xml"/><Relationship Id="rId9" Type="http://schemas.openxmlformats.org/officeDocument/2006/relationships/image" Target="../media/image14.png"/><Relationship Id="rId14" Type="http://schemas.openxmlformats.org/officeDocument/2006/relationships/image" Target="../media/image2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084249"/>
      </p:ext>
    </p:extLst>
  </p:cSld>
  <p:clrMap bg1="lt1" tx1="dk1" bg2="lt2" tx2="dk2" accent1="accent1" accent2="accent2" accent3="accent3" accent4="accent4" accent5="accent5" accent6="accent6" hlink="hlink" folHlink="folHlink"/>
  <p:sldLayoutIdLst>
    <p:sldLayoutId id="2147483675" r:id="rId1"/>
    <p:sldLayoutId id="2147483650" r:id="rId2"/>
    <p:sldLayoutId id="2147483651" r:id="rId3"/>
    <p:sldLayoutId id="2147483678" r:id="rId4"/>
    <p:sldLayoutId id="2147483679" r:id="rId5"/>
    <p:sldLayoutId id="2147483680" r:id="rId6"/>
    <p:sldLayoutId id="2147483681" r:id="rId7"/>
    <p:sldLayoutId id="2147483682" r:id="rId8"/>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xmlns="" id="{534CB539-1820-4314-B59E-05C9ECEC67A7}"/>
              </a:ext>
            </a:extLst>
          </p:cNvPr>
          <p:cNvSpPr/>
          <p:nvPr userDrawn="1"/>
        </p:nvSpPr>
        <p:spPr>
          <a:xfrm>
            <a:off x="-2" y="0"/>
            <a:ext cx="12192002" cy="1044000"/>
          </a:xfrm>
          <a:prstGeom prst="rect">
            <a:avLst/>
          </a:prstGeom>
          <a:gradFill>
            <a:gsLst>
              <a:gs pos="97000">
                <a:srgbClr val="EFF9FD"/>
              </a:gs>
              <a:gs pos="98000">
                <a:srgbClr val="A2CBF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dirty="0"/>
          </a:p>
        </p:txBody>
      </p:sp>
      <p:sp>
        <p:nvSpPr>
          <p:cNvPr id="3" name="자유형: 도형 2">
            <a:extLst>
              <a:ext uri="{FF2B5EF4-FFF2-40B4-BE49-F238E27FC236}">
                <a16:creationId xmlns:a16="http://schemas.microsoft.com/office/drawing/2014/main" xmlns="" id="{E5A3198A-22B2-4D36-8015-645535F27D78}"/>
              </a:ext>
            </a:extLst>
          </p:cNvPr>
          <p:cNvSpPr/>
          <p:nvPr userDrawn="1"/>
        </p:nvSpPr>
        <p:spPr>
          <a:xfrm>
            <a:off x="9123264" y="0"/>
            <a:ext cx="3068736" cy="1044000"/>
          </a:xfrm>
          <a:custGeom>
            <a:avLst/>
            <a:gdLst>
              <a:gd name="connsiteX0" fmla="*/ 1773130 w 3068736"/>
              <a:gd name="connsiteY0" fmla="*/ 0 h 1044000"/>
              <a:gd name="connsiteX1" fmla="*/ 2603014 w 3068736"/>
              <a:gd name="connsiteY1" fmla="*/ 0 h 1044000"/>
              <a:gd name="connsiteX2" fmla="*/ 2774372 w 3068736"/>
              <a:gd name="connsiteY2" fmla="*/ 0 h 1044000"/>
              <a:gd name="connsiteX3" fmla="*/ 3068736 w 3068736"/>
              <a:gd name="connsiteY3" fmla="*/ 0 h 1044000"/>
              <a:gd name="connsiteX4" fmla="*/ 3068736 w 3068736"/>
              <a:gd name="connsiteY4" fmla="*/ 1044000 h 1044000"/>
              <a:gd name="connsiteX5" fmla="*/ 2470077 w 3068736"/>
              <a:gd name="connsiteY5" fmla="*/ 1044000 h 1044000"/>
              <a:gd name="connsiteX6" fmla="*/ 2298719 w 3068736"/>
              <a:gd name="connsiteY6" fmla="*/ 1044000 h 1044000"/>
              <a:gd name="connsiteX7" fmla="*/ 1831126 w 3068736"/>
              <a:gd name="connsiteY7" fmla="*/ 1044000 h 1044000"/>
              <a:gd name="connsiteX8" fmla="*/ 1468835 w 3068736"/>
              <a:gd name="connsiteY8" fmla="*/ 1044000 h 1044000"/>
              <a:gd name="connsiteX9" fmla="*/ 1001242 w 3068736"/>
              <a:gd name="connsiteY9" fmla="*/ 1044000 h 1044000"/>
              <a:gd name="connsiteX10" fmla="*/ 829884 w 3068736"/>
              <a:gd name="connsiteY10" fmla="*/ 1044000 h 1044000"/>
              <a:gd name="connsiteX11" fmla="*/ 0 w 3068736"/>
              <a:gd name="connsiteY11" fmla="*/ 1044000 h 10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68736" h="1044000">
                <a:moveTo>
                  <a:pt x="1773130" y="0"/>
                </a:moveTo>
                <a:lnTo>
                  <a:pt x="2603014" y="0"/>
                </a:lnTo>
                <a:lnTo>
                  <a:pt x="2774372" y="0"/>
                </a:lnTo>
                <a:lnTo>
                  <a:pt x="3068736" y="0"/>
                </a:lnTo>
                <a:lnTo>
                  <a:pt x="3068736" y="1044000"/>
                </a:lnTo>
                <a:lnTo>
                  <a:pt x="2470077" y="1044000"/>
                </a:lnTo>
                <a:lnTo>
                  <a:pt x="2298719" y="1044000"/>
                </a:lnTo>
                <a:lnTo>
                  <a:pt x="1831126" y="1044000"/>
                </a:lnTo>
                <a:lnTo>
                  <a:pt x="1468835" y="1044000"/>
                </a:lnTo>
                <a:lnTo>
                  <a:pt x="1001242" y="1044000"/>
                </a:lnTo>
                <a:lnTo>
                  <a:pt x="829884" y="1044000"/>
                </a:lnTo>
                <a:lnTo>
                  <a:pt x="0" y="1044000"/>
                </a:lnTo>
                <a:close/>
              </a:path>
            </a:pathLst>
          </a:custGeom>
          <a:solidFill>
            <a:srgbClr val="C6E5F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4" name="자유형: 도형 3">
            <a:extLst>
              <a:ext uri="{FF2B5EF4-FFF2-40B4-BE49-F238E27FC236}">
                <a16:creationId xmlns:a16="http://schemas.microsoft.com/office/drawing/2014/main" xmlns="" id="{3AC3377F-1188-4227-8AEC-8C309A3AC432}"/>
              </a:ext>
            </a:extLst>
          </p:cNvPr>
          <p:cNvSpPr/>
          <p:nvPr userDrawn="1"/>
        </p:nvSpPr>
        <p:spPr>
          <a:xfrm flipH="1">
            <a:off x="8816852" y="178370"/>
            <a:ext cx="3375148" cy="1985485"/>
          </a:xfrm>
          <a:custGeom>
            <a:avLst/>
            <a:gdLst>
              <a:gd name="connsiteX0" fmla="*/ 0 w 6794532"/>
              <a:gd name="connsiteY0" fmla="*/ 0 h 3996989"/>
              <a:gd name="connsiteX1" fmla="*/ 6794532 w 6794532"/>
              <a:gd name="connsiteY1" fmla="*/ 3996989 h 3996989"/>
              <a:gd name="connsiteX2" fmla="*/ 3821897 w 6794532"/>
              <a:gd name="connsiteY2" fmla="*/ 3996989 h 3996989"/>
              <a:gd name="connsiteX3" fmla="*/ 0 w 6794532"/>
              <a:gd name="connsiteY3" fmla="*/ 1774623 h 3996989"/>
            </a:gdLst>
            <a:ahLst/>
            <a:cxnLst>
              <a:cxn ang="0">
                <a:pos x="connsiteX0" y="connsiteY0"/>
              </a:cxn>
              <a:cxn ang="0">
                <a:pos x="connsiteX1" y="connsiteY1"/>
              </a:cxn>
              <a:cxn ang="0">
                <a:pos x="connsiteX2" y="connsiteY2"/>
              </a:cxn>
              <a:cxn ang="0">
                <a:pos x="connsiteX3" y="connsiteY3"/>
              </a:cxn>
            </a:cxnLst>
            <a:rect l="l" t="t" r="r" b="b"/>
            <a:pathLst>
              <a:path w="6794532" h="3996989">
                <a:moveTo>
                  <a:pt x="0" y="0"/>
                </a:moveTo>
                <a:lnTo>
                  <a:pt x="6794532" y="3996989"/>
                </a:lnTo>
                <a:lnTo>
                  <a:pt x="3821897" y="3996989"/>
                </a:lnTo>
                <a:lnTo>
                  <a:pt x="0" y="1774623"/>
                </a:lnTo>
                <a:close/>
              </a:path>
            </a:pathLst>
          </a:custGeom>
          <a:solidFill>
            <a:srgbClr val="9CD2F6">
              <a:alpha val="74000"/>
            </a:srgbClr>
          </a:solidFill>
          <a:ln w="9525" cap="flat">
            <a:noFill/>
            <a:prstDash val="solid"/>
            <a:miter/>
          </a:ln>
        </p:spPr>
        <p:txBody>
          <a:bodyPr wrap="square" rtlCol="0" anchor="ctr">
            <a:noAutofit/>
          </a:bodyPr>
          <a:lstStyle/>
          <a:p>
            <a:endParaRPr lang="ko-KR" altLang="en-US"/>
          </a:p>
        </p:txBody>
      </p:sp>
      <p:sp>
        <p:nvSpPr>
          <p:cNvPr id="5" name="직사각형 4">
            <a:extLst>
              <a:ext uri="{FF2B5EF4-FFF2-40B4-BE49-F238E27FC236}">
                <a16:creationId xmlns:a16="http://schemas.microsoft.com/office/drawing/2014/main" xmlns="" id="{DE8D8800-AFCB-4DE4-8F25-97CF393219FD}"/>
              </a:ext>
            </a:extLst>
          </p:cNvPr>
          <p:cNvSpPr/>
          <p:nvPr userDrawn="1"/>
        </p:nvSpPr>
        <p:spPr>
          <a:xfrm flipV="1">
            <a:off x="8700815" y="1043999"/>
            <a:ext cx="3491185" cy="146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8" name="직사각형 17">
            <a:extLst>
              <a:ext uri="{FF2B5EF4-FFF2-40B4-BE49-F238E27FC236}">
                <a16:creationId xmlns:a16="http://schemas.microsoft.com/office/drawing/2014/main" xmlns="" id="{C331FE74-9666-4B44-8131-50125AAFC65F}"/>
              </a:ext>
            </a:extLst>
          </p:cNvPr>
          <p:cNvSpPr/>
          <p:nvPr userDrawn="1"/>
        </p:nvSpPr>
        <p:spPr>
          <a:xfrm>
            <a:off x="0" y="1008000"/>
            <a:ext cx="12193200" cy="36000"/>
          </a:xfrm>
          <a:prstGeom prst="rect">
            <a:avLst/>
          </a:prstGeom>
          <a:solidFill>
            <a:srgbClr val="B5D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0" name="그래픽 19">
            <a:extLst>
              <a:ext uri="{FF2B5EF4-FFF2-40B4-BE49-F238E27FC236}">
                <a16:creationId xmlns:a16="http://schemas.microsoft.com/office/drawing/2014/main" xmlns="" id="{82E56483-3515-48CF-9D12-6F913645F17B}"/>
              </a:ext>
            </a:extLst>
          </p:cNvPr>
          <p:cNvPicPr>
            <a:picLocks noChangeAspect="1"/>
          </p:cNvPicPr>
          <p:nvPr userDrawn="1"/>
        </p:nvPicPr>
        <p:blipFill rotWithShape="1">
          <a:blip r:embed="rId9">
            <a:extLst>
              <a:ext uri="{96DAC541-7B7A-43D3-8B79-37D633B846F1}">
                <asvg:svgBlip xmlns:asvg="http://schemas.microsoft.com/office/drawing/2016/SVG/main" xmlns="" r:embed="rId10"/>
              </a:ext>
            </a:extLst>
          </a:blip>
          <a:srcRect t="39250"/>
          <a:stretch/>
        </p:blipFill>
        <p:spPr>
          <a:xfrm flipH="1">
            <a:off x="10856409" y="0"/>
            <a:ext cx="999590" cy="631862"/>
          </a:xfrm>
          <a:prstGeom prst="rect">
            <a:avLst/>
          </a:prstGeom>
        </p:spPr>
      </p:pic>
      <p:grpSp>
        <p:nvGrpSpPr>
          <p:cNvPr id="21" name="그룹 20">
            <a:extLst>
              <a:ext uri="{FF2B5EF4-FFF2-40B4-BE49-F238E27FC236}">
                <a16:creationId xmlns:a16="http://schemas.microsoft.com/office/drawing/2014/main" xmlns="" id="{E49AC8DB-439B-464A-9232-34A97B8F8EE3}"/>
              </a:ext>
            </a:extLst>
          </p:cNvPr>
          <p:cNvGrpSpPr/>
          <p:nvPr userDrawn="1"/>
        </p:nvGrpSpPr>
        <p:grpSpPr>
          <a:xfrm>
            <a:off x="11204582" y="475277"/>
            <a:ext cx="381248" cy="428610"/>
            <a:chOff x="11144018" y="445656"/>
            <a:chExt cx="381248" cy="428610"/>
          </a:xfrm>
        </p:grpSpPr>
        <p:sp>
          <p:nvSpPr>
            <p:cNvPr id="22" name="자유형: 도형 21">
              <a:extLst>
                <a:ext uri="{FF2B5EF4-FFF2-40B4-BE49-F238E27FC236}">
                  <a16:creationId xmlns:a16="http://schemas.microsoft.com/office/drawing/2014/main" xmlns="" id="{728C0A40-D241-466E-BBEB-207DFE56C10E}"/>
                </a:ext>
              </a:extLst>
            </p:cNvPr>
            <p:cNvSpPr/>
            <p:nvPr/>
          </p:nvSpPr>
          <p:spPr>
            <a:xfrm>
              <a:off x="11295125" y="661658"/>
              <a:ext cx="39282" cy="11261"/>
            </a:xfrm>
            <a:custGeom>
              <a:avLst/>
              <a:gdLst>
                <a:gd name="connsiteX0" fmla="*/ 39000 w 39282"/>
                <a:gd name="connsiteY0" fmla="*/ 7963 h 11261"/>
                <a:gd name="connsiteX1" fmla="*/ 29430 w 39282"/>
                <a:gd name="connsiteY1" fmla="*/ 2409 h 11261"/>
                <a:gd name="connsiteX2" fmla="*/ -283 w 39282"/>
                <a:gd name="connsiteY2" fmla="*/ 5286 h 11261"/>
                <a:gd name="connsiteX3" fmla="*/ 9287 w 39282"/>
                <a:gd name="connsiteY3" fmla="*/ 10841 h 11261"/>
                <a:gd name="connsiteX4" fmla="*/ 39000 w 39282"/>
                <a:gd name="connsiteY4" fmla="*/ 7963 h 11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2" h="11261">
                  <a:moveTo>
                    <a:pt x="39000" y="7963"/>
                  </a:moveTo>
                  <a:lnTo>
                    <a:pt x="29430" y="2409"/>
                  </a:lnTo>
                  <a:cubicBezTo>
                    <a:pt x="21868" y="-2008"/>
                    <a:pt x="11294" y="-1406"/>
                    <a:pt x="-283" y="5286"/>
                  </a:cubicBezTo>
                  <a:lnTo>
                    <a:pt x="9287" y="10841"/>
                  </a:lnTo>
                  <a:cubicBezTo>
                    <a:pt x="20864" y="4149"/>
                    <a:pt x="31437" y="3546"/>
                    <a:pt x="39000" y="7963"/>
                  </a:cubicBezTo>
                  <a:close/>
                </a:path>
              </a:pathLst>
            </a:custGeom>
            <a:solidFill>
              <a:srgbClr val="FFFFFF"/>
            </a:solidFill>
            <a:ln w="6684" cap="flat">
              <a:noFill/>
              <a:prstDash val="solid"/>
              <a:miter/>
            </a:ln>
          </p:spPr>
          <p:txBody>
            <a:bodyPr rtlCol="0" anchor="ctr"/>
            <a:lstStyle/>
            <a:p>
              <a:endParaRPr lang="ko-KR" altLang="en-US"/>
            </a:p>
          </p:txBody>
        </p:sp>
        <p:grpSp>
          <p:nvGrpSpPr>
            <p:cNvPr id="23" name="그래픽 790">
              <a:extLst>
                <a:ext uri="{FF2B5EF4-FFF2-40B4-BE49-F238E27FC236}">
                  <a16:creationId xmlns:a16="http://schemas.microsoft.com/office/drawing/2014/main" xmlns="" id="{49C217C9-9E21-44A8-B4F3-BF50B9B5411F}"/>
                </a:ext>
              </a:extLst>
            </p:cNvPr>
            <p:cNvGrpSpPr/>
            <p:nvPr/>
          </p:nvGrpSpPr>
          <p:grpSpPr>
            <a:xfrm>
              <a:off x="11295259" y="661594"/>
              <a:ext cx="39148" cy="11325"/>
              <a:chOff x="11295259" y="661594"/>
              <a:chExt cx="39148" cy="11325"/>
            </a:xfrm>
            <a:solidFill>
              <a:srgbClr val="FFFFFF"/>
            </a:solidFill>
          </p:grpSpPr>
          <p:sp>
            <p:nvSpPr>
              <p:cNvPr id="133" name="자유형: 도형 132">
                <a:extLst>
                  <a:ext uri="{FF2B5EF4-FFF2-40B4-BE49-F238E27FC236}">
                    <a16:creationId xmlns:a16="http://schemas.microsoft.com/office/drawing/2014/main" xmlns="" id="{FD779CDD-3E79-4493-9528-AE7EDADD828E}"/>
                  </a:ext>
                </a:extLst>
              </p:cNvPr>
              <p:cNvSpPr/>
              <p:nvPr/>
            </p:nvSpPr>
            <p:spPr>
              <a:xfrm>
                <a:off x="11311989" y="661594"/>
                <a:ext cx="22418" cy="8447"/>
              </a:xfrm>
              <a:custGeom>
                <a:avLst/>
                <a:gdLst>
                  <a:gd name="connsiteX0" fmla="*/ 22135 w 22418"/>
                  <a:gd name="connsiteY0" fmla="*/ 8027 h 8447"/>
                  <a:gd name="connsiteX1" fmla="*/ 12566 w 22418"/>
                  <a:gd name="connsiteY1" fmla="*/ 2472 h 8447"/>
                  <a:gd name="connsiteX2" fmla="*/ -283 w 22418"/>
                  <a:gd name="connsiteY2" fmla="*/ -338 h 8447"/>
                  <a:gd name="connsiteX3" fmla="*/ 9286 w 22418"/>
                  <a:gd name="connsiteY3" fmla="*/ 5283 h 8447"/>
                  <a:gd name="connsiteX4" fmla="*/ 22135 w 22418"/>
                  <a:gd name="connsiteY4" fmla="*/ 8027 h 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8" h="8447">
                    <a:moveTo>
                      <a:pt x="22135" y="8027"/>
                    </a:moveTo>
                    <a:lnTo>
                      <a:pt x="12566" y="2472"/>
                    </a:lnTo>
                    <a:cubicBezTo>
                      <a:pt x="8664" y="257"/>
                      <a:pt x="4187" y="-727"/>
                      <a:pt x="-283" y="-338"/>
                    </a:cubicBezTo>
                    <a:lnTo>
                      <a:pt x="9286" y="5283"/>
                    </a:lnTo>
                    <a:cubicBezTo>
                      <a:pt x="13750" y="4875"/>
                      <a:pt x="18227" y="5832"/>
                      <a:pt x="22135" y="8027"/>
                    </a:cubicBezTo>
                    <a:close/>
                  </a:path>
                </a:pathLst>
              </a:custGeom>
              <a:solidFill>
                <a:srgbClr val="FFFFFF"/>
              </a:solidFill>
              <a:ln w="6684" cap="flat">
                <a:noFill/>
                <a:prstDash val="solid"/>
                <a:miter/>
              </a:ln>
            </p:spPr>
            <p:txBody>
              <a:bodyPr rtlCol="0" anchor="ctr"/>
              <a:lstStyle/>
              <a:p>
                <a:endParaRPr lang="ko-KR" altLang="en-US"/>
              </a:p>
            </p:txBody>
          </p:sp>
          <p:sp>
            <p:nvSpPr>
              <p:cNvPr id="134" name="자유형: 도형 133">
                <a:extLst>
                  <a:ext uri="{FF2B5EF4-FFF2-40B4-BE49-F238E27FC236}">
                    <a16:creationId xmlns:a16="http://schemas.microsoft.com/office/drawing/2014/main" xmlns="" id="{6F3972B9-D62B-401D-8CE4-0596AED7D95E}"/>
                  </a:ext>
                </a:extLst>
              </p:cNvPr>
              <p:cNvSpPr/>
              <p:nvPr/>
            </p:nvSpPr>
            <p:spPr>
              <a:xfrm>
                <a:off x="11303222" y="661677"/>
                <a:ext cx="18336" cy="7495"/>
              </a:xfrm>
              <a:custGeom>
                <a:avLst/>
                <a:gdLst>
                  <a:gd name="connsiteX0" fmla="*/ 18053 w 18336"/>
                  <a:gd name="connsiteY0" fmla="*/ 5200 h 7495"/>
                  <a:gd name="connsiteX1" fmla="*/ 8483 w 18336"/>
                  <a:gd name="connsiteY1" fmla="*/ -421 h 7495"/>
                  <a:gd name="connsiteX2" fmla="*/ -283 w 18336"/>
                  <a:gd name="connsiteY2" fmla="*/ 1519 h 7495"/>
                  <a:gd name="connsiteX3" fmla="*/ 9286 w 18336"/>
                  <a:gd name="connsiteY3" fmla="*/ 7074 h 7495"/>
                  <a:gd name="connsiteX4" fmla="*/ 18053 w 18336"/>
                  <a:gd name="connsiteY4" fmla="*/ 5200 h 7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6" h="7495">
                    <a:moveTo>
                      <a:pt x="18053" y="5200"/>
                    </a:moveTo>
                    <a:lnTo>
                      <a:pt x="8483" y="-421"/>
                    </a:lnTo>
                    <a:cubicBezTo>
                      <a:pt x="5492" y="-160"/>
                      <a:pt x="2541" y="496"/>
                      <a:pt x="-283" y="1519"/>
                    </a:cubicBezTo>
                    <a:lnTo>
                      <a:pt x="9286" y="7074"/>
                    </a:lnTo>
                    <a:cubicBezTo>
                      <a:pt x="12104" y="6037"/>
                      <a:pt x="15055" y="5408"/>
                      <a:pt x="18053" y="5200"/>
                    </a:cubicBezTo>
                    <a:close/>
                  </a:path>
                </a:pathLst>
              </a:custGeom>
              <a:solidFill>
                <a:srgbClr val="FFFFFF"/>
              </a:solidFill>
              <a:ln w="6684" cap="flat">
                <a:noFill/>
                <a:prstDash val="solid"/>
                <a:miter/>
              </a:ln>
            </p:spPr>
            <p:txBody>
              <a:bodyPr rtlCol="0" anchor="ctr"/>
              <a:lstStyle/>
              <a:p>
                <a:endParaRPr lang="ko-KR" altLang="en-US"/>
              </a:p>
            </p:txBody>
          </p:sp>
          <p:sp>
            <p:nvSpPr>
              <p:cNvPr id="135" name="자유형: 도형 134">
                <a:extLst>
                  <a:ext uri="{FF2B5EF4-FFF2-40B4-BE49-F238E27FC236}">
                    <a16:creationId xmlns:a16="http://schemas.microsoft.com/office/drawing/2014/main" xmlns="" id="{26792461-0041-440A-88A0-B7084998B682}"/>
                  </a:ext>
                </a:extLst>
              </p:cNvPr>
              <p:cNvSpPr/>
              <p:nvPr/>
            </p:nvSpPr>
            <p:spPr>
              <a:xfrm>
                <a:off x="11295259" y="663617"/>
                <a:ext cx="17667" cy="9302"/>
              </a:xfrm>
              <a:custGeom>
                <a:avLst/>
                <a:gdLst>
                  <a:gd name="connsiteX0" fmla="*/ 17250 w 17667"/>
                  <a:gd name="connsiteY0" fmla="*/ 5133 h 9302"/>
                  <a:gd name="connsiteX1" fmla="*/ 7814 w 17667"/>
                  <a:gd name="connsiteY1" fmla="*/ -421 h 9302"/>
                  <a:gd name="connsiteX2" fmla="*/ -283 w 17667"/>
                  <a:gd name="connsiteY2" fmla="*/ 3326 h 9302"/>
                  <a:gd name="connsiteX3" fmla="*/ 9286 w 17667"/>
                  <a:gd name="connsiteY3" fmla="*/ 8881 h 9302"/>
                  <a:gd name="connsiteX4" fmla="*/ 17384 w 17667"/>
                  <a:gd name="connsiteY4" fmla="*/ 5133 h 9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67" h="9302">
                    <a:moveTo>
                      <a:pt x="17250" y="5133"/>
                    </a:moveTo>
                    <a:lnTo>
                      <a:pt x="7814" y="-421"/>
                    </a:lnTo>
                    <a:cubicBezTo>
                      <a:pt x="4997" y="549"/>
                      <a:pt x="2280" y="1801"/>
                      <a:pt x="-283" y="3326"/>
                    </a:cubicBezTo>
                    <a:lnTo>
                      <a:pt x="9286" y="8881"/>
                    </a:lnTo>
                    <a:cubicBezTo>
                      <a:pt x="11863" y="7382"/>
                      <a:pt x="14573" y="6130"/>
                      <a:pt x="17384" y="5133"/>
                    </a:cubicBezTo>
                    <a:close/>
                  </a:path>
                </a:pathLst>
              </a:custGeom>
              <a:solidFill>
                <a:srgbClr val="FFFFFF"/>
              </a:solidFill>
              <a:ln w="6684" cap="flat">
                <a:noFill/>
                <a:prstDash val="solid"/>
                <a:miter/>
              </a:ln>
            </p:spPr>
            <p:txBody>
              <a:bodyPr rtlCol="0" anchor="ctr"/>
              <a:lstStyle/>
              <a:p>
                <a:endParaRPr lang="ko-KR" altLang="en-US"/>
              </a:p>
            </p:txBody>
          </p:sp>
        </p:grpSp>
        <p:sp>
          <p:nvSpPr>
            <p:cNvPr id="24" name="자유형: 도형 23">
              <a:extLst>
                <a:ext uri="{FF2B5EF4-FFF2-40B4-BE49-F238E27FC236}">
                  <a16:creationId xmlns:a16="http://schemas.microsoft.com/office/drawing/2014/main" xmlns="" id="{D58939DF-5E51-4009-88EA-6E743BC2A570}"/>
                </a:ext>
              </a:extLst>
            </p:cNvPr>
            <p:cNvSpPr/>
            <p:nvPr/>
          </p:nvSpPr>
          <p:spPr>
            <a:xfrm>
              <a:off x="11253433" y="667432"/>
              <a:ext cx="51261" cy="104463"/>
            </a:xfrm>
            <a:custGeom>
              <a:avLst/>
              <a:gdLst>
                <a:gd name="connsiteX0" fmla="*/ 11963 w 51261"/>
                <a:gd name="connsiteY0" fmla="*/ 98421 h 104463"/>
                <a:gd name="connsiteX1" fmla="*/ 21533 w 51261"/>
                <a:gd name="connsiteY1" fmla="*/ 104043 h 104463"/>
                <a:gd name="connsiteX2" fmla="*/ 9353 w 51261"/>
                <a:gd name="connsiteY2" fmla="*/ 77274 h 104463"/>
                <a:gd name="connsiteX3" fmla="*/ 50978 w 51261"/>
                <a:gd name="connsiteY3" fmla="*/ 5133 h 104463"/>
                <a:gd name="connsiteX4" fmla="*/ 41408 w 51261"/>
                <a:gd name="connsiteY4" fmla="*/ -421 h 104463"/>
                <a:gd name="connsiteX5" fmla="*/ -283 w 51261"/>
                <a:gd name="connsiteY5" fmla="*/ 71720 h 104463"/>
                <a:gd name="connsiteX6" fmla="*/ 11963 w 51261"/>
                <a:gd name="connsiteY6" fmla="*/ 98421 h 104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61" h="104463">
                  <a:moveTo>
                    <a:pt x="11963" y="98421"/>
                  </a:moveTo>
                  <a:lnTo>
                    <a:pt x="21533" y="104043"/>
                  </a:lnTo>
                  <a:cubicBezTo>
                    <a:pt x="14038" y="99626"/>
                    <a:pt x="9353" y="90658"/>
                    <a:pt x="9353" y="77274"/>
                  </a:cubicBezTo>
                  <a:cubicBezTo>
                    <a:pt x="10866" y="47943"/>
                    <a:pt x="26345" y="21121"/>
                    <a:pt x="50978" y="5133"/>
                  </a:cubicBezTo>
                  <a:lnTo>
                    <a:pt x="41408" y="-421"/>
                  </a:lnTo>
                  <a:cubicBezTo>
                    <a:pt x="16782" y="15580"/>
                    <a:pt x="1283" y="42388"/>
                    <a:pt x="-283" y="71720"/>
                  </a:cubicBezTo>
                  <a:cubicBezTo>
                    <a:pt x="-216" y="84836"/>
                    <a:pt x="4468" y="94071"/>
                    <a:pt x="11963" y="98421"/>
                  </a:cubicBezTo>
                  <a:close/>
                </a:path>
              </a:pathLst>
            </a:custGeom>
            <a:solidFill>
              <a:srgbClr val="FFFFFF"/>
            </a:solidFill>
            <a:ln w="6684" cap="flat">
              <a:noFill/>
              <a:prstDash val="solid"/>
              <a:miter/>
            </a:ln>
          </p:spPr>
          <p:txBody>
            <a:bodyPr rtlCol="0" anchor="ctr"/>
            <a:lstStyle/>
            <a:p>
              <a:endParaRPr lang="ko-KR" altLang="en-US"/>
            </a:p>
          </p:txBody>
        </p:sp>
        <p:grpSp>
          <p:nvGrpSpPr>
            <p:cNvPr id="25" name="그래픽 790">
              <a:extLst>
                <a:ext uri="{FF2B5EF4-FFF2-40B4-BE49-F238E27FC236}">
                  <a16:creationId xmlns:a16="http://schemas.microsoft.com/office/drawing/2014/main" xmlns="" id="{E55F080E-FE7E-4AF1-847A-D87E81BAB3B4}"/>
                </a:ext>
              </a:extLst>
            </p:cNvPr>
            <p:cNvGrpSpPr/>
            <p:nvPr/>
          </p:nvGrpSpPr>
          <p:grpSpPr>
            <a:xfrm>
              <a:off x="11253433" y="667365"/>
              <a:ext cx="51261" cy="104530"/>
              <a:chOff x="11253433" y="667365"/>
              <a:chExt cx="51261" cy="104530"/>
            </a:xfrm>
            <a:solidFill>
              <a:srgbClr val="FFFFFF"/>
            </a:solidFill>
          </p:grpSpPr>
          <p:sp>
            <p:nvSpPr>
              <p:cNvPr id="124" name="자유형: 도형 123">
                <a:extLst>
                  <a:ext uri="{FF2B5EF4-FFF2-40B4-BE49-F238E27FC236}">
                    <a16:creationId xmlns:a16="http://schemas.microsoft.com/office/drawing/2014/main" xmlns="" id="{1C7A3047-EC9D-4B5C-B2A3-9AE146535EC0}"/>
                  </a:ext>
                </a:extLst>
              </p:cNvPr>
              <p:cNvSpPr/>
              <p:nvPr/>
            </p:nvSpPr>
            <p:spPr>
              <a:xfrm>
                <a:off x="11294723" y="667365"/>
                <a:ext cx="9971" cy="5554"/>
              </a:xfrm>
              <a:custGeom>
                <a:avLst/>
                <a:gdLst>
                  <a:gd name="connsiteX0" fmla="*/ 9688 w 9971"/>
                  <a:gd name="connsiteY0" fmla="*/ 5133 h 5554"/>
                  <a:gd name="connsiteX1" fmla="*/ 118 w 9971"/>
                  <a:gd name="connsiteY1" fmla="*/ -421 h 5554"/>
                  <a:gd name="connsiteX2" fmla="*/ -283 w 9971"/>
                  <a:gd name="connsiteY2" fmla="*/ -421 h 5554"/>
                  <a:gd name="connsiteX3" fmla="*/ 9287 w 9971"/>
                  <a:gd name="connsiteY3" fmla="*/ 5133 h 5554"/>
                  <a:gd name="connsiteX4" fmla="*/ 9688 w 9971"/>
                  <a:gd name="connsiteY4" fmla="*/ 5133 h 5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1" h="5554">
                    <a:moveTo>
                      <a:pt x="9688" y="5133"/>
                    </a:moveTo>
                    <a:lnTo>
                      <a:pt x="118" y="-421"/>
                    </a:lnTo>
                    <a:lnTo>
                      <a:pt x="-283" y="-421"/>
                    </a:lnTo>
                    <a:lnTo>
                      <a:pt x="9287" y="5133"/>
                    </a:lnTo>
                    <a:lnTo>
                      <a:pt x="9688" y="5133"/>
                    </a:lnTo>
                    <a:close/>
                  </a:path>
                </a:pathLst>
              </a:custGeom>
              <a:solidFill>
                <a:srgbClr val="FFFFFF"/>
              </a:solidFill>
              <a:ln w="6684" cap="flat">
                <a:noFill/>
                <a:prstDash val="solid"/>
                <a:miter/>
              </a:ln>
            </p:spPr>
            <p:txBody>
              <a:bodyPr rtlCol="0" anchor="ctr"/>
              <a:lstStyle/>
              <a:p>
                <a:endParaRPr lang="ko-KR" altLang="en-US"/>
              </a:p>
            </p:txBody>
          </p:sp>
          <p:sp>
            <p:nvSpPr>
              <p:cNvPr id="125" name="자유형: 도형 124">
                <a:extLst>
                  <a:ext uri="{FF2B5EF4-FFF2-40B4-BE49-F238E27FC236}">
                    <a16:creationId xmlns:a16="http://schemas.microsoft.com/office/drawing/2014/main" xmlns="" id="{B6067784-AA3F-409E-9722-EAA243AE44D9}"/>
                  </a:ext>
                </a:extLst>
              </p:cNvPr>
              <p:cNvSpPr/>
              <p:nvPr/>
            </p:nvSpPr>
            <p:spPr>
              <a:xfrm>
                <a:off x="11285622" y="667633"/>
                <a:ext cx="18670" cy="12246"/>
              </a:xfrm>
              <a:custGeom>
                <a:avLst/>
                <a:gdLst>
                  <a:gd name="connsiteX0" fmla="*/ 18388 w 18670"/>
                  <a:gd name="connsiteY0" fmla="*/ 5133 h 12246"/>
                  <a:gd name="connsiteX1" fmla="*/ 8818 w 18670"/>
                  <a:gd name="connsiteY1" fmla="*/ -421 h 12246"/>
                  <a:gd name="connsiteX2" fmla="*/ -283 w 18670"/>
                  <a:gd name="connsiteY2" fmla="*/ 6271 h 12246"/>
                  <a:gd name="connsiteX3" fmla="*/ 9286 w 18670"/>
                  <a:gd name="connsiteY3" fmla="*/ 11825 h 12246"/>
                  <a:gd name="connsiteX4" fmla="*/ 18388 w 18670"/>
                  <a:gd name="connsiteY4" fmla="*/ 5133 h 12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0" h="12246">
                    <a:moveTo>
                      <a:pt x="18388" y="5133"/>
                    </a:moveTo>
                    <a:lnTo>
                      <a:pt x="8818" y="-421"/>
                    </a:lnTo>
                    <a:cubicBezTo>
                      <a:pt x="5606" y="1553"/>
                      <a:pt x="2561" y="3795"/>
                      <a:pt x="-283" y="6271"/>
                    </a:cubicBezTo>
                    <a:lnTo>
                      <a:pt x="9286" y="11825"/>
                    </a:lnTo>
                    <a:cubicBezTo>
                      <a:pt x="12131" y="9349"/>
                      <a:pt x="15176" y="7107"/>
                      <a:pt x="18388" y="5133"/>
                    </a:cubicBezTo>
                    <a:close/>
                  </a:path>
                </a:pathLst>
              </a:custGeom>
              <a:solidFill>
                <a:srgbClr val="FFFFFF"/>
              </a:solidFill>
              <a:ln w="6684" cap="flat">
                <a:noFill/>
                <a:prstDash val="solid"/>
                <a:miter/>
              </a:ln>
            </p:spPr>
            <p:txBody>
              <a:bodyPr rtlCol="0" anchor="ctr"/>
              <a:lstStyle/>
              <a:p>
                <a:endParaRPr lang="ko-KR" altLang="en-US"/>
              </a:p>
            </p:txBody>
          </p:sp>
          <p:sp>
            <p:nvSpPr>
              <p:cNvPr id="126" name="자유형: 도형 125">
                <a:extLst>
                  <a:ext uri="{FF2B5EF4-FFF2-40B4-BE49-F238E27FC236}">
                    <a16:creationId xmlns:a16="http://schemas.microsoft.com/office/drawing/2014/main" xmlns="" id="{6536C9A4-E81F-4EC0-850A-BCB1BC709DCD}"/>
                  </a:ext>
                </a:extLst>
              </p:cNvPr>
              <p:cNvSpPr/>
              <p:nvPr/>
            </p:nvSpPr>
            <p:spPr>
              <a:xfrm>
                <a:off x="11276855" y="674057"/>
                <a:ext cx="18336" cy="14254"/>
              </a:xfrm>
              <a:custGeom>
                <a:avLst/>
                <a:gdLst>
                  <a:gd name="connsiteX0" fmla="*/ 18053 w 18336"/>
                  <a:gd name="connsiteY0" fmla="*/ 5133 h 14254"/>
                  <a:gd name="connsiteX1" fmla="*/ 8483 w 18336"/>
                  <a:gd name="connsiteY1" fmla="*/ -421 h 14254"/>
                  <a:gd name="connsiteX2" fmla="*/ -283 w 18336"/>
                  <a:gd name="connsiteY2" fmla="*/ 8279 h 14254"/>
                  <a:gd name="connsiteX3" fmla="*/ 9286 w 18336"/>
                  <a:gd name="connsiteY3" fmla="*/ 13833 h 14254"/>
                  <a:gd name="connsiteX4" fmla="*/ 18053 w 18336"/>
                  <a:gd name="connsiteY4" fmla="*/ 5133 h 14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6" h="14254">
                    <a:moveTo>
                      <a:pt x="18053" y="5133"/>
                    </a:moveTo>
                    <a:lnTo>
                      <a:pt x="8483" y="-421"/>
                    </a:lnTo>
                    <a:cubicBezTo>
                      <a:pt x="5351" y="2256"/>
                      <a:pt x="2420" y="5167"/>
                      <a:pt x="-283" y="8279"/>
                    </a:cubicBezTo>
                    <a:lnTo>
                      <a:pt x="9286" y="13833"/>
                    </a:lnTo>
                    <a:cubicBezTo>
                      <a:pt x="11990" y="10721"/>
                      <a:pt x="14921" y="7810"/>
                      <a:pt x="18053" y="5133"/>
                    </a:cubicBezTo>
                    <a:close/>
                  </a:path>
                </a:pathLst>
              </a:custGeom>
              <a:solidFill>
                <a:srgbClr val="FFFFFF"/>
              </a:solidFill>
              <a:ln w="6684" cap="flat">
                <a:noFill/>
                <a:prstDash val="solid"/>
                <a:miter/>
              </a:ln>
            </p:spPr>
            <p:txBody>
              <a:bodyPr rtlCol="0" anchor="ctr"/>
              <a:lstStyle/>
              <a:p>
                <a:endParaRPr lang="ko-KR" altLang="en-US"/>
              </a:p>
            </p:txBody>
          </p:sp>
          <p:sp>
            <p:nvSpPr>
              <p:cNvPr id="127" name="자유형: 도형 126">
                <a:extLst>
                  <a:ext uri="{FF2B5EF4-FFF2-40B4-BE49-F238E27FC236}">
                    <a16:creationId xmlns:a16="http://schemas.microsoft.com/office/drawing/2014/main" xmlns="" id="{F0BAFF18-FFE3-4C37-90AB-5413DCF047CE}"/>
                  </a:ext>
                </a:extLst>
              </p:cNvPr>
              <p:cNvSpPr/>
              <p:nvPr/>
            </p:nvSpPr>
            <p:spPr>
              <a:xfrm>
                <a:off x="11260661" y="682757"/>
                <a:ext cx="25764" cy="30984"/>
              </a:xfrm>
              <a:custGeom>
                <a:avLst/>
                <a:gdLst>
                  <a:gd name="connsiteX0" fmla="*/ 25481 w 25764"/>
                  <a:gd name="connsiteY0" fmla="*/ 5133 h 30984"/>
                  <a:gd name="connsiteX1" fmla="*/ 15912 w 25764"/>
                  <a:gd name="connsiteY1" fmla="*/ -421 h 30984"/>
                  <a:gd name="connsiteX2" fmla="*/ -283 w 25764"/>
                  <a:gd name="connsiteY2" fmla="*/ 25009 h 30984"/>
                  <a:gd name="connsiteX3" fmla="*/ 9353 w 25764"/>
                  <a:gd name="connsiteY3" fmla="*/ 30563 h 30984"/>
                  <a:gd name="connsiteX4" fmla="*/ 25481 w 25764"/>
                  <a:gd name="connsiteY4" fmla="*/ 5133 h 30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4" h="30984">
                    <a:moveTo>
                      <a:pt x="25481" y="5133"/>
                    </a:moveTo>
                    <a:lnTo>
                      <a:pt x="15912" y="-421"/>
                    </a:lnTo>
                    <a:cubicBezTo>
                      <a:pt x="9253" y="7188"/>
                      <a:pt x="3792" y="15760"/>
                      <a:pt x="-283" y="25009"/>
                    </a:cubicBezTo>
                    <a:lnTo>
                      <a:pt x="9353" y="30563"/>
                    </a:lnTo>
                    <a:cubicBezTo>
                      <a:pt x="13409" y="21315"/>
                      <a:pt x="18843" y="12742"/>
                      <a:pt x="25481" y="5133"/>
                    </a:cubicBezTo>
                    <a:close/>
                  </a:path>
                </a:pathLst>
              </a:custGeom>
              <a:solidFill>
                <a:srgbClr val="FFFFFF"/>
              </a:solidFill>
              <a:ln w="6684" cap="flat">
                <a:noFill/>
                <a:prstDash val="solid"/>
                <a:miter/>
              </a:ln>
            </p:spPr>
            <p:txBody>
              <a:bodyPr rtlCol="0" anchor="ctr"/>
              <a:lstStyle/>
              <a:p>
                <a:endParaRPr lang="ko-KR" altLang="en-US"/>
              </a:p>
            </p:txBody>
          </p:sp>
          <p:sp>
            <p:nvSpPr>
              <p:cNvPr id="128" name="자유형: 도형 127">
                <a:extLst>
                  <a:ext uri="{FF2B5EF4-FFF2-40B4-BE49-F238E27FC236}">
                    <a16:creationId xmlns:a16="http://schemas.microsoft.com/office/drawing/2014/main" xmlns="" id="{DE5A4CFF-89C4-4627-A4D8-557CA40E9BB2}"/>
                  </a:ext>
                </a:extLst>
              </p:cNvPr>
              <p:cNvSpPr/>
              <p:nvPr/>
            </p:nvSpPr>
            <p:spPr>
              <a:xfrm>
                <a:off x="11256846" y="708187"/>
                <a:ext cx="13451" cy="15860"/>
              </a:xfrm>
              <a:custGeom>
                <a:avLst/>
                <a:gdLst>
                  <a:gd name="connsiteX0" fmla="*/ 13168 w 13451"/>
                  <a:gd name="connsiteY0" fmla="*/ 5133 h 15860"/>
                  <a:gd name="connsiteX1" fmla="*/ 3531 w 13451"/>
                  <a:gd name="connsiteY1" fmla="*/ -421 h 15860"/>
                  <a:gd name="connsiteX2" fmla="*/ -283 w 13451"/>
                  <a:gd name="connsiteY2" fmla="*/ 9885 h 15860"/>
                  <a:gd name="connsiteX3" fmla="*/ 9287 w 13451"/>
                  <a:gd name="connsiteY3" fmla="*/ 15439 h 15860"/>
                  <a:gd name="connsiteX4" fmla="*/ 13168 w 13451"/>
                  <a:gd name="connsiteY4" fmla="*/ 5133 h 15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1" h="15860">
                    <a:moveTo>
                      <a:pt x="13168" y="5133"/>
                    </a:moveTo>
                    <a:lnTo>
                      <a:pt x="3531" y="-421"/>
                    </a:lnTo>
                    <a:cubicBezTo>
                      <a:pt x="2046" y="2932"/>
                      <a:pt x="768" y="6371"/>
                      <a:pt x="-283" y="9885"/>
                    </a:cubicBezTo>
                    <a:lnTo>
                      <a:pt x="9287" y="15439"/>
                    </a:lnTo>
                    <a:cubicBezTo>
                      <a:pt x="10377" y="11932"/>
                      <a:pt x="11669" y="8486"/>
                      <a:pt x="13168" y="5133"/>
                    </a:cubicBezTo>
                    <a:close/>
                  </a:path>
                </a:pathLst>
              </a:custGeom>
              <a:solidFill>
                <a:srgbClr val="FFFFFF"/>
              </a:solidFill>
              <a:ln w="6684" cap="flat">
                <a:noFill/>
                <a:prstDash val="solid"/>
                <a:miter/>
              </a:ln>
            </p:spPr>
            <p:txBody>
              <a:bodyPr rtlCol="0" anchor="ctr"/>
              <a:lstStyle/>
              <a:p>
                <a:endParaRPr lang="ko-KR" altLang="en-US"/>
              </a:p>
            </p:txBody>
          </p:sp>
          <p:sp>
            <p:nvSpPr>
              <p:cNvPr id="129" name="자유형: 도형 128">
                <a:extLst>
                  <a:ext uri="{FF2B5EF4-FFF2-40B4-BE49-F238E27FC236}">
                    <a16:creationId xmlns:a16="http://schemas.microsoft.com/office/drawing/2014/main" xmlns="" id="{EF6EC723-FF74-449B-896B-A8B6374EE4C3}"/>
                  </a:ext>
                </a:extLst>
              </p:cNvPr>
              <p:cNvSpPr/>
              <p:nvPr/>
            </p:nvSpPr>
            <p:spPr>
              <a:xfrm>
                <a:off x="11254303" y="718493"/>
                <a:ext cx="12112" cy="16462"/>
              </a:xfrm>
              <a:custGeom>
                <a:avLst/>
                <a:gdLst>
                  <a:gd name="connsiteX0" fmla="*/ 11829 w 12112"/>
                  <a:gd name="connsiteY0" fmla="*/ 5133 h 16462"/>
                  <a:gd name="connsiteX1" fmla="*/ 2260 w 12112"/>
                  <a:gd name="connsiteY1" fmla="*/ -421 h 16462"/>
                  <a:gd name="connsiteX2" fmla="*/ -283 w 12112"/>
                  <a:gd name="connsiteY2" fmla="*/ 10487 h 16462"/>
                  <a:gd name="connsiteX3" fmla="*/ 9286 w 12112"/>
                  <a:gd name="connsiteY3" fmla="*/ 16041 h 16462"/>
                  <a:gd name="connsiteX4" fmla="*/ 11829 w 12112"/>
                  <a:gd name="connsiteY4" fmla="*/ 5133 h 16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2" h="16462">
                    <a:moveTo>
                      <a:pt x="11829" y="5133"/>
                    </a:moveTo>
                    <a:lnTo>
                      <a:pt x="2260" y="-421"/>
                    </a:lnTo>
                    <a:cubicBezTo>
                      <a:pt x="1135" y="3146"/>
                      <a:pt x="286" y="6793"/>
                      <a:pt x="-283" y="10487"/>
                    </a:cubicBezTo>
                    <a:lnTo>
                      <a:pt x="9286" y="16041"/>
                    </a:lnTo>
                    <a:cubicBezTo>
                      <a:pt x="9855" y="12347"/>
                      <a:pt x="10705" y="8700"/>
                      <a:pt x="11829" y="5133"/>
                    </a:cubicBezTo>
                    <a:close/>
                  </a:path>
                </a:pathLst>
              </a:custGeom>
              <a:solidFill>
                <a:srgbClr val="FFFFFF"/>
              </a:solidFill>
              <a:ln w="6684" cap="flat">
                <a:noFill/>
                <a:prstDash val="solid"/>
                <a:miter/>
              </a:ln>
            </p:spPr>
            <p:txBody>
              <a:bodyPr rtlCol="0" anchor="ctr"/>
              <a:lstStyle/>
              <a:p>
                <a:endParaRPr lang="ko-KR" altLang="en-US"/>
              </a:p>
            </p:txBody>
          </p:sp>
          <p:sp>
            <p:nvSpPr>
              <p:cNvPr id="130" name="자유형: 도형 129">
                <a:extLst>
                  <a:ext uri="{FF2B5EF4-FFF2-40B4-BE49-F238E27FC236}">
                    <a16:creationId xmlns:a16="http://schemas.microsoft.com/office/drawing/2014/main" xmlns="" id="{82678FB9-68D5-4F51-9C2C-11B239303B0A}"/>
                  </a:ext>
                </a:extLst>
              </p:cNvPr>
              <p:cNvSpPr/>
              <p:nvPr/>
            </p:nvSpPr>
            <p:spPr>
              <a:xfrm>
                <a:off x="11253433" y="729401"/>
                <a:ext cx="10573" cy="15860"/>
              </a:xfrm>
              <a:custGeom>
                <a:avLst/>
                <a:gdLst>
                  <a:gd name="connsiteX0" fmla="*/ 10157 w 10573"/>
                  <a:gd name="connsiteY0" fmla="*/ 5133 h 15860"/>
                  <a:gd name="connsiteX1" fmla="*/ 587 w 10573"/>
                  <a:gd name="connsiteY1" fmla="*/ -421 h 15860"/>
                  <a:gd name="connsiteX2" fmla="*/ -283 w 10573"/>
                  <a:gd name="connsiteY2" fmla="*/ 9684 h 15860"/>
                  <a:gd name="connsiteX3" fmla="*/ -283 w 10573"/>
                  <a:gd name="connsiteY3" fmla="*/ 9684 h 15860"/>
                  <a:gd name="connsiteX4" fmla="*/ 9487 w 10573"/>
                  <a:gd name="connsiteY4" fmla="*/ 15439 h 15860"/>
                  <a:gd name="connsiteX5" fmla="*/ 9487 w 10573"/>
                  <a:gd name="connsiteY5" fmla="*/ 15439 h 15860"/>
                  <a:gd name="connsiteX6" fmla="*/ 10290 w 10573"/>
                  <a:gd name="connsiteY6" fmla="*/ 5334 h 1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73" h="15860">
                    <a:moveTo>
                      <a:pt x="10157" y="5133"/>
                    </a:moveTo>
                    <a:lnTo>
                      <a:pt x="587" y="-421"/>
                    </a:lnTo>
                    <a:cubicBezTo>
                      <a:pt x="5" y="2918"/>
                      <a:pt x="-290" y="6298"/>
                      <a:pt x="-283" y="9684"/>
                    </a:cubicBezTo>
                    <a:lnTo>
                      <a:pt x="-283" y="9684"/>
                    </a:lnTo>
                    <a:lnTo>
                      <a:pt x="9487" y="15439"/>
                    </a:lnTo>
                    <a:lnTo>
                      <a:pt x="9487" y="15439"/>
                    </a:lnTo>
                    <a:cubicBezTo>
                      <a:pt x="9461" y="12053"/>
                      <a:pt x="9728" y="8673"/>
                      <a:pt x="10290" y="5334"/>
                    </a:cubicBezTo>
                    <a:close/>
                  </a:path>
                </a:pathLst>
              </a:custGeom>
              <a:solidFill>
                <a:srgbClr val="FFFFFF"/>
              </a:solidFill>
              <a:ln w="6684" cap="flat">
                <a:no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xmlns="" id="{030349AC-AA31-486C-B926-95560F08B23F}"/>
                  </a:ext>
                </a:extLst>
              </p:cNvPr>
              <p:cNvSpPr/>
              <p:nvPr/>
            </p:nvSpPr>
            <p:spPr>
              <a:xfrm>
                <a:off x="11253567" y="739707"/>
                <a:ext cx="10707" cy="15592"/>
              </a:xfrm>
              <a:custGeom>
                <a:avLst/>
                <a:gdLst>
                  <a:gd name="connsiteX0" fmla="*/ 9353 w 10707"/>
                  <a:gd name="connsiteY0" fmla="*/ 5133 h 15592"/>
                  <a:gd name="connsiteX1" fmla="*/ -283 w 10707"/>
                  <a:gd name="connsiteY1" fmla="*/ -421 h 15592"/>
                  <a:gd name="connsiteX2" fmla="*/ 855 w 10707"/>
                  <a:gd name="connsiteY2" fmla="*/ 9617 h 15592"/>
                  <a:gd name="connsiteX3" fmla="*/ 10424 w 10707"/>
                  <a:gd name="connsiteY3" fmla="*/ 15171 h 15592"/>
                  <a:gd name="connsiteX4" fmla="*/ 9353 w 10707"/>
                  <a:gd name="connsiteY4" fmla="*/ 5133 h 15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7" h="15592">
                    <a:moveTo>
                      <a:pt x="9353" y="5133"/>
                    </a:moveTo>
                    <a:lnTo>
                      <a:pt x="-283" y="-421"/>
                    </a:lnTo>
                    <a:cubicBezTo>
                      <a:pt x="-270" y="2958"/>
                      <a:pt x="112" y="6324"/>
                      <a:pt x="855" y="9617"/>
                    </a:cubicBezTo>
                    <a:lnTo>
                      <a:pt x="10424" y="15171"/>
                    </a:lnTo>
                    <a:cubicBezTo>
                      <a:pt x="9668" y="11879"/>
                      <a:pt x="9307" y="8513"/>
                      <a:pt x="9353" y="5133"/>
                    </a:cubicBezTo>
                    <a:close/>
                  </a:path>
                </a:pathLst>
              </a:custGeom>
              <a:solidFill>
                <a:srgbClr val="FFFFFF"/>
              </a:solidFill>
              <a:ln w="6684" cap="flat">
                <a:noFill/>
                <a:prstDash val="solid"/>
                <a:miter/>
              </a:ln>
            </p:spPr>
            <p:txBody>
              <a:bodyPr rtlCol="0" anchor="ctr"/>
              <a:lstStyle/>
              <a:p>
                <a:endParaRPr lang="ko-KR" altLang="en-US"/>
              </a:p>
            </p:txBody>
          </p:sp>
          <p:sp>
            <p:nvSpPr>
              <p:cNvPr id="132" name="자유형: 도형 131">
                <a:extLst>
                  <a:ext uri="{FF2B5EF4-FFF2-40B4-BE49-F238E27FC236}">
                    <a16:creationId xmlns:a16="http://schemas.microsoft.com/office/drawing/2014/main" xmlns="" id="{227DA01F-DC6F-4323-BC39-C794E7D7B932}"/>
                  </a:ext>
                </a:extLst>
              </p:cNvPr>
              <p:cNvSpPr/>
              <p:nvPr/>
            </p:nvSpPr>
            <p:spPr>
              <a:xfrm>
                <a:off x="11254571" y="749678"/>
                <a:ext cx="20678" cy="22217"/>
              </a:xfrm>
              <a:custGeom>
                <a:avLst/>
                <a:gdLst>
                  <a:gd name="connsiteX0" fmla="*/ 9287 w 20678"/>
                  <a:gd name="connsiteY0" fmla="*/ 5133 h 22217"/>
                  <a:gd name="connsiteX1" fmla="*/ -283 w 20678"/>
                  <a:gd name="connsiteY1" fmla="*/ -421 h 22217"/>
                  <a:gd name="connsiteX2" fmla="*/ 10826 w 20678"/>
                  <a:gd name="connsiteY2" fmla="*/ 16175 h 22217"/>
                  <a:gd name="connsiteX3" fmla="*/ 20395 w 20678"/>
                  <a:gd name="connsiteY3" fmla="*/ 21797 h 22217"/>
                  <a:gd name="connsiteX4" fmla="*/ 9287 w 20678"/>
                  <a:gd name="connsiteY4" fmla="*/ 5133 h 22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78" h="22217">
                    <a:moveTo>
                      <a:pt x="9287" y="5133"/>
                    </a:moveTo>
                    <a:lnTo>
                      <a:pt x="-283" y="-421"/>
                    </a:lnTo>
                    <a:cubicBezTo>
                      <a:pt x="868" y="6445"/>
                      <a:pt x="4917" y="12494"/>
                      <a:pt x="10826" y="16175"/>
                    </a:cubicBezTo>
                    <a:lnTo>
                      <a:pt x="20395" y="21797"/>
                    </a:lnTo>
                    <a:cubicBezTo>
                      <a:pt x="14513" y="18056"/>
                      <a:pt x="10478" y="12006"/>
                      <a:pt x="9287" y="5133"/>
                    </a:cubicBezTo>
                    <a:close/>
                  </a:path>
                </a:pathLst>
              </a:custGeom>
              <a:solidFill>
                <a:srgbClr val="FFFFFF"/>
              </a:solidFill>
              <a:ln w="6684" cap="flat">
                <a:noFill/>
                <a:prstDash val="solid"/>
                <a:miter/>
              </a:ln>
            </p:spPr>
            <p:txBody>
              <a:bodyPr rtlCol="0" anchor="ctr"/>
              <a:lstStyle/>
              <a:p>
                <a:endParaRPr lang="ko-KR" altLang="en-US"/>
              </a:p>
            </p:txBody>
          </p:sp>
        </p:grpSp>
        <p:sp>
          <p:nvSpPr>
            <p:cNvPr id="26" name="자유형: 도형 25">
              <a:extLst>
                <a:ext uri="{FF2B5EF4-FFF2-40B4-BE49-F238E27FC236}">
                  <a16:creationId xmlns:a16="http://schemas.microsoft.com/office/drawing/2014/main" xmlns="" id="{030137C7-FE9B-4570-82E2-CE0BE2EB81CE}"/>
                </a:ext>
              </a:extLst>
            </p:cNvPr>
            <p:cNvSpPr/>
            <p:nvPr/>
          </p:nvSpPr>
          <p:spPr>
            <a:xfrm>
              <a:off x="11263204" y="667199"/>
              <a:ext cx="83517" cy="107727"/>
            </a:xfrm>
            <a:custGeom>
              <a:avLst/>
              <a:gdLst>
                <a:gd name="connsiteX0" fmla="*/ 41208 w 83517"/>
                <a:gd name="connsiteY0" fmla="*/ 5299 h 107727"/>
                <a:gd name="connsiteX1" fmla="*/ -283 w 83517"/>
                <a:gd name="connsiteY1" fmla="*/ 77641 h 107727"/>
                <a:gd name="connsiteX2" fmla="*/ 41609 w 83517"/>
                <a:gd name="connsiteY2" fmla="*/ 101532 h 107727"/>
                <a:gd name="connsiteX3" fmla="*/ 83234 w 83517"/>
                <a:gd name="connsiteY3" fmla="*/ 29391 h 107727"/>
                <a:gd name="connsiteX4" fmla="*/ 41208 w 83517"/>
                <a:gd name="connsiteY4" fmla="*/ 5299 h 10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17" h="107727">
                  <a:moveTo>
                    <a:pt x="41208" y="5299"/>
                  </a:moveTo>
                  <a:cubicBezTo>
                    <a:pt x="16568" y="21354"/>
                    <a:pt x="1136" y="48263"/>
                    <a:pt x="-283" y="77641"/>
                  </a:cubicBezTo>
                  <a:cubicBezTo>
                    <a:pt x="-283" y="104409"/>
                    <a:pt x="18522" y="114849"/>
                    <a:pt x="41609" y="101532"/>
                  </a:cubicBezTo>
                  <a:cubicBezTo>
                    <a:pt x="66229" y="85531"/>
                    <a:pt x="81702" y="58716"/>
                    <a:pt x="83234" y="29391"/>
                  </a:cubicBezTo>
                  <a:cubicBezTo>
                    <a:pt x="83033" y="2689"/>
                    <a:pt x="64295" y="-8018"/>
                    <a:pt x="41208" y="5299"/>
                  </a:cubicBezTo>
                  <a:close/>
                </a:path>
              </a:pathLst>
            </a:custGeom>
            <a:solidFill>
              <a:srgbClr val="252529"/>
            </a:solidFill>
            <a:ln w="6684"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xmlns="" id="{35987F33-A4AE-437D-B09F-4711673030C2}"/>
                </a:ext>
              </a:extLst>
            </p:cNvPr>
            <p:cNvSpPr/>
            <p:nvPr/>
          </p:nvSpPr>
          <p:spPr>
            <a:xfrm>
              <a:off x="11263204" y="732948"/>
              <a:ext cx="243993" cy="123318"/>
            </a:xfrm>
            <a:custGeom>
              <a:avLst/>
              <a:gdLst>
                <a:gd name="connsiteX0" fmla="*/ -283 w 243993"/>
                <a:gd name="connsiteY0" fmla="*/ 248 h 123318"/>
                <a:gd name="connsiteX1" fmla="*/ -283 w 243993"/>
                <a:gd name="connsiteY1" fmla="*/ 52580 h 123318"/>
                <a:gd name="connsiteX2" fmla="*/ 35185 w 243993"/>
                <a:gd name="connsiteY2" fmla="*/ 102169 h 123318"/>
                <a:gd name="connsiteX3" fmla="*/ 207707 w 243993"/>
                <a:gd name="connsiteY3" fmla="*/ 102169 h 123318"/>
                <a:gd name="connsiteX4" fmla="*/ 243710 w 243993"/>
                <a:gd name="connsiteY4" fmla="*/ 51844 h 123318"/>
                <a:gd name="connsiteX5" fmla="*/ 243710 w 243993"/>
                <a:gd name="connsiteY5" fmla="*/ -421 h 123318"/>
                <a:gd name="connsiteX6" fmla="*/ 207707 w 243993"/>
                <a:gd name="connsiteY6" fmla="*/ 49903 h 123318"/>
                <a:gd name="connsiteX7" fmla="*/ 35118 w 243993"/>
                <a:gd name="connsiteY7" fmla="*/ 49903 h 123318"/>
                <a:gd name="connsiteX8" fmla="*/ -283 w 243993"/>
                <a:gd name="connsiteY8" fmla="*/ 248 h 12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993" h="123318">
                  <a:moveTo>
                    <a:pt x="-283" y="248"/>
                  </a:moveTo>
                  <a:lnTo>
                    <a:pt x="-283" y="52580"/>
                  </a:lnTo>
                  <a:cubicBezTo>
                    <a:pt x="-283" y="70515"/>
                    <a:pt x="11562" y="88450"/>
                    <a:pt x="35185" y="102169"/>
                  </a:cubicBezTo>
                  <a:cubicBezTo>
                    <a:pt x="82632" y="129807"/>
                    <a:pt x="159858" y="129807"/>
                    <a:pt x="207707" y="102169"/>
                  </a:cubicBezTo>
                  <a:cubicBezTo>
                    <a:pt x="231732" y="88316"/>
                    <a:pt x="243777" y="70047"/>
                    <a:pt x="243710" y="51844"/>
                  </a:cubicBezTo>
                  <a:lnTo>
                    <a:pt x="243710" y="-421"/>
                  </a:lnTo>
                  <a:cubicBezTo>
                    <a:pt x="243710" y="17781"/>
                    <a:pt x="231732" y="35984"/>
                    <a:pt x="207707" y="49903"/>
                  </a:cubicBezTo>
                  <a:cubicBezTo>
                    <a:pt x="159858" y="77475"/>
                    <a:pt x="82632" y="77475"/>
                    <a:pt x="35118" y="49903"/>
                  </a:cubicBezTo>
                  <a:cubicBezTo>
                    <a:pt x="11562" y="36185"/>
                    <a:pt x="-283" y="18584"/>
                    <a:pt x="-283" y="248"/>
                  </a:cubicBezTo>
                  <a:close/>
                </a:path>
              </a:pathLst>
            </a:custGeom>
            <a:solidFill>
              <a:srgbClr val="252529"/>
            </a:solidFill>
            <a:ln w="6684" cap="flat">
              <a:noFill/>
              <a:prstDash val="solid"/>
              <a:miter/>
            </a:ln>
          </p:spPr>
          <p:txBody>
            <a:bodyPr rtlCol="0" anchor="ctr"/>
            <a:lstStyle/>
            <a:p>
              <a:endParaRPr lang="ko-KR" altLang="en-US"/>
            </a:p>
          </p:txBody>
        </p:sp>
        <p:grpSp>
          <p:nvGrpSpPr>
            <p:cNvPr id="28" name="그래픽 790">
              <a:extLst>
                <a:ext uri="{FF2B5EF4-FFF2-40B4-BE49-F238E27FC236}">
                  <a16:creationId xmlns:a16="http://schemas.microsoft.com/office/drawing/2014/main" xmlns="" id="{8BD2AAED-5057-4611-A2B4-49239AF32650}"/>
                </a:ext>
              </a:extLst>
            </p:cNvPr>
            <p:cNvGrpSpPr/>
            <p:nvPr/>
          </p:nvGrpSpPr>
          <p:grpSpPr>
            <a:xfrm>
              <a:off x="11263204" y="732881"/>
              <a:ext cx="243993" cy="123416"/>
              <a:chOff x="11263204" y="732881"/>
              <a:chExt cx="243993" cy="123416"/>
            </a:xfrm>
            <a:solidFill>
              <a:srgbClr val="252529"/>
            </a:solidFill>
          </p:grpSpPr>
          <p:sp>
            <p:nvSpPr>
              <p:cNvPr id="119" name="자유형: 도형 118">
                <a:extLst>
                  <a:ext uri="{FF2B5EF4-FFF2-40B4-BE49-F238E27FC236}">
                    <a16:creationId xmlns:a16="http://schemas.microsoft.com/office/drawing/2014/main" xmlns="" id="{A4A156FF-2D4B-4A88-AC8E-1F58DD353D6E}"/>
                  </a:ext>
                </a:extLst>
              </p:cNvPr>
              <p:cNvSpPr/>
              <p:nvPr/>
            </p:nvSpPr>
            <p:spPr>
              <a:xfrm>
                <a:off x="11263204" y="733617"/>
                <a:ext cx="803" cy="60362"/>
              </a:xfrm>
              <a:custGeom>
                <a:avLst/>
                <a:gdLst>
                  <a:gd name="connsiteX0" fmla="*/ -283 w 803"/>
                  <a:gd name="connsiteY0" fmla="*/ -421 h 60362"/>
                  <a:gd name="connsiteX1" fmla="*/ -283 w 803"/>
                  <a:gd name="connsiteY1" fmla="*/ 51911 h 60362"/>
                  <a:gd name="connsiteX2" fmla="*/ 520 w 803"/>
                  <a:gd name="connsiteY2" fmla="*/ 59942 h 60362"/>
                  <a:gd name="connsiteX3" fmla="*/ 520 w 803"/>
                  <a:gd name="connsiteY3" fmla="*/ 7676 h 60362"/>
                  <a:gd name="connsiteX4" fmla="*/ -283 w 803"/>
                  <a:gd name="connsiteY4" fmla="*/ -421 h 60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 h="60362">
                    <a:moveTo>
                      <a:pt x="-283" y="-421"/>
                    </a:moveTo>
                    <a:lnTo>
                      <a:pt x="-283" y="51911"/>
                    </a:lnTo>
                    <a:cubicBezTo>
                      <a:pt x="-283" y="54608"/>
                      <a:pt x="-9" y="57298"/>
                      <a:pt x="520" y="59942"/>
                    </a:cubicBezTo>
                    <a:lnTo>
                      <a:pt x="520" y="7676"/>
                    </a:lnTo>
                    <a:cubicBezTo>
                      <a:pt x="-15" y="5013"/>
                      <a:pt x="-283" y="2296"/>
                      <a:pt x="-283" y="-421"/>
                    </a:cubicBezTo>
                    <a:close/>
                  </a:path>
                </a:pathLst>
              </a:custGeom>
              <a:solidFill>
                <a:srgbClr val="252529"/>
              </a:solidFill>
              <a:ln w="6684" cap="flat">
                <a:noFill/>
                <a:prstDash val="solid"/>
                <a:miter/>
              </a:ln>
            </p:spPr>
            <p:txBody>
              <a:bodyPr rtlCol="0" anchor="ctr"/>
              <a:lstStyle/>
              <a:p>
                <a:endParaRPr lang="ko-KR" altLang="en-US"/>
              </a:p>
            </p:txBody>
          </p:sp>
          <p:sp>
            <p:nvSpPr>
              <p:cNvPr id="120" name="자유형: 도형 119">
                <a:extLst>
                  <a:ext uri="{FF2B5EF4-FFF2-40B4-BE49-F238E27FC236}">
                    <a16:creationId xmlns:a16="http://schemas.microsoft.com/office/drawing/2014/main" xmlns="" id="{DFDFF9BC-C40A-4C90-9C44-2B488B960462}"/>
                  </a:ext>
                </a:extLst>
              </p:cNvPr>
              <p:cNvSpPr/>
              <p:nvPr/>
            </p:nvSpPr>
            <p:spPr>
              <a:xfrm>
                <a:off x="11264007" y="741714"/>
                <a:ext cx="33125" cy="92953"/>
              </a:xfrm>
              <a:custGeom>
                <a:avLst/>
                <a:gdLst>
                  <a:gd name="connsiteX0" fmla="*/ -283 w 33125"/>
                  <a:gd name="connsiteY0" fmla="*/ -421 h 92953"/>
                  <a:gd name="connsiteX1" fmla="*/ -283 w 33125"/>
                  <a:gd name="connsiteY1" fmla="*/ 51844 h 92953"/>
                  <a:gd name="connsiteX2" fmla="*/ 32843 w 33125"/>
                  <a:gd name="connsiteY2" fmla="*/ 92532 h 92953"/>
                  <a:gd name="connsiteX3" fmla="*/ 32843 w 33125"/>
                  <a:gd name="connsiteY3" fmla="*/ 40267 h 92953"/>
                  <a:gd name="connsiteX4" fmla="*/ -283 w 33125"/>
                  <a:gd name="connsiteY4" fmla="*/ -421 h 92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25" h="92953">
                    <a:moveTo>
                      <a:pt x="-283" y="-421"/>
                    </a:moveTo>
                    <a:lnTo>
                      <a:pt x="-283" y="51844"/>
                    </a:lnTo>
                    <a:cubicBezTo>
                      <a:pt x="2661" y="66701"/>
                      <a:pt x="13703" y="81022"/>
                      <a:pt x="32843" y="92532"/>
                    </a:cubicBezTo>
                    <a:lnTo>
                      <a:pt x="32843" y="40267"/>
                    </a:lnTo>
                    <a:cubicBezTo>
                      <a:pt x="13703" y="28756"/>
                      <a:pt x="2661" y="14368"/>
                      <a:pt x="-283" y="-421"/>
                    </a:cubicBezTo>
                    <a:close/>
                  </a:path>
                </a:pathLst>
              </a:custGeom>
              <a:solidFill>
                <a:srgbClr val="252529"/>
              </a:solidFill>
              <a:ln w="6684" cap="flat">
                <a:noFill/>
                <a:prstDash val="solid"/>
                <a:miter/>
              </a:ln>
            </p:spPr>
            <p:txBody>
              <a:bodyPr rtlCol="0" anchor="ctr"/>
              <a:lstStyle/>
              <a:p>
                <a:endParaRPr lang="ko-KR" altLang="en-US"/>
              </a:p>
            </p:txBody>
          </p:sp>
          <p:sp>
            <p:nvSpPr>
              <p:cNvPr id="121" name="자유형: 도형 120">
                <a:extLst>
                  <a:ext uri="{FF2B5EF4-FFF2-40B4-BE49-F238E27FC236}">
                    <a16:creationId xmlns:a16="http://schemas.microsoft.com/office/drawing/2014/main" xmlns="" id="{1F9AFE8E-78FF-4EB6-A3A3-1C4FA31F97DA}"/>
                  </a:ext>
                </a:extLst>
              </p:cNvPr>
              <p:cNvSpPr/>
              <p:nvPr/>
            </p:nvSpPr>
            <p:spPr>
              <a:xfrm>
                <a:off x="11297133" y="782402"/>
                <a:ext cx="28307" cy="64913"/>
              </a:xfrm>
              <a:custGeom>
                <a:avLst/>
                <a:gdLst>
                  <a:gd name="connsiteX0" fmla="*/ -283 w 28307"/>
                  <a:gd name="connsiteY0" fmla="*/ -421 h 64913"/>
                  <a:gd name="connsiteX1" fmla="*/ -283 w 28307"/>
                  <a:gd name="connsiteY1" fmla="*/ 51844 h 64913"/>
                  <a:gd name="connsiteX2" fmla="*/ 1256 w 28307"/>
                  <a:gd name="connsiteY2" fmla="*/ 52714 h 64913"/>
                  <a:gd name="connsiteX3" fmla="*/ 28024 w 28307"/>
                  <a:gd name="connsiteY3" fmla="*/ 64492 h 64913"/>
                  <a:gd name="connsiteX4" fmla="*/ 28024 w 28307"/>
                  <a:gd name="connsiteY4" fmla="*/ 12160 h 64913"/>
                  <a:gd name="connsiteX5" fmla="*/ 1256 w 28307"/>
                  <a:gd name="connsiteY5" fmla="*/ 449 h 64913"/>
                  <a:gd name="connsiteX6" fmla="*/ -216 w 28307"/>
                  <a:gd name="connsiteY6" fmla="*/ -421 h 6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07" h="64913">
                    <a:moveTo>
                      <a:pt x="-283" y="-421"/>
                    </a:moveTo>
                    <a:lnTo>
                      <a:pt x="-283" y="51844"/>
                    </a:lnTo>
                    <a:lnTo>
                      <a:pt x="1256" y="52714"/>
                    </a:lnTo>
                    <a:cubicBezTo>
                      <a:pt x="9735" y="57579"/>
                      <a:pt x="18709" y="61528"/>
                      <a:pt x="28024" y="64492"/>
                    </a:cubicBezTo>
                    <a:lnTo>
                      <a:pt x="28024" y="12160"/>
                    </a:lnTo>
                    <a:cubicBezTo>
                      <a:pt x="18716" y="9195"/>
                      <a:pt x="9748" y="5274"/>
                      <a:pt x="1256" y="449"/>
                    </a:cubicBezTo>
                    <a:lnTo>
                      <a:pt x="-216" y="-421"/>
                    </a:lnTo>
                    <a:close/>
                  </a:path>
                </a:pathLst>
              </a:custGeom>
              <a:solidFill>
                <a:srgbClr val="252529"/>
              </a:solidFill>
              <a:ln w="6684" cap="flat">
                <a:noFill/>
                <a:prstDash val="solid"/>
                <a:miter/>
              </a:ln>
            </p:spPr>
            <p:txBody>
              <a:bodyPr rtlCol="0" anchor="ctr"/>
              <a:lstStyle/>
              <a:p>
                <a:endParaRPr lang="ko-KR" altLang="en-US"/>
              </a:p>
            </p:txBody>
          </p:sp>
          <p:sp>
            <p:nvSpPr>
              <p:cNvPr id="122" name="자유형: 도형 121">
                <a:extLst>
                  <a:ext uri="{FF2B5EF4-FFF2-40B4-BE49-F238E27FC236}">
                    <a16:creationId xmlns:a16="http://schemas.microsoft.com/office/drawing/2014/main" xmlns="" id="{CB91CB36-957C-412D-B5D5-010F826FBB73}"/>
                  </a:ext>
                </a:extLst>
              </p:cNvPr>
              <p:cNvSpPr/>
              <p:nvPr/>
            </p:nvSpPr>
            <p:spPr>
              <a:xfrm>
                <a:off x="11325373" y="794984"/>
                <a:ext cx="76691" cy="61313"/>
              </a:xfrm>
              <a:custGeom>
                <a:avLst/>
                <a:gdLst>
                  <a:gd name="connsiteX0" fmla="*/ -283 w 76691"/>
                  <a:gd name="connsiteY0" fmla="*/ -421 h 61313"/>
                  <a:gd name="connsiteX1" fmla="*/ -283 w 76691"/>
                  <a:gd name="connsiteY1" fmla="*/ 51911 h 61313"/>
                  <a:gd name="connsiteX2" fmla="*/ 76408 w 76691"/>
                  <a:gd name="connsiteY2" fmla="*/ 60142 h 61313"/>
                  <a:gd name="connsiteX3" fmla="*/ 76408 w 76691"/>
                  <a:gd name="connsiteY3" fmla="*/ 7810 h 61313"/>
                  <a:gd name="connsiteX4" fmla="*/ -283 w 76691"/>
                  <a:gd name="connsiteY4" fmla="*/ -421 h 61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1" h="61313">
                    <a:moveTo>
                      <a:pt x="-283" y="-421"/>
                    </a:moveTo>
                    <a:lnTo>
                      <a:pt x="-283" y="51911"/>
                    </a:lnTo>
                    <a:cubicBezTo>
                      <a:pt x="24511" y="59587"/>
                      <a:pt x="50550" y="62384"/>
                      <a:pt x="76408" y="60142"/>
                    </a:cubicBezTo>
                    <a:lnTo>
                      <a:pt x="76408" y="7810"/>
                    </a:lnTo>
                    <a:cubicBezTo>
                      <a:pt x="50550" y="10126"/>
                      <a:pt x="24491" y="7328"/>
                      <a:pt x="-283" y="-421"/>
                    </a:cubicBezTo>
                    <a:close/>
                  </a:path>
                </a:pathLst>
              </a:custGeom>
              <a:solidFill>
                <a:srgbClr val="252529"/>
              </a:solidFill>
              <a:ln w="6684" cap="flat">
                <a:noFill/>
                <a:prstDash val="solid"/>
                <a:miter/>
              </a:ln>
            </p:spPr>
            <p:txBody>
              <a:bodyPr rtlCol="0" anchor="ctr"/>
              <a:lstStyle/>
              <a:p>
                <a:endParaRPr lang="ko-KR" altLang="en-US"/>
              </a:p>
            </p:txBody>
          </p:sp>
          <p:sp>
            <p:nvSpPr>
              <p:cNvPr id="123" name="자유형: 도형 122">
                <a:extLst>
                  <a:ext uri="{FF2B5EF4-FFF2-40B4-BE49-F238E27FC236}">
                    <a16:creationId xmlns:a16="http://schemas.microsoft.com/office/drawing/2014/main" xmlns="" id="{492444C0-2B58-49CF-BD76-4CE7E0980670}"/>
                  </a:ext>
                </a:extLst>
              </p:cNvPr>
              <p:cNvSpPr/>
              <p:nvPr/>
            </p:nvSpPr>
            <p:spPr>
              <a:xfrm>
                <a:off x="11402064" y="732881"/>
                <a:ext cx="105132" cy="122666"/>
              </a:xfrm>
              <a:custGeom>
                <a:avLst/>
                <a:gdLst>
                  <a:gd name="connsiteX0" fmla="*/ -283 w 105132"/>
                  <a:gd name="connsiteY0" fmla="*/ 69913 h 122666"/>
                  <a:gd name="connsiteX1" fmla="*/ -283 w 105132"/>
                  <a:gd name="connsiteY1" fmla="*/ 122245 h 122666"/>
                  <a:gd name="connsiteX2" fmla="*/ 68846 w 105132"/>
                  <a:gd name="connsiteY2" fmla="*/ 102169 h 122666"/>
                  <a:gd name="connsiteX3" fmla="*/ 104849 w 105132"/>
                  <a:gd name="connsiteY3" fmla="*/ 51844 h 122666"/>
                  <a:gd name="connsiteX4" fmla="*/ 104849 w 105132"/>
                  <a:gd name="connsiteY4" fmla="*/ -421 h 122666"/>
                  <a:gd name="connsiteX5" fmla="*/ 68846 w 105132"/>
                  <a:gd name="connsiteY5" fmla="*/ 49904 h 122666"/>
                  <a:gd name="connsiteX6" fmla="*/ -283 w 105132"/>
                  <a:gd name="connsiteY6" fmla="*/ 69980 h 12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132" h="122666">
                    <a:moveTo>
                      <a:pt x="-283" y="69913"/>
                    </a:moveTo>
                    <a:lnTo>
                      <a:pt x="-283" y="122245"/>
                    </a:lnTo>
                    <a:cubicBezTo>
                      <a:pt x="23942" y="120646"/>
                      <a:pt x="47532" y="113800"/>
                      <a:pt x="68846" y="102169"/>
                    </a:cubicBezTo>
                    <a:cubicBezTo>
                      <a:pt x="92871" y="88316"/>
                      <a:pt x="104916" y="70047"/>
                      <a:pt x="104849" y="51844"/>
                    </a:cubicBezTo>
                    <a:lnTo>
                      <a:pt x="104849" y="-421"/>
                    </a:lnTo>
                    <a:cubicBezTo>
                      <a:pt x="104849" y="17781"/>
                      <a:pt x="92871" y="35984"/>
                      <a:pt x="68846" y="49904"/>
                    </a:cubicBezTo>
                    <a:cubicBezTo>
                      <a:pt x="47532" y="61521"/>
                      <a:pt x="23942" y="68374"/>
                      <a:pt x="-283" y="69980"/>
                    </a:cubicBezTo>
                    <a:close/>
                  </a:path>
                </a:pathLst>
              </a:custGeom>
              <a:solidFill>
                <a:srgbClr val="252529"/>
              </a:solidFill>
              <a:ln w="6684" cap="flat">
                <a:noFill/>
                <a:prstDash val="solid"/>
                <a:miter/>
              </a:ln>
            </p:spPr>
            <p:txBody>
              <a:bodyPr rtlCol="0" anchor="ctr"/>
              <a:lstStyle/>
              <a:p>
                <a:endParaRPr lang="ko-KR" altLang="en-US"/>
              </a:p>
            </p:txBody>
          </p:sp>
        </p:grpSp>
        <p:sp>
          <p:nvSpPr>
            <p:cNvPr id="29" name="자유형: 도형 28">
              <a:extLst>
                <a:ext uri="{FF2B5EF4-FFF2-40B4-BE49-F238E27FC236}">
                  <a16:creationId xmlns:a16="http://schemas.microsoft.com/office/drawing/2014/main" xmlns="" id="{3F3D02D7-F716-47EB-85E4-FB7F716F1484}"/>
                </a:ext>
              </a:extLst>
            </p:cNvPr>
            <p:cNvSpPr/>
            <p:nvPr/>
          </p:nvSpPr>
          <p:spPr>
            <a:xfrm>
              <a:off x="11263170" y="662589"/>
              <a:ext cx="244053" cy="141387"/>
            </a:xfrm>
            <a:custGeom>
              <a:avLst/>
              <a:gdLst>
                <a:gd name="connsiteX0" fmla="*/ 35754 w 244053"/>
                <a:gd name="connsiteY0" fmla="*/ 20282 h 141387"/>
                <a:gd name="connsiteX1" fmla="*/ 35152 w 244053"/>
                <a:gd name="connsiteY1" fmla="*/ 120263 h 141387"/>
                <a:gd name="connsiteX2" fmla="*/ 207741 w 244053"/>
                <a:gd name="connsiteY2" fmla="*/ 120263 h 141387"/>
                <a:gd name="connsiteX3" fmla="*/ 208276 w 244053"/>
                <a:gd name="connsiteY3" fmla="*/ 20282 h 141387"/>
                <a:gd name="connsiteX4" fmla="*/ 35754 w 244053"/>
                <a:gd name="connsiteY4" fmla="*/ 20282 h 14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053" h="141387">
                  <a:moveTo>
                    <a:pt x="35754" y="20282"/>
                  </a:moveTo>
                  <a:cubicBezTo>
                    <a:pt x="-12094" y="47921"/>
                    <a:pt x="-12295" y="92624"/>
                    <a:pt x="35152" y="120263"/>
                  </a:cubicBezTo>
                  <a:cubicBezTo>
                    <a:pt x="82599" y="147901"/>
                    <a:pt x="159892" y="147834"/>
                    <a:pt x="207741" y="120263"/>
                  </a:cubicBezTo>
                  <a:cubicBezTo>
                    <a:pt x="255589" y="92691"/>
                    <a:pt x="255790" y="47921"/>
                    <a:pt x="208276" y="20282"/>
                  </a:cubicBezTo>
                  <a:cubicBezTo>
                    <a:pt x="160762" y="-7356"/>
                    <a:pt x="83536" y="-7289"/>
                    <a:pt x="35754" y="20282"/>
                  </a:cubicBezTo>
                  <a:close/>
                </a:path>
              </a:pathLst>
            </a:custGeom>
            <a:solidFill>
              <a:srgbClr val="38373E"/>
            </a:solidFill>
            <a:ln w="6684"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xmlns="" id="{EB0A0D03-8341-4161-B088-C0E79E644E5F}"/>
                </a:ext>
              </a:extLst>
            </p:cNvPr>
            <p:cNvSpPr/>
            <p:nvPr/>
          </p:nvSpPr>
          <p:spPr>
            <a:xfrm>
              <a:off x="11295660" y="702164"/>
              <a:ext cx="196747" cy="76892"/>
            </a:xfrm>
            <a:custGeom>
              <a:avLst/>
              <a:gdLst>
                <a:gd name="connsiteX0" fmla="*/ -283 w 196747"/>
                <a:gd name="connsiteY0" fmla="*/ 47 h 76892"/>
                <a:gd name="connsiteX1" fmla="*/ -283 w 196747"/>
                <a:gd name="connsiteY1" fmla="*/ 19655 h 76892"/>
                <a:gd name="connsiteX2" fmla="*/ 28292 w 196747"/>
                <a:gd name="connsiteY2" fmla="*/ 59808 h 76892"/>
                <a:gd name="connsiteX3" fmla="*/ 167421 w 196747"/>
                <a:gd name="connsiteY3" fmla="*/ 59808 h 76892"/>
                <a:gd name="connsiteX4" fmla="*/ 196464 w 196747"/>
                <a:gd name="connsiteY4" fmla="*/ 19254 h 76892"/>
                <a:gd name="connsiteX5" fmla="*/ 196464 w 196747"/>
                <a:gd name="connsiteY5" fmla="*/ -421 h 76892"/>
                <a:gd name="connsiteX6" fmla="*/ 167421 w 196747"/>
                <a:gd name="connsiteY6" fmla="*/ 40200 h 76892"/>
                <a:gd name="connsiteX7" fmla="*/ 28292 w 196747"/>
                <a:gd name="connsiteY7" fmla="*/ 40200 h 76892"/>
                <a:gd name="connsiteX8" fmla="*/ -283 w 196747"/>
                <a:gd name="connsiteY8" fmla="*/ 47 h 7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747" h="76892">
                  <a:moveTo>
                    <a:pt x="-283" y="47"/>
                  </a:moveTo>
                  <a:lnTo>
                    <a:pt x="-283" y="19655"/>
                  </a:lnTo>
                  <a:cubicBezTo>
                    <a:pt x="-283" y="34177"/>
                    <a:pt x="9286" y="48632"/>
                    <a:pt x="28292" y="59808"/>
                  </a:cubicBezTo>
                  <a:cubicBezTo>
                    <a:pt x="66571" y="82026"/>
                    <a:pt x="128673" y="82026"/>
                    <a:pt x="167421" y="59808"/>
                  </a:cubicBezTo>
                  <a:cubicBezTo>
                    <a:pt x="186761" y="48565"/>
                    <a:pt x="196464" y="33909"/>
                    <a:pt x="196464" y="19254"/>
                  </a:cubicBezTo>
                  <a:lnTo>
                    <a:pt x="196464" y="-421"/>
                  </a:lnTo>
                  <a:cubicBezTo>
                    <a:pt x="196464" y="14301"/>
                    <a:pt x="186828" y="28957"/>
                    <a:pt x="167421" y="40200"/>
                  </a:cubicBezTo>
                  <a:cubicBezTo>
                    <a:pt x="128874" y="62418"/>
                    <a:pt x="66571" y="62418"/>
                    <a:pt x="28292" y="40200"/>
                  </a:cubicBezTo>
                  <a:cubicBezTo>
                    <a:pt x="9286" y="29292"/>
                    <a:pt x="-216" y="14502"/>
                    <a:pt x="-283" y="47"/>
                  </a:cubicBezTo>
                  <a:close/>
                </a:path>
              </a:pathLst>
            </a:custGeom>
            <a:solidFill>
              <a:srgbClr val="E0E2EA"/>
            </a:solidFill>
            <a:ln w="6684" cap="flat">
              <a:noFill/>
              <a:prstDash val="solid"/>
              <a:miter/>
            </a:ln>
          </p:spPr>
          <p:txBody>
            <a:bodyPr rtlCol="0" anchor="ctr"/>
            <a:lstStyle/>
            <a:p>
              <a:endParaRPr lang="ko-KR" altLang="en-US"/>
            </a:p>
          </p:txBody>
        </p:sp>
        <p:grpSp>
          <p:nvGrpSpPr>
            <p:cNvPr id="31" name="그래픽 790">
              <a:extLst>
                <a:ext uri="{FF2B5EF4-FFF2-40B4-BE49-F238E27FC236}">
                  <a16:creationId xmlns:a16="http://schemas.microsoft.com/office/drawing/2014/main" xmlns="" id="{6BC5FAB9-F187-48D6-A395-D0BC688B00FE}"/>
                </a:ext>
              </a:extLst>
            </p:cNvPr>
            <p:cNvGrpSpPr/>
            <p:nvPr/>
          </p:nvGrpSpPr>
          <p:grpSpPr>
            <a:xfrm>
              <a:off x="11295658" y="702365"/>
              <a:ext cx="196749" cy="76954"/>
              <a:chOff x="11295658" y="702365"/>
              <a:chExt cx="196749" cy="76954"/>
            </a:xfrm>
            <a:solidFill>
              <a:srgbClr val="E0E2EA"/>
            </a:solidFill>
          </p:grpSpPr>
          <p:sp>
            <p:nvSpPr>
              <p:cNvPr id="114" name="자유형: 도형 113">
                <a:extLst>
                  <a:ext uri="{FF2B5EF4-FFF2-40B4-BE49-F238E27FC236}">
                    <a16:creationId xmlns:a16="http://schemas.microsoft.com/office/drawing/2014/main" xmlns="" id="{272E8E7F-9E45-42E0-BCD4-296C7F0A6BB7}"/>
                  </a:ext>
                </a:extLst>
              </p:cNvPr>
              <p:cNvSpPr/>
              <p:nvPr/>
            </p:nvSpPr>
            <p:spPr>
              <a:xfrm>
                <a:off x="11295658" y="702432"/>
                <a:ext cx="671" cy="26500"/>
              </a:xfrm>
              <a:custGeom>
                <a:avLst/>
                <a:gdLst>
                  <a:gd name="connsiteX0" fmla="*/ -281 w 671"/>
                  <a:gd name="connsiteY0" fmla="*/ -220 h 26500"/>
                  <a:gd name="connsiteX1" fmla="*/ -281 w 671"/>
                  <a:gd name="connsiteY1" fmla="*/ 19387 h 26500"/>
                  <a:gd name="connsiteX2" fmla="*/ 388 w 671"/>
                  <a:gd name="connsiteY2" fmla="*/ 26079 h 26500"/>
                  <a:gd name="connsiteX3" fmla="*/ 388 w 671"/>
                  <a:gd name="connsiteY3" fmla="*/ 6271 h 26500"/>
                  <a:gd name="connsiteX4" fmla="*/ -281 w 671"/>
                  <a:gd name="connsiteY4" fmla="*/ -421 h 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 h="26500">
                    <a:moveTo>
                      <a:pt x="-281" y="-220"/>
                    </a:moveTo>
                    <a:lnTo>
                      <a:pt x="-281" y="19387"/>
                    </a:lnTo>
                    <a:cubicBezTo>
                      <a:pt x="-308" y="21636"/>
                      <a:pt x="-87" y="23878"/>
                      <a:pt x="388" y="26079"/>
                    </a:cubicBezTo>
                    <a:lnTo>
                      <a:pt x="388" y="6271"/>
                    </a:lnTo>
                    <a:cubicBezTo>
                      <a:pt x="-80" y="4069"/>
                      <a:pt x="-308" y="1827"/>
                      <a:pt x="-281" y="-421"/>
                    </a:cubicBezTo>
                    <a:close/>
                  </a:path>
                </a:pathLst>
              </a:custGeom>
              <a:solidFill>
                <a:srgbClr val="E0E2EA"/>
              </a:solidFill>
              <a:ln w="6684" cap="flat">
                <a:noFill/>
                <a:prstDash val="solid"/>
                <a:miter/>
              </a:ln>
            </p:spPr>
            <p:txBody>
              <a:bodyPr rtlCol="0" anchor="ctr"/>
              <a:lstStyle/>
              <a:p>
                <a:endParaRPr lang="ko-KR" altLang="en-US"/>
              </a:p>
            </p:txBody>
          </p:sp>
          <p:sp>
            <p:nvSpPr>
              <p:cNvPr id="115" name="자유형: 도형 114">
                <a:extLst>
                  <a:ext uri="{FF2B5EF4-FFF2-40B4-BE49-F238E27FC236}">
                    <a16:creationId xmlns:a16="http://schemas.microsoft.com/office/drawing/2014/main" xmlns="" id="{6616DE47-2E71-441E-BC44-9261AEFD5DBF}"/>
                  </a:ext>
                </a:extLst>
              </p:cNvPr>
              <p:cNvSpPr/>
              <p:nvPr/>
            </p:nvSpPr>
            <p:spPr>
              <a:xfrm>
                <a:off x="11296664" y="709124"/>
                <a:ext cx="26768" cy="52399"/>
              </a:xfrm>
              <a:custGeom>
                <a:avLst/>
                <a:gdLst>
                  <a:gd name="connsiteX0" fmla="*/ -283 w 26768"/>
                  <a:gd name="connsiteY0" fmla="*/ -421 h 52399"/>
                  <a:gd name="connsiteX1" fmla="*/ -283 w 26768"/>
                  <a:gd name="connsiteY1" fmla="*/ 19187 h 52399"/>
                  <a:gd name="connsiteX2" fmla="*/ 26485 w 26768"/>
                  <a:gd name="connsiteY2" fmla="*/ 51978 h 52399"/>
                  <a:gd name="connsiteX3" fmla="*/ 26485 w 26768"/>
                  <a:gd name="connsiteY3" fmla="*/ 32370 h 52399"/>
                  <a:gd name="connsiteX4" fmla="*/ -283 w 26768"/>
                  <a:gd name="connsiteY4" fmla="*/ -421 h 52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8" h="52399">
                    <a:moveTo>
                      <a:pt x="-283" y="-421"/>
                    </a:moveTo>
                    <a:lnTo>
                      <a:pt x="-283" y="19187"/>
                    </a:lnTo>
                    <a:cubicBezTo>
                      <a:pt x="2126" y="31166"/>
                      <a:pt x="11026" y="42743"/>
                      <a:pt x="26485" y="51978"/>
                    </a:cubicBezTo>
                    <a:lnTo>
                      <a:pt x="26485" y="32370"/>
                    </a:lnTo>
                    <a:cubicBezTo>
                      <a:pt x="11093" y="23135"/>
                      <a:pt x="2193" y="11558"/>
                      <a:pt x="-283" y="-421"/>
                    </a:cubicBezTo>
                    <a:close/>
                  </a:path>
                </a:pathLst>
              </a:custGeom>
              <a:solidFill>
                <a:srgbClr val="E0E2EA"/>
              </a:solidFill>
              <a:ln w="6684" cap="flat">
                <a:noFill/>
                <a:prstDash val="solid"/>
                <a:miter/>
              </a:ln>
            </p:spPr>
            <p:txBody>
              <a:bodyPr rtlCol="0" anchor="ctr"/>
              <a:lstStyle/>
              <a:p>
                <a:endParaRPr lang="ko-KR" altLang="en-US"/>
              </a:p>
            </p:txBody>
          </p:sp>
          <p:sp>
            <p:nvSpPr>
              <p:cNvPr id="116" name="자유형: 도형 115">
                <a:extLst>
                  <a:ext uri="{FF2B5EF4-FFF2-40B4-BE49-F238E27FC236}">
                    <a16:creationId xmlns:a16="http://schemas.microsoft.com/office/drawing/2014/main" xmlns="" id="{D40987F0-CC78-4643-88E3-DB30FF53ADFB}"/>
                  </a:ext>
                </a:extLst>
              </p:cNvPr>
              <p:cNvSpPr/>
              <p:nvPr/>
            </p:nvSpPr>
            <p:spPr>
              <a:xfrm>
                <a:off x="11323031" y="741781"/>
                <a:ext cx="22753" cy="29913"/>
              </a:xfrm>
              <a:custGeom>
                <a:avLst/>
                <a:gdLst>
                  <a:gd name="connsiteX0" fmla="*/ -283 w 22753"/>
                  <a:gd name="connsiteY0" fmla="*/ -287 h 29913"/>
                  <a:gd name="connsiteX1" fmla="*/ -283 w 22753"/>
                  <a:gd name="connsiteY1" fmla="*/ 19320 h 29913"/>
                  <a:gd name="connsiteX2" fmla="*/ 921 w 22753"/>
                  <a:gd name="connsiteY2" fmla="*/ 20057 h 29913"/>
                  <a:gd name="connsiteX3" fmla="*/ 22470 w 22753"/>
                  <a:gd name="connsiteY3" fmla="*/ 29493 h 29913"/>
                  <a:gd name="connsiteX4" fmla="*/ 22470 w 22753"/>
                  <a:gd name="connsiteY4" fmla="*/ 9751 h 29913"/>
                  <a:gd name="connsiteX5" fmla="*/ 921 w 22753"/>
                  <a:gd name="connsiteY5" fmla="*/ 315 h 29913"/>
                  <a:gd name="connsiteX6" fmla="*/ -283 w 22753"/>
                  <a:gd name="connsiteY6" fmla="*/ -421 h 29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3" h="29913">
                    <a:moveTo>
                      <a:pt x="-283" y="-287"/>
                    </a:moveTo>
                    <a:lnTo>
                      <a:pt x="-283" y="19320"/>
                    </a:lnTo>
                    <a:lnTo>
                      <a:pt x="921" y="20057"/>
                    </a:lnTo>
                    <a:cubicBezTo>
                      <a:pt x="7747" y="23965"/>
                      <a:pt x="14968" y="27123"/>
                      <a:pt x="22470" y="29493"/>
                    </a:cubicBezTo>
                    <a:lnTo>
                      <a:pt x="22470" y="9751"/>
                    </a:lnTo>
                    <a:cubicBezTo>
                      <a:pt x="14968" y="7388"/>
                      <a:pt x="7747" y="4223"/>
                      <a:pt x="921" y="315"/>
                    </a:cubicBezTo>
                    <a:lnTo>
                      <a:pt x="-283" y="-421"/>
                    </a:lnTo>
                    <a:close/>
                  </a:path>
                </a:pathLst>
              </a:custGeom>
              <a:solidFill>
                <a:srgbClr val="E0E2EA"/>
              </a:solidFill>
              <a:ln w="6684" cap="flat">
                <a:noFill/>
                <a:prstDash val="solid"/>
                <a:miter/>
              </a:ln>
            </p:spPr>
            <p:txBody>
              <a:bodyPr rtlCol="0" anchor="ctr"/>
              <a:lstStyle/>
              <a:p>
                <a:endParaRPr lang="ko-KR" altLang="en-US"/>
              </a:p>
            </p:txBody>
          </p:sp>
          <p:sp>
            <p:nvSpPr>
              <p:cNvPr id="117" name="자유형: 도형 116">
                <a:extLst>
                  <a:ext uri="{FF2B5EF4-FFF2-40B4-BE49-F238E27FC236}">
                    <a16:creationId xmlns:a16="http://schemas.microsoft.com/office/drawing/2014/main" xmlns="" id="{50384F19-1A29-460D-90D9-A0891345F8F5}"/>
                  </a:ext>
                </a:extLst>
              </p:cNvPr>
              <p:cNvSpPr/>
              <p:nvPr/>
            </p:nvSpPr>
            <p:spPr>
              <a:xfrm>
                <a:off x="11345784" y="751953"/>
                <a:ext cx="61834" cy="27366"/>
              </a:xfrm>
              <a:custGeom>
                <a:avLst/>
                <a:gdLst>
                  <a:gd name="connsiteX0" fmla="*/ -283 w 61834"/>
                  <a:gd name="connsiteY0" fmla="*/ -421 h 27366"/>
                  <a:gd name="connsiteX1" fmla="*/ -283 w 61834"/>
                  <a:gd name="connsiteY1" fmla="*/ 19655 h 27366"/>
                  <a:gd name="connsiteX2" fmla="*/ 61552 w 61834"/>
                  <a:gd name="connsiteY2" fmla="*/ 26347 h 27366"/>
                  <a:gd name="connsiteX3" fmla="*/ 61552 w 61834"/>
                  <a:gd name="connsiteY3" fmla="*/ 6271 h 27366"/>
                  <a:gd name="connsiteX4" fmla="*/ -283 w 61834"/>
                  <a:gd name="connsiteY4" fmla="*/ -421 h 2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834" h="27366">
                    <a:moveTo>
                      <a:pt x="-283" y="-421"/>
                    </a:moveTo>
                    <a:lnTo>
                      <a:pt x="-283" y="19655"/>
                    </a:lnTo>
                    <a:cubicBezTo>
                      <a:pt x="19699" y="25872"/>
                      <a:pt x="40699" y="28147"/>
                      <a:pt x="61552" y="26347"/>
                    </a:cubicBezTo>
                    <a:lnTo>
                      <a:pt x="61552" y="6271"/>
                    </a:lnTo>
                    <a:cubicBezTo>
                      <a:pt x="40699" y="8071"/>
                      <a:pt x="19699" y="5796"/>
                      <a:pt x="-283" y="-421"/>
                    </a:cubicBezTo>
                    <a:close/>
                  </a:path>
                </a:pathLst>
              </a:custGeom>
              <a:solidFill>
                <a:srgbClr val="E0E2EA"/>
              </a:solidFill>
              <a:ln w="6684" cap="flat">
                <a:noFill/>
                <a:prstDash val="solid"/>
                <a:miter/>
              </a:ln>
            </p:spPr>
            <p:txBody>
              <a:bodyPr rtlCol="0" anchor="ctr"/>
              <a:lstStyle/>
              <a:p>
                <a:endParaRPr lang="ko-KR" altLang="en-US"/>
              </a:p>
            </p:txBody>
          </p:sp>
          <p:sp>
            <p:nvSpPr>
              <p:cNvPr id="118" name="자유형: 도형 117">
                <a:extLst>
                  <a:ext uri="{FF2B5EF4-FFF2-40B4-BE49-F238E27FC236}">
                    <a16:creationId xmlns:a16="http://schemas.microsoft.com/office/drawing/2014/main" xmlns="" id="{B82F97C5-4AE8-4ED5-B127-CA8F3BB8BA1E}"/>
                  </a:ext>
                </a:extLst>
              </p:cNvPr>
              <p:cNvSpPr/>
              <p:nvPr/>
            </p:nvSpPr>
            <p:spPr>
              <a:xfrm>
                <a:off x="11407619" y="702365"/>
                <a:ext cx="84788" cy="76356"/>
              </a:xfrm>
              <a:custGeom>
                <a:avLst/>
                <a:gdLst>
                  <a:gd name="connsiteX0" fmla="*/ -283 w 84788"/>
                  <a:gd name="connsiteY0" fmla="*/ 55859 h 76356"/>
                  <a:gd name="connsiteX1" fmla="*/ -283 w 84788"/>
                  <a:gd name="connsiteY1" fmla="*/ 75936 h 76356"/>
                  <a:gd name="connsiteX2" fmla="*/ 55462 w 84788"/>
                  <a:gd name="connsiteY2" fmla="*/ 59808 h 76356"/>
                  <a:gd name="connsiteX3" fmla="*/ 84506 w 84788"/>
                  <a:gd name="connsiteY3" fmla="*/ 19254 h 76356"/>
                  <a:gd name="connsiteX4" fmla="*/ 84506 w 84788"/>
                  <a:gd name="connsiteY4" fmla="*/ -421 h 76356"/>
                  <a:gd name="connsiteX5" fmla="*/ 55462 w 84788"/>
                  <a:gd name="connsiteY5" fmla="*/ 40200 h 76356"/>
                  <a:gd name="connsiteX6" fmla="*/ -283 w 84788"/>
                  <a:gd name="connsiteY6" fmla="*/ 56328 h 76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788" h="76356">
                    <a:moveTo>
                      <a:pt x="-283" y="55859"/>
                    </a:moveTo>
                    <a:lnTo>
                      <a:pt x="-283" y="75936"/>
                    </a:lnTo>
                    <a:cubicBezTo>
                      <a:pt x="19244" y="74637"/>
                      <a:pt x="38257" y="69137"/>
                      <a:pt x="55462" y="59808"/>
                    </a:cubicBezTo>
                    <a:cubicBezTo>
                      <a:pt x="74802" y="48565"/>
                      <a:pt x="84506" y="33909"/>
                      <a:pt x="84506" y="19254"/>
                    </a:cubicBezTo>
                    <a:lnTo>
                      <a:pt x="84506" y="-421"/>
                    </a:lnTo>
                    <a:cubicBezTo>
                      <a:pt x="84506" y="14301"/>
                      <a:pt x="74869" y="28957"/>
                      <a:pt x="55462" y="40200"/>
                    </a:cubicBezTo>
                    <a:cubicBezTo>
                      <a:pt x="38263" y="49535"/>
                      <a:pt x="19244" y="55043"/>
                      <a:pt x="-283" y="56328"/>
                    </a:cubicBezTo>
                    <a:close/>
                  </a:path>
                </a:pathLst>
              </a:custGeom>
              <a:solidFill>
                <a:srgbClr val="E0E2EA"/>
              </a:solidFill>
              <a:ln w="6684" cap="flat">
                <a:noFill/>
                <a:prstDash val="solid"/>
                <a:miter/>
              </a:ln>
            </p:spPr>
            <p:txBody>
              <a:bodyPr rtlCol="0" anchor="ctr"/>
              <a:lstStyle/>
              <a:p>
                <a:endParaRPr lang="ko-KR" altLang="en-US"/>
              </a:p>
            </p:txBody>
          </p:sp>
        </p:grpSp>
        <p:sp>
          <p:nvSpPr>
            <p:cNvPr id="32" name="자유형: 도형 31">
              <a:extLst>
                <a:ext uri="{FF2B5EF4-FFF2-40B4-BE49-F238E27FC236}">
                  <a16:creationId xmlns:a16="http://schemas.microsoft.com/office/drawing/2014/main" xmlns="" id="{1019DDED-8089-4C1D-87AE-AA8DA9BF2BE1}"/>
                </a:ext>
              </a:extLst>
            </p:cNvPr>
            <p:cNvSpPr/>
            <p:nvPr/>
          </p:nvSpPr>
          <p:spPr>
            <a:xfrm>
              <a:off x="11295660" y="645490"/>
              <a:ext cx="196823" cy="113481"/>
            </a:xfrm>
            <a:custGeom>
              <a:avLst/>
              <a:gdLst>
                <a:gd name="connsiteX0" fmla="*/ 28761 w 196823"/>
                <a:gd name="connsiteY0" fmla="*/ 16167 h 113481"/>
                <a:gd name="connsiteX1" fmla="*/ 28293 w 196823"/>
                <a:gd name="connsiteY1" fmla="*/ 96472 h 113481"/>
                <a:gd name="connsiteX2" fmla="*/ 167421 w 196823"/>
                <a:gd name="connsiteY2" fmla="*/ 96472 h 113481"/>
                <a:gd name="connsiteX3" fmla="*/ 167890 w 196823"/>
                <a:gd name="connsiteY3" fmla="*/ 16167 h 113481"/>
                <a:gd name="connsiteX4" fmla="*/ 28761 w 196823"/>
                <a:gd name="connsiteY4" fmla="*/ 16167 h 11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23" h="113481">
                  <a:moveTo>
                    <a:pt x="28761" y="16167"/>
                  </a:moveTo>
                  <a:cubicBezTo>
                    <a:pt x="-9785" y="38385"/>
                    <a:pt x="-9986" y="74455"/>
                    <a:pt x="28293" y="96472"/>
                  </a:cubicBezTo>
                  <a:cubicBezTo>
                    <a:pt x="66571" y="118489"/>
                    <a:pt x="128674" y="118690"/>
                    <a:pt x="167421" y="96472"/>
                  </a:cubicBezTo>
                  <a:cubicBezTo>
                    <a:pt x="206168" y="74255"/>
                    <a:pt x="206168" y="38117"/>
                    <a:pt x="167890" y="16167"/>
                  </a:cubicBezTo>
                  <a:cubicBezTo>
                    <a:pt x="129611" y="-5783"/>
                    <a:pt x="67642" y="-6118"/>
                    <a:pt x="28761" y="16167"/>
                  </a:cubicBezTo>
                  <a:close/>
                </a:path>
              </a:pathLst>
            </a:custGeom>
            <a:solidFill>
              <a:srgbClr val="FFFFFF"/>
            </a:solidFill>
            <a:ln w="6684" cap="flat">
              <a:no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xmlns="" id="{5E025EC0-9C76-48B4-A9B9-DFD533900D3A}"/>
                </a:ext>
              </a:extLst>
            </p:cNvPr>
            <p:cNvSpPr/>
            <p:nvPr/>
          </p:nvSpPr>
          <p:spPr>
            <a:xfrm>
              <a:off x="11317709" y="720154"/>
              <a:ext cx="20339" cy="11761"/>
            </a:xfrm>
            <a:custGeom>
              <a:avLst/>
              <a:gdLst>
                <a:gd name="connsiteX0" fmla="*/ 2763 w 20339"/>
                <a:gd name="connsiteY0" fmla="*/ 1330 h 11761"/>
                <a:gd name="connsiteX1" fmla="*/ -81 w 20339"/>
                <a:gd name="connsiteY1" fmla="*/ 6785 h 11761"/>
                <a:gd name="connsiteX2" fmla="*/ 2763 w 20339"/>
                <a:gd name="connsiteY2" fmla="*/ 9629 h 11761"/>
                <a:gd name="connsiteX3" fmla="*/ 17151 w 20339"/>
                <a:gd name="connsiteY3" fmla="*/ 9629 h 11761"/>
                <a:gd name="connsiteX4" fmla="*/ 19788 w 20339"/>
                <a:gd name="connsiteY4" fmla="*/ 3967 h 11761"/>
                <a:gd name="connsiteX5" fmla="*/ 17151 w 20339"/>
                <a:gd name="connsiteY5" fmla="*/ 1330 h 11761"/>
                <a:gd name="connsiteX6" fmla="*/ 2763 w 20339"/>
                <a:gd name="connsiteY6" fmla="*/ 1330 h 11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9" h="11761">
                  <a:moveTo>
                    <a:pt x="2763" y="1330"/>
                  </a:moveTo>
                  <a:cubicBezTo>
                    <a:pt x="474" y="2053"/>
                    <a:pt x="-804" y="4496"/>
                    <a:pt x="-81" y="6785"/>
                  </a:cubicBezTo>
                  <a:cubicBezTo>
                    <a:pt x="347" y="8143"/>
                    <a:pt x="1411" y="9200"/>
                    <a:pt x="2763" y="9629"/>
                  </a:cubicBezTo>
                  <a:cubicBezTo>
                    <a:pt x="7287" y="11911"/>
                    <a:pt x="12627" y="11911"/>
                    <a:pt x="17151" y="9629"/>
                  </a:cubicBezTo>
                  <a:cubicBezTo>
                    <a:pt x="19440" y="8792"/>
                    <a:pt x="20624" y="6256"/>
                    <a:pt x="19788" y="3967"/>
                  </a:cubicBezTo>
                  <a:cubicBezTo>
                    <a:pt x="19339" y="2742"/>
                    <a:pt x="18376" y="1779"/>
                    <a:pt x="17151" y="1330"/>
                  </a:cubicBezTo>
                  <a:cubicBezTo>
                    <a:pt x="12641" y="-1005"/>
                    <a:pt x="7273" y="-1005"/>
                    <a:pt x="2763" y="1330"/>
                  </a:cubicBezTo>
                  <a:close/>
                </a:path>
              </a:pathLst>
            </a:custGeom>
            <a:solidFill>
              <a:srgbClr val="30ACC5"/>
            </a:solidFill>
            <a:ln w="6684"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xmlns="" id="{866D9BF6-3049-434A-A806-294AA6062CB5}"/>
                </a:ext>
              </a:extLst>
            </p:cNvPr>
            <p:cNvSpPr/>
            <p:nvPr/>
          </p:nvSpPr>
          <p:spPr>
            <a:xfrm>
              <a:off x="11473737" y="761169"/>
              <a:ext cx="39349" cy="11328"/>
            </a:xfrm>
            <a:custGeom>
              <a:avLst/>
              <a:gdLst>
                <a:gd name="connsiteX0" fmla="*/ 39066 w 39349"/>
                <a:gd name="connsiteY0" fmla="*/ 7963 h 11328"/>
                <a:gd name="connsiteX1" fmla="*/ 29430 w 39349"/>
                <a:gd name="connsiteY1" fmla="*/ 2408 h 11328"/>
                <a:gd name="connsiteX2" fmla="*/ -283 w 39349"/>
                <a:gd name="connsiteY2" fmla="*/ 5286 h 11328"/>
                <a:gd name="connsiteX3" fmla="*/ 9287 w 39349"/>
                <a:gd name="connsiteY3" fmla="*/ 10907 h 11328"/>
                <a:gd name="connsiteX4" fmla="*/ 39066 w 39349"/>
                <a:gd name="connsiteY4" fmla="*/ 7963 h 11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49" h="11328">
                  <a:moveTo>
                    <a:pt x="39066" y="7963"/>
                  </a:moveTo>
                  <a:lnTo>
                    <a:pt x="29430" y="2408"/>
                  </a:lnTo>
                  <a:cubicBezTo>
                    <a:pt x="21868" y="-2008"/>
                    <a:pt x="11361" y="-1406"/>
                    <a:pt x="-283" y="5286"/>
                  </a:cubicBezTo>
                  <a:lnTo>
                    <a:pt x="9287" y="10907"/>
                  </a:lnTo>
                  <a:cubicBezTo>
                    <a:pt x="20931" y="4148"/>
                    <a:pt x="31437" y="3747"/>
                    <a:pt x="39066" y="7963"/>
                  </a:cubicBezTo>
                  <a:close/>
                </a:path>
              </a:pathLst>
            </a:custGeom>
            <a:solidFill>
              <a:srgbClr val="FFFFFF"/>
            </a:solidFill>
            <a:ln w="6684" cap="flat">
              <a:noFill/>
              <a:prstDash val="solid"/>
              <a:miter/>
            </a:ln>
          </p:spPr>
          <p:txBody>
            <a:bodyPr rtlCol="0" anchor="ctr"/>
            <a:lstStyle/>
            <a:p>
              <a:endParaRPr lang="ko-KR" altLang="en-US"/>
            </a:p>
          </p:txBody>
        </p:sp>
        <p:grpSp>
          <p:nvGrpSpPr>
            <p:cNvPr id="35" name="그래픽 790">
              <a:extLst>
                <a:ext uri="{FF2B5EF4-FFF2-40B4-BE49-F238E27FC236}">
                  <a16:creationId xmlns:a16="http://schemas.microsoft.com/office/drawing/2014/main" xmlns="" id="{5410DC95-F26C-491B-ACA2-31D735BB9ABC}"/>
                </a:ext>
              </a:extLst>
            </p:cNvPr>
            <p:cNvGrpSpPr/>
            <p:nvPr/>
          </p:nvGrpSpPr>
          <p:grpSpPr>
            <a:xfrm>
              <a:off x="11473737" y="761161"/>
              <a:ext cx="39349" cy="11337"/>
              <a:chOff x="11473737" y="761161"/>
              <a:chExt cx="39349" cy="11337"/>
            </a:xfrm>
            <a:solidFill>
              <a:srgbClr val="FFFFFF"/>
            </a:solidFill>
          </p:grpSpPr>
          <p:sp>
            <p:nvSpPr>
              <p:cNvPr id="111" name="자유형: 도형 110">
                <a:extLst>
                  <a:ext uri="{FF2B5EF4-FFF2-40B4-BE49-F238E27FC236}">
                    <a16:creationId xmlns:a16="http://schemas.microsoft.com/office/drawing/2014/main" xmlns="" id="{2575C52C-5D7D-4AE3-9865-7CAC111963AB}"/>
                  </a:ext>
                </a:extLst>
              </p:cNvPr>
              <p:cNvSpPr/>
              <p:nvPr/>
            </p:nvSpPr>
            <p:spPr>
              <a:xfrm>
                <a:off x="11490668" y="761161"/>
                <a:ext cx="22418" cy="8392"/>
              </a:xfrm>
              <a:custGeom>
                <a:avLst/>
                <a:gdLst>
                  <a:gd name="connsiteX0" fmla="*/ 22135 w 22418"/>
                  <a:gd name="connsiteY0" fmla="*/ 7972 h 8392"/>
                  <a:gd name="connsiteX1" fmla="*/ 12499 w 22418"/>
                  <a:gd name="connsiteY1" fmla="*/ 2417 h 8392"/>
                  <a:gd name="connsiteX2" fmla="*/ -283 w 22418"/>
                  <a:gd name="connsiteY2" fmla="*/ -327 h 8392"/>
                  <a:gd name="connsiteX3" fmla="*/ 9287 w 22418"/>
                  <a:gd name="connsiteY3" fmla="*/ 5228 h 8392"/>
                  <a:gd name="connsiteX4" fmla="*/ 22135 w 22418"/>
                  <a:gd name="connsiteY4" fmla="*/ 7972 h 8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8" h="8392">
                    <a:moveTo>
                      <a:pt x="22135" y="7972"/>
                    </a:moveTo>
                    <a:lnTo>
                      <a:pt x="12499" y="2417"/>
                    </a:lnTo>
                    <a:cubicBezTo>
                      <a:pt x="8617" y="215"/>
                      <a:pt x="4160" y="-742"/>
                      <a:pt x="-283" y="-327"/>
                    </a:cubicBezTo>
                    <a:lnTo>
                      <a:pt x="9287" y="5228"/>
                    </a:lnTo>
                    <a:cubicBezTo>
                      <a:pt x="13750" y="4819"/>
                      <a:pt x="18227" y="5776"/>
                      <a:pt x="22135" y="7972"/>
                    </a:cubicBezTo>
                    <a:close/>
                  </a:path>
                </a:pathLst>
              </a:custGeom>
              <a:solidFill>
                <a:srgbClr val="FFFFFF"/>
              </a:solidFill>
              <a:ln w="6684" cap="flat">
                <a:noFill/>
                <a:prstDash val="solid"/>
                <a:miter/>
              </a:ln>
            </p:spPr>
            <p:txBody>
              <a:bodyPr rtlCol="0" anchor="ctr"/>
              <a:lstStyle/>
              <a:p>
                <a:endParaRPr lang="ko-KR" altLang="en-US"/>
              </a:p>
            </p:txBody>
          </p:sp>
          <p:sp>
            <p:nvSpPr>
              <p:cNvPr id="112" name="자유형: 도형 111">
                <a:extLst>
                  <a:ext uri="{FF2B5EF4-FFF2-40B4-BE49-F238E27FC236}">
                    <a16:creationId xmlns:a16="http://schemas.microsoft.com/office/drawing/2014/main" xmlns="" id="{0D48B724-D21F-4D0D-835B-DE17A98AA2B8}"/>
                  </a:ext>
                </a:extLst>
              </p:cNvPr>
              <p:cNvSpPr/>
              <p:nvPr/>
            </p:nvSpPr>
            <p:spPr>
              <a:xfrm>
                <a:off x="11481834" y="761255"/>
                <a:ext cx="18403" cy="7428"/>
              </a:xfrm>
              <a:custGeom>
                <a:avLst/>
                <a:gdLst>
                  <a:gd name="connsiteX0" fmla="*/ 18120 w 18403"/>
                  <a:gd name="connsiteY0" fmla="*/ 5133 h 7428"/>
                  <a:gd name="connsiteX1" fmla="*/ 8550 w 18403"/>
                  <a:gd name="connsiteY1" fmla="*/ -421 h 7428"/>
                  <a:gd name="connsiteX2" fmla="*/ -283 w 18403"/>
                  <a:gd name="connsiteY2" fmla="*/ 1453 h 7428"/>
                  <a:gd name="connsiteX3" fmla="*/ 9286 w 18403"/>
                  <a:gd name="connsiteY3" fmla="*/ 7007 h 7428"/>
                  <a:gd name="connsiteX4" fmla="*/ 18120 w 18403"/>
                  <a:gd name="connsiteY4" fmla="*/ 5133 h 7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03" h="7428">
                    <a:moveTo>
                      <a:pt x="18120" y="5133"/>
                    </a:moveTo>
                    <a:lnTo>
                      <a:pt x="8550" y="-421"/>
                    </a:lnTo>
                    <a:cubicBezTo>
                      <a:pt x="5539" y="-187"/>
                      <a:pt x="2568" y="442"/>
                      <a:pt x="-283" y="1453"/>
                    </a:cubicBezTo>
                    <a:lnTo>
                      <a:pt x="9286" y="7007"/>
                    </a:lnTo>
                    <a:cubicBezTo>
                      <a:pt x="12137" y="5996"/>
                      <a:pt x="15109" y="5367"/>
                      <a:pt x="18120" y="5133"/>
                    </a:cubicBezTo>
                    <a:close/>
                  </a:path>
                </a:pathLst>
              </a:custGeom>
              <a:solidFill>
                <a:srgbClr val="FFFFFF"/>
              </a:solidFill>
              <a:ln w="6684" cap="flat">
                <a:noFill/>
                <a:prstDash val="solid"/>
                <a:miter/>
              </a:ln>
            </p:spPr>
            <p:txBody>
              <a:bodyPr rtlCol="0" anchor="ctr"/>
              <a:lstStyle/>
              <a:p>
                <a:endParaRPr lang="ko-KR" altLang="en-US"/>
              </a:p>
            </p:txBody>
          </p:sp>
          <p:sp>
            <p:nvSpPr>
              <p:cNvPr id="113" name="자유형: 도형 112">
                <a:extLst>
                  <a:ext uri="{FF2B5EF4-FFF2-40B4-BE49-F238E27FC236}">
                    <a16:creationId xmlns:a16="http://schemas.microsoft.com/office/drawing/2014/main" xmlns="" id="{2BE335F5-A9BE-4154-9FCC-96876F27171F}"/>
                  </a:ext>
                </a:extLst>
              </p:cNvPr>
              <p:cNvSpPr/>
              <p:nvPr/>
            </p:nvSpPr>
            <p:spPr>
              <a:xfrm>
                <a:off x="11473737" y="763129"/>
                <a:ext cx="17667" cy="9368"/>
              </a:xfrm>
              <a:custGeom>
                <a:avLst/>
                <a:gdLst>
                  <a:gd name="connsiteX0" fmla="*/ 17384 w 17667"/>
                  <a:gd name="connsiteY0" fmla="*/ 5133 h 9368"/>
                  <a:gd name="connsiteX1" fmla="*/ 7814 w 17667"/>
                  <a:gd name="connsiteY1" fmla="*/ -421 h 9368"/>
                  <a:gd name="connsiteX2" fmla="*/ -283 w 17667"/>
                  <a:gd name="connsiteY2" fmla="*/ 3326 h 9368"/>
                  <a:gd name="connsiteX3" fmla="*/ 9287 w 17667"/>
                  <a:gd name="connsiteY3" fmla="*/ 8948 h 9368"/>
                  <a:gd name="connsiteX4" fmla="*/ 17384 w 17667"/>
                  <a:gd name="connsiteY4" fmla="*/ 5133 h 9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67" h="9368">
                    <a:moveTo>
                      <a:pt x="17384" y="5133"/>
                    </a:moveTo>
                    <a:lnTo>
                      <a:pt x="7814" y="-421"/>
                    </a:lnTo>
                    <a:cubicBezTo>
                      <a:pt x="5017" y="603"/>
                      <a:pt x="2307" y="1854"/>
                      <a:pt x="-283" y="3326"/>
                    </a:cubicBezTo>
                    <a:lnTo>
                      <a:pt x="9287" y="8948"/>
                    </a:lnTo>
                    <a:cubicBezTo>
                      <a:pt x="11870" y="7442"/>
                      <a:pt x="14580" y="6164"/>
                      <a:pt x="17384" y="5133"/>
                    </a:cubicBezTo>
                    <a:close/>
                  </a:path>
                </a:pathLst>
              </a:custGeom>
              <a:solidFill>
                <a:srgbClr val="FFFFFF"/>
              </a:solidFill>
              <a:ln w="6684" cap="flat">
                <a:noFill/>
                <a:prstDash val="solid"/>
                <a:miter/>
              </a:ln>
            </p:spPr>
            <p:txBody>
              <a:bodyPr rtlCol="0" anchor="ctr"/>
              <a:lstStyle/>
              <a:p>
                <a:endParaRPr lang="ko-KR" altLang="en-US"/>
              </a:p>
            </p:txBody>
          </p:sp>
        </p:grpSp>
        <p:sp>
          <p:nvSpPr>
            <p:cNvPr id="36" name="자유형: 도형 35">
              <a:extLst>
                <a:ext uri="{FF2B5EF4-FFF2-40B4-BE49-F238E27FC236}">
                  <a16:creationId xmlns:a16="http://schemas.microsoft.com/office/drawing/2014/main" xmlns="" id="{DDCFAB2A-B934-4FDB-A493-9819A4BF1097}"/>
                </a:ext>
              </a:extLst>
            </p:cNvPr>
            <p:cNvSpPr/>
            <p:nvPr/>
          </p:nvSpPr>
          <p:spPr>
            <a:xfrm>
              <a:off x="11432112" y="766810"/>
              <a:ext cx="51194" cy="104463"/>
            </a:xfrm>
            <a:custGeom>
              <a:avLst/>
              <a:gdLst>
                <a:gd name="connsiteX0" fmla="*/ 11896 w 51194"/>
                <a:gd name="connsiteY0" fmla="*/ 98488 h 104463"/>
                <a:gd name="connsiteX1" fmla="*/ 21466 w 51194"/>
                <a:gd name="connsiteY1" fmla="*/ 104043 h 104463"/>
                <a:gd name="connsiteX2" fmla="*/ 9287 w 51194"/>
                <a:gd name="connsiteY2" fmla="*/ 77274 h 104463"/>
                <a:gd name="connsiteX3" fmla="*/ 50911 w 51194"/>
                <a:gd name="connsiteY3" fmla="*/ 5200 h 104463"/>
                <a:gd name="connsiteX4" fmla="*/ 41342 w 51194"/>
                <a:gd name="connsiteY4" fmla="*/ -421 h 104463"/>
                <a:gd name="connsiteX5" fmla="*/ -283 w 51194"/>
                <a:gd name="connsiteY5" fmla="*/ 71720 h 104463"/>
                <a:gd name="connsiteX6" fmla="*/ 11896 w 51194"/>
                <a:gd name="connsiteY6" fmla="*/ 98488 h 104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94" h="104463">
                  <a:moveTo>
                    <a:pt x="11896" y="98488"/>
                  </a:moveTo>
                  <a:lnTo>
                    <a:pt x="21466" y="104043"/>
                  </a:lnTo>
                  <a:cubicBezTo>
                    <a:pt x="13971" y="99693"/>
                    <a:pt x="9353" y="90658"/>
                    <a:pt x="9287" y="77274"/>
                  </a:cubicBezTo>
                  <a:cubicBezTo>
                    <a:pt x="10826" y="47976"/>
                    <a:pt x="26305" y="21181"/>
                    <a:pt x="50911" y="5200"/>
                  </a:cubicBezTo>
                  <a:lnTo>
                    <a:pt x="41342" y="-421"/>
                  </a:lnTo>
                  <a:cubicBezTo>
                    <a:pt x="16722" y="15580"/>
                    <a:pt x="1249" y="42395"/>
                    <a:pt x="-283" y="71720"/>
                  </a:cubicBezTo>
                  <a:cubicBezTo>
                    <a:pt x="-283" y="85104"/>
                    <a:pt x="4401" y="94272"/>
                    <a:pt x="11896" y="98488"/>
                  </a:cubicBezTo>
                  <a:close/>
                </a:path>
              </a:pathLst>
            </a:custGeom>
            <a:solidFill>
              <a:srgbClr val="FFFFFF"/>
            </a:solidFill>
            <a:ln w="6684" cap="flat">
              <a:noFill/>
              <a:prstDash val="solid"/>
              <a:miter/>
            </a:ln>
          </p:spPr>
          <p:txBody>
            <a:bodyPr rtlCol="0" anchor="ctr"/>
            <a:lstStyle/>
            <a:p>
              <a:endParaRPr lang="ko-KR" altLang="en-US"/>
            </a:p>
          </p:txBody>
        </p:sp>
        <p:grpSp>
          <p:nvGrpSpPr>
            <p:cNvPr id="37" name="그래픽 790">
              <a:extLst>
                <a:ext uri="{FF2B5EF4-FFF2-40B4-BE49-F238E27FC236}">
                  <a16:creationId xmlns:a16="http://schemas.microsoft.com/office/drawing/2014/main" xmlns="" id="{EC6AD1A1-3297-40E7-AE7E-3BBF5F6B0D2C}"/>
                </a:ext>
              </a:extLst>
            </p:cNvPr>
            <p:cNvGrpSpPr/>
            <p:nvPr/>
          </p:nvGrpSpPr>
          <p:grpSpPr>
            <a:xfrm>
              <a:off x="11432111" y="766877"/>
              <a:ext cx="51194" cy="104530"/>
              <a:chOff x="11432111" y="766877"/>
              <a:chExt cx="51194" cy="104530"/>
            </a:xfrm>
            <a:solidFill>
              <a:srgbClr val="FFFFFF"/>
            </a:solidFill>
          </p:grpSpPr>
          <p:sp>
            <p:nvSpPr>
              <p:cNvPr id="102" name="자유형: 도형 101">
                <a:extLst>
                  <a:ext uri="{FF2B5EF4-FFF2-40B4-BE49-F238E27FC236}">
                    <a16:creationId xmlns:a16="http://schemas.microsoft.com/office/drawing/2014/main" xmlns="" id="{B040AAFA-0F0E-4604-8691-33AB31BA740C}"/>
                  </a:ext>
                </a:extLst>
              </p:cNvPr>
              <p:cNvSpPr/>
              <p:nvPr/>
            </p:nvSpPr>
            <p:spPr>
              <a:xfrm>
                <a:off x="11473335" y="766877"/>
                <a:ext cx="9971" cy="5621"/>
              </a:xfrm>
              <a:custGeom>
                <a:avLst/>
                <a:gdLst>
                  <a:gd name="connsiteX0" fmla="*/ 9688 w 9971"/>
                  <a:gd name="connsiteY0" fmla="*/ 5200 h 5621"/>
                  <a:gd name="connsiteX1" fmla="*/ 118 w 9971"/>
                  <a:gd name="connsiteY1" fmla="*/ -421 h 5621"/>
                  <a:gd name="connsiteX2" fmla="*/ -283 w 9971"/>
                  <a:gd name="connsiteY2" fmla="*/ -421 h 5621"/>
                  <a:gd name="connsiteX3" fmla="*/ 9286 w 9971"/>
                  <a:gd name="connsiteY3" fmla="*/ 5133 h 5621"/>
                  <a:gd name="connsiteX4" fmla="*/ 9688 w 9971"/>
                  <a:gd name="connsiteY4" fmla="*/ 5133 h 5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1" h="5621">
                    <a:moveTo>
                      <a:pt x="9688" y="5200"/>
                    </a:moveTo>
                    <a:lnTo>
                      <a:pt x="118" y="-421"/>
                    </a:lnTo>
                    <a:lnTo>
                      <a:pt x="-283" y="-421"/>
                    </a:lnTo>
                    <a:lnTo>
                      <a:pt x="9286" y="5133"/>
                    </a:lnTo>
                    <a:lnTo>
                      <a:pt x="9688" y="5133"/>
                    </a:lnTo>
                    <a:close/>
                  </a:path>
                </a:pathLst>
              </a:custGeom>
              <a:solidFill>
                <a:srgbClr val="FFFFFF"/>
              </a:solidFill>
              <a:ln w="6684" cap="flat">
                <a:no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xmlns="" id="{EA2CC4B1-5759-4705-ABA3-CB6AF9DCFE37}"/>
                  </a:ext>
                </a:extLst>
              </p:cNvPr>
              <p:cNvSpPr/>
              <p:nvPr/>
            </p:nvSpPr>
            <p:spPr>
              <a:xfrm>
                <a:off x="11464301" y="767144"/>
                <a:ext cx="18603" cy="12246"/>
              </a:xfrm>
              <a:custGeom>
                <a:avLst/>
                <a:gdLst>
                  <a:gd name="connsiteX0" fmla="*/ 18321 w 18603"/>
                  <a:gd name="connsiteY0" fmla="*/ 5133 h 12246"/>
                  <a:gd name="connsiteX1" fmla="*/ 8751 w 18603"/>
                  <a:gd name="connsiteY1" fmla="*/ -421 h 12246"/>
                  <a:gd name="connsiteX2" fmla="*/ -283 w 18603"/>
                  <a:gd name="connsiteY2" fmla="*/ 6271 h 12246"/>
                  <a:gd name="connsiteX3" fmla="*/ 9287 w 18603"/>
                  <a:gd name="connsiteY3" fmla="*/ 11825 h 12246"/>
                  <a:gd name="connsiteX4" fmla="*/ 18321 w 18603"/>
                  <a:gd name="connsiteY4" fmla="*/ 5133 h 12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3" h="12246">
                    <a:moveTo>
                      <a:pt x="18321" y="5133"/>
                    </a:moveTo>
                    <a:lnTo>
                      <a:pt x="8751" y="-421"/>
                    </a:lnTo>
                    <a:cubicBezTo>
                      <a:pt x="5532" y="1520"/>
                      <a:pt x="2508" y="3761"/>
                      <a:pt x="-283" y="6271"/>
                    </a:cubicBezTo>
                    <a:lnTo>
                      <a:pt x="9287" y="11825"/>
                    </a:lnTo>
                    <a:cubicBezTo>
                      <a:pt x="12111" y="9349"/>
                      <a:pt x="15129" y="7114"/>
                      <a:pt x="18321" y="5133"/>
                    </a:cubicBezTo>
                    <a:close/>
                  </a:path>
                </a:pathLst>
              </a:custGeom>
              <a:solidFill>
                <a:srgbClr val="FFFFFF"/>
              </a:solidFill>
              <a:ln w="6684" cap="flat">
                <a:noFill/>
                <a:prstDash val="solid"/>
                <a:miter/>
              </a:ln>
            </p:spPr>
            <p:txBody>
              <a:bodyPr rtlCol="0" anchor="ctr"/>
              <a:lstStyle/>
              <a:p>
                <a:endParaRPr lang="ko-KR" altLang="en-US"/>
              </a:p>
            </p:txBody>
          </p:sp>
          <p:sp>
            <p:nvSpPr>
              <p:cNvPr id="104" name="자유형: 도형 103">
                <a:extLst>
                  <a:ext uri="{FF2B5EF4-FFF2-40B4-BE49-F238E27FC236}">
                    <a16:creationId xmlns:a16="http://schemas.microsoft.com/office/drawing/2014/main" xmlns="" id="{4F6E4592-4F66-4968-922F-2F3C2E971F88}"/>
                  </a:ext>
                </a:extLst>
              </p:cNvPr>
              <p:cNvSpPr/>
              <p:nvPr/>
            </p:nvSpPr>
            <p:spPr>
              <a:xfrm>
                <a:off x="11455467" y="773636"/>
                <a:ext cx="18403" cy="14187"/>
              </a:xfrm>
              <a:custGeom>
                <a:avLst/>
                <a:gdLst>
                  <a:gd name="connsiteX0" fmla="*/ 18120 w 18403"/>
                  <a:gd name="connsiteY0" fmla="*/ 5133 h 14187"/>
                  <a:gd name="connsiteX1" fmla="*/ 8550 w 18403"/>
                  <a:gd name="connsiteY1" fmla="*/ -421 h 14187"/>
                  <a:gd name="connsiteX2" fmla="*/ -283 w 18403"/>
                  <a:gd name="connsiteY2" fmla="*/ 8212 h 14187"/>
                  <a:gd name="connsiteX3" fmla="*/ 9286 w 18403"/>
                  <a:gd name="connsiteY3" fmla="*/ 13766 h 14187"/>
                  <a:gd name="connsiteX4" fmla="*/ 18120 w 18403"/>
                  <a:gd name="connsiteY4" fmla="*/ 5133 h 14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03" h="14187">
                    <a:moveTo>
                      <a:pt x="18120" y="5133"/>
                    </a:moveTo>
                    <a:lnTo>
                      <a:pt x="8550" y="-421"/>
                    </a:lnTo>
                    <a:cubicBezTo>
                      <a:pt x="5392" y="2229"/>
                      <a:pt x="2440" y="5120"/>
                      <a:pt x="-283" y="8212"/>
                    </a:cubicBezTo>
                    <a:lnTo>
                      <a:pt x="9286" y="13766"/>
                    </a:lnTo>
                    <a:cubicBezTo>
                      <a:pt x="12030" y="10688"/>
                      <a:pt x="14981" y="7803"/>
                      <a:pt x="18120" y="5133"/>
                    </a:cubicBezTo>
                    <a:close/>
                  </a:path>
                </a:pathLst>
              </a:custGeom>
              <a:solidFill>
                <a:srgbClr val="FFFFFF"/>
              </a:solidFill>
              <a:ln w="6684" cap="flat">
                <a:no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xmlns="" id="{9F35B171-F532-4910-8DED-3222FC5B3B73}"/>
                  </a:ext>
                </a:extLst>
              </p:cNvPr>
              <p:cNvSpPr/>
              <p:nvPr/>
            </p:nvSpPr>
            <p:spPr>
              <a:xfrm>
                <a:off x="11439339" y="782269"/>
                <a:ext cx="25697" cy="30984"/>
              </a:xfrm>
              <a:custGeom>
                <a:avLst/>
                <a:gdLst>
                  <a:gd name="connsiteX0" fmla="*/ 25414 w 25697"/>
                  <a:gd name="connsiteY0" fmla="*/ 5133 h 30984"/>
                  <a:gd name="connsiteX1" fmla="*/ 15845 w 25697"/>
                  <a:gd name="connsiteY1" fmla="*/ -421 h 30984"/>
                  <a:gd name="connsiteX2" fmla="*/ -283 w 25697"/>
                  <a:gd name="connsiteY2" fmla="*/ 25009 h 30984"/>
                  <a:gd name="connsiteX3" fmla="*/ 9286 w 25697"/>
                  <a:gd name="connsiteY3" fmla="*/ 30563 h 30984"/>
                  <a:gd name="connsiteX4" fmla="*/ 25414 w 25697"/>
                  <a:gd name="connsiteY4" fmla="*/ 5133 h 30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97" h="30984">
                    <a:moveTo>
                      <a:pt x="25414" y="5133"/>
                    </a:moveTo>
                    <a:lnTo>
                      <a:pt x="15845" y="-421"/>
                    </a:lnTo>
                    <a:cubicBezTo>
                      <a:pt x="9233" y="7201"/>
                      <a:pt x="3792" y="15774"/>
                      <a:pt x="-283" y="25009"/>
                    </a:cubicBezTo>
                    <a:lnTo>
                      <a:pt x="9286" y="30563"/>
                    </a:lnTo>
                    <a:cubicBezTo>
                      <a:pt x="13382" y="21342"/>
                      <a:pt x="18816" y="12769"/>
                      <a:pt x="25414" y="5133"/>
                    </a:cubicBezTo>
                    <a:close/>
                  </a:path>
                </a:pathLst>
              </a:custGeom>
              <a:solidFill>
                <a:srgbClr val="FFFFFF"/>
              </a:solidFill>
              <a:ln w="6684" cap="flat">
                <a:noFill/>
                <a:prstDash val="solid"/>
                <a:miter/>
              </a:ln>
            </p:spPr>
            <p:txBody>
              <a:bodyPr rtlCol="0" anchor="ctr"/>
              <a:lstStyle/>
              <a:p>
                <a:endParaRPr lang="ko-KR" altLang="en-US"/>
              </a:p>
            </p:txBody>
          </p:sp>
          <p:sp>
            <p:nvSpPr>
              <p:cNvPr id="106" name="자유형: 도형 105">
                <a:extLst>
                  <a:ext uri="{FF2B5EF4-FFF2-40B4-BE49-F238E27FC236}">
                    <a16:creationId xmlns:a16="http://schemas.microsoft.com/office/drawing/2014/main" xmlns="" id="{36EAF922-1C13-4369-AC44-32A434DCEBD5}"/>
                  </a:ext>
                </a:extLst>
              </p:cNvPr>
              <p:cNvSpPr/>
              <p:nvPr/>
            </p:nvSpPr>
            <p:spPr>
              <a:xfrm>
                <a:off x="11435458" y="807699"/>
                <a:ext cx="13451" cy="15927"/>
              </a:xfrm>
              <a:custGeom>
                <a:avLst/>
                <a:gdLst>
                  <a:gd name="connsiteX0" fmla="*/ 13168 w 13451"/>
                  <a:gd name="connsiteY0" fmla="*/ 5133 h 15927"/>
                  <a:gd name="connsiteX1" fmla="*/ 3598 w 13451"/>
                  <a:gd name="connsiteY1" fmla="*/ -421 h 15927"/>
                  <a:gd name="connsiteX2" fmla="*/ -283 w 13451"/>
                  <a:gd name="connsiteY2" fmla="*/ 9952 h 15927"/>
                  <a:gd name="connsiteX3" fmla="*/ 9287 w 13451"/>
                  <a:gd name="connsiteY3" fmla="*/ 15506 h 15927"/>
                  <a:gd name="connsiteX4" fmla="*/ 13168 w 13451"/>
                  <a:gd name="connsiteY4" fmla="*/ 5133 h 15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1" h="15927">
                    <a:moveTo>
                      <a:pt x="13168" y="5133"/>
                    </a:moveTo>
                    <a:lnTo>
                      <a:pt x="3598" y="-421"/>
                    </a:lnTo>
                    <a:cubicBezTo>
                      <a:pt x="2093" y="2952"/>
                      <a:pt x="794" y="6418"/>
                      <a:pt x="-283" y="9952"/>
                    </a:cubicBezTo>
                    <a:lnTo>
                      <a:pt x="9287" y="15506"/>
                    </a:lnTo>
                    <a:cubicBezTo>
                      <a:pt x="10364" y="11973"/>
                      <a:pt x="11662" y="8506"/>
                      <a:pt x="13168" y="5133"/>
                    </a:cubicBezTo>
                    <a:close/>
                  </a:path>
                </a:pathLst>
              </a:custGeom>
              <a:solidFill>
                <a:srgbClr val="FFFFFF"/>
              </a:solidFill>
              <a:ln w="6684" cap="flat">
                <a:noFill/>
                <a:prstDash val="solid"/>
                <a:miter/>
              </a:ln>
            </p:spPr>
            <p:txBody>
              <a:bodyPr rtlCol="0" anchor="ctr"/>
              <a:lstStyle/>
              <a:p>
                <a:endParaRPr lang="ko-KR" altLang="en-US"/>
              </a:p>
            </p:txBody>
          </p:sp>
          <p:sp>
            <p:nvSpPr>
              <p:cNvPr id="107" name="자유형: 도형 106">
                <a:extLst>
                  <a:ext uri="{FF2B5EF4-FFF2-40B4-BE49-F238E27FC236}">
                    <a16:creationId xmlns:a16="http://schemas.microsoft.com/office/drawing/2014/main" xmlns="" id="{689C45ED-7646-42BF-BC97-EBD84EA5C38C}"/>
                  </a:ext>
                </a:extLst>
              </p:cNvPr>
              <p:cNvSpPr/>
              <p:nvPr/>
            </p:nvSpPr>
            <p:spPr>
              <a:xfrm>
                <a:off x="11432915" y="818071"/>
                <a:ext cx="12112" cy="16462"/>
              </a:xfrm>
              <a:custGeom>
                <a:avLst/>
                <a:gdLst>
                  <a:gd name="connsiteX0" fmla="*/ 11830 w 12112"/>
                  <a:gd name="connsiteY0" fmla="*/ 5133 h 16462"/>
                  <a:gd name="connsiteX1" fmla="*/ 2260 w 12112"/>
                  <a:gd name="connsiteY1" fmla="*/ -421 h 16462"/>
                  <a:gd name="connsiteX2" fmla="*/ -283 w 12112"/>
                  <a:gd name="connsiteY2" fmla="*/ 10420 h 16462"/>
                  <a:gd name="connsiteX3" fmla="*/ 9287 w 12112"/>
                  <a:gd name="connsiteY3" fmla="*/ 16041 h 16462"/>
                  <a:gd name="connsiteX4" fmla="*/ 11830 w 12112"/>
                  <a:gd name="connsiteY4" fmla="*/ 5133 h 16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2" h="16462">
                    <a:moveTo>
                      <a:pt x="11830" y="5133"/>
                    </a:moveTo>
                    <a:lnTo>
                      <a:pt x="2260" y="-421"/>
                    </a:lnTo>
                    <a:cubicBezTo>
                      <a:pt x="1136" y="3119"/>
                      <a:pt x="286" y="6746"/>
                      <a:pt x="-283" y="10420"/>
                    </a:cubicBezTo>
                    <a:lnTo>
                      <a:pt x="9287" y="16041"/>
                    </a:lnTo>
                    <a:cubicBezTo>
                      <a:pt x="9882" y="12347"/>
                      <a:pt x="10732" y="8707"/>
                      <a:pt x="11830" y="5133"/>
                    </a:cubicBezTo>
                    <a:close/>
                  </a:path>
                </a:pathLst>
              </a:custGeom>
              <a:solidFill>
                <a:srgbClr val="FFFFFF"/>
              </a:solidFill>
              <a:ln w="6684" cap="flat">
                <a:no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xmlns="" id="{9AC25845-8379-406F-8DEC-3E1528DC4D04}"/>
                  </a:ext>
                </a:extLst>
              </p:cNvPr>
              <p:cNvSpPr/>
              <p:nvPr/>
            </p:nvSpPr>
            <p:spPr>
              <a:xfrm>
                <a:off x="11432112" y="828913"/>
                <a:ext cx="10372" cy="15659"/>
              </a:xfrm>
              <a:custGeom>
                <a:avLst/>
                <a:gdLst>
                  <a:gd name="connsiteX0" fmla="*/ 10090 w 10372"/>
                  <a:gd name="connsiteY0" fmla="*/ 5200 h 15659"/>
                  <a:gd name="connsiteX1" fmla="*/ 520 w 10372"/>
                  <a:gd name="connsiteY1" fmla="*/ -421 h 15659"/>
                  <a:gd name="connsiteX2" fmla="*/ -283 w 10372"/>
                  <a:gd name="connsiteY2" fmla="*/ 9684 h 15659"/>
                  <a:gd name="connsiteX3" fmla="*/ -283 w 10372"/>
                  <a:gd name="connsiteY3" fmla="*/ 9684 h 15659"/>
                  <a:gd name="connsiteX4" fmla="*/ 9287 w 10372"/>
                  <a:gd name="connsiteY4" fmla="*/ 15238 h 15659"/>
                  <a:gd name="connsiteX5" fmla="*/ 9287 w 10372"/>
                  <a:gd name="connsiteY5" fmla="*/ 15238 h 15659"/>
                  <a:gd name="connsiteX6" fmla="*/ 10090 w 10372"/>
                  <a:gd name="connsiteY6" fmla="*/ 5200 h 1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 h="15659">
                    <a:moveTo>
                      <a:pt x="10090" y="5200"/>
                    </a:moveTo>
                    <a:lnTo>
                      <a:pt x="520" y="-421"/>
                    </a:lnTo>
                    <a:cubicBezTo>
                      <a:pt x="-9" y="2925"/>
                      <a:pt x="-276" y="6298"/>
                      <a:pt x="-283" y="9684"/>
                    </a:cubicBezTo>
                    <a:lnTo>
                      <a:pt x="-283" y="9684"/>
                    </a:lnTo>
                    <a:lnTo>
                      <a:pt x="9287" y="15238"/>
                    </a:lnTo>
                    <a:lnTo>
                      <a:pt x="9287" y="15238"/>
                    </a:lnTo>
                    <a:cubicBezTo>
                      <a:pt x="9293" y="11879"/>
                      <a:pt x="9561" y="8519"/>
                      <a:pt x="10090" y="5200"/>
                    </a:cubicBezTo>
                    <a:close/>
                  </a:path>
                </a:pathLst>
              </a:custGeom>
              <a:solidFill>
                <a:srgbClr val="FFFFFF"/>
              </a:solidFill>
              <a:ln w="6684" cap="flat">
                <a:noFill/>
                <a:prstDash val="solid"/>
                <a:miter/>
              </a:ln>
            </p:spPr>
            <p:txBody>
              <a:bodyPr rtlCol="0" anchor="ctr"/>
              <a:lstStyle/>
              <a:p>
                <a:endParaRPr lang="ko-KR" altLang="en-US"/>
              </a:p>
            </p:txBody>
          </p:sp>
          <p:sp>
            <p:nvSpPr>
              <p:cNvPr id="109" name="자유형: 도형 108">
                <a:extLst>
                  <a:ext uri="{FF2B5EF4-FFF2-40B4-BE49-F238E27FC236}">
                    <a16:creationId xmlns:a16="http://schemas.microsoft.com/office/drawing/2014/main" xmlns="" id="{EAB5DCAB-D01E-42C1-8C7E-3A4F605A70B6}"/>
                  </a:ext>
                </a:extLst>
              </p:cNvPr>
              <p:cNvSpPr/>
              <p:nvPr/>
            </p:nvSpPr>
            <p:spPr>
              <a:xfrm>
                <a:off x="11432111" y="839152"/>
                <a:ext cx="10640" cy="15592"/>
              </a:xfrm>
              <a:custGeom>
                <a:avLst/>
                <a:gdLst>
                  <a:gd name="connsiteX0" fmla="*/ 9287 w 10640"/>
                  <a:gd name="connsiteY0" fmla="*/ 5133 h 15592"/>
                  <a:gd name="connsiteX1" fmla="*/ -283 w 10640"/>
                  <a:gd name="connsiteY1" fmla="*/ -421 h 15592"/>
                  <a:gd name="connsiteX2" fmla="*/ 788 w 10640"/>
                  <a:gd name="connsiteY2" fmla="*/ 9617 h 15592"/>
                  <a:gd name="connsiteX3" fmla="*/ 10358 w 10640"/>
                  <a:gd name="connsiteY3" fmla="*/ 15171 h 15592"/>
                  <a:gd name="connsiteX4" fmla="*/ 9287 w 10640"/>
                  <a:gd name="connsiteY4" fmla="*/ 5133 h 15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0" h="15592">
                    <a:moveTo>
                      <a:pt x="9287" y="5133"/>
                    </a:moveTo>
                    <a:lnTo>
                      <a:pt x="-283" y="-421"/>
                    </a:lnTo>
                    <a:cubicBezTo>
                      <a:pt x="-296" y="2952"/>
                      <a:pt x="65" y="6318"/>
                      <a:pt x="788" y="9617"/>
                    </a:cubicBezTo>
                    <a:lnTo>
                      <a:pt x="10358" y="15171"/>
                    </a:lnTo>
                    <a:cubicBezTo>
                      <a:pt x="9635" y="11872"/>
                      <a:pt x="9274" y="8506"/>
                      <a:pt x="9287" y="5133"/>
                    </a:cubicBezTo>
                    <a:close/>
                  </a:path>
                </a:pathLst>
              </a:custGeom>
              <a:solidFill>
                <a:srgbClr val="FFFFFF"/>
              </a:solidFill>
              <a:ln w="6684" cap="flat">
                <a:noFill/>
                <a:prstDash val="solid"/>
                <a:miter/>
              </a:ln>
            </p:spPr>
            <p:txBody>
              <a:bodyPr rtlCol="0" anchor="ctr"/>
              <a:lstStyle/>
              <a:p>
                <a:endParaRPr lang="ko-KR" altLang="en-US"/>
              </a:p>
            </p:txBody>
          </p:sp>
          <p:sp>
            <p:nvSpPr>
              <p:cNvPr id="110" name="자유형: 도형 109">
                <a:extLst>
                  <a:ext uri="{FF2B5EF4-FFF2-40B4-BE49-F238E27FC236}">
                    <a16:creationId xmlns:a16="http://schemas.microsoft.com/office/drawing/2014/main" xmlns="" id="{911B24BC-65BC-4845-9A27-50FDB7A5C76A}"/>
                  </a:ext>
                </a:extLst>
              </p:cNvPr>
              <p:cNvSpPr/>
              <p:nvPr/>
            </p:nvSpPr>
            <p:spPr>
              <a:xfrm>
                <a:off x="11433183" y="849190"/>
                <a:ext cx="20678" cy="22217"/>
              </a:xfrm>
              <a:custGeom>
                <a:avLst/>
                <a:gdLst>
                  <a:gd name="connsiteX0" fmla="*/ 9286 w 20678"/>
                  <a:gd name="connsiteY0" fmla="*/ 5133 h 22217"/>
                  <a:gd name="connsiteX1" fmla="*/ -283 w 20678"/>
                  <a:gd name="connsiteY1" fmla="*/ -421 h 22217"/>
                  <a:gd name="connsiteX2" fmla="*/ 10826 w 20678"/>
                  <a:gd name="connsiteY2" fmla="*/ 16242 h 22217"/>
                  <a:gd name="connsiteX3" fmla="*/ 20395 w 20678"/>
                  <a:gd name="connsiteY3" fmla="*/ 21797 h 22217"/>
                  <a:gd name="connsiteX4" fmla="*/ 9286 w 20678"/>
                  <a:gd name="connsiteY4" fmla="*/ 5133 h 22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78" h="22217">
                    <a:moveTo>
                      <a:pt x="9286" y="5133"/>
                    </a:moveTo>
                    <a:lnTo>
                      <a:pt x="-283" y="-421"/>
                    </a:lnTo>
                    <a:cubicBezTo>
                      <a:pt x="908" y="6452"/>
                      <a:pt x="4943" y="12501"/>
                      <a:pt x="10826" y="16242"/>
                    </a:cubicBezTo>
                    <a:lnTo>
                      <a:pt x="20395" y="21797"/>
                    </a:lnTo>
                    <a:cubicBezTo>
                      <a:pt x="14533" y="18029"/>
                      <a:pt x="10511" y="11993"/>
                      <a:pt x="9286" y="5133"/>
                    </a:cubicBezTo>
                    <a:close/>
                  </a:path>
                </a:pathLst>
              </a:custGeom>
              <a:solidFill>
                <a:srgbClr val="FFFFFF"/>
              </a:solidFill>
              <a:ln w="6684" cap="flat">
                <a:noFill/>
                <a:prstDash val="solid"/>
                <a:miter/>
              </a:ln>
            </p:spPr>
            <p:txBody>
              <a:bodyPr rtlCol="0" anchor="ctr"/>
              <a:lstStyle/>
              <a:p>
                <a:endParaRPr lang="ko-KR" altLang="en-US"/>
              </a:p>
            </p:txBody>
          </p:sp>
        </p:grpSp>
        <p:sp>
          <p:nvSpPr>
            <p:cNvPr id="38" name="자유형: 도형 37">
              <a:extLst>
                <a:ext uri="{FF2B5EF4-FFF2-40B4-BE49-F238E27FC236}">
                  <a16:creationId xmlns:a16="http://schemas.microsoft.com/office/drawing/2014/main" xmlns="" id="{955F6782-6262-494F-B022-8301E7B3B0D9}"/>
                </a:ext>
              </a:extLst>
            </p:cNvPr>
            <p:cNvSpPr/>
            <p:nvPr/>
          </p:nvSpPr>
          <p:spPr>
            <a:xfrm>
              <a:off x="11441682" y="766729"/>
              <a:ext cx="83584" cy="107537"/>
            </a:xfrm>
            <a:custGeom>
              <a:avLst/>
              <a:gdLst>
                <a:gd name="connsiteX0" fmla="*/ 41342 w 83584"/>
                <a:gd name="connsiteY0" fmla="*/ 5348 h 107537"/>
                <a:gd name="connsiteX1" fmla="*/ -283 w 83584"/>
                <a:gd name="connsiteY1" fmla="*/ 77421 h 107537"/>
                <a:gd name="connsiteX2" fmla="*/ 41609 w 83584"/>
                <a:gd name="connsiteY2" fmla="*/ 101312 h 107537"/>
                <a:gd name="connsiteX3" fmla="*/ 83301 w 83584"/>
                <a:gd name="connsiteY3" fmla="*/ 29171 h 107537"/>
                <a:gd name="connsiteX4" fmla="*/ 41342 w 83584"/>
                <a:gd name="connsiteY4" fmla="*/ 5348 h 10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4" h="107537">
                  <a:moveTo>
                    <a:pt x="41342" y="5348"/>
                  </a:moveTo>
                  <a:cubicBezTo>
                    <a:pt x="16735" y="21328"/>
                    <a:pt x="1256" y="48123"/>
                    <a:pt x="-283" y="77421"/>
                  </a:cubicBezTo>
                  <a:cubicBezTo>
                    <a:pt x="-283" y="104190"/>
                    <a:pt x="18588" y="114697"/>
                    <a:pt x="41609" y="101312"/>
                  </a:cubicBezTo>
                  <a:cubicBezTo>
                    <a:pt x="66256" y="85325"/>
                    <a:pt x="81755" y="58503"/>
                    <a:pt x="83301" y="29171"/>
                  </a:cubicBezTo>
                  <a:cubicBezTo>
                    <a:pt x="83234" y="2671"/>
                    <a:pt x="64429" y="-8037"/>
                    <a:pt x="41342" y="5348"/>
                  </a:cubicBezTo>
                  <a:close/>
                </a:path>
              </a:pathLst>
            </a:custGeom>
            <a:solidFill>
              <a:srgbClr val="C2C3D0"/>
            </a:solidFill>
            <a:ln w="6684"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xmlns="" id="{F33F8E20-13F4-44A7-A277-B2276980534A}"/>
                </a:ext>
              </a:extLst>
            </p:cNvPr>
            <p:cNvSpPr/>
            <p:nvPr/>
          </p:nvSpPr>
          <p:spPr>
            <a:xfrm>
              <a:off x="11482972" y="791261"/>
              <a:ext cx="20410" cy="5797"/>
            </a:xfrm>
            <a:custGeom>
              <a:avLst/>
              <a:gdLst>
                <a:gd name="connsiteX0" fmla="*/ 20128 w 20410"/>
                <a:gd name="connsiteY0" fmla="*/ 3837 h 5797"/>
                <a:gd name="connsiteX1" fmla="*/ 15376 w 20410"/>
                <a:gd name="connsiteY1" fmla="*/ 1026 h 5797"/>
                <a:gd name="connsiteX2" fmla="*/ -283 w 20410"/>
                <a:gd name="connsiteY2" fmla="*/ 2566 h 5797"/>
                <a:gd name="connsiteX3" fmla="*/ 4468 w 20410"/>
                <a:gd name="connsiteY3" fmla="*/ 5376 h 5797"/>
                <a:gd name="connsiteX4" fmla="*/ 20128 w 20410"/>
                <a:gd name="connsiteY4" fmla="*/ 3837 h 5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10" h="5797">
                  <a:moveTo>
                    <a:pt x="20128" y="3837"/>
                  </a:moveTo>
                  <a:lnTo>
                    <a:pt x="15376" y="1026"/>
                  </a:lnTo>
                  <a:cubicBezTo>
                    <a:pt x="10263" y="-1356"/>
                    <a:pt x="4267" y="-767"/>
                    <a:pt x="-283" y="2566"/>
                  </a:cubicBezTo>
                  <a:lnTo>
                    <a:pt x="4468" y="5376"/>
                  </a:lnTo>
                  <a:cubicBezTo>
                    <a:pt x="9019" y="2044"/>
                    <a:pt x="15015" y="1455"/>
                    <a:pt x="20128" y="3837"/>
                  </a:cubicBezTo>
                  <a:close/>
                </a:path>
              </a:pathLst>
            </a:custGeom>
            <a:solidFill>
              <a:srgbClr val="38373E"/>
            </a:solidFill>
            <a:ln w="6684" cap="flat">
              <a:noFill/>
              <a:prstDash val="solid"/>
              <a:miter/>
            </a:ln>
          </p:spPr>
          <p:txBody>
            <a:bodyPr rtlCol="0" anchor="ctr"/>
            <a:lstStyle/>
            <a:p>
              <a:endParaRPr lang="ko-KR" altLang="en-US"/>
            </a:p>
          </p:txBody>
        </p:sp>
        <p:grpSp>
          <p:nvGrpSpPr>
            <p:cNvPr id="40" name="그래픽 790">
              <a:extLst>
                <a:ext uri="{FF2B5EF4-FFF2-40B4-BE49-F238E27FC236}">
                  <a16:creationId xmlns:a16="http://schemas.microsoft.com/office/drawing/2014/main" xmlns="" id="{92A5FA76-E727-4D8E-9AAF-FC063C513104}"/>
                </a:ext>
              </a:extLst>
            </p:cNvPr>
            <p:cNvGrpSpPr/>
            <p:nvPr/>
          </p:nvGrpSpPr>
          <p:grpSpPr>
            <a:xfrm>
              <a:off x="11482972" y="791203"/>
              <a:ext cx="20410" cy="5855"/>
              <a:chOff x="11482972" y="791203"/>
              <a:chExt cx="20410" cy="5855"/>
            </a:xfrm>
            <a:solidFill>
              <a:srgbClr val="38373E"/>
            </a:solidFill>
          </p:grpSpPr>
          <p:sp>
            <p:nvSpPr>
              <p:cNvPr id="99" name="자유형: 도형 98">
                <a:extLst>
                  <a:ext uri="{FF2B5EF4-FFF2-40B4-BE49-F238E27FC236}">
                    <a16:creationId xmlns:a16="http://schemas.microsoft.com/office/drawing/2014/main" xmlns="" id="{50B59433-F6EF-47C3-AF84-B2053E459B2B}"/>
                  </a:ext>
                </a:extLst>
              </p:cNvPr>
              <p:cNvSpPr/>
              <p:nvPr/>
            </p:nvSpPr>
            <p:spPr>
              <a:xfrm>
                <a:off x="11491939" y="791203"/>
                <a:ext cx="11443" cy="4316"/>
              </a:xfrm>
              <a:custGeom>
                <a:avLst/>
                <a:gdLst>
                  <a:gd name="connsiteX0" fmla="*/ 11160 w 11443"/>
                  <a:gd name="connsiteY0" fmla="*/ 3895 h 4316"/>
                  <a:gd name="connsiteX1" fmla="*/ 6409 w 11443"/>
                  <a:gd name="connsiteY1" fmla="*/ 1084 h 4316"/>
                  <a:gd name="connsiteX2" fmla="*/ -283 w 11443"/>
                  <a:gd name="connsiteY2" fmla="*/ -388 h 4316"/>
                  <a:gd name="connsiteX3" fmla="*/ 4468 w 11443"/>
                  <a:gd name="connsiteY3" fmla="*/ 2423 h 4316"/>
                  <a:gd name="connsiteX4" fmla="*/ 11160 w 11443"/>
                  <a:gd name="connsiteY4" fmla="*/ 3895 h 4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43" h="4316">
                    <a:moveTo>
                      <a:pt x="11160" y="3895"/>
                    </a:moveTo>
                    <a:lnTo>
                      <a:pt x="6409" y="1084"/>
                    </a:lnTo>
                    <a:cubicBezTo>
                      <a:pt x="4368" y="-53"/>
                      <a:pt x="2046" y="-562"/>
                      <a:pt x="-283" y="-388"/>
                    </a:cubicBezTo>
                    <a:lnTo>
                      <a:pt x="4468" y="2423"/>
                    </a:lnTo>
                    <a:cubicBezTo>
                      <a:pt x="6797" y="2209"/>
                      <a:pt x="9139" y="2717"/>
                      <a:pt x="11160" y="3895"/>
                    </a:cubicBezTo>
                    <a:close/>
                  </a:path>
                </a:pathLst>
              </a:custGeom>
              <a:solidFill>
                <a:srgbClr val="38373E"/>
              </a:solidFill>
              <a:ln w="6684"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xmlns="" id="{EA5778A1-AD02-4A6A-BE93-93D4040EA82C}"/>
                  </a:ext>
                </a:extLst>
              </p:cNvPr>
              <p:cNvSpPr/>
              <p:nvPr/>
            </p:nvSpPr>
            <p:spPr>
              <a:xfrm>
                <a:off x="11487188" y="791236"/>
                <a:ext cx="9435" cy="3814"/>
              </a:xfrm>
              <a:custGeom>
                <a:avLst/>
                <a:gdLst>
                  <a:gd name="connsiteX0" fmla="*/ 9153 w 9435"/>
                  <a:gd name="connsiteY0" fmla="*/ 2390 h 3814"/>
                  <a:gd name="connsiteX1" fmla="*/ 4401 w 9435"/>
                  <a:gd name="connsiteY1" fmla="*/ -421 h 3814"/>
                  <a:gd name="connsiteX2" fmla="*/ -283 w 9435"/>
                  <a:gd name="connsiteY2" fmla="*/ 583 h 3814"/>
                  <a:gd name="connsiteX3" fmla="*/ 4535 w 9435"/>
                  <a:gd name="connsiteY3" fmla="*/ 3393 h 3814"/>
                  <a:gd name="connsiteX4" fmla="*/ 9153 w 9435"/>
                  <a:gd name="connsiteY4" fmla="*/ 2390 h 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5" h="3814">
                    <a:moveTo>
                      <a:pt x="9153" y="2390"/>
                    </a:moveTo>
                    <a:lnTo>
                      <a:pt x="4401" y="-421"/>
                    </a:lnTo>
                    <a:cubicBezTo>
                      <a:pt x="2809" y="-261"/>
                      <a:pt x="1236" y="74"/>
                      <a:pt x="-283" y="583"/>
                    </a:cubicBezTo>
                    <a:lnTo>
                      <a:pt x="4535" y="3393"/>
                    </a:lnTo>
                    <a:cubicBezTo>
                      <a:pt x="6014" y="2818"/>
                      <a:pt x="7573" y="2483"/>
                      <a:pt x="9153" y="2390"/>
                    </a:cubicBezTo>
                    <a:close/>
                  </a:path>
                </a:pathLst>
              </a:custGeom>
              <a:solidFill>
                <a:srgbClr val="38373E"/>
              </a:solidFill>
              <a:ln w="6684"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xmlns="" id="{17C7209D-29C6-49FB-8C98-52DC5EA4E874}"/>
                  </a:ext>
                </a:extLst>
              </p:cNvPr>
              <p:cNvSpPr/>
              <p:nvPr/>
            </p:nvSpPr>
            <p:spPr>
              <a:xfrm>
                <a:off x="11482972" y="792240"/>
                <a:ext cx="9034" cy="4818"/>
              </a:xfrm>
              <a:custGeom>
                <a:avLst/>
                <a:gdLst>
                  <a:gd name="connsiteX0" fmla="*/ 8751 w 9034"/>
                  <a:gd name="connsiteY0" fmla="*/ 2390 h 4818"/>
                  <a:gd name="connsiteX1" fmla="*/ 3933 w 9034"/>
                  <a:gd name="connsiteY1" fmla="*/ -421 h 4818"/>
                  <a:gd name="connsiteX2" fmla="*/ -283 w 9034"/>
                  <a:gd name="connsiteY2" fmla="*/ 1587 h 4818"/>
                  <a:gd name="connsiteX3" fmla="*/ 4468 w 9034"/>
                  <a:gd name="connsiteY3" fmla="*/ 4397 h 4818"/>
                  <a:gd name="connsiteX4" fmla="*/ 8751 w 9034"/>
                  <a:gd name="connsiteY4" fmla="*/ 2390 h 4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4" h="4818">
                    <a:moveTo>
                      <a:pt x="8751" y="2390"/>
                    </a:moveTo>
                    <a:lnTo>
                      <a:pt x="3933" y="-421"/>
                    </a:lnTo>
                    <a:cubicBezTo>
                      <a:pt x="2474" y="134"/>
                      <a:pt x="1069" y="810"/>
                      <a:pt x="-283" y="1587"/>
                    </a:cubicBezTo>
                    <a:lnTo>
                      <a:pt x="4468" y="4397"/>
                    </a:lnTo>
                    <a:cubicBezTo>
                      <a:pt x="5820" y="3581"/>
                      <a:pt x="7259" y="2905"/>
                      <a:pt x="8751" y="2390"/>
                    </a:cubicBezTo>
                    <a:close/>
                  </a:path>
                </a:pathLst>
              </a:custGeom>
              <a:solidFill>
                <a:srgbClr val="38373E"/>
              </a:solidFill>
              <a:ln w="6684" cap="flat">
                <a:noFill/>
                <a:prstDash val="solid"/>
                <a:miter/>
              </a:ln>
            </p:spPr>
            <p:txBody>
              <a:bodyPr rtlCol="0" anchor="ctr"/>
              <a:lstStyle/>
              <a:p>
                <a:endParaRPr lang="ko-KR" altLang="en-US"/>
              </a:p>
            </p:txBody>
          </p:sp>
        </p:grpSp>
        <p:sp>
          <p:nvSpPr>
            <p:cNvPr id="41" name="자유형: 도형 40">
              <a:extLst>
                <a:ext uri="{FF2B5EF4-FFF2-40B4-BE49-F238E27FC236}">
                  <a16:creationId xmlns:a16="http://schemas.microsoft.com/office/drawing/2014/main" xmlns="" id="{5C1296B3-4A76-4662-B3A3-7079E744DFA3}"/>
                </a:ext>
              </a:extLst>
            </p:cNvPr>
            <p:cNvSpPr/>
            <p:nvPr/>
          </p:nvSpPr>
          <p:spPr>
            <a:xfrm>
              <a:off x="11460689" y="794248"/>
              <a:ext cx="26766" cy="54942"/>
            </a:xfrm>
            <a:custGeom>
              <a:avLst/>
              <a:gdLst>
                <a:gd name="connsiteX0" fmla="*/ 6474 w 26766"/>
                <a:gd name="connsiteY0" fmla="*/ 51710 h 54942"/>
                <a:gd name="connsiteX1" fmla="*/ 11226 w 26766"/>
                <a:gd name="connsiteY1" fmla="*/ 54521 h 54942"/>
                <a:gd name="connsiteX2" fmla="*/ 4534 w 26766"/>
                <a:gd name="connsiteY2" fmla="*/ 40401 h 54942"/>
                <a:gd name="connsiteX3" fmla="*/ 26484 w 26766"/>
                <a:gd name="connsiteY3" fmla="*/ 2389 h 54942"/>
                <a:gd name="connsiteX4" fmla="*/ 21732 w 26766"/>
                <a:gd name="connsiteY4" fmla="*/ -421 h 54942"/>
                <a:gd name="connsiteX5" fmla="*/ -218 w 26766"/>
                <a:gd name="connsiteY5" fmla="*/ 37590 h 54942"/>
                <a:gd name="connsiteX6" fmla="*/ 6474 w 26766"/>
                <a:gd name="connsiteY6" fmla="*/ 51710 h 5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66" h="54942">
                  <a:moveTo>
                    <a:pt x="6474" y="51710"/>
                  </a:moveTo>
                  <a:lnTo>
                    <a:pt x="11226" y="54521"/>
                  </a:lnTo>
                  <a:cubicBezTo>
                    <a:pt x="6642" y="51342"/>
                    <a:pt x="4092" y="45962"/>
                    <a:pt x="4534" y="40401"/>
                  </a:cubicBezTo>
                  <a:cubicBezTo>
                    <a:pt x="5370" y="24955"/>
                    <a:pt x="13528" y="10835"/>
                    <a:pt x="26484" y="2389"/>
                  </a:cubicBezTo>
                  <a:lnTo>
                    <a:pt x="21732" y="-421"/>
                  </a:lnTo>
                  <a:cubicBezTo>
                    <a:pt x="8743" y="7997"/>
                    <a:pt x="579" y="22131"/>
                    <a:pt x="-218" y="37590"/>
                  </a:cubicBezTo>
                  <a:cubicBezTo>
                    <a:pt x="-733" y="43164"/>
                    <a:pt x="1830" y="48578"/>
                    <a:pt x="6474" y="51710"/>
                  </a:cubicBezTo>
                  <a:close/>
                </a:path>
              </a:pathLst>
            </a:custGeom>
            <a:solidFill>
              <a:srgbClr val="38373E"/>
            </a:solidFill>
            <a:ln w="6684" cap="flat">
              <a:noFill/>
              <a:prstDash val="solid"/>
              <a:miter/>
            </a:ln>
          </p:spPr>
          <p:txBody>
            <a:bodyPr rtlCol="0" anchor="ctr"/>
            <a:lstStyle/>
            <a:p>
              <a:endParaRPr lang="ko-KR" altLang="en-US"/>
            </a:p>
          </p:txBody>
        </p:sp>
        <p:grpSp>
          <p:nvGrpSpPr>
            <p:cNvPr id="42" name="그래픽 790">
              <a:extLst>
                <a:ext uri="{FF2B5EF4-FFF2-40B4-BE49-F238E27FC236}">
                  <a16:creationId xmlns:a16="http://schemas.microsoft.com/office/drawing/2014/main" xmlns="" id="{7BBA6878-FA36-4829-B65F-C6A872034024}"/>
                </a:ext>
              </a:extLst>
            </p:cNvPr>
            <p:cNvGrpSpPr/>
            <p:nvPr/>
          </p:nvGrpSpPr>
          <p:grpSpPr>
            <a:xfrm>
              <a:off x="11461021" y="794248"/>
              <a:ext cx="26701" cy="54942"/>
              <a:chOff x="11461021" y="794248"/>
              <a:chExt cx="26701" cy="54942"/>
            </a:xfrm>
            <a:solidFill>
              <a:srgbClr val="38373E"/>
            </a:solidFill>
          </p:grpSpPr>
          <p:sp>
            <p:nvSpPr>
              <p:cNvPr id="90" name="자유형: 도형 89">
                <a:extLst>
                  <a:ext uri="{FF2B5EF4-FFF2-40B4-BE49-F238E27FC236}">
                    <a16:creationId xmlns:a16="http://schemas.microsoft.com/office/drawing/2014/main" xmlns="" id="{B9F1BDCB-6CDD-43BE-B565-736871569EFB}"/>
                  </a:ext>
                </a:extLst>
              </p:cNvPr>
              <p:cNvSpPr/>
              <p:nvPr/>
            </p:nvSpPr>
            <p:spPr>
              <a:xfrm>
                <a:off x="11482972" y="794248"/>
                <a:ext cx="4751" cy="2810"/>
              </a:xfrm>
              <a:custGeom>
                <a:avLst/>
                <a:gdLst>
                  <a:gd name="connsiteX0" fmla="*/ 4468 w 4751"/>
                  <a:gd name="connsiteY0" fmla="*/ 2389 h 2810"/>
                  <a:gd name="connsiteX1" fmla="*/ -283 w 4751"/>
                  <a:gd name="connsiteY1" fmla="*/ -421 h 2810"/>
                  <a:gd name="connsiteX2" fmla="*/ -283 w 4751"/>
                  <a:gd name="connsiteY2" fmla="*/ -421 h 2810"/>
                  <a:gd name="connsiteX3" fmla="*/ 4468 w 4751"/>
                  <a:gd name="connsiteY3" fmla="*/ 2323 h 2810"/>
                </a:gdLst>
                <a:ahLst/>
                <a:cxnLst>
                  <a:cxn ang="0">
                    <a:pos x="connsiteX0" y="connsiteY0"/>
                  </a:cxn>
                  <a:cxn ang="0">
                    <a:pos x="connsiteX1" y="connsiteY1"/>
                  </a:cxn>
                  <a:cxn ang="0">
                    <a:pos x="connsiteX2" y="connsiteY2"/>
                  </a:cxn>
                  <a:cxn ang="0">
                    <a:pos x="connsiteX3" y="connsiteY3"/>
                  </a:cxn>
                </a:cxnLst>
                <a:rect l="l" t="t" r="r" b="b"/>
                <a:pathLst>
                  <a:path w="4751" h="2810">
                    <a:moveTo>
                      <a:pt x="4468" y="2389"/>
                    </a:moveTo>
                    <a:lnTo>
                      <a:pt x="-283" y="-421"/>
                    </a:lnTo>
                    <a:lnTo>
                      <a:pt x="-283" y="-421"/>
                    </a:lnTo>
                    <a:lnTo>
                      <a:pt x="4468" y="2323"/>
                    </a:lnTo>
                    <a:close/>
                  </a:path>
                </a:pathLst>
              </a:custGeom>
              <a:solidFill>
                <a:srgbClr val="38373E"/>
              </a:solidFill>
              <a:ln w="6684" cap="flat">
                <a:noFill/>
                <a:prstDash val="solid"/>
                <a:miter/>
              </a:ln>
            </p:spPr>
            <p:txBody>
              <a:bodyPr rtlCol="0" anchor="ctr"/>
              <a:lstStyle/>
              <a:p>
                <a:endParaRPr lang="ko-KR" altLang="en-US"/>
              </a:p>
            </p:txBody>
          </p:sp>
          <p:sp>
            <p:nvSpPr>
              <p:cNvPr id="91" name="자유형: 도형 90">
                <a:extLst>
                  <a:ext uri="{FF2B5EF4-FFF2-40B4-BE49-F238E27FC236}">
                    <a16:creationId xmlns:a16="http://schemas.microsoft.com/office/drawing/2014/main" xmlns="" id="{BD58680B-2838-46EE-9841-DDA0CE4B7C39}"/>
                  </a:ext>
                </a:extLst>
              </p:cNvPr>
              <p:cNvSpPr/>
              <p:nvPr/>
            </p:nvSpPr>
            <p:spPr>
              <a:xfrm>
                <a:off x="11477953" y="794381"/>
                <a:ext cx="9569" cy="6156"/>
              </a:xfrm>
              <a:custGeom>
                <a:avLst/>
                <a:gdLst>
                  <a:gd name="connsiteX0" fmla="*/ 9286 w 9569"/>
                  <a:gd name="connsiteY0" fmla="*/ 2323 h 6156"/>
                  <a:gd name="connsiteX1" fmla="*/ 4535 w 9569"/>
                  <a:gd name="connsiteY1" fmla="*/ -421 h 6156"/>
                  <a:gd name="connsiteX2" fmla="*/ -283 w 9569"/>
                  <a:gd name="connsiteY2" fmla="*/ 2992 h 6156"/>
                  <a:gd name="connsiteX3" fmla="*/ 4535 w 9569"/>
                  <a:gd name="connsiteY3" fmla="*/ 5736 h 6156"/>
                  <a:gd name="connsiteX4" fmla="*/ 9286 w 9569"/>
                  <a:gd name="connsiteY4" fmla="*/ 2323 h 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69" h="6156">
                    <a:moveTo>
                      <a:pt x="9286" y="2323"/>
                    </a:moveTo>
                    <a:lnTo>
                      <a:pt x="4535" y="-421"/>
                    </a:lnTo>
                    <a:cubicBezTo>
                      <a:pt x="2815" y="549"/>
                      <a:pt x="1203" y="1694"/>
                      <a:pt x="-283" y="2992"/>
                    </a:cubicBezTo>
                    <a:lnTo>
                      <a:pt x="4535" y="5736"/>
                    </a:lnTo>
                    <a:cubicBezTo>
                      <a:pt x="6041" y="4498"/>
                      <a:pt x="7627" y="3353"/>
                      <a:pt x="9286" y="2323"/>
                    </a:cubicBezTo>
                    <a:close/>
                  </a:path>
                </a:pathLst>
              </a:custGeom>
              <a:solidFill>
                <a:srgbClr val="38373E"/>
              </a:solidFill>
              <a:ln w="6684" cap="flat">
                <a:no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xmlns="" id="{F0C8D51C-7598-49FF-AC36-1556F0DE10C2}"/>
                  </a:ext>
                </a:extLst>
              </p:cNvPr>
              <p:cNvSpPr/>
              <p:nvPr/>
            </p:nvSpPr>
            <p:spPr>
              <a:xfrm>
                <a:off x="11473335" y="797794"/>
                <a:ext cx="9435" cy="7361"/>
              </a:xfrm>
              <a:custGeom>
                <a:avLst/>
                <a:gdLst>
                  <a:gd name="connsiteX0" fmla="*/ 9153 w 9435"/>
                  <a:gd name="connsiteY0" fmla="*/ 2323 h 7361"/>
                  <a:gd name="connsiteX1" fmla="*/ 4334 w 9435"/>
                  <a:gd name="connsiteY1" fmla="*/ -421 h 7361"/>
                  <a:gd name="connsiteX2" fmla="*/ -283 w 9435"/>
                  <a:gd name="connsiteY2" fmla="*/ 4129 h 7361"/>
                  <a:gd name="connsiteX3" fmla="*/ 4535 w 9435"/>
                  <a:gd name="connsiteY3" fmla="*/ 6940 h 7361"/>
                  <a:gd name="connsiteX4" fmla="*/ 9153 w 9435"/>
                  <a:gd name="connsiteY4" fmla="*/ 2323 h 7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5" h="7361">
                    <a:moveTo>
                      <a:pt x="9153" y="2323"/>
                    </a:moveTo>
                    <a:lnTo>
                      <a:pt x="4334" y="-421"/>
                    </a:lnTo>
                    <a:cubicBezTo>
                      <a:pt x="2681" y="977"/>
                      <a:pt x="1136" y="2497"/>
                      <a:pt x="-283" y="4129"/>
                    </a:cubicBezTo>
                    <a:lnTo>
                      <a:pt x="4535" y="6940"/>
                    </a:lnTo>
                    <a:cubicBezTo>
                      <a:pt x="5954" y="5287"/>
                      <a:pt x="7500" y="3741"/>
                      <a:pt x="9153" y="2323"/>
                    </a:cubicBezTo>
                    <a:close/>
                  </a:path>
                </a:pathLst>
              </a:custGeom>
              <a:solidFill>
                <a:srgbClr val="38373E"/>
              </a:solidFill>
              <a:ln w="6684"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xmlns="" id="{6704BC3E-D689-471D-B46D-23CCCD5D6E7B}"/>
                  </a:ext>
                </a:extLst>
              </p:cNvPr>
              <p:cNvSpPr/>
              <p:nvPr/>
            </p:nvSpPr>
            <p:spPr>
              <a:xfrm>
                <a:off x="11464836" y="802679"/>
                <a:ext cx="13317" cy="16194"/>
              </a:xfrm>
              <a:custGeom>
                <a:avLst/>
                <a:gdLst>
                  <a:gd name="connsiteX0" fmla="*/ 13034 w 13317"/>
                  <a:gd name="connsiteY0" fmla="*/ 2390 h 16194"/>
                  <a:gd name="connsiteX1" fmla="*/ 8216 w 13317"/>
                  <a:gd name="connsiteY1" fmla="*/ -421 h 16194"/>
                  <a:gd name="connsiteX2" fmla="*/ -283 w 13317"/>
                  <a:gd name="connsiteY2" fmla="*/ 12963 h 16194"/>
                  <a:gd name="connsiteX3" fmla="*/ 4468 w 13317"/>
                  <a:gd name="connsiteY3" fmla="*/ 15774 h 16194"/>
                  <a:gd name="connsiteX4" fmla="*/ 13034 w 13317"/>
                  <a:gd name="connsiteY4" fmla="*/ 2390 h 16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7" h="16194">
                    <a:moveTo>
                      <a:pt x="13034" y="2390"/>
                    </a:moveTo>
                    <a:lnTo>
                      <a:pt x="8216" y="-421"/>
                    </a:lnTo>
                    <a:cubicBezTo>
                      <a:pt x="4749" y="3601"/>
                      <a:pt x="1885" y="8111"/>
                      <a:pt x="-283" y="12963"/>
                    </a:cubicBezTo>
                    <a:lnTo>
                      <a:pt x="4468" y="15774"/>
                    </a:lnTo>
                    <a:cubicBezTo>
                      <a:pt x="6603" y="10888"/>
                      <a:pt x="9494" y="6371"/>
                      <a:pt x="13034" y="2390"/>
                    </a:cubicBezTo>
                    <a:close/>
                  </a:path>
                </a:pathLst>
              </a:custGeom>
              <a:solidFill>
                <a:srgbClr val="38373E"/>
              </a:solidFill>
              <a:ln w="6684" cap="flat">
                <a:no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xmlns="" id="{8FDE12EC-DE8F-47F2-992D-C6BDC806958B}"/>
                  </a:ext>
                </a:extLst>
              </p:cNvPr>
              <p:cNvSpPr/>
              <p:nvPr/>
            </p:nvSpPr>
            <p:spPr>
              <a:xfrm>
                <a:off x="11462762" y="816064"/>
                <a:ext cx="6825" cy="8231"/>
              </a:xfrm>
              <a:custGeom>
                <a:avLst/>
                <a:gdLst>
                  <a:gd name="connsiteX0" fmla="*/ 6543 w 6825"/>
                  <a:gd name="connsiteY0" fmla="*/ 2390 h 8231"/>
                  <a:gd name="connsiteX1" fmla="*/ 1791 w 6825"/>
                  <a:gd name="connsiteY1" fmla="*/ -421 h 8231"/>
                  <a:gd name="connsiteX2" fmla="*/ -283 w 6825"/>
                  <a:gd name="connsiteY2" fmla="*/ 5066 h 8231"/>
                  <a:gd name="connsiteX3" fmla="*/ 4535 w 6825"/>
                  <a:gd name="connsiteY3" fmla="*/ 7810 h 8231"/>
                  <a:gd name="connsiteX4" fmla="*/ 6543 w 6825"/>
                  <a:gd name="connsiteY4" fmla="*/ 2390 h 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5" h="8231">
                    <a:moveTo>
                      <a:pt x="6543" y="2390"/>
                    </a:moveTo>
                    <a:lnTo>
                      <a:pt x="1791" y="-421"/>
                    </a:lnTo>
                    <a:cubicBezTo>
                      <a:pt x="1002" y="1372"/>
                      <a:pt x="306" y="3199"/>
                      <a:pt x="-283" y="5066"/>
                    </a:cubicBezTo>
                    <a:lnTo>
                      <a:pt x="4535" y="7810"/>
                    </a:lnTo>
                    <a:cubicBezTo>
                      <a:pt x="5084" y="5963"/>
                      <a:pt x="5760" y="4150"/>
                      <a:pt x="6543" y="2390"/>
                    </a:cubicBezTo>
                    <a:close/>
                  </a:path>
                </a:pathLst>
              </a:custGeom>
              <a:solidFill>
                <a:srgbClr val="38373E"/>
              </a:solidFill>
              <a:ln w="6684" cap="flat">
                <a:noFill/>
                <a:prstDash val="solid"/>
                <a:miter/>
              </a:ln>
            </p:spPr>
            <p:txBody>
              <a:bodyPr rtlCol="0" anchor="ctr"/>
              <a:lstStyle/>
              <a:p>
                <a:endParaRPr lang="ko-KR" altLang="en-US"/>
              </a:p>
            </p:txBody>
          </p:sp>
          <p:sp>
            <p:nvSpPr>
              <p:cNvPr id="95" name="자유형: 도형 94">
                <a:extLst>
                  <a:ext uri="{FF2B5EF4-FFF2-40B4-BE49-F238E27FC236}">
                    <a16:creationId xmlns:a16="http://schemas.microsoft.com/office/drawing/2014/main" xmlns="" id="{2502E3B6-D0AF-42F4-A8BC-A86E38A61122}"/>
                  </a:ext>
                </a:extLst>
              </p:cNvPr>
              <p:cNvSpPr/>
              <p:nvPr/>
            </p:nvSpPr>
            <p:spPr>
              <a:xfrm>
                <a:off x="11461423" y="821217"/>
                <a:ext cx="6156" cy="8498"/>
              </a:xfrm>
              <a:custGeom>
                <a:avLst/>
                <a:gdLst>
                  <a:gd name="connsiteX0" fmla="*/ 5874 w 6156"/>
                  <a:gd name="connsiteY0" fmla="*/ 2323 h 8498"/>
                  <a:gd name="connsiteX1" fmla="*/ 1055 w 6156"/>
                  <a:gd name="connsiteY1" fmla="*/ -421 h 8498"/>
                  <a:gd name="connsiteX2" fmla="*/ -283 w 6156"/>
                  <a:gd name="connsiteY2" fmla="*/ 5334 h 8498"/>
                  <a:gd name="connsiteX3" fmla="*/ 4535 w 6156"/>
                  <a:gd name="connsiteY3" fmla="*/ 8078 h 8498"/>
                  <a:gd name="connsiteX4" fmla="*/ 5874 w 6156"/>
                  <a:gd name="connsiteY4" fmla="*/ 2323 h 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6" h="8498">
                    <a:moveTo>
                      <a:pt x="5874" y="2323"/>
                    </a:moveTo>
                    <a:lnTo>
                      <a:pt x="1055" y="-421"/>
                    </a:lnTo>
                    <a:cubicBezTo>
                      <a:pt x="473" y="1466"/>
                      <a:pt x="31" y="3387"/>
                      <a:pt x="-283" y="5334"/>
                    </a:cubicBezTo>
                    <a:lnTo>
                      <a:pt x="4535" y="8078"/>
                    </a:lnTo>
                    <a:cubicBezTo>
                      <a:pt x="4830" y="6130"/>
                      <a:pt x="5278" y="4203"/>
                      <a:pt x="5874" y="2323"/>
                    </a:cubicBezTo>
                    <a:close/>
                  </a:path>
                </a:pathLst>
              </a:custGeom>
              <a:solidFill>
                <a:srgbClr val="38373E"/>
              </a:solidFill>
              <a:ln w="6684" cap="flat">
                <a:noFill/>
                <a:prstDash val="solid"/>
                <a:miter/>
              </a:ln>
            </p:spPr>
            <p:txBody>
              <a:bodyPr rtlCol="0" anchor="ctr"/>
              <a:lstStyle/>
              <a:p>
                <a:endParaRPr lang="ko-KR" altLang="en-US"/>
              </a:p>
            </p:txBody>
          </p:sp>
          <p:sp>
            <p:nvSpPr>
              <p:cNvPr id="96" name="자유형: 도형 95">
                <a:extLst>
                  <a:ext uri="{FF2B5EF4-FFF2-40B4-BE49-F238E27FC236}">
                    <a16:creationId xmlns:a16="http://schemas.microsoft.com/office/drawing/2014/main" xmlns="" id="{A8B21FB8-7E37-4CBB-86F9-90E0065B031C}"/>
                  </a:ext>
                </a:extLst>
              </p:cNvPr>
              <p:cNvSpPr/>
              <p:nvPr/>
            </p:nvSpPr>
            <p:spPr>
              <a:xfrm>
                <a:off x="11461022" y="826972"/>
                <a:ext cx="5219" cy="8030"/>
              </a:xfrm>
              <a:custGeom>
                <a:avLst/>
                <a:gdLst>
                  <a:gd name="connsiteX0" fmla="*/ 4937 w 5219"/>
                  <a:gd name="connsiteY0" fmla="*/ 2323 h 8030"/>
                  <a:gd name="connsiteX1" fmla="*/ 118 w 5219"/>
                  <a:gd name="connsiteY1" fmla="*/ -421 h 8030"/>
                  <a:gd name="connsiteX2" fmla="*/ -283 w 5219"/>
                  <a:gd name="connsiteY2" fmla="*/ 4866 h 8030"/>
                  <a:gd name="connsiteX3" fmla="*/ -283 w 5219"/>
                  <a:gd name="connsiteY3" fmla="*/ 4866 h 8030"/>
                  <a:gd name="connsiteX4" fmla="*/ 4468 w 5219"/>
                  <a:gd name="connsiteY4" fmla="*/ 7609 h 8030"/>
                  <a:gd name="connsiteX5" fmla="*/ 4468 w 5219"/>
                  <a:gd name="connsiteY5" fmla="*/ 7609 h 8030"/>
                  <a:gd name="connsiteX6" fmla="*/ 4937 w 5219"/>
                  <a:gd name="connsiteY6" fmla="*/ 2256 h 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 h="8030">
                    <a:moveTo>
                      <a:pt x="4937" y="2323"/>
                    </a:moveTo>
                    <a:lnTo>
                      <a:pt x="118" y="-421"/>
                    </a:lnTo>
                    <a:cubicBezTo>
                      <a:pt x="-149" y="1326"/>
                      <a:pt x="-283" y="3099"/>
                      <a:pt x="-283" y="4866"/>
                    </a:cubicBezTo>
                    <a:lnTo>
                      <a:pt x="-283" y="4866"/>
                    </a:lnTo>
                    <a:lnTo>
                      <a:pt x="4468" y="7609"/>
                    </a:lnTo>
                    <a:lnTo>
                      <a:pt x="4468" y="7609"/>
                    </a:lnTo>
                    <a:cubicBezTo>
                      <a:pt x="4495" y="5816"/>
                      <a:pt x="4649" y="4029"/>
                      <a:pt x="4937" y="2256"/>
                    </a:cubicBezTo>
                    <a:close/>
                  </a:path>
                </a:pathLst>
              </a:custGeom>
              <a:solidFill>
                <a:srgbClr val="38373E"/>
              </a:solidFill>
              <a:ln w="6684" cap="flat">
                <a:noFill/>
                <a:prstDash val="solid"/>
                <a:miter/>
              </a:ln>
            </p:spPr>
            <p:txBody>
              <a:bodyPr rtlCol="0" anchor="ctr"/>
              <a:lstStyle/>
              <a:p>
                <a:endParaRPr lang="ko-KR" altLang="en-US"/>
              </a:p>
            </p:txBody>
          </p:sp>
          <p:sp>
            <p:nvSpPr>
              <p:cNvPr id="97" name="자유형: 도형 96">
                <a:extLst>
                  <a:ext uri="{FF2B5EF4-FFF2-40B4-BE49-F238E27FC236}">
                    <a16:creationId xmlns:a16="http://schemas.microsoft.com/office/drawing/2014/main" xmlns="" id="{B34E3088-0287-41C0-9AD5-2A7EF64E0322}"/>
                  </a:ext>
                </a:extLst>
              </p:cNvPr>
              <p:cNvSpPr/>
              <p:nvPr/>
            </p:nvSpPr>
            <p:spPr>
              <a:xfrm>
                <a:off x="11461021" y="832326"/>
                <a:ext cx="5353" cy="8097"/>
              </a:xfrm>
              <a:custGeom>
                <a:avLst/>
                <a:gdLst>
                  <a:gd name="connsiteX0" fmla="*/ 4468 w 5353"/>
                  <a:gd name="connsiteY0" fmla="*/ 2323 h 8097"/>
                  <a:gd name="connsiteX1" fmla="*/ -283 w 5353"/>
                  <a:gd name="connsiteY1" fmla="*/ -421 h 8097"/>
                  <a:gd name="connsiteX2" fmla="*/ 252 w 5353"/>
                  <a:gd name="connsiteY2" fmla="*/ 4865 h 8097"/>
                  <a:gd name="connsiteX3" fmla="*/ 5071 w 5353"/>
                  <a:gd name="connsiteY3" fmla="*/ 7676 h 8097"/>
                  <a:gd name="connsiteX4" fmla="*/ 4468 w 5353"/>
                  <a:gd name="connsiteY4" fmla="*/ 2323 h 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 h="8097">
                    <a:moveTo>
                      <a:pt x="4468" y="2323"/>
                    </a:moveTo>
                    <a:lnTo>
                      <a:pt x="-283" y="-421"/>
                    </a:lnTo>
                    <a:cubicBezTo>
                      <a:pt x="-290" y="1352"/>
                      <a:pt x="-109" y="3126"/>
                      <a:pt x="252" y="4865"/>
                    </a:cubicBezTo>
                    <a:lnTo>
                      <a:pt x="5071" y="7676"/>
                    </a:lnTo>
                    <a:cubicBezTo>
                      <a:pt x="4689" y="5916"/>
                      <a:pt x="4482" y="4123"/>
                      <a:pt x="4468" y="2323"/>
                    </a:cubicBezTo>
                    <a:close/>
                  </a:path>
                </a:pathLst>
              </a:custGeom>
              <a:solidFill>
                <a:srgbClr val="38373E"/>
              </a:solidFill>
              <a:ln w="6684" cap="flat">
                <a:no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xmlns="" id="{B776EE02-BC15-479B-AD7A-F11295E4C030}"/>
                  </a:ext>
                </a:extLst>
              </p:cNvPr>
              <p:cNvSpPr/>
              <p:nvPr/>
            </p:nvSpPr>
            <p:spPr>
              <a:xfrm>
                <a:off x="11461557" y="837612"/>
                <a:ext cx="10640" cy="11577"/>
              </a:xfrm>
              <a:custGeom>
                <a:avLst/>
                <a:gdLst>
                  <a:gd name="connsiteX0" fmla="*/ 4535 w 10640"/>
                  <a:gd name="connsiteY0" fmla="*/ 2390 h 11577"/>
                  <a:gd name="connsiteX1" fmla="*/ -283 w 10640"/>
                  <a:gd name="connsiteY1" fmla="*/ -421 h 11577"/>
                  <a:gd name="connsiteX2" fmla="*/ 5606 w 10640"/>
                  <a:gd name="connsiteY2" fmla="*/ 8345 h 11577"/>
                  <a:gd name="connsiteX3" fmla="*/ 10357 w 10640"/>
                  <a:gd name="connsiteY3" fmla="*/ 11156 h 11577"/>
                  <a:gd name="connsiteX4" fmla="*/ 4535 w 10640"/>
                  <a:gd name="connsiteY4" fmla="*/ 2390 h 11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0" h="11577">
                    <a:moveTo>
                      <a:pt x="4535" y="2390"/>
                    </a:moveTo>
                    <a:lnTo>
                      <a:pt x="-283" y="-421"/>
                    </a:lnTo>
                    <a:cubicBezTo>
                      <a:pt x="339" y="3206"/>
                      <a:pt x="2481" y="6398"/>
                      <a:pt x="5606" y="8345"/>
                    </a:cubicBezTo>
                    <a:lnTo>
                      <a:pt x="10357" y="11156"/>
                    </a:lnTo>
                    <a:cubicBezTo>
                      <a:pt x="7299" y="9149"/>
                      <a:pt x="5198" y="5983"/>
                      <a:pt x="4535" y="2390"/>
                    </a:cubicBezTo>
                    <a:close/>
                  </a:path>
                </a:pathLst>
              </a:custGeom>
              <a:solidFill>
                <a:srgbClr val="38373E"/>
              </a:solidFill>
              <a:ln w="6684" cap="flat">
                <a:noFill/>
                <a:prstDash val="solid"/>
                <a:miter/>
              </a:ln>
            </p:spPr>
            <p:txBody>
              <a:bodyPr rtlCol="0" anchor="ctr"/>
              <a:lstStyle/>
              <a:p>
                <a:endParaRPr lang="ko-KR" altLang="en-US"/>
              </a:p>
            </p:txBody>
          </p:sp>
        </p:grpSp>
        <p:sp>
          <p:nvSpPr>
            <p:cNvPr id="43" name="자유형: 도형 42">
              <a:extLst>
                <a:ext uri="{FF2B5EF4-FFF2-40B4-BE49-F238E27FC236}">
                  <a16:creationId xmlns:a16="http://schemas.microsoft.com/office/drawing/2014/main" xmlns="" id="{96705C55-D66C-492F-98A9-98C06AFF12C5}"/>
                </a:ext>
              </a:extLst>
            </p:cNvPr>
            <p:cNvSpPr/>
            <p:nvPr/>
          </p:nvSpPr>
          <p:spPr>
            <a:xfrm>
              <a:off x="11465773" y="794031"/>
              <a:ext cx="44034" cy="56633"/>
            </a:xfrm>
            <a:custGeom>
              <a:avLst/>
              <a:gdLst>
                <a:gd name="connsiteX0" fmla="*/ 21667 w 44034"/>
                <a:gd name="connsiteY0" fmla="*/ 2605 h 56633"/>
                <a:gd name="connsiteX1" fmla="*/ -283 w 44034"/>
                <a:gd name="connsiteY1" fmla="*/ 40617 h 56633"/>
                <a:gd name="connsiteX2" fmla="*/ 21801 w 44034"/>
                <a:gd name="connsiteY2" fmla="*/ 53198 h 56633"/>
                <a:gd name="connsiteX3" fmla="*/ 43751 w 44034"/>
                <a:gd name="connsiteY3" fmla="*/ 15187 h 56633"/>
                <a:gd name="connsiteX4" fmla="*/ 21667 w 44034"/>
                <a:gd name="connsiteY4" fmla="*/ 2605 h 56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34" h="56633">
                  <a:moveTo>
                    <a:pt x="21667" y="2605"/>
                  </a:moveTo>
                  <a:cubicBezTo>
                    <a:pt x="8711" y="11051"/>
                    <a:pt x="553" y="25171"/>
                    <a:pt x="-283" y="40617"/>
                  </a:cubicBezTo>
                  <a:cubicBezTo>
                    <a:pt x="-283" y="54536"/>
                    <a:pt x="9688" y="60225"/>
                    <a:pt x="21801" y="53198"/>
                  </a:cubicBezTo>
                  <a:cubicBezTo>
                    <a:pt x="34783" y="44772"/>
                    <a:pt x="42941" y="30639"/>
                    <a:pt x="43751" y="15187"/>
                  </a:cubicBezTo>
                  <a:cubicBezTo>
                    <a:pt x="43751" y="1200"/>
                    <a:pt x="33847" y="-4421"/>
                    <a:pt x="21667" y="2605"/>
                  </a:cubicBezTo>
                  <a:close/>
                </a:path>
              </a:pathLst>
            </a:custGeom>
            <a:solidFill>
              <a:srgbClr val="252529"/>
            </a:solidFill>
            <a:ln w="6684"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xmlns="" id="{85EA31A4-EAAB-4128-806A-3446CFD779E4}"/>
                </a:ext>
              </a:extLst>
            </p:cNvPr>
            <p:cNvSpPr/>
            <p:nvPr/>
          </p:nvSpPr>
          <p:spPr>
            <a:xfrm>
              <a:off x="11276855" y="448868"/>
              <a:ext cx="14454" cy="288028"/>
            </a:xfrm>
            <a:custGeom>
              <a:avLst/>
              <a:gdLst>
                <a:gd name="connsiteX0" fmla="*/ 14455 w 14454"/>
                <a:gd name="connsiteY0" fmla="*/ 279529 h 288028"/>
                <a:gd name="connsiteX1" fmla="*/ 14455 w 14454"/>
                <a:gd name="connsiteY1" fmla="*/ 0 h 288028"/>
                <a:gd name="connsiteX2" fmla="*/ 0 w 14454"/>
                <a:gd name="connsiteY2" fmla="*/ 8365 h 288028"/>
                <a:gd name="connsiteX3" fmla="*/ 0 w 14454"/>
                <a:gd name="connsiteY3" fmla="*/ 288028 h 288028"/>
                <a:gd name="connsiteX4" fmla="*/ 14455 w 14454"/>
                <a:gd name="connsiteY4" fmla="*/ 279529 h 288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4" h="288028">
                  <a:moveTo>
                    <a:pt x="14455" y="279529"/>
                  </a:moveTo>
                  <a:lnTo>
                    <a:pt x="14455" y="0"/>
                  </a:lnTo>
                  <a:lnTo>
                    <a:pt x="0" y="8365"/>
                  </a:lnTo>
                  <a:lnTo>
                    <a:pt x="0" y="288028"/>
                  </a:lnTo>
                  <a:lnTo>
                    <a:pt x="14455" y="279529"/>
                  </a:lnTo>
                  <a:close/>
                </a:path>
              </a:pathLst>
            </a:custGeom>
            <a:solidFill>
              <a:srgbClr val="252529"/>
            </a:solidFill>
            <a:ln w="6684"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xmlns="" id="{5F1FB9F0-DF93-41D4-858E-4B5A278AAAB0}"/>
                </a:ext>
              </a:extLst>
            </p:cNvPr>
            <p:cNvSpPr/>
            <p:nvPr/>
          </p:nvSpPr>
          <p:spPr>
            <a:xfrm>
              <a:off x="11271301" y="454021"/>
              <a:ext cx="5554" cy="282875"/>
            </a:xfrm>
            <a:custGeom>
              <a:avLst/>
              <a:gdLst>
                <a:gd name="connsiteX0" fmla="*/ 5554 w 5554"/>
                <a:gd name="connsiteY0" fmla="*/ 3212 h 282875"/>
                <a:gd name="connsiteX1" fmla="*/ 0 w 5554"/>
                <a:gd name="connsiteY1" fmla="*/ 0 h 282875"/>
                <a:gd name="connsiteX2" fmla="*/ 0 w 5554"/>
                <a:gd name="connsiteY2" fmla="*/ 279663 h 282875"/>
                <a:gd name="connsiteX3" fmla="*/ 5554 w 5554"/>
                <a:gd name="connsiteY3" fmla="*/ 282875 h 282875"/>
                <a:gd name="connsiteX4" fmla="*/ 5554 w 5554"/>
                <a:gd name="connsiteY4" fmla="*/ 3212 h 28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4" h="282875">
                  <a:moveTo>
                    <a:pt x="5554" y="3212"/>
                  </a:moveTo>
                  <a:lnTo>
                    <a:pt x="0" y="0"/>
                  </a:lnTo>
                  <a:lnTo>
                    <a:pt x="0" y="279663"/>
                  </a:lnTo>
                  <a:lnTo>
                    <a:pt x="5554" y="282875"/>
                  </a:lnTo>
                  <a:lnTo>
                    <a:pt x="5554" y="3212"/>
                  </a:lnTo>
                  <a:close/>
                </a:path>
              </a:pathLst>
            </a:custGeom>
            <a:solidFill>
              <a:srgbClr val="424242"/>
            </a:solidFill>
            <a:ln w="6684"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xmlns="" id="{B3DFEA46-76A5-4A7C-82EF-D9EF924A6053}"/>
                </a:ext>
              </a:extLst>
            </p:cNvPr>
            <p:cNvSpPr/>
            <p:nvPr/>
          </p:nvSpPr>
          <p:spPr>
            <a:xfrm>
              <a:off x="11271301" y="445656"/>
              <a:ext cx="20009" cy="11577"/>
            </a:xfrm>
            <a:custGeom>
              <a:avLst/>
              <a:gdLst>
                <a:gd name="connsiteX0" fmla="*/ 20009 w 20009"/>
                <a:gd name="connsiteY0" fmla="*/ 3212 h 11577"/>
                <a:gd name="connsiteX1" fmla="*/ 14455 w 20009"/>
                <a:gd name="connsiteY1" fmla="*/ 0 h 11577"/>
                <a:gd name="connsiteX2" fmla="*/ 0 w 20009"/>
                <a:gd name="connsiteY2" fmla="*/ 8365 h 11577"/>
                <a:gd name="connsiteX3" fmla="*/ 5554 w 20009"/>
                <a:gd name="connsiteY3" fmla="*/ 11577 h 11577"/>
                <a:gd name="connsiteX4" fmla="*/ 20009 w 20009"/>
                <a:gd name="connsiteY4" fmla="*/ 3212 h 11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9" h="11577">
                  <a:moveTo>
                    <a:pt x="20009" y="3212"/>
                  </a:moveTo>
                  <a:lnTo>
                    <a:pt x="14455" y="0"/>
                  </a:lnTo>
                  <a:lnTo>
                    <a:pt x="0" y="8365"/>
                  </a:lnTo>
                  <a:lnTo>
                    <a:pt x="5554" y="11577"/>
                  </a:lnTo>
                  <a:lnTo>
                    <a:pt x="20009" y="3212"/>
                  </a:lnTo>
                  <a:close/>
                </a:path>
              </a:pathLst>
            </a:custGeom>
            <a:solidFill>
              <a:srgbClr val="494949"/>
            </a:solidFill>
            <a:ln w="6684"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xmlns="" id="{9A72F8B2-2B70-4E8C-8B04-113483E90017}"/>
                </a:ext>
              </a:extLst>
            </p:cNvPr>
            <p:cNvSpPr/>
            <p:nvPr/>
          </p:nvSpPr>
          <p:spPr>
            <a:xfrm>
              <a:off x="11360975" y="512376"/>
              <a:ext cx="14387" cy="287961"/>
            </a:xfrm>
            <a:custGeom>
              <a:avLst/>
              <a:gdLst>
                <a:gd name="connsiteX0" fmla="*/ 14388 w 14387"/>
                <a:gd name="connsiteY0" fmla="*/ 279529 h 287961"/>
                <a:gd name="connsiteX1" fmla="*/ 14388 w 14387"/>
                <a:gd name="connsiteY1" fmla="*/ 0 h 287961"/>
                <a:gd name="connsiteX2" fmla="*/ 0 w 14387"/>
                <a:gd name="connsiteY2" fmla="*/ 8298 h 287961"/>
                <a:gd name="connsiteX3" fmla="*/ 0 w 14387"/>
                <a:gd name="connsiteY3" fmla="*/ 287961 h 287961"/>
                <a:gd name="connsiteX4" fmla="*/ 14388 w 14387"/>
                <a:gd name="connsiteY4" fmla="*/ 279529 h 287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7" h="287961">
                  <a:moveTo>
                    <a:pt x="14388" y="279529"/>
                  </a:moveTo>
                  <a:lnTo>
                    <a:pt x="14388" y="0"/>
                  </a:lnTo>
                  <a:lnTo>
                    <a:pt x="0" y="8298"/>
                  </a:lnTo>
                  <a:lnTo>
                    <a:pt x="0" y="287961"/>
                  </a:lnTo>
                  <a:lnTo>
                    <a:pt x="14388" y="279529"/>
                  </a:lnTo>
                  <a:close/>
                </a:path>
              </a:pathLst>
            </a:custGeom>
            <a:solidFill>
              <a:srgbClr val="252529"/>
            </a:solidFill>
            <a:ln w="6684"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xmlns="" id="{E4CCC4CE-8F12-4E36-B77A-5AFA032B658C}"/>
                </a:ext>
              </a:extLst>
            </p:cNvPr>
            <p:cNvSpPr/>
            <p:nvPr/>
          </p:nvSpPr>
          <p:spPr>
            <a:xfrm>
              <a:off x="11355354" y="517462"/>
              <a:ext cx="5621" cy="282875"/>
            </a:xfrm>
            <a:custGeom>
              <a:avLst/>
              <a:gdLst>
                <a:gd name="connsiteX0" fmla="*/ 5621 w 5621"/>
                <a:gd name="connsiteY0" fmla="*/ 3212 h 282875"/>
                <a:gd name="connsiteX1" fmla="*/ 0 w 5621"/>
                <a:gd name="connsiteY1" fmla="*/ 0 h 282875"/>
                <a:gd name="connsiteX2" fmla="*/ 0 w 5621"/>
                <a:gd name="connsiteY2" fmla="*/ 279730 h 282875"/>
                <a:gd name="connsiteX3" fmla="*/ 5621 w 5621"/>
                <a:gd name="connsiteY3" fmla="*/ 282875 h 282875"/>
                <a:gd name="connsiteX4" fmla="*/ 5621 w 5621"/>
                <a:gd name="connsiteY4" fmla="*/ 3212 h 28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1" h="282875">
                  <a:moveTo>
                    <a:pt x="5621" y="3212"/>
                  </a:moveTo>
                  <a:lnTo>
                    <a:pt x="0" y="0"/>
                  </a:lnTo>
                  <a:lnTo>
                    <a:pt x="0" y="279730"/>
                  </a:lnTo>
                  <a:lnTo>
                    <a:pt x="5621" y="282875"/>
                  </a:lnTo>
                  <a:lnTo>
                    <a:pt x="5621" y="3212"/>
                  </a:lnTo>
                  <a:close/>
                </a:path>
              </a:pathLst>
            </a:custGeom>
            <a:solidFill>
              <a:srgbClr val="424242"/>
            </a:solidFill>
            <a:ln w="6684"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xmlns="" id="{A9A771E8-1F94-4435-B7E8-4EB59B50C9C3}"/>
                </a:ext>
              </a:extLst>
            </p:cNvPr>
            <p:cNvSpPr/>
            <p:nvPr/>
          </p:nvSpPr>
          <p:spPr>
            <a:xfrm>
              <a:off x="11355354" y="509164"/>
              <a:ext cx="20009" cy="11510"/>
            </a:xfrm>
            <a:custGeom>
              <a:avLst/>
              <a:gdLst>
                <a:gd name="connsiteX0" fmla="*/ 20009 w 20009"/>
                <a:gd name="connsiteY0" fmla="*/ 3212 h 11510"/>
                <a:gd name="connsiteX1" fmla="*/ 14455 w 20009"/>
                <a:gd name="connsiteY1" fmla="*/ 0 h 11510"/>
                <a:gd name="connsiteX2" fmla="*/ 0 w 20009"/>
                <a:gd name="connsiteY2" fmla="*/ 8298 h 11510"/>
                <a:gd name="connsiteX3" fmla="*/ 5621 w 20009"/>
                <a:gd name="connsiteY3" fmla="*/ 11510 h 11510"/>
                <a:gd name="connsiteX4" fmla="*/ 20009 w 20009"/>
                <a:gd name="connsiteY4" fmla="*/ 3212 h 11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9" h="11510">
                  <a:moveTo>
                    <a:pt x="20009" y="3212"/>
                  </a:moveTo>
                  <a:lnTo>
                    <a:pt x="14455" y="0"/>
                  </a:lnTo>
                  <a:lnTo>
                    <a:pt x="0" y="8298"/>
                  </a:lnTo>
                  <a:lnTo>
                    <a:pt x="5621" y="11510"/>
                  </a:lnTo>
                  <a:lnTo>
                    <a:pt x="20009" y="3212"/>
                  </a:lnTo>
                  <a:close/>
                </a:path>
              </a:pathLst>
            </a:custGeom>
            <a:solidFill>
              <a:srgbClr val="494949"/>
            </a:solidFill>
            <a:ln w="6684"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xmlns="" id="{414AD878-84AA-4306-BFDC-C6084AC27E6D}"/>
                </a:ext>
              </a:extLst>
            </p:cNvPr>
            <p:cNvSpPr/>
            <p:nvPr/>
          </p:nvSpPr>
          <p:spPr>
            <a:xfrm>
              <a:off x="11356826" y="567786"/>
              <a:ext cx="4149" cy="32791"/>
            </a:xfrm>
            <a:custGeom>
              <a:avLst/>
              <a:gdLst>
                <a:gd name="connsiteX0" fmla="*/ 4149 w 4149"/>
                <a:gd name="connsiteY0" fmla="*/ 0 h 32791"/>
                <a:gd name="connsiteX1" fmla="*/ 4149 w 4149"/>
                <a:gd name="connsiteY1" fmla="*/ 30382 h 32791"/>
                <a:gd name="connsiteX2" fmla="*/ 0 w 4149"/>
                <a:gd name="connsiteY2" fmla="*/ 32791 h 32791"/>
                <a:gd name="connsiteX3" fmla="*/ 0 w 4149"/>
                <a:gd name="connsiteY3" fmla="*/ 2409 h 32791"/>
                <a:gd name="connsiteX4" fmla="*/ 4149 w 4149"/>
                <a:gd name="connsiteY4" fmla="*/ 0 h 32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9" h="32791">
                  <a:moveTo>
                    <a:pt x="4149" y="0"/>
                  </a:moveTo>
                  <a:lnTo>
                    <a:pt x="4149" y="30382"/>
                  </a:lnTo>
                  <a:lnTo>
                    <a:pt x="0" y="32791"/>
                  </a:lnTo>
                  <a:lnTo>
                    <a:pt x="0" y="2409"/>
                  </a:lnTo>
                  <a:lnTo>
                    <a:pt x="4149" y="0"/>
                  </a:lnTo>
                  <a:close/>
                </a:path>
              </a:pathLst>
            </a:custGeom>
            <a:solidFill>
              <a:srgbClr val="0B90AA"/>
            </a:solidFill>
            <a:ln w="6684"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xmlns="" id="{D61D3F47-18E8-4288-A6BB-0F4592BFE431}"/>
                </a:ext>
              </a:extLst>
            </p:cNvPr>
            <p:cNvSpPr/>
            <p:nvPr/>
          </p:nvSpPr>
          <p:spPr>
            <a:xfrm>
              <a:off x="11267152" y="518466"/>
              <a:ext cx="89673" cy="82045"/>
            </a:xfrm>
            <a:custGeom>
              <a:avLst/>
              <a:gdLst>
                <a:gd name="connsiteX0" fmla="*/ 89674 w 89673"/>
                <a:gd name="connsiteY0" fmla="*/ 51663 h 82045"/>
                <a:gd name="connsiteX1" fmla="*/ 0 w 89673"/>
                <a:gd name="connsiteY1" fmla="*/ 0 h 82045"/>
                <a:gd name="connsiteX2" fmla="*/ 0 w 89673"/>
                <a:gd name="connsiteY2" fmla="*/ 30382 h 82045"/>
                <a:gd name="connsiteX3" fmla="*/ 89674 w 89673"/>
                <a:gd name="connsiteY3" fmla="*/ 82045 h 82045"/>
                <a:gd name="connsiteX4" fmla="*/ 89674 w 89673"/>
                <a:gd name="connsiteY4" fmla="*/ 51663 h 82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73" h="82045">
                  <a:moveTo>
                    <a:pt x="89674" y="51663"/>
                  </a:moveTo>
                  <a:lnTo>
                    <a:pt x="0" y="0"/>
                  </a:lnTo>
                  <a:lnTo>
                    <a:pt x="0" y="30382"/>
                  </a:lnTo>
                  <a:lnTo>
                    <a:pt x="89674" y="82045"/>
                  </a:lnTo>
                  <a:lnTo>
                    <a:pt x="89674" y="51663"/>
                  </a:lnTo>
                  <a:close/>
                </a:path>
              </a:pathLst>
            </a:custGeom>
            <a:solidFill>
              <a:srgbClr val="117488"/>
            </a:solidFill>
            <a:ln w="6684"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xmlns="" id="{9D0716DE-B1B6-49D2-915B-1E037BA95049}"/>
                </a:ext>
              </a:extLst>
            </p:cNvPr>
            <p:cNvSpPr/>
            <p:nvPr/>
          </p:nvSpPr>
          <p:spPr>
            <a:xfrm>
              <a:off x="11267152" y="516056"/>
              <a:ext cx="93823" cy="54072"/>
            </a:xfrm>
            <a:custGeom>
              <a:avLst/>
              <a:gdLst>
                <a:gd name="connsiteX0" fmla="*/ 93823 w 93823"/>
                <a:gd name="connsiteY0" fmla="*/ 51730 h 54072"/>
                <a:gd name="connsiteX1" fmla="*/ 89674 w 93823"/>
                <a:gd name="connsiteY1" fmla="*/ 54072 h 54072"/>
                <a:gd name="connsiteX2" fmla="*/ 0 w 93823"/>
                <a:gd name="connsiteY2" fmla="*/ 2409 h 54072"/>
                <a:gd name="connsiteX3" fmla="*/ 4149 w 93823"/>
                <a:gd name="connsiteY3" fmla="*/ 0 h 54072"/>
                <a:gd name="connsiteX4" fmla="*/ 93823 w 93823"/>
                <a:gd name="connsiteY4" fmla="*/ 51730 h 54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23" h="54072">
                  <a:moveTo>
                    <a:pt x="93823" y="51730"/>
                  </a:moveTo>
                  <a:lnTo>
                    <a:pt x="89674" y="54072"/>
                  </a:lnTo>
                  <a:lnTo>
                    <a:pt x="0" y="2409"/>
                  </a:lnTo>
                  <a:lnTo>
                    <a:pt x="4149" y="0"/>
                  </a:lnTo>
                  <a:lnTo>
                    <a:pt x="93823" y="51730"/>
                  </a:lnTo>
                  <a:close/>
                </a:path>
              </a:pathLst>
            </a:custGeom>
            <a:solidFill>
              <a:srgbClr val="30ACC5"/>
            </a:solidFill>
            <a:ln w="6684"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xmlns="" id="{9588F581-91C5-4735-95F9-81BE9553EC04}"/>
                </a:ext>
              </a:extLst>
            </p:cNvPr>
            <p:cNvSpPr/>
            <p:nvPr/>
          </p:nvSpPr>
          <p:spPr>
            <a:xfrm>
              <a:off x="11216292" y="581037"/>
              <a:ext cx="137388" cy="79234"/>
            </a:xfrm>
            <a:custGeom>
              <a:avLst/>
              <a:gdLst>
                <a:gd name="connsiteX0" fmla="*/ 137389 w 137388"/>
                <a:gd name="connsiteY0" fmla="*/ 5554 h 79234"/>
                <a:gd name="connsiteX1" fmla="*/ 127752 w 137388"/>
                <a:gd name="connsiteY1" fmla="*/ 0 h 79234"/>
                <a:gd name="connsiteX2" fmla="*/ 0 w 137388"/>
                <a:gd name="connsiteY2" fmla="*/ 73747 h 79234"/>
                <a:gd name="connsiteX3" fmla="*/ 9637 w 137388"/>
                <a:gd name="connsiteY3" fmla="*/ 79235 h 79234"/>
                <a:gd name="connsiteX4" fmla="*/ 137389 w 137388"/>
                <a:gd name="connsiteY4" fmla="*/ 5554 h 7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88" h="79234">
                  <a:moveTo>
                    <a:pt x="137389" y="5554"/>
                  </a:moveTo>
                  <a:lnTo>
                    <a:pt x="127752" y="0"/>
                  </a:lnTo>
                  <a:lnTo>
                    <a:pt x="0" y="73747"/>
                  </a:lnTo>
                  <a:lnTo>
                    <a:pt x="9637" y="79235"/>
                  </a:lnTo>
                  <a:lnTo>
                    <a:pt x="137389" y="5554"/>
                  </a:lnTo>
                  <a:close/>
                </a:path>
              </a:pathLst>
            </a:custGeom>
            <a:solidFill>
              <a:srgbClr val="494949"/>
            </a:solidFill>
            <a:ln w="6684"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xmlns="" id="{6E23E9F9-DC15-4D3C-8AC1-59BC33BFF743}"/>
                </a:ext>
              </a:extLst>
            </p:cNvPr>
            <p:cNvSpPr/>
            <p:nvPr/>
          </p:nvSpPr>
          <p:spPr>
            <a:xfrm>
              <a:off x="11225929" y="586591"/>
              <a:ext cx="127751" cy="78632"/>
            </a:xfrm>
            <a:custGeom>
              <a:avLst/>
              <a:gdLst>
                <a:gd name="connsiteX0" fmla="*/ 127752 w 127751"/>
                <a:gd name="connsiteY0" fmla="*/ 0 h 78632"/>
                <a:gd name="connsiteX1" fmla="*/ 127752 w 127751"/>
                <a:gd name="connsiteY1" fmla="*/ 4885 h 78632"/>
                <a:gd name="connsiteX2" fmla="*/ 0 w 127751"/>
                <a:gd name="connsiteY2" fmla="*/ 78632 h 78632"/>
                <a:gd name="connsiteX3" fmla="*/ 0 w 127751"/>
                <a:gd name="connsiteY3" fmla="*/ 73680 h 78632"/>
                <a:gd name="connsiteX4" fmla="*/ 127752 w 127751"/>
                <a:gd name="connsiteY4" fmla="*/ 0 h 78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51" h="78632">
                  <a:moveTo>
                    <a:pt x="127752" y="0"/>
                  </a:moveTo>
                  <a:lnTo>
                    <a:pt x="127752" y="4885"/>
                  </a:lnTo>
                  <a:lnTo>
                    <a:pt x="0" y="78632"/>
                  </a:lnTo>
                  <a:lnTo>
                    <a:pt x="0" y="73680"/>
                  </a:lnTo>
                  <a:lnTo>
                    <a:pt x="127752" y="0"/>
                  </a:lnTo>
                  <a:close/>
                </a:path>
              </a:pathLst>
            </a:custGeom>
            <a:solidFill>
              <a:srgbClr val="252529"/>
            </a:solidFill>
            <a:ln w="6684"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xmlns="" id="{B477E2AE-FAC3-43B9-BDEE-82590B9C002A}"/>
                </a:ext>
              </a:extLst>
            </p:cNvPr>
            <p:cNvSpPr/>
            <p:nvPr/>
          </p:nvSpPr>
          <p:spPr>
            <a:xfrm>
              <a:off x="11216292" y="654784"/>
              <a:ext cx="9636" cy="10439"/>
            </a:xfrm>
            <a:custGeom>
              <a:avLst/>
              <a:gdLst>
                <a:gd name="connsiteX0" fmla="*/ 9637 w 9636"/>
                <a:gd name="connsiteY0" fmla="*/ 5488 h 10439"/>
                <a:gd name="connsiteX1" fmla="*/ 0 w 9636"/>
                <a:gd name="connsiteY1" fmla="*/ 0 h 10439"/>
                <a:gd name="connsiteX2" fmla="*/ 0 w 9636"/>
                <a:gd name="connsiteY2" fmla="*/ 4952 h 10439"/>
                <a:gd name="connsiteX3" fmla="*/ 9637 w 9636"/>
                <a:gd name="connsiteY3" fmla="*/ 10440 h 10439"/>
                <a:gd name="connsiteX4" fmla="*/ 9637 w 9636"/>
                <a:gd name="connsiteY4" fmla="*/ 5488 h 10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6" h="10439">
                  <a:moveTo>
                    <a:pt x="9637" y="5488"/>
                  </a:moveTo>
                  <a:lnTo>
                    <a:pt x="0" y="0"/>
                  </a:lnTo>
                  <a:lnTo>
                    <a:pt x="0" y="4952"/>
                  </a:lnTo>
                  <a:lnTo>
                    <a:pt x="9637" y="10440"/>
                  </a:lnTo>
                  <a:lnTo>
                    <a:pt x="9637" y="5488"/>
                  </a:lnTo>
                  <a:close/>
                </a:path>
              </a:pathLst>
            </a:custGeom>
            <a:solidFill>
              <a:srgbClr val="424242"/>
            </a:solidFill>
            <a:ln w="6684"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xmlns="" id="{AA8FC54B-C7DB-47CF-ADA1-91EFD496588E}"/>
                </a:ext>
              </a:extLst>
            </p:cNvPr>
            <p:cNvSpPr/>
            <p:nvPr/>
          </p:nvSpPr>
          <p:spPr>
            <a:xfrm>
              <a:off x="11144018" y="539278"/>
              <a:ext cx="137321" cy="79234"/>
            </a:xfrm>
            <a:custGeom>
              <a:avLst/>
              <a:gdLst>
                <a:gd name="connsiteX0" fmla="*/ 137322 w 137321"/>
                <a:gd name="connsiteY0" fmla="*/ 5488 h 79234"/>
                <a:gd name="connsiteX1" fmla="*/ 127752 w 137321"/>
                <a:gd name="connsiteY1" fmla="*/ 0 h 79234"/>
                <a:gd name="connsiteX2" fmla="*/ 0 w 137321"/>
                <a:gd name="connsiteY2" fmla="*/ 73747 h 79234"/>
                <a:gd name="connsiteX3" fmla="*/ 9637 w 137321"/>
                <a:gd name="connsiteY3" fmla="*/ 79235 h 79234"/>
                <a:gd name="connsiteX4" fmla="*/ 137322 w 137321"/>
                <a:gd name="connsiteY4" fmla="*/ 5488 h 7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21" h="79234">
                  <a:moveTo>
                    <a:pt x="137322" y="5488"/>
                  </a:moveTo>
                  <a:lnTo>
                    <a:pt x="127752" y="0"/>
                  </a:lnTo>
                  <a:lnTo>
                    <a:pt x="0" y="73747"/>
                  </a:lnTo>
                  <a:lnTo>
                    <a:pt x="9637" y="79235"/>
                  </a:lnTo>
                  <a:lnTo>
                    <a:pt x="137322" y="5488"/>
                  </a:lnTo>
                  <a:close/>
                </a:path>
              </a:pathLst>
            </a:custGeom>
            <a:solidFill>
              <a:srgbClr val="494949"/>
            </a:solidFill>
            <a:ln w="6684"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xmlns="" id="{48711509-8138-4598-A2B5-5B04D520CDA0}"/>
                </a:ext>
              </a:extLst>
            </p:cNvPr>
            <p:cNvSpPr/>
            <p:nvPr/>
          </p:nvSpPr>
          <p:spPr>
            <a:xfrm>
              <a:off x="11153654" y="544766"/>
              <a:ext cx="127685" cy="78699"/>
            </a:xfrm>
            <a:custGeom>
              <a:avLst/>
              <a:gdLst>
                <a:gd name="connsiteX0" fmla="*/ 127685 w 127685"/>
                <a:gd name="connsiteY0" fmla="*/ 0 h 78699"/>
                <a:gd name="connsiteX1" fmla="*/ 127685 w 127685"/>
                <a:gd name="connsiteY1" fmla="*/ 4952 h 78699"/>
                <a:gd name="connsiteX2" fmla="*/ 0 w 127685"/>
                <a:gd name="connsiteY2" fmla="*/ 78699 h 78699"/>
                <a:gd name="connsiteX3" fmla="*/ 0 w 127685"/>
                <a:gd name="connsiteY3" fmla="*/ 73747 h 78699"/>
                <a:gd name="connsiteX4" fmla="*/ 127685 w 127685"/>
                <a:gd name="connsiteY4" fmla="*/ 0 h 78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85" h="78699">
                  <a:moveTo>
                    <a:pt x="127685" y="0"/>
                  </a:moveTo>
                  <a:lnTo>
                    <a:pt x="127685" y="4952"/>
                  </a:lnTo>
                  <a:lnTo>
                    <a:pt x="0" y="78699"/>
                  </a:lnTo>
                  <a:lnTo>
                    <a:pt x="0" y="73747"/>
                  </a:lnTo>
                  <a:lnTo>
                    <a:pt x="127685" y="0"/>
                  </a:lnTo>
                  <a:close/>
                </a:path>
              </a:pathLst>
            </a:custGeom>
            <a:solidFill>
              <a:srgbClr val="252529"/>
            </a:solidFill>
            <a:ln w="6684"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xmlns="" id="{3965DAE4-10C4-4C47-8557-39BB6EDBF297}"/>
                </a:ext>
              </a:extLst>
            </p:cNvPr>
            <p:cNvSpPr/>
            <p:nvPr/>
          </p:nvSpPr>
          <p:spPr>
            <a:xfrm>
              <a:off x="11144018" y="613025"/>
              <a:ext cx="9636" cy="10439"/>
            </a:xfrm>
            <a:custGeom>
              <a:avLst/>
              <a:gdLst>
                <a:gd name="connsiteX0" fmla="*/ 9637 w 9636"/>
                <a:gd name="connsiteY0" fmla="*/ 5488 h 10439"/>
                <a:gd name="connsiteX1" fmla="*/ 0 w 9636"/>
                <a:gd name="connsiteY1" fmla="*/ 0 h 10439"/>
                <a:gd name="connsiteX2" fmla="*/ 0 w 9636"/>
                <a:gd name="connsiteY2" fmla="*/ 4952 h 10439"/>
                <a:gd name="connsiteX3" fmla="*/ 9637 w 9636"/>
                <a:gd name="connsiteY3" fmla="*/ 10440 h 10439"/>
                <a:gd name="connsiteX4" fmla="*/ 9637 w 9636"/>
                <a:gd name="connsiteY4" fmla="*/ 5488 h 10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6" h="10439">
                  <a:moveTo>
                    <a:pt x="9637" y="5488"/>
                  </a:moveTo>
                  <a:lnTo>
                    <a:pt x="0" y="0"/>
                  </a:lnTo>
                  <a:lnTo>
                    <a:pt x="0" y="4952"/>
                  </a:lnTo>
                  <a:lnTo>
                    <a:pt x="9637" y="10440"/>
                  </a:lnTo>
                  <a:lnTo>
                    <a:pt x="9637" y="5488"/>
                  </a:lnTo>
                  <a:close/>
                </a:path>
              </a:pathLst>
            </a:custGeom>
            <a:solidFill>
              <a:srgbClr val="424242"/>
            </a:solidFill>
            <a:ln w="6684"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xmlns="" id="{F43AE374-9569-4F94-912E-C251E84DE358}"/>
                </a:ext>
              </a:extLst>
            </p:cNvPr>
            <p:cNvSpPr/>
            <p:nvPr/>
          </p:nvSpPr>
          <p:spPr>
            <a:xfrm>
              <a:off x="11151646" y="538007"/>
              <a:ext cx="88670" cy="119387"/>
            </a:xfrm>
            <a:custGeom>
              <a:avLst/>
              <a:gdLst>
                <a:gd name="connsiteX0" fmla="*/ 0 w 88670"/>
                <a:gd name="connsiteY0" fmla="*/ 0 h 119387"/>
                <a:gd name="connsiteX1" fmla="*/ 0 w 88670"/>
                <a:gd name="connsiteY1" fmla="*/ 68193 h 119387"/>
                <a:gd name="connsiteX2" fmla="*/ 88670 w 88670"/>
                <a:gd name="connsiteY2" fmla="*/ 119387 h 119387"/>
                <a:gd name="connsiteX3" fmla="*/ 88670 w 88670"/>
                <a:gd name="connsiteY3" fmla="*/ 51195 h 119387"/>
                <a:gd name="connsiteX4" fmla="*/ 0 w 88670"/>
                <a:gd name="connsiteY4" fmla="*/ 0 h 119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70" h="119387">
                  <a:moveTo>
                    <a:pt x="0" y="0"/>
                  </a:moveTo>
                  <a:lnTo>
                    <a:pt x="0" y="68193"/>
                  </a:lnTo>
                  <a:lnTo>
                    <a:pt x="88670" y="119387"/>
                  </a:lnTo>
                  <a:lnTo>
                    <a:pt x="88670" y="51195"/>
                  </a:lnTo>
                  <a:lnTo>
                    <a:pt x="0" y="0"/>
                  </a:lnTo>
                  <a:close/>
                </a:path>
              </a:pathLst>
            </a:custGeom>
            <a:solidFill>
              <a:srgbClr val="BB884F"/>
            </a:solidFill>
            <a:ln w="6684"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xmlns="" id="{D21AE24E-217A-4A9D-87B3-13F5194ACF0A}"/>
                </a:ext>
              </a:extLst>
            </p:cNvPr>
            <p:cNvSpPr/>
            <p:nvPr/>
          </p:nvSpPr>
          <p:spPr>
            <a:xfrm>
              <a:off x="11240317" y="538007"/>
              <a:ext cx="88670" cy="119387"/>
            </a:xfrm>
            <a:custGeom>
              <a:avLst/>
              <a:gdLst>
                <a:gd name="connsiteX0" fmla="*/ 88670 w 88670"/>
                <a:gd name="connsiteY0" fmla="*/ 0 h 119387"/>
                <a:gd name="connsiteX1" fmla="*/ 0 w 88670"/>
                <a:gd name="connsiteY1" fmla="*/ 51195 h 119387"/>
                <a:gd name="connsiteX2" fmla="*/ 0 w 88670"/>
                <a:gd name="connsiteY2" fmla="*/ 119387 h 119387"/>
                <a:gd name="connsiteX3" fmla="*/ 88670 w 88670"/>
                <a:gd name="connsiteY3" fmla="*/ 68193 h 119387"/>
                <a:gd name="connsiteX4" fmla="*/ 88670 w 88670"/>
                <a:gd name="connsiteY4" fmla="*/ 0 h 119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70" h="119387">
                  <a:moveTo>
                    <a:pt x="88670" y="0"/>
                  </a:moveTo>
                  <a:lnTo>
                    <a:pt x="0" y="51195"/>
                  </a:lnTo>
                  <a:lnTo>
                    <a:pt x="0" y="119387"/>
                  </a:lnTo>
                  <a:lnTo>
                    <a:pt x="88670" y="68193"/>
                  </a:lnTo>
                  <a:lnTo>
                    <a:pt x="88670" y="0"/>
                  </a:lnTo>
                  <a:close/>
                </a:path>
              </a:pathLst>
            </a:custGeom>
            <a:solidFill>
              <a:srgbClr val="E0B477"/>
            </a:solidFill>
            <a:ln w="6684"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xmlns="" id="{BA93C3ED-0C8A-40F8-A9B7-42187596FDA9}"/>
                </a:ext>
              </a:extLst>
            </p:cNvPr>
            <p:cNvSpPr/>
            <p:nvPr/>
          </p:nvSpPr>
          <p:spPr>
            <a:xfrm>
              <a:off x="11282209" y="562165"/>
              <a:ext cx="5085" cy="71003"/>
            </a:xfrm>
            <a:custGeom>
              <a:avLst/>
              <a:gdLst>
                <a:gd name="connsiteX0" fmla="*/ 5086 w 5085"/>
                <a:gd name="connsiteY0" fmla="*/ 0 h 71003"/>
                <a:gd name="connsiteX1" fmla="*/ 0 w 5085"/>
                <a:gd name="connsiteY1" fmla="*/ 2811 h 71003"/>
                <a:gd name="connsiteX2" fmla="*/ 0 w 5085"/>
                <a:gd name="connsiteY2" fmla="*/ 71003 h 71003"/>
                <a:gd name="connsiteX3" fmla="*/ 5086 w 5085"/>
                <a:gd name="connsiteY3" fmla="*/ 68193 h 71003"/>
                <a:gd name="connsiteX4" fmla="*/ 5086 w 5085"/>
                <a:gd name="connsiteY4" fmla="*/ 0 h 7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5" h="71003">
                  <a:moveTo>
                    <a:pt x="5086" y="0"/>
                  </a:moveTo>
                  <a:lnTo>
                    <a:pt x="0" y="2811"/>
                  </a:lnTo>
                  <a:lnTo>
                    <a:pt x="0" y="71003"/>
                  </a:lnTo>
                  <a:lnTo>
                    <a:pt x="5086" y="68193"/>
                  </a:lnTo>
                  <a:lnTo>
                    <a:pt x="5086" y="0"/>
                  </a:lnTo>
                  <a:close/>
                </a:path>
              </a:pathLst>
            </a:custGeom>
            <a:solidFill>
              <a:srgbClr val="E6E7E8">
                <a:alpha val="45000"/>
              </a:srgbClr>
            </a:solidFill>
            <a:ln w="6684"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xmlns="" id="{06E14D79-EAD3-4C3E-9EE8-B08B91C474A6}"/>
                </a:ext>
              </a:extLst>
            </p:cNvPr>
            <p:cNvSpPr/>
            <p:nvPr/>
          </p:nvSpPr>
          <p:spPr>
            <a:xfrm>
              <a:off x="11151646" y="486812"/>
              <a:ext cx="177340" cy="102389"/>
            </a:xfrm>
            <a:custGeom>
              <a:avLst/>
              <a:gdLst>
                <a:gd name="connsiteX0" fmla="*/ 88670 w 177340"/>
                <a:gd name="connsiteY0" fmla="*/ 0 h 102389"/>
                <a:gd name="connsiteX1" fmla="*/ 0 w 177340"/>
                <a:gd name="connsiteY1" fmla="*/ 51195 h 102389"/>
                <a:gd name="connsiteX2" fmla="*/ 88670 w 177340"/>
                <a:gd name="connsiteY2" fmla="*/ 102389 h 102389"/>
                <a:gd name="connsiteX3" fmla="*/ 177340 w 177340"/>
                <a:gd name="connsiteY3" fmla="*/ 51195 h 102389"/>
                <a:gd name="connsiteX4" fmla="*/ 88670 w 177340"/>
                <a:gd name="connsiteY4" fmla="*/ 0 h 102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340" h="102389">
                  <a:moveTo>
                    <a:pt x="88670" y="0"/>
                  </a:moveTo>
                  <a:lnTo>
                    <a:pt x="0" y="51195"/>
                  </a:lnTo>
                  <a:lnTo>
                    <a:pt x="88670" y="102389"/>
                  </a:lnTo>
                  <a:lnTo>
                    <a:pt x="177340" y="51195"/>
                  </a:lnTo>
                  <a:lnTo>
                    <a:pt x="88670" y="0"/>
                  </a:lnTo>
                  <a:close/>
                </a:path>
              </a:pathLst>
            </a:custGeom>
            <a:solidFill>
              <a:srgbClr val="EFCD90"/>
            </a:solidFill>
            <a:ln w="6684"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xmlns="" id="{693973F9-F3C3-41F0-9991-C0DA05C0043A}"/>
                </a:ext>
              </a:extLst>
            </p:cNvPr>
            <p:cNvSpPr/>
            <p:nvPr/>
          </p:nvSpPr>
          <p:spPr>
            <a:xfrm>
              <a:off x="11193539" y="511037"/>
              <a:ext cx="93756" cy="53938"/>
            </a:xfrm>
            <a:custGeom>
              <a:avLst/>
              <a:gdLst>
                <a:gd name="connsiteX0" fmla="*/ 5086 w 93756"/>
                <a:gd name="connsiteY0" fmla="*/ 0 h 53938"/>
                <a:gd name="connsiteX1" fmla="*/ 0 w 93756"/>
                <a:gd name="connsiteY1" fmla="*/ 2811 h 53938"/>
                <a:gd name="connsiteX2" fmla="*/ 88670 w 93756"/>
                <a:gd name="connsiteY2" fmla="*/ 53938 h 53938"/>
                <a:gd name="connsiteX3" fmla="*/ 93756 w 93756"/>
                <a:gd name="connsiteY3" fmla="*/ 51128 h 53938"/>
                <a:gd name="connsiteX4" fmla="*/ 5086 w 93756"/>
                <a:gd name="connsiteY4" fmla="*/ 0 h 53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56" h="53938">
                  <a:moveTo>
                    <a:pt x="5086" y="0"/>
                  </a:moveTo>
                  <a:lnTo>
                    <a:pt x="0" y="2811"/>
                  </a:lnTo>
                  <a:lnTo>
                    <a:pt x="88670" y="53938"/>
                  </a:lnTo>
                  <a:lnTo>
                    <a:pt x="93756" y="51128"/>
                  </a:lnTo>
                  <a:lnTo>
                    <a:pt x="5086" y="0"/>
                  </a:lnTo>
                  <a:close/>
                </a:path>
              </a:pathLst>
            </a:custGeom>
            <a:solidFill>
              <a:srgbClr val="E6E7E8">
                <a:alpha val="45000"/>
              </a:srgbClr>
            </a:solidFill>
            <a:ln w="6684"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xmlns="" id="{03EC317C-5B1E-4B07-B515-6A438F0E8508}"/>
                </a:ext>
              </a:extLst>
            </p:cNvPr>
            <p:cNvSpPr/>
            <p:nvPr/>
          </p:nvSpPr>
          <p:spPr>
            <a:xfrm>
              <a:off x="11193539" y="562165"/>
              <a:ext cx="5085" cy="71003"/>
            </a:xfrm>
            <a:custGeom>
              <a:avLst/>
              <a:gdLst>
                <a:gd name="connsiteX0" fmla="*/ 0 w 5085"/>
                <a:gd name="connsiteY0" fmla="*/ 0 h 71003"/>
                <a:gd name="connsiteX1" fmla="*/ 5086 w 5085"/>
                <a:gd name="connsiteY1" fmla="*/ 2811 h 71003"/>
                <a:gd name="connsiteX2" fmla="*/ 5086 w 5085"/>
                <a:gd name="connsiteY2" fmla="*/ 71003 h 71003"/>
                <a:gd name="connsiteX3" fmla="*/ 0 w 5085"/>
                <a:gd name="connsiteY3" fmla="*/ 68193 h 71003"/>
                <a:gd name="connsiteX4" fmla="*/ 0 w 5085"/>
                <a:gd name="connsiteY4" fmla="*/ 0 h 7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5" h="71003">
                  <a:moveTo>
                    <a:pt x="0" y="0"/>
                  </a:moveTo>
                  <a:lnTo>
                    <a:pt x="5086" y="2811"/>
                  </a:lnTo>
                  <a:lnTo>
                    <a:pt x="5086" y="71003"/>
                  </a:lnTo>
                  <a:lnTo>
                    <a:pt x="0" y="68193"/>
                  </a:lnTo>
                  <a:lnTo>
                    <a:pt x="0" y="0"/>
                  </a:lnTo>
                  <a:close/>
                </a:path>
              </a:pathLst>
            </a:custGeom>
            <a:solidFill>
              <a:srgbClr val="E6E7E8">
                <a:alpha val="45000"/>
              </a:srgbClr>
            </a:solidFill>
            <a:ln w="6684"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xmlns="" id="{2DAC0EA5-1A5E-4CC0-B734-3482772773E5}"/>
                </a:ext>
              </a:extLst>
            </p:cNvPr>
            <p:cNvSpPr/>
            <p:nvPr/>
          </p:nvSpPr>
          <p:spPr>
            <a:xfrm>
              <a:off x="11193539" y="511037"/>
              <a:ext cx="93756" cy="53938"/>
            </a:xfrm>
            <a:custGeom>
              <a:avLst/>
              <a:gdLst>
                <a:gd name="connsiteX0" fmla="*/ 88670 w 93756"/>
                <a:gd name="connsiteY0" fmla="*/ 0 h 53938"/>
                <a:gd name="connsiteX1" fmla="*/ 93756 w 93756"/>
                <a:gd name="connsiteY1" fmla="*/ 2811 h 53938"/>
                <a:gd name="connsiteX2" fmla="*/ 5086 w 93756"/>
                <a:gd name="connsiteY2" fmla="*/ 53938 h 53938"/>
                <a:gd name="connsiteX3" fmla="*/ 0 w 93756"/>
                <a:gd name="connsiteY3" fmla="*/ 51128 h 53938"/>
                <a:gd name="connsiteX4" fmla="*/ 88670 w 93756"/>
                <a:gd name="connsiteY4" fmla="*/ 0 h 53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56" h="53938">
                  <a:moveTo>
                    <a:pt x="88670" y="0"/>
                  </a:moveTo>
                  <a:lnTo>
                    <a:pt x="93756" y="2811"/>
                  </a:lnTo>
                  <a:lnTo>
                    <a:pt x="5086" y="53938"/>
                  </a:lnTo>
                  <a:lnTo>
                    <a:pt x="0" y="51128"/>
                  </a:lnTo>
                  <a:lnTo>
                    <a:pt x="88670" y="0"/>
                  </a:lnTo>
                  <a:close/>
                </a:path>
              </a:pathLst>
            </a:custGeom>
            <a:solidFill>
              <a:srgbClr val="E6E7E8">
                <a:alpha val="45000"/>
              </a:srgbClr>
            </a:solidFill>
            <a:ln w="6684"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xmlns="" id="{9662E26E-BC8B-4220-89EB-F1929143DEF6}"/>
                </a:ext>
              </a:extLst>
            </p:cNvPr>
            <p:cNvSpPr/>
            <p:nvPr/>
          </p:nvSpPr>
          <p:spPr>
            <a:xfrm>
              <a:off x="11153922" y="590807"/>
              <a:ext cx="13785" cy="15309"/>
            </a:xfrm>
            <a:custGeom>
              <a:avLst/>
              <a:gdLst>
                <a:gd name="connsiteX0" fmla="*/ 4401 w 13785"/>
                <a:gd name="connsiteY0" fmla="*/ 11624 h 15309"/>
                <a:gd name="connsiteX1" fmla="*/ 4736 w 13785"/>
                <a:gd name="connsiteY1" fmla="*/ 12294 h 15309"/>
                <a:gd name="connsiteX2" fmla="*/ 5472 w 13785"/>
                <a:gd name="connsiteY2" fmla="*/ 13833 h 15309"/>
                <a:gd name="connsiteX3" fmla="*/ 6409 w 13785"/>
                <a:gd name="connsiteY3" fmla="*/ 13298 h 15309"/>
                <a:gd name="connsiteX4" fmla="*/ 6409 w 13785"/>
                <a:gd name="connsiteY4" fmla="*/ 6605 h 15309"/>
                <a:gd name="connsiteX5" fmla="*/ -283 w 13785"/>
                <a:gd name="connsiteY5" fmla="*/ 2724 h 15309"/>
                <a:gd name="connsiteX6" fmla="*/ 6810 w 13785"/>
                <a:gd name="connsiteY6" fmla="*/ -421 h 15309"/>
                <a:gd name="connsiteX7" fmla="*/ 13502 w 13785"/>
                <a:gd name="connsiteY7" fmla="*/ 10821 h 15309"/>
                <a:gd name="connsiteX8" fmla="*/ 6810 w 13785"/>
                <a:gd name="connsiteY8" fmla="*/ 7007 h 15309"/>
                <a:gd name="connsiteX9" fmla="*/ 6810 w 13785"/>
                <a:gd name="connsiteY9" fmla="*/ 13699 h 15309"/>
                <a:gd name="connsiteX10" fmla="*/ 6810 w 13785"/>
                <a:gd name="connsiteY10" fmla="*/ 14502 h 15309"/>
                <a:gd name="connsiteX11" fmla="*/ 5405 w 13785"/>
                <a:gd name="connsiteY11" fmla="*/ 14502 h 15309"/>
                <a:gd name="connsiteX12" fmla="*/ 4000 w 13785"/>
                <a:gd name="connsiteY12" fmla="*/ 11691 h 15309"/>
                <a:gd name="connsiteX13" fmla="*/ 4401 w 13785"/>
                <a:gd name="connsiteY13" fmla="*/ 11624 h 1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85" h="15309">
                  <a:moveTo>
                    <a:pt x="4401" y="11624"/>
                  </a:moveTo>
                  <a:cubicBezTo>
                    <a:pt x="4615" y="11778"/>
                    <a:pt x="4742" y="12026"/>
                    <a:pt x="4736" y="12294"/>
                  </a:cubicBezTo>
                  <a:cubicBezTo>
                    <a:pt x="4669" y="12903"/>
                    <a:pt x="4950" y="13505"/>
                    <a:pt x="5472" y="13833"/>
                  </a:cubicBezTo>
                  <a:cubicBezTo>
                    <a:pt x="6342" y="14301"/>
                    <a:pt x="6409" y="13498"/>
                    <a:pt x="6409" y="13298"/>
                  </a:cubicBezTo>
                  <a:lnTo>
                    <a:pt x="6409" y="6605"/>
                  </a:lnTo>
                  <a:lnTo>
                    <a:pt x="-283" y="2724"/>
                  </a:lnTo>
                  <a:lnTo>
                    <a:pt x="6810" y="-421"/>
                  </a:lnTo>
                  <a:lnTo>
                    <a:pt x="13502" y="10821"/>
                  </a:lnTo>
                  <a:lnTo>
                    <a:pt x="6810" y="7007"/>
                  </a:lnTo>
                  <a:lnTo>
                    <a:pt x="6810" y="13699"/>
                  </a:lnTo>
                  <a:cubicBezTo>
                    <a:pt x="6844" y="13967"/>
                    <a:pt x="6844" y="14234"/>
                    <a:pt x="6810" y="14502"/>
                  </a:cubicBezTo>
                  <a:cubicBezTo>
                    <a:pt x="6810" y="14837"/>
                    <a:pt x="6208" y="15171"/>
                    <a:pt x="5405" y="14502"/>
                  </a:cubicBezTo>
                  <a:cubicBezTo>
                    <a:pt x="4468" y="13880"/>
                    <a:pt x="3933" y="12809"/>
                    <a:pt x="4000" y="11691"/>
                  </a:cubicBezTo>
                  <a:cubicBezTo>
                    <a:pt x="4000" y="11691"/>
                    <a:pt x="4200" y="11557"/>
                    <a:pt x="4401" y="11624"/>
                  </a:cubicBezTo>
                  <a:close/>
                </a:path>
              </a:pathLst>
            </a:custGeom>
            <a:solidFill>
              <a:srgbClr val="353535"/>
            </a:solidFill>
            <a:ln w="6684"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xmlns="" id="{30648837-DDA1-4CFF-A3C0-D8A4F25F5A08}"/>
                </a:ext>
              </a:extLst>
            </p:cNvPr>
            <p:cNvSpPr/>
            <p:nvPr/>
          </p:nvSpPr>
          <p:spPr>
            <a:xfrm>
              <a:off x="11169514" y="596362"/>
              <a:ext cx="9770" cy="19674"/>
            </a:xfrm>
            <a:custGeom>
              <a:avLst/>
              <a:gdLst>
                <a:gd name="connsiteX0" fmla="*/ -283 w 9770"/>
                <a:gd name="connsiteY0" fmla="*/ -421 h 19674"/>
                <a:gd name="connsiteX1" fmla="*/ 1858 w 9770"/>
                <a:gd name="connsiteY1" fmla="*/ 783 h 19674"/>
                <a:gd name="connsiteX2" fmla="*/ 2327 w 9770"/>
                <a:gd name="connsiteY2" fmla="*/ 2456 h 19674"/>
                <a:gd name="connsiteX3" fmla="*/ 1189 w 9770"/>
                <a:gd name="connsiteY3" fmla="*/ 1787 h 19674"/>
                <a:gd name="connsiteX4" fmla="*/ 3397 w 9770"/>
                <a:gd name="connsiteY4" fmla="*/ 5869 h 19674"/>
                <a:gd name="connsiteX5" fmla="*/ 2394 w 9770"/>
                <a:gd name="connsiteY5" fmla="*/ 3059 h 19674"/>
                <a:gd name="connsiteX6" fmla="*/ 3397 w 9770"/>
                <a:gd name="connsiteY6" fmla="*/ 3661 h 19674"/>
                <a:gd name="connsiteX7" fmla="*/ 2795 w 9770"/>
                <a:gd name="connsiteY7" fmla="*/ 1319 h 19674"/>
                <a:gd name="connsiteX8" fmla="*/ 9487 w 9770"/>
                <a:gd name="connsiteY8" fmla="*/ 5267 h 19674"/>
                <a:gd name="connsiteX9" fmla="*/ 4937 w 9770"/>
                <a:gd name="connsiteY9" fmla="*/ 9215 h 19674"/>
                <a:gd name="connsiteX10" fmla="*/ 4937 w 9770"/>
                <a:gd name="connsiteY10" fmla="*/ 16376 h 19674"/>
                <a:gd name="connsiteX11" fmla="*/ 7680 w 9770"/>
                <a:gd name="connsiteY11" fmla="*/ 19254 h 19674"/>
                <a:gd name="connsiteX12" fmla="*/ 1591 w 9770"/>
                <a:gd name="connsiteY12" fmla="*/ 15707 h 19674"/>
                <a:gd name="connsiteX13" fmla="*/ 4000 w 9770"/>
                <a:gd name="connsiteY13" fmla="*/ 15707 h 19674"/>
                <a:gd name="connsiteX14" fmla="*/ 4000 w 9770"/>
                <a:gd name="connsiteY14" fmla="*/ 8479 h 19674"/>
                <a:gd name="connsiteX15" fmla="*/ -283 w 9770"/>
                <a:gd name="connsiteY15" fmla="*/ -421 h 19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770" h="19674">
                  <a:moveTo>
                    <a:pt x="-283" y="-421"/>
                  </a:moveTo>
                  <a:lnTo>
                    <a:pt x="1858" y="783"/>
                  </a:lnTo>
                  <a:lnTo>
                    <a:pt x="2327" y="2456"/>
                  </a:lnTo>
                  <a:lnTo>
                    <a:pt x="1189" y="1787"/>
                  </a:lnTo>
                  <a:lnTo>
                    <a:pt x="3397" y="5869"/>
                  </a:lnTo>
                  <a:lnTo>
                    <a:pt x="2394" y="3059"/>
                  </a:lnTo>
                  <a:lnTo>
                    <a:pt x="3397" y="3661"/>
                  </a:lnTo>
                  <a:lnTo>
                    <a:pt x="2795" y="1319"/>
                  </a:lnTo>
                  <a:lnTo>
                    <a:pt x="9487" y="5267"/>
                  </a:lnTo>
                  <a:cubicBezTo>
                    <a:pt x="9487" y="8747"/>
                    <a:pt x="7480" y="10420"/>
                    <a:pt x="4937" y="9215"/>
                  </a:cubicBezTo>
                  <a:lnTo>
                    <a:pt x="4937" y="16376"/>
                  </a:lnTo>
                  <a:lnTo>
                    <a:pt x="7680" y="19254"/>
                  </a:lnTo>
                  <a:lnTo>
                    <a:pt x="1591" y="15707"/>
                  </a:lnTo>
                  <a:lnTo>
                    <a:pt x="4000" y="15707"/>
                  </a:lnTo>
                  <a:lnTo>
                    <a:pt x="4000" y="8479"/>
                  </a:lnTo>
                  <a:cubicBezTo>
                    <a:pt x="1383" y="6244"/>
                    <a:pt x="-169" y="3019"/>
                    <a:pt x="-283" y="-421"/>
                  </a:cubicBezTo>
                  <a:close/>
                </a:path>
              </a:pathLst>
            </a:custGeom>
            <a:solidFill>
              <a:srgbClr val="353535"/>
            </a:solidFill>
            <a:ln w="6684"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xmlns="" id="{558DB170-CCF1-4497-A006-DFA1529CBEFC}"/>
                </a:ext>
              </a:extLst>
            </p:cNvPr>
            <p:cNvSpPr/>
            <p:nvPr/>
          </p:nvSpPr>
          <p:spPr>
            <a:xfrm>
              <a:off x="11213950" y="619171"/>
              <a:ext cx="20813" cy="27422"/>
            </a:xfrm>
            <a:custGeom>
              <a:avLst/>
              <a:gdLst>
                <a:gd name="connsiteX0" fmla="*/ -283 w 20813"/>
                <a:gd name="connsiteY0" fmla="*/ 14446 h 27422"/>
                <a:gd name="connsiteX1" fmla="*/ -283 w 20813"/>
                <a:gd name="connsiteY1" fmla="*/ 125 h 27422"/>
                <a:gd name="connsiteX2" fmla="*/ 319 w 20813"/>
                <a:gd name="connsiteY2" fmla="*/ -344 h 27422"/>
                <a:gd name="connsiteX3" fmla="*/ 19927 w 20813"/>
                <a:gd name="connsiteY3" fmla="*/ 11033 h 27422"/>
                <a:gd name="connsiteX4" fmla="*/ 20529 w 20813"/>
                <a:gd name="connsiteY4" fmla="*/ 12171 h 27422"/>
                <a:gd name="connsiteX5" fmla="*/ 20529 w 20813"/>
                <a:gd name="connsiteY5" fmla="*/ 26492 h 27422"/>
                <a:gd name="connsiteX6" fmla="*/ 19927 w 20813"/>
                <a:gd name="connsiteY6" fmla="*/ 26960 h 27422"/>
                <a:gd name="connsiteX7" fmla="*/ 319 w 20813"/>
                <a:gd name="connsiteY7" fmla="*/ 15583 h 27422"/>
                <a:gd name="connsiteX8" fmla="*/ -283 w 20813"/>
                <a:gd name="connsiteY8" fmla="*/ 14446 h 27422"/>
                <a:gd name="connsiteX9" fmla="*/ 319 w 20813"/>
                <a:gd name="connsiteY9" fmla="*/ 325 h 27422"/>
                <a:gd name="connsiteX10" fmla="*/ 319 w 20813"/>
                <a:gd name="connsiteY10" fmla="*/ 325 h 27422"/>
                <a:gd name="connsiteX11" fmla="*/ 319 w 20813"/>
                <a:gd name="connsiteY11" fmla="*/ 14647 h 27422"/>
                <a:gd name="connsiteX12" fmla="*/ 319 w 20813"/>
                <a:gd name="connsiteY12" fmla="*/ 14647 h 27422"/>
                <a:gd name="connsiteX13" fmla="*/ 19927 w 20813"/>
                <a:gd name="connsiteY13" fmla="*/ 26023 h 27422"/>
                <a:gd name="connsiteX14" fmla="*/ 19927 w 20813"/>
                <a:gd name="connsiteY14" fmla="*/ 26023 h 27422"/>
                <a:gd name="connsiteX15" fmla="*/ 19927 w 20813"/>
                <a:gd name="connsiteY15" fmla="*/ 11903 h 2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13" h="27422">
                  <a:moveTo>
                    <a:pt x="-283" y="14446"/>
                  </a:moveTo>
                  <a:lnTo>
                    <a:pt x="-283" y="125"/>
                  </a:lnTo>
                  <a:cubicBezTo>
                    <a:pt x="-283" y="-344"/>
                    <a:pt x="-283" y="-544"/>
                    <a:pt x="319" y="-344"/>
                  </a:cubicBezTo>
                  <a:lnTo>
                    <a:pt x="19927" y="11033"/>
                  </a:lnTo>
                  <a:cubicBezTo>
                    <a:pt x="20322" y="11274"/>
                    <a:pt x="20549" y="11709"/>
                    <a:pt x="20529" y="12171"/>
                  </a:cubicBezTo>
                  <a:lnTo>
                    <a:pt x="20529" y="26492"/>
                  </a:lnTo>
                  <a:cubicBezTo>
                    <a:pt x="20529" y="26893"/>
                    <a:pt x="20529" y="27094"/>
                    <a:pt x="19927" y="26960"/>
                  </a:cubicBezTo>
                  <a:lnTo>
                    <a:pt x="319" y="15583"/>
                  </a:lnTo>
                  <a:cubicBezTo>
                    <a:pt x="-56" y="15322"/>
                    <a:pt x="-277" y="14901"/>
                    <a:pt x="-283" y="14446"/>
                  </a:cubicBezTo>
                  <a:close/>
                  <a:moveTo>
                    <a:pt x="319" y="325"/>
                  </a:moveTo>
                  <a:lnTo>
                    <a:pt x="319" y="325"/>
                  </a:lnTo>
                  <a:lnTo>
                    <a:pt x="319" y="14647"/>
                  </a:lnTo>
                  <a:cubicBezTo>
                    <a:pt x="319" y="14647"/>
                    <a:pt x="319" y="14647"/>
                    <a:pt x="319" y="14647"/>
                  </a:cubicBezTo>
                  <a:lnTo>
                    <a:pt x="19927" y="26023"/>
                  </a:lnTo>
                  <a:cubicBezTo>
                    <a:pt x="19927" y="26023"/>
                    <a:pt x="19927" y="26023"/>
                    <a:pt x="19927" y="26023"/>
                  </a:cubicBezTo>
                  <a:lnTo>
                    <a:pt x="19927" y="11903"/>
                  </a:lnTo>
                  <a:close/>
                </a:path>
              </a:pathLst>
            </a:custGeom>
            <a:solidFill>
              <a:srgbClr val="353535"/>
            </a:solidFill>
            <a:ln w="6684"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xmlns="" id="{E56E1BA9-10E8-4FFC-A061-96873C7645DE}"/>
                </a:ext>
              </a:extLst>
            </p:cNvPr>
            <p:cNvSpPr/>
            <p:nvPr/>
          </p:nvSpPr>
          <p:spPr>
            <a:xfrm>
              <a:off x="11231550" y="632298"/>
              <a:ext cx="1405" cy="10305"/>
            </a:xfrm>
            <a:custGeom>
              <a:avLst/>
              <a:gdLst>
                <a:gd name="connsiteX0" fmla="*/ 0 w 1405"/>
                <a:gd name="connsiteY0" fmla="*/ 9436 h 10305"/>
                <a:gd name="connsiteX1" fmla="*/ 1405 w 1405"/>
                <a:gd name="connsiteY1" fmla="*/ 10306 h 10305"/>
                <a:gd name="connsiteX2" fmla="*/ 1405 w 1405"/>
                <a:gd name="connsiteY2" fmla="*/ 870 h 10305"/>
                <a:gd name="connsiteX3" fmla="*/ 0 w 1405"/>
                <a:gd name="connsiteY3" fmla="*/ 0 h 10305"/>
                <a:gd name="connsiteX4" fmla="*/ 0 w 1405"/>
                <a:gd name="connsiteY4" fmla="*/ 9436 h 10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 h="10305">
                  <a:moveTo>
                    <a:pt x="0" y="9436"/>
                  </a:moveTo>
                  <a:lnTo>
                    <a:pt x="1405" y="10306"/>
                  </a:lnTo>
                  <a:lnTo>
                    <a:pt x="1405" y="870"/>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xmlns="" id="{77625820-E364-44F9-ABD3-0DF64FD6F52B}"/>
                </a:ext>
              </a:extLst>
            </p:cNvPr>
            <p:cNvSpPr/>
            <p:nvPr/>
          </p:nvSpPr>
          <p:spPr>
            <a:xfrm>
              <a:off x="11230412" y="631696"/>
              <a:ext cx="535" cy="9703"/>
            </a:xfrm>
            <a:custGeom>
              <a:avLst/>
              <a:gdLst>
                <a:gd name="connsiteX0" fmla="*/ 0 w 535"/>
                <a:gd name="connsiteY0" fmla="*/ 9436 h 9703"/>
                <a:gd name="connsiteX1" fmla="*/ 535 w 535"/>
                <a:gd name="connsiteY1" fmla="*/ 9704 h 9703"/>
                <a:gd name="connsiteX2" fmla="*/ 535 w 535"/>
                <a:gd name="connsiteY2" fmla="*/ 268 h 9703"/>
                <a:gd name="connsiteX3" fmla="*/ 0 w 535"/>
                <a:gd name="connsiteY3" fmla="*/ 0 h 9703"/>
                <a:gd name="connsiteX4" fmla="*/ 0 w 535"/>
                <a:gd name="connsiteY4" fmla="*/ 9436 h 9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 h="9703">
                  <a:moveTo>
                    <a:pt x="0" y="9436"/>
                  </a:moveTo>
                  <a:lnTo>
                    <a:pt x="535" y="9704"/>
                  </a:lnTo>
                  <a:lnTo>
                    <a:pt x="535" y="268"/>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xmlns="" id="{12AB0E62-FD40-4D49-BB98-83CD71A4B253}"/>
                </a:ext>
              </a:extLst>
            </p:cNvPr>
            <p:cNvSpPr/>
            <p:nvPr/>
          </p:nvSpPr>
          <p:spPr>
            <a:xfrm>
              <a:off x="11228338" y="630492"/>
              <a:ext cx="1271" cy="10171"/>
            </a:xfrm>
            <a:custGeom>
              <a:avLst/>
              <a:gdLst>
                <a:gd name="connsiteX0" fmla="*/ 0 w 1271"/>
                <a:gd name="connsiteY0" fmla="*/ 9436 h 10171"/>
                <a:gd name="connsiteX1" fmla="*/ 1271 w 1271"/>
                <a:gd name="connsiteY1" fmla="*/ 10172 h 10171"/>
                <a:gd name="connsiteX2" fmla="*/ 1271 w 1271"/>
                <a:gd name="connsiteY2" fmla="*/ 736 h 10171"/>
                <a:gd name="connsiteX3" fmla="*/ 0 w 1271"/>
                <a:gd name="connsiteY3" fmla="*/ 0 h 10171"/>
                <a:gd name="connsiteX4" fmla="*/ 0 w 1271"/>
                <a:gd name="connsiteY4" fmla="*/ 9436 h 10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1" h="10171">
                  <a:moveTo>
                    <a:pt x="0" y="9436"/>
                  </a:moveTo>
                  <a:lnTo>
                    <a:pt x="1271" y="10172"/>
                  </a:lnTo>
                  <a:lnTo>
                    <a:pt x="1271" y="736"/>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xmlns="" id="{C8226662-AC32-499B-A96F-A24208B4A56E}"/>
                </a:ext>
              </a:extLst>
            </p:cNvPr>
            <p:cNvSpPr/>
            <p:nvPr/>
          </p:nvSpPr>
          <p:spPr>
            <a:xfrm>
              <a:off x="11226129" y="629220"/>
              <a:ext cx="869" cy="9904"/>
            </a:xfrm>
            <a:custGeom>
              <a:avLst/>
              <a:gdLst>
                <a:gd name="connsiteX0" fmla="*/ 0 w 869"/>
                <a:gd name="connsiteY0" fmla="*/ 9436 h 9904"/>
                <a:gd name="connsiteX1" fmla="*/ 870 w 869"/>
                <a:gd name="connsiteY1" fmla="*/ 9904 h 9904"/>
                <a:gd name="connsiteX2" fmla="*/ 870 w 869"/>
                <a:gd name="connsiteY2" fmla="*/ 468 h 9904"/>
                <a:gd name="connsiteX3" fmla="*/ 0 w 869"/>
                <a:gd name="connsiteY3" fmla="*/ 0 h 9904"/>
                <a:gd name="connsiteX4" fmla="*/ 0 w 869"/>
                <a:gd name="connsiteY4" fmla="*/ 9436 h 9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 h="9904">
                  <a:moveTo>
                    <a:pt x="0" y="9436"/>
                  </a:moveTo>
                  <a:lnTo>
                    <a:pt x="870" y="9904"/>
                  </a:lnTo>
                  <a:lnTo>
                    <a:pt x="870" y="468"/>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xmlns="" id="{79A644AD-89E0-455B-90C7-67101589C037}"/>
                </a:ext>
              </a:extLst>
            </p:cNvPr>
            <p:cNvSpPr/>
            <p:nvPr/>
          </p:nvSpPr>
          <p:spPr>
            <a:xfrm>
              <a:off x="11224523" y="628283"/>
              <a:ext cx="869" cy="9904"/>
            </a:xfrm>
            <a:custGeom>
              <a:avLst/>
              <a:gdLst>
                <a:gd name="connsiteX0" fmla="*/ 0 w 869"/>
                <a:gd name="connsiteY0" fmla="*/ 9436 h 9904"/>
                <a:gd name="connsiteX1" fmla="*/ 870 w 869"/>
                <a:gd name="connsiteY1" fmla="*/ 9904 h 9904"/>
                <a:gd name="connsiteX2" fmla="*/ 870 w 869"/>
                <a:gd name="connsiteY2" fmla="*/ 468 h 9904"/>
                <a:gd name="connsiteX3" fmla="*/ 0 w 869"/>
                <a:gd name="connsiteY3" fmla="*/ 0 h 9904"/>
                <a:gd name="connsiteX4" fmla="*/ 0 w 869"/>
                <a:gd name="connsiteY4" fmla="*/ 9436 h 9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 h="9904">
                  <a:moveTo>
                    <a:pt x="0" y="9436"/>
                  </a:moveTo>
                  <a:lnTo>
                    <a:pt x="870" y="9904"/>
                  </a:lnTo>
                  <a:lnTo>
                    <a:pt x="870" y="468"/>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xmlns="" id="{52EE024B-B5E7-4CD1-980D-5A144DAF6993}"/>
                </a:ext>
              </a:extLst>
            </p:cNvPr>
            <p:cNvSpPr/>
            <p:nvPr/>
          </p:nvSpPr>
          <p:spPr>
            <a:xfrm>
              <a:off x="11223720" y="627815"/>
              <a:ext cx="468" cy="9703"/>
            </a:xfrm>
            <a:custGeom>
              <a:avLst/>
              <a:gdLst>
                <a:gd name="connsiteX0" fmla="*/ 0 w 468"/>
                <a:gd name="connsiteY0" fmla="*/ 9436 h 9703"/>
                <a:gd name="connsiteX1" fmla="*/ 468 w 468"/>
                <a:gd name="connsiteY1" fmla="*/ 9704 h 9703"/>
                <a:gd name="connsiteX2" fmla="*/ 468 w 468"/>
                <a:gd name="connsiteY2" fmla="*/ 268 h 9703"/>
                <a:gd name="connsiteX3" fmla="*/ 0 w 468"/>
                <a:gd name="connsiteY3" fmla="*/ 0 h 9703"/>
                <a:gd name="connsiteX4" fmla="*/ 0 w 468"/>
                <a:gd name="connsiteY4" fmla="*/ 9436 h 9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 h="9703">
                  <a:moveTo>
                    <a:pt x="0" y="9436"/>
                  </a:moveTo>
                  <a:lnTo>
                    <a:pt x="468" y="9704"/>
                  </a:lnTo>
                  <a:lnTo>
                    <a:pt x="468" y="268"/>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xmlns="" id="{53DEA4D5-25A1-4FD8-9C7E-596165122899}"/>
                </a:ext>
              </a:extLst>
            </p:cNvPr>
            <p:cNvSpPr/>
            <p:nvPr/>
          </p:nvSpPr>
          <p:spPr>
            <a:xfrm>
              <a:off x="11227401" y="629956"/>
              <a:ext cx="468" cy="9703"/>
            </a:xfrm>
            <a:custGeom>
              <a:avLst/>
              <a:gdLst>
                <a:gd name="connsiteX0" fmla="*/ 0 w 468"/>
                <a:gd name="connsiteY0" fmla="*/ 9436 h 9703"/>
                <a:gd name="connsiteX1" fmla="*/ 468 w 468"/>
                <a:gd name="connsiteY1" fmla="*/ 9704 h 9703"/>
                <a:gd name="connsiteX2" fmla="*/ 468 w 468"/>
                <a:gd name="connsiteY2" fmla="*/ 268 h 9703"/>
                <a:gd name="connsiteX3" fmla="*/ 0 w 468"/>
                <a:gd name="connsiteY3" fmla="*/ 0 h 9703"/>
                <a:gd name="connsiteX4" fmla="*/ 0 w 468"/>
                <a:gd name="connsiteY4" fmla="*/ 9436 h 9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 h="9703">
                  <a:moveTo>
                    <a:pt x="0" y="9436"/>
                  </a:moveTo>
                  <a:lnTo>
                    <a:pt x="468" y="9704"/>
                  </a:lnTo>
                  <a:lnTo>
                    <a:pt x="468" y="268"/>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xmlns="" id="{28C0A41C-E372-4D17-B46A-88BF87DED42B}"/>
                </a:ext>
              </a:extLst>
            </p:cNvPr>
            <p:cNvSpPr/>
            <p:nvPr/>
          </p:nvSpPr>
          <p:spPr>
            <a:xfrm>
              <a:off x="11222449" y="627079"/>
              <a:ext cx="736" cy="9904"/>
            </a:xfrm>
            <a:custGeom>
              <a:avLst/>
              <a:gdLst>
                <a:gd name="connsiteX0" fmla="*/ 0 w 736"/>
                <a:gd name="connsiteY0" fmla="*/ 9436 h 9904"/>
                <a:gd name="connsiteX1" fmla="*/ 736 w 736"/>
                <a:gd name="connsiteY1" fmla="*/ 9904 h 9904"/>
                <a:gd name="connsiteX2" fmla="*/ 736 w 736"/>
                <a:gd name="connsiteY2" fmla="*/ 468 h 9904"/>
                <a:gd name="connsiteX3" fmla="*/ 0 w 736"/>
                <a:gd name="connsiteY3" fmla="*/ 0 h 9904"/>
                <a:gd name="connsiteX4" fmla="*/ 0 w 736"/>
                <a:gd name="connsiteY4" fmla="*/ 9436 h 9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 h="9904">
                  <a:moveTo>
                    <a:pt x="0" y="9436"/>
                  </a:moveTo>
                  <a:lnTo>
                    <a:pt x="736" y="9904"/>
                  </a:lnTo>
                  <a:lnTo>
                    <a:pt x="736" y="468"/>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7" name="자유형: 도형 76">
              <a:extLst>
                <a:ext uri="{FF2B5EF4-FFF2-40B4-BE49-F238E27FC236}">
                  <a16:creationId xmlns:a16="http://schemas.microsoft.com/office/drawing/2014/main" xmlns="" id="{3E50080B-B849-4355-8968-18C0AF6E3A93}"/>
                </a:ext>
              </a:extLst>
            </p:cNvPr>
            <p:cNvSpPr/>
            <p:nvPr/>
          </p:nvSpPr>
          <p:spPr>
            <a:xfrm>
              <a:off x="11221311" y="626409"/>
              <a:ext cx="401" cy="9703"/>
            </a:xfrm>
            <a:custGeom>
              <a:avLst/>
              <a:gdLst>
                <a:gd name="connsiteX0" fmla="*/ 0 w 401"/>
                <a:gd name="connsiteY0" fmla="*/ 9436 h 9703"/>
                <a:gd name="connsiteX1" fmla="*/ 402 w 401"/>
                <a:gd name="connsiteY1" fmla="*/ 9704 h 9703"/>
                <a:gd name="connsiteX2" fmla="*/ 402 w 401"/>
                <a:gd name="connsiteY2" fmla="*/ 268 h 9703"/>
                <a:gd name="connsiteX3" fmla="*/ 0 w 401"/>
                <a:gd name="connsiteY3" fmla="*/ 0 h 9703"/>
                <a:gd name="connsiteX4" fmla="*/ 0 w 401"/>
                <a:gd name="connsiteY4" fmla="*/ 9436 h 9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 h="9703">
                  <a:moveTo>
                    <a:pt x="0" y="9436"/>
                  </a:moveTo>
                  <a:lnTo>
                    <a:pt x="402" y="9704"/>
                  </a:lnTo>
                  <a:lnTo>
                    <a:pt x="402" y="268"/>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xmlns="" id="{AC573335-4B98-4A54-BEA4-ECB93D6E39FD}"/>
                </a:ext>
              </a:extLst>
            </p:cNvPr>
            <p:cNvSpPr/>
            <p:nvPr/>
          </p:nvSpPr>
          <p:spPr>
            <a:xfrm>
              <a:off x="11220240" y="625807"/>
              <a:ext cx="334" cy="9636"/>
            </a:xfrm>
            <a:custGeom>
              <a:avLst/>
              <a:gdLst>
                <a:gd name="connsiteX0" fmla="*/ 0 w 334"/>
                <a:gd name="connsiteY0" fmla="*/ 9436 h 9636"/>
                <a:gd name="connsiteX1" fmla="*/ 335 w 334"/>
                <a:gd name="connsiteY1" fmla="*/ 9637 h 9636"/>
                <a:gd name="connsiteX2" fmla="*/ 335 w 334"/>
                <a:gd name="connsiteY2" fmla="*/ 201 h 9636"/>
                <a:gd name="connsiteX3" fmla="*/ 0 w 334"/>
                <a:gd name="connsiteY3" fmla="*/ 0 h 9636"/>
                <a:gd name="connsiteX4" fmla="*/ 0 w 334"/>
                <a:gd name="connsiteY4" fmla="*/ 9436 h 9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 h="9636">
                  <a:moveTo>
                    <a:pt x="0" y="9436"/>
                  </a:moveTo>
                  <a:lnTo>
                    <a:pt x="335" y="9637"/>
                  </a:lnTo>
                  <a:lnTo>
                    <a:pt x="335" y="201"/>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sp>
          <p:nvSpPr>
            <p:cNvPr id="79" name="자유형: 도형 78">
              <a:extLst>
                <a:ext uri="{FF2B5EF4-FFF2-40B4-BE49-F238E27FC236}">
                  <a16:creationId xmlns:a16="http://schemas.microsoft.com/office/drawing/2014/main" xmlns="" id="{2B4CF0D7-06C1-43A3-975B-FD14FE5ABD1B}"/>
                </a:ext>
              </a:extLst>
            </p:cNvPr>
            <p:cNvSpPr/>
            <p:nvPr/>
          </p:nvSpPr>
          <p:spPr>
            <a:xfrm>
              <a:off x="11218567" y="624870"/>
              <a:ext cx="1204" cy="10105"/>
            </a:xfrm>
            <a:custGeom>
              <a:avLst/>
              <a:gdLst>
                <a:gd name="connsiteX0" fmla="*/ 67 w 1204"/>
                <a:gd name="connsiteY0" fmla="*/ 9436 h 10105"/>
                <a:gd name="connsiteX1" fmla="*/ 1205 w 1204"/>
                <a:gd name="connsiteY1" fmla="*/ 10105 h 10105"/>
                <a:gd name="connsiteX2" fmla="*/ 1205 w 1204"/>
                <a:gd name="connsiteY2" fmla="*/ 669 h 10105"/>
                <a:gd name="connsiteX3" fmla="*/ 0 w 1204"/>
                <a:gd name="connsiteY3" fmla="*/ 0 h 10105"/>
                <a:gd name="connsiteX4" fmla="*/ 67 w 1204"/>
                <a:gd name="connsiteY4" fmla="*/ 9436 h 10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4" h="10105">
                  <a:moveTo>
                    <a:pt x="67" y="9436"/>
                  </a:moveTo>
                  <a:lnTo>
                    <a:pt x="1205" y="10105"/>
                  </a:lnTo>
                  <a:lnTo>
                    <a:pt x="1205" y="669"/>
                  </a:lnTo>
                  <a:lnTo>
                    <a:pt x="0" y="0"/>
                  </a:lnTo>
                  <a:lnTo>
                    <a:pt x="67" y="9436"/>
                  </a:lnTo>
                  <a:close/>
                </a:path>
              </a:pathLst>
            </a:custGeom>
            <a:solidFill>
              <a:srgbClr val="353535"/>
            </a:solidFill>
            <a:ln w="6684" cap="flat">
              <a:no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xmlns="" id="{C3C37A0B-05F4-4233-AE45-4BAF9CDF3DAB}"/>
                </a:ext>
              </a:extLst>
            </p:cNvPr>
            <p:cNvSpPr/>
            <p:nvPr/>
          </p:nvSpPr>
          <p:spPr>
            <a:xfrm>
              <a:off x="11217630" y="624335"/>
              <a:ext cx="401" cy="9636"/>
            </a:xfrm>
            <a:custGeom>
              <a:avLst/>
              <a:gdLst>
                <a:gd name="connsiteX0" fmla="*/ 0 w 401"/>
                <a:gd name="connsiteY0" fmla="*/ 9369 h 9636"/>
                <a:gd name="connsiteX1" fmla="*/ 402 w 401"/>
                <a:gd name="connsiteY1" fmla="*/ 9637 h 9636"/>
                <a:gd name="connsiteX2" fmla="*/ 402 w 401"/>
                <a:gd name="connsiteY2" fmla="*/ 201 h 9636"/>
                <a:gd name="connsiteX3" fmla="*/ 0 w 401"/>
                <a:gd name="connsiteY3" fmla="*/ 0 h 9636"/>
                <a:gd name="connsiteX4" fmla="*/ 0 w 401"/>
                <a:gd name="connsiteY4" fmla="*/ 9369 h 9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 h="9636">
                  <a:moveTo>
                    <a:pt x="0" y="9369"/>
                  </a:moveTo>
                  <a:lnTo>
                    <a:pt x="402" y="9637"/>
                  </a:lnTo>
                  <a:lnTo>
                    <a:pt x="402" y="201"/>
                  </a:lnTo>
                  <a:lnTo>
                    <a:pt x="0" y="0"/>
                  </a:lnTo>
                  <a:lnTo>
                    <a:pt x="0" y="9369"/>
                  </a:lnTo>
                  <a:close/>
                </a:path>
              </a:pathLst>
            </a:custGeom>
            <a:solidFill>
              <a:srgbClr val="353535"/>
            </a:solidFill>
            <a:ln w="6684" cap="flat">
              <a:no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xmlns="" id="{1DDDDC06-80CC-4AE2-8FE8-A40604DE972D}"/>
                </a:ext>
              </a:extLst>
            </p:cNvPr>
            <p:cNvSpPr/>
            <p:nvPr/>
          </p:nvSpPr>
          <p:spPr>
            <a:xfrm>
              <a:off x="11215824" y="623264"/>
              <a:ext cx="1405" cy="10238"/>
            </a:xfrm>
            <a:custGeom>
              <a:avLst/>
              <a:gdLst>
                <a:gd name="connsiteX0" fmla="*/ 0 w 1405"/>
                <a:gd name="connsiteY0" fmla="*/ 9436 h 10238"/>
                <a:gd name="connsiteX1" fmla="*/ 1405 w 1405"/>
                <a:gd name="connsiteY1" fmla="*/ 10239 h 10238"/>
                <a:gd name="connsiteX2" fmla="*/ 1405 w 1405"/>
                <a:gd name="connsiteY2" fmla="*/ 803 h 10238"/>
                <a:gd name="connsiteX3" fmla="*/ 0 w 1405"/>
                <a:gd name="connsiteY3" fmla="*/ 0 h 10238"/>
                <a:gd name="connsiteX4" fmla="*/ 0 w 1405"/>
                <a:gd name="connsiteY4" fmla="*/ 9436 h 1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 h="10238">
                  <a:moveTo>
                    <a:pt x="0" y="9436"/>
                  </a:moveTo>
                  <a:lnTo>
                    <a:pt x="1405" y="10239"/>
                  </a:lnTo>
                  <a:lnTo>
                    <a:pt x="1405" y="803"/>
                  </a:lnTo>
                  <a:lnTo>
                    <a:pt x="0" y="0"/>
                  </a:lnTo>
                  <a:lnTo>
                    <a:pt x="0" y="9436"/>
                  </a:lnTo>
                  <a:close/>
                </a:path>
              </a:pathLst>
            </a:custGeom>
            <a:solidFill>
              <a:srgbClr val="353535"/>
            </a:solidFill>
            <a:ln w="6684" cap="flat">
              <a:noFill/>
              <a:prstDash val="solid"/>
              <a:miter/>
            </a:ln>
          </p:spPr>
          <p:txBody>
            <a:bodyPr rtlCol="0" anchor="ctr"/>
            <a:lstStyle/>
            <a:p>
              <a:endParaRPr lang="ko-KR" altLang="en-US"/>
            </a:p>
          </p:txBody>
        </p:sp>
        <p:grpSp>
          <p:nvGrpSpPr>
            <p:cNvPr id="82" name="그룹 81">
              <a:extLst>
                <a:ext uri="{FF2B5EF4-FFF2-40B4-BE49-F238E27FC236}">
                  <a16:creationId xmlns:a16="http://schemas.microsoft.com/office/drawing/2014/main" xmlns="" id="{AFC03D1F-3F1D-4A4A-848B-3435BFD61C59}"/>
                </a:ext>
              </a:extLst>
            </p:cNvPr>
            <p:cNvGrpSpPr/>
            <p:nvPr userDrawn="1"/>
          </p:nvGrpSpPr>
          <p:grpSpPr>
            <a:xfrm>
              <a:off x="11397179" y="470538"/>
              <a:ext cx="73479" cy="167623"/>
              <a:chOff x="11397179" y="470538"/>
              <a:chExt cx="73479" cy="167623"/>
            </a:xfrm>
            <a:solidFill>
              <a:srgbClr val="006EE7"/>
            </a:solidFill>
          </p:grpSpPr>
          <p:sp>
            <p:nvSpPr>
              <p:cNvPr id="83" name="자유형: 도형 82">
                <a:extLst>
                  <a:ext uri="{FF2B5EF4-FFF2-40B4-BE49-F238E27FC236}">
                    <a16:creationId xmlns:a16="http://schemas.microsoft.com/office/drawing/2014/main" xmlns="" id="{A9F1C311-A1EC-48B6-94BF-E9CF151A69BF}"/>
                  </a:ext>
                </a:extLst>
              </p:cNvPr>
              <p:cNvSpPr/>
              <p:nvPr/>
            </p:nvSpPr>
            <p:spPr>
              <a:xfrm>
                <a:off x="11424215" y="517444"/>
                <a:ext cx="18737" cy="13201"/>
              </a:xfrm>
              <a:custGeom>
                <a:avLst/>
                <a:gdLst>
                  <a:gd name="connsiteX0" fmla="*/ 9153 w 18737"/>
                  <a:gd name="connsiteY0" fmla="*/ 1337 h 13201"/>
                  <a:gd name="connsiteX1" fmla="*/ -283 w 18737"/>
                  <a:gd name="connsiteY1" fmla="*/ 400 h 13201"/>
                  <a:gd name="connsiteX2" fmla="*/ 2394 w 18737"/>
                  <a:gd name="connsiteY2" fmla="*/ 5084 h 13201"/>
                  <a:gd name="connsiteX3" fmla="*/ 9086 w 18737"/>
                  <a:gd name="connsiteY3" fmla="*/ 5686 h 13201"/>
                  <a:gd name="connsiteX4" fmla="*/ 15778 w 18737"/>
                  <a:gd name="connsiteY4" fmla="*/ 12780 h 13201"/>
                  <a:gd name="connsiteX5" fmla="*/ 18455 w 18737"/>
                  <a:gd name="connsiteY5" fmla="*/ 11241 h 13201"/>
                  <a:gd name="connsiteX6" fmla="*/ 9153 w 18737"/>
                  <a:gd name="connsiteY6" fmla="*/ 1337 h 1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37" h="13201">
                    <a:moveTo>
                      <a:pt x="9153" y="1337"/>
                    </a:moveTo>
                    <a:cubicBezTo>
                      <a:pt x="6389" y="-611"/>
                      <a:pt x="2809" y="-965"/>
                      <a:pt x="-283" y="400"/>
                    </a:cubicBezTo>
                    <a:lnTo>
                      <a:pt x="2394" y="5084"/>
                    </a:lnTo>
                    <a:cubicBezTo>
                      <a:pt x="4569" y="4067"/>
                      <a:pt x="7125" y="4301"/>
                      <a:pt x="9086" y="5686"/>
                    </a:cubicBezTo>
                    <a:cubicBezTo>
                      <a:pt x="11863" y="7466"/>
                      <a:pt x="14165" y="9902"/>
                      <a:pt x="15778" y="12780"/>
                    </a:cubicBezTo>
                    <a:lnTo>
                      <a:pt x="18455" y="11241"/>
                    </a:lnTo>
                    <a:cubicBezTo>
                      <a:pt x="16240" y="7205"/>
                      <a:pt x="13041" y="3799"/>
                      <a:pt x="9153" y="1337"/>
                    </a:cubicBezTo>
                    <a:close/>
                  </a:path>
                </a:pathLst>
              </a:custGeom>
              <a:grpFill/>
              <a:ln w="6684" cap="flat">
                <a:no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xmlns="" id="{AA1588EC-3579-4B09-9737-D54C4F988748}"/>
                  </a:ext>
                </a:extLst>
              </p:cNvPr>
              <p:cNvSpPr/>
              <p:nvPr/>
            </p:nvSpPr>
            <p:spPr>
              <a:xfrm>
                <a:off x="11397179" y="470538"/>
                <a:ext cx="73479" cy="94431"/>
              </a:xfrm>
              <a:custGeom>
                <a:avLst/>
                <a:gdLst>
                  <a:gd name="connsiteX0" fmla="*/ 73196 w 73479"/>
                  <a:gd name="connsiteY0" fmla="*/ 67984 h 94431"/>
                  <a:gd name="connsiteX1" fmla="*/ 37126 w 73479"/>
                  <a:gd name="connsiteY1" fmla="*/ 89399 h 94431"/>
                  <a:gd name="connsiteX2" fmla="*/ 37126 w 73479"/>
                  <a:gd name="connsiteY2" fmla="*/ 88596 h 94431"/>
                  <a:gd name="connsiteX3" fmla="*/ 35587 w 73479"/>
                  <a:gd name="connsiteY3" fmla="*/ 87659 h 94431"/>
                  <a:gd name="connsiteX4" fmla="*/ 35587 w 73479"/>
                  <a:gd name="connsiteY4" fmla="*/ 88529 h 94431"/>
                  <a:gd name="connsiteX5" fmla="*/ -283 w 73479"/>
                  <a:gd name="connsiteY5" fmla="*/ 25623 h 94431"/>
                  <a:gd name="connsiteX6" fmla="*/ 36590 w 73479"/>
                  <a:gd name="connsiteY6" fmla="*/ 4610 h 94431"/>
                  <a:gd name="connsiteX7" fmla="*/ 73196 w 73479"/>
                  <a:gd name="connsiteY7" fmla="*/ 67984 h 94431"/>
                  <a:gd name="connsiteX8" fmla="*/ 36323 w 73479"/>
                  <a:gd name="connsiteY8" fmla="*/ 87258 h 94431"/>
                  <a:gd name="connsiteX9" fmla="*/ 71657 w 73479"/>
                  <a:gd name="connsiteY9" fmla="*/ 67181 h 94431"/>
                  <a:gd name="connsiteX10" fmla="*/ 36590 w 73479"/>
                  <a:gd name="connsiteY10" fmla="*/ 6417 h 94431"/>
                  <a:gd name="connsiteX11" fmla="*/ 1256 w 73479"/>
                  <a:gd name="connsiteY11" fmla="*/ 26493 h 94431"/>
                  <a:gd name="connsiteX12" fmla="*/ 36323 w 73479"/>
                  <a:gd name="connsiteY12" fmla="*/ 87258 h 9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479" h="94431">
                    <a:moveTo>
                      <a:pt x="73196" y="67984"/>
                    </a:moveTo>
                    <a:cubicBezTo>
                      <a:pt x="73196" y="91005"/>
                      <a:pt x="57001" y="100441"/>
                      <a:pt x="37126" y="89399"/>
                    </a:cubicBezTo>
                    <a:lnTo>
                      <a:pt x="37126" y="88596"/>
                    </a:lnTo>
                    <a:lnTo>
                      <a:pt x="35587" y="87659"/>
                    </a:lnTo>
                    <a:lnTo>
                      <a:pt x="35587" y="88529"/>
                    </a:lnTo>
                    <a:cubicBezTo>
                      <a:pt x="14393" y="74382"/>
                      <a:pt x="1102" y="51073"/>
                      <a:pt x="-283" y="25623"/>
                    </a:cubicBezTo>
                    <a:cubicBezTo>
                      <a:pt x="-283" y="2335"/>
                      <a:pt x="16313" y="-7101"/>
                      <a:pt x="36590" y="4610"/>
                    </a:cubicBezTo>
                    <a:cubicBezTo>
                      <a:pt x="58206" y="18684"/>
                      <a:pt x="71804" y="42227"/>
                      <a:pt x="73196" y="67984"/>
                    </a:cubicBezTo>
                    <a:close/>
                    <a:moveTo>
                      <a:pt x="36323" y="87258"/>
                    </a:moveTo>
                    <a:cubicBezTo>
                      <a:pt x="55730" y="98433"/>
                      <a:pt x="71590" y="89399"/>
                      <a:pt x="71657" y="67181"/>
                    </a:cubicBezTo>
                    <a:cubicBezTo>
                      <a:pt x="70332" y="42494"/>
                      <a:pt x="57302" y="19915"/>
                      <a:pt x="36590" y="6417"/>
                    </a:cubicBezTo>
                    <a:cubicBezTo>
                      <a:pt x="17183" y="-4759"/>
                      <a:pt x="1323" y="4209"/>
                      <a:pt x="1256" y="26493"/>
                    </a:cubicBezTo>
                    <a:cubicBezTo>
                      <a:pt x="2581" y="51180"/>
                      <a:pt x="15611" y="73760"/>
                      <a:pt x="36323" y="87258"/>
                    </a:cubicBezTo>
                    <a:close/>
                  </a:path>
                </a:pathLst>
              </a:custGeom>
              <a:grpFill/>
              <a:ln w="6684" cap="flat">
                <a:no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xmlns="" id="{65906230-6346-4488-B9B1-2D69A699A618}"/>
                  </a:ext>
                </a:extLst>
              </p:cNvPr>
              <p:cNvSpPr/>
              <p:nvPr/>
            </p:nvSpPr>
            <p:spPr>
              <a:xfrm>
                <a:off x="11428161" y="529290"/>
                <a:ext cx="10844" cy="13948"/>
              </a:xfrm>
              <a:custGeom>
                <a:avLst/>
                <a:gdLst>
                  <a:gd name="connsiteX0" fmla="*/ 5207 w 10844"/>
                  <a:gd name="connsiteY0" fmla="*/ 332 h 13948"/>
                  <a:gd name="connsiteX1" fmla="*/ 456 w 10844"/>
                  <a:gd name="connsiteY1" fmla="*/ 733 h 13948"/>
                  <a:gd name="connsiteX2" fmla="*/ -280 w 10844"/>
                  <a:gd name="connsiteY2" fmla="*/ 3410 h 13948"/>
                  <a:gd name="connsiteX3" fmla="*/ 5140 w 10844"/>
                  <a:gd name="connsiteY3" fmla="*/ 12779 h 13948"/>
                  <a:gd name="connsiteX4" fmla="*/ 10561 w 10844"/>
                  <a:gd name="connsiteY4" fmla="*/ 9701 h 13948"/>
                  <a:gd name="connsiteX5" fmla="*/ 9825 w 10844"/>
                  <a:gd name="connsiteY5" fmla="*/ 6154 h 13948"/>
                  <a:gd name="connsiteX6" fmla="*/ 5207 w 10844"/>
                  <a:gd name="connsiteY6" fmla="*/ 332 h 1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 h="13948">
                    <a:moveTo>
                      <a:pt x="5207" y="332"/>
                    </a:moveTo>
                    <a:cubicBezTo>
                      <a:pt x="3768" y="-813"/>
                      <a:pt x="1687" y="-632"/>
                      <a:pt x="456" y="733"/>
                    </a:cubicBezTo>
                    <a:cubicBezTo>
                      <a:pt x="-53" y="1530"/>
                      <a:pt x="-314" y="2466"/>
                      <a:pt x="-280" y="3410"/>
                    </a:cubicBezTo>
                    <a:cubicBezTo>
                      <a:pt x="-100" y="7225"/>
                      <a:pt x="1921" y="10718"/>
                      <a:pt x="5140" y="12779"/>
                    </a:cubicBezTo>
                    <a:cubicBezTo>
                      <a:pt x="8152" y="14519"/>
                      <a:pt x="10561" y="13114"/>
                      <a:pt x="10561" y="9701"/>
                    </a:cubicBezTo>
                    <a:cubicBezTo>
                      <a:pt x="10534" y="8483"/>
                      <a:pt x="10287" y="7278"/>
                      <a:pt x="9825" y="6154"/>
                    </a:cubicBezTo>
                    <a:cubicBezTo>
                      <a:pt x="8928" y="3785"/>
                      <a:pt x="7315" y="1750"/>
                      <a:pt x="5207" y="332"/>
                    </a:cubicBezTo>
                    <a:close/>
                  </a:path>
                </a:pathLst>
              </a:custGeom>
              <a:grpFill/>
              <a:ln w="6684" cap="flat">
                <a:noFill/>
                <a:prstDash val="solid"/>
                <a:miter/>
              </a:ln>
            </p:spPr>
            <p:txBody>
              <a:bodyPr rtlCol="0" anchor="ctr"/>
              <a:lstStyle/>
              <a:p>
                <a:endParaRPr lang="ko-KR" altLang="en-US"/>
              </a:p>
            </p:txBody>
          </p:sp>
          <p:sp>
            <p:nvSpPr>
              <p:cNvPr id="86" name="자유형: 도형 85">
                <a:extLst>
                  <a:ext uri="{FF2B5EF4-FFF2-40B4-BE49-F238E27FC236}">
                    <a16:creationId xmlns:a16="http://schemas.microsoft.com/office/drawing/2014/main" xmlns="" id="{C0386D35-BF13-4511-B56D-0F4BA79EE812}"/>
                  </a:ext>
                </a:extLst>
              </p:cNvPr>
              <p:cNvSpPr/>
              <p:nvPr/>
            </p:nvSpPr>
            <p:spPr>
              <a:xfrm>
                <a:off x="11416185" y="502797"/>
                <a:ext cx="34932" cy="23230"/>
              </a:xfrm>
              <a:custGeom>
                <a:avLst/>
                <a:gdLst>
                  <a:gd name="connsiteX0" fmla="*/ 17250 w 34932"/>
                  <a:gd name="connsiteY0" fmla="*/ 2867 h 23230"/>
                  <a:gd name="connsiteX1" fmla="*/ -283 w 34932"/>
                  <a:gd name="connsiteY1" fmla="*/ 1127 h 23230"/>
                  <a:gd name="connsiteX2" fmla="*/ 2394 w 34932"/>
                  <a:gd name="connsiteY2" fmla="*/ 5745 h 23230"/>
                  <a:gd name="connsiteX3" fmla="*/ 17183 w 34932"/>
                  <a:gd name="connsiteY3" fmla="*/ 7284 h 23230"/>
                  <a:gd name="connsiteX4" fmla="*/ 31973 w 34932"/>
                  <a:gd name="connsiteY4" fmla="*/ 22809 h 23230"/>
                  <a:gd name="connsiteX5" fmla="*/ 34650 w 34932"/>
                  <a:gd name="connsiteY5" fmla="*/ 21337 h 23230"/>
                  <a:gd name="connsiteX6" fmla="*/ 17250 w 34932"/>
                  <a:gd name="connsiteY6" fmla="*/ 2867 h 2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32" h="23230">
                    <a:moveTo>
                      <a:pt x="17250" y="2867"/>
                    </a:moveTo>
                    <a:cubicBezTo>
                      <a:pt x="12131" y="-780"/>
                      <a:pt x="5459" y="-1443"/>
                      <a:pt x="-283" y="1127"/>
                    </a:cubicBezTo>
                    <a:lnTo>
                      <a:pt x="2394" y="5745"/>
                    </a:lnTo>
                    <a:cubicBezTo>
                      <a:pt x="7239" y="3563"/>
                      <a:pt x="12887" y="4152"/>
                      <a:pt x="17183" y="7284"/>
                    </a:cubicBezTo>
                    <a:cubicBezTo>
                      <a:pt x="23373" y="11092"/>
                      <a:pt x="28473" y="16438"/>
                      <a:pt x="31973" y="22809"/>
                    </a:cubicBezTo>
                    <a:lnTo>
                      <a:pt x="34650" y="21337"/>
                    </a:lnTo>
                    <a:cubicBezTo>
                      <a:pt x="30500" y="13815"/>
                      <a:pt x="24511" y="7458"/>
                      <a:pt x="17250" y="2867"/>
                    </a:cubicBezTo>
                    <a:close/>
                  </a:path>
                </a:pathLst>
              </a:custGeom>
              <a:grpFill/>
              <a:ln w="6684" cap="flat">
                <a:no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xmlns="" id="{C410349D-3B80-4333-ACC2-C0B210B5D76B}"/>
                  </a:ext>
                </a:extLst>
              </p:cNvPr>
              <p:cNvSpPr/>
              <p:nvPr/>
            </p:nvSpPr>
            <p:spPr>
              <a:xfrm>
                <a:off x="11408154" y="488116"/>
                <a:ext cx="51060" cy="33360"/>
              </a:xfrm>
              <a:custGeom>
                <a:avLst/>
                <a:gdLst>
                  <a:gd name="connsiteX0" fmla="*/ 25281 w 51060"/>
                  <a:gd name="connsiteY0" fmla="*/ 4431 h 33360"/>
                  <a:gd name="connsiteX1" fmla="*/ -283 w 51060"/>
                  <a:gd name="connsiteY1" fmla="*/ 1888 h 33360"/>
                  <a:gd name="connsiteX2" fmla="*/ 2394 w 51060"/>
                  <a:gd name="connsiteY2" fmla="*/ 6506 h 33360"/>
                  <a:gd name="connsiteX3" fmla="*/ 25281 w 51060"/>
                  <a:gd name="connsiteY3" fmla="*/ 8848 h 33360"/>
                  <a:gd name="connsiteX4" fmla="*/ 48101 w 51060"/>
                  <a:gd name="connsiteY4" fmla="*/ 32940 h 33360"/>
                  <a:gd name="connsiteX5" fmla="*/ 50777 w 51060"/>
                  <a:gd name="connsiteY5" fmla="*/ 31400 h 33360"/>
                  <a:gd name="connsiteX6" fmla="*/ 25281 w 51060"/>
                  <a:gd name="connsiteY6" fmla="*/ 4431 h 3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60" h="33360">
                    <a:moveTo>
                      <a:pt x="25281" y="4431"/>
                    </a:moveTo>
                    <a:cubicBezTo>
                      <a:pt x="17839" y="-963"/>
                      <a:pt x="8075" y="-1933"/>
                      <a:pt x="-283" y="1888"/>
                    </a:cubicBezTo>
                    <a:lnTo>
                      <a:pt x="2394" y="6506"/>
                    </a:lnTo>
                    <a:cubicBezTo>
                      <a:pt x="9889" y="3120"/>
                      <a:pt x="18629" y="4010"/>
                      <a:pt x="25281" y="8848"/>
                    </a:cubicBezTo>
                    <a:cubicBezTo>
                      <a:pt x="34830" y="14784"/>
                      <a:pt x="42687" y="23082"/>
                      <a:pt x="48101" y="32940"/>
                    </a:cubicBezTo>
                    <a:lnTo>
                      <a:pt x="50777" y="31400"/>
                    </a:lnTo>
                    <a:cubicBezTo>
                      <a:pt x="44721" y="20379"/>
                      <a:pt x="35941" y="11096"/>
                      <a:pt x="25281" y="4431"/>
                    </a:cubicBezTo>
                    <a:close/>
                  </a:path>
                </a:pathLst>
              </a:custGeom>
              <a:grpFill/>
              <a:ln w="6684"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xmlns="" id="{37E96711-5AB3-4DD7-955E-9B2288F74179}"/>
                  </a:ext>
                </a:extLst>
              </p:cNvPr>
              <p:cNvSpPr/>
              <p:nvPr/>
            </p:nvSpPr>
            <p:spPr>
              <a:xfrm>
                <a:off x="11428833" y="626564"/>
                <a:ext cx="8967" cy="11597"/>
              </a:xfrm>
              <a:custGeom>
                <a:avLst/>
                <a:gdLst>
                  <a:gd name="connsiteX0" fmla="*/ 4201 w 8967"/>
                  <a:gd name="connsiteY0" fmla="*/ 227 h 11597"/>
                  <a:gd name="connsiteX1" fmla="*/ 3464 w 8967"/>
                  <a:gd name="connsiteY1" fmla="*/ -175 h 11597"/>
                  <a:gd name="connsiteX2" fmla="*/ -283 w 8967"/>
                  <a:gd name="connsiteY2" fmla="*/ 2770 h 11597"/>
                  <a:gd name="connsiteX3" fmla="*/ 4201 w 8967"/>
                  <a:gd name="connsiteY3" fmla="*/ 10533 h 11597"/>
                  <a:gd name="connsiteX4" fmla="*/ 8684 w 8967"/>
                  <a:gd name="connsiteY4" fmla="*/ 7990 h 11597"/>
                  <a:gd name="connsiteX5" fmla="*/ 5004 w 8967"/>
                  <a:gd name="connsiteY5" fmla="*/ 695 h 11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67" h="11597">
                    <a:moveTo>
                      <a:pt x="4201" y="227"/>
                    </a:moveTo>
                    <a:lnTo>
                      <a:pt x="3464" y="-175"/>
                    </a:lnTo>
                    <a:cubicBezTo>
                      <a:pt x="1323" y="-978"/>
                      <a:pt x="-283" y="227"/>
                      <a:pt x="-283" y="2770"/>
                    </a:cubicBezTo>
                    <a:cubicBezTo>
                      <a:pt x="-123" y="5929"/>
                      <a:pt x="1544" y="8813"/>
                      <a:pt x="4201" y="10533"/>
                    </a:cubicBezTo>
                    <a:cubicBezTo>
                      <a:pt x="6677" y="12005"/>
                      <a:pt x="8684" y="10867"/>
                      <a:pt x="8684" y="7990"/>
                    </a:cubicBezTo>
                    <a:cubicBezTo>
                      <a:pt x="8557" y="5146"/>
                      <a:pt x="7219" y="2489"/>
                      <a:pt x="5004" y="695"/>
                    </a:cubicBezTo>
                    <a:close/>
                  </a:path>
                </a:pathLst>
              </a:custGeom>
              <a:grpFill/>
              <a:ln w="6684"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xmlns="" id="{834769F5-38C9-4D3B-99D4-48433E1BFE06}"/>
                  </a:ext>
                </a:extLst>
              </p:cNvPr>
              <p:cNvSpPr/>
              <p:nvPr/>
            </p:nvSpPr>
            <p:spPr>
              <a:xfrm>
                <a:off x="11432781" y="558618"/>
                <a:ext cx="1539" cy="69062"/>
              </a:xfrm>
              <a:custGeom>
                <a:avLst/>
                <a:gdLst>
                  <a:gd name="connsiteX0" fmla="*/ -283 w 1539"/>
                  <a:gd name="connsiteY0" fmla="*/ -421 h 69062"/>
                  <a:gd name="connsiteX1" fmla="*/ -283 w 1539"/>
                  <a:gd name="connsiteY1" fmla="*/ 449 h 69062"/>
                  <a:gd name="connsiteX2" fmla="*/ -283 w 1539"/>
                  <a:gd name="connsiteY2" fmla="*/ 67771 h 69062"/>
                  <a:gd name="connsiteX3" fmla="*/ 453 w 1539"/>
                  <a:gd name="connsiteY3" fmla="*/ 68173 h 69062"/>
                  <a:gd name="connsiteX4" fmla="*/ 1256 w 1539"/>
                  <a:gd name="connsiteY4" fmla="*/ 68641 h 69062"/>
                  <a:gd name="connsiteX5" fmla="*/ 1256 w 1539"/>
                  <a:gd name="connsiteY5" fmla="*/ 1319 h 69062"/>
                  <a:gd name="connsiteX6" fmla="*/ 1256 w 1539"/>
                  <a:gd name="connsiteY6" fmla="*/ 516 h 6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9" h="69062">
                    <a:moveTo>
                      <a:pt x="-283" y="-421"/>
                    </a:moveTo>
                    <a:lnTo>
                      <a:pt x="-283" y="449"/>
                    </a:lnTo>
                    <a:lnTo>
                      <a:pt x="-283" y="67771"/>
                    </a:lnTo>
                    <a:lnTo>
                      <a:pt x="453" y="68173"/>
                    </a:lnTo>
                    <a:lnTo>
                      <a:pt x="1256" y="68641"/>
                    </a:lnTo>
                    <a:lnTo>
                      <a:pt x="1256" y="1319"/>
                    </a:lnTo>
                    <a:lnTo>
                      <a:pt x="1256" y="516"/>
                    </a:lnTo>
                    <a:close/>
                  </a:path>
                </a:pathLst>
              </a:custGeom>
              <a:grpFill/>
              <a:ln w="6684" cap="flat">
                <a:noFill/>
                <a:prstDash val="solid"/>
                <a:miter/>
              </a:ln>
            </p:spPr>
            <p:txBody>
              <a:bodyPr rtlCol="0" anchor="ctr"/>
              <a:lstStyle/>
              <a:p>
                <a:endParaRPr lang="ko-KR" altLang="en-US"/>
              </a:p>
            </p:txBody>
          </p:sp>
        </p:grpSp>
      </p:grpSp>
      <p:pic>
        <p:nvPicPr>
          <p:cNvPr id="136" name="그래픽 135">
            <a:extLst>
              <a:ext uri="{FF2B5EF4-FFF2-40B4-BE49-F238E27FC236}">
                <a16:creationId xmlns:a16="http://schemas.microsoft.com/office/drawing/2014/main" xmlns="" id="{84D0A1F0-7D92-4528-8104-196E6C90D6E4}"/>
              </a:ext>
            </a:extLst>
          </p:cNvPr>
          <p:cNvPicPr>
            <a:picLocks noChangeAspect="1"/>
          </p:cNvPicPr>
          <p:nvPr userDrawn="1"/>
        </p:nvPicPr>
        <p:blipFill>
          <a:blip r:embed="rId11">
            <a:extLst>
              <a:ext uri="{96DAC541-7B7A-43D3-8B79-37D633B846F1}">
                <asvg:svgBlip xmlns:asvg="http://schemas.microsoft.com/office/drawing/2016/SVG/main" xmlns="" r:embed="rId12"/>
              </a:ext>
            </a:extLst>
          </a:blip>
          <a:stretch>
            <a:fillRect/>
          </a:stretch>
        </p:blipFill>
        <p:spPr>
          <a:xfrm>
            <a:off x="9636945" y="340534"/>
            <a:ext cx="428079" cy="642119"/>
          </a:xfrm>
          <a:prstGeom prst="rect">
            <a:avLst/>
          </a:prstGeom>
        </p:spPr>
      </p:pic>
      <p:pic>
        <p:nvPicPr>
          <p:cNvPr id="137" name="그래픽 136">
            <a:extLst>
              <a:ext uri="{FF2B5EF4-FFF2-40B4-BE49-F238E27FC236}">
                <a16:creationId xmlns:a16="http://schemas.microsoft.com/office/drawing/2014/main" xmlns="" id="{893A2956-7475-490B-AA74-B33147A5D98C}"/>
              </a:ext>
            </a:extLst>
          </p:cNvPr>
          <p:cNvPicPr>
            <a:picLocks noChangeAspect="1"/>
          </p:cNvPicPr>
          <p:nvPr userDrawn="1"/>
        </p:nvPicPr>
        <p:blipFill>
          <a:blip r:embed="rId13">
            <a:extLst>
              <a:ext uri="{96DAC541-7B7A-43D3-8B79-37D633B846F1}">
                <asvg:svgBlip xmlns:asvg="http://schemas.microsoft.com/office/drawing/2016/SVG/main" xmlns="" r:embed="rId14"/>
              </a:ext>
            </a:extLst>
          </a:blip>
          <a:stretch>
            <a:fillRect/>
          </a:stretch>
        </p:blipFill>
        <p:spPr>
          <a:xfrm flipH="1">
            <a:off x="10727391" y="55223"/>
            <a:ext cx="216714" cy="498442"/>
          </a:xfrm>
          <a:prstGeom prst="rect">
            <a:avLst/>
          </a:prstGeom>
        </p:spPr>
      </p:pic>
      <p:pic>
        <p:nvPicPr>
          <p:cNvPr id="138" name="그래픽 137">
            <a:extLst>
              <a:ext uri="{FF2B5EF4-FFF2-40B4-BE49-F238E27FC236}">
                <a16:creationId xmlns:a16="http://schemas.microsoft.com/office/drawing/2014/main" xmlns="" id="{8536591A-F9B1-42B8-A558-EB89DFA6FC6D}"/>
              </a:ext>
            </a:extLst>
          </p:cNvPr>
          <p:cNvPicPr>
            <a:picLocks noChangeAspect="1"/>
          </p:cNvPicPr>
          <p:nvPr userDrawn="1"/>
        </p:nvPicPr>
        <p:blipFill>
          <a:blip r:embed="rId15">
            <a:extLst>
              <a:ext uri="{96DAC541-7B7A-43D3-8B79-37D633B846F1}">
                <asvg:svgBlip xmlns:asvg="http://schemas.microsoft.com/office/drawing/2016/SVG/main" xmlns="" r:embed="rId16"/>
              </a:ext>
            </a:extLst>
          </a:blip>
          <a:stretch>
            <a:fillRect/>
          </a:stretch>
        </p:blipFill>
        <p:spPr>
          <a:xfrm flipH="1">
            <a:off x="10203133" y="210070"/>
            <a:ext cx="939910" cy="766231"/>
          </a:xfrm>
          <a:prstGeom prst="rect">
            <a:avLst/>
          </a:prstGeom>
        </p:spPr>
      </p:pic>
      <p:sp>
        <p:nvSpPr>
          <p:cNvPr id="139" name="사각형: 둥근 위쪽 모서리 138">
            <a:extLst>
              <a:ext uri="{FF2B5EF4-FFF2-40B4-BE49-F238E27FC236}">
                <a16:creationId xmlns:a16="http://schemas.microsoft.com/office/drawing/2014/main" xmlns="" id="{FB49C52A-318A-486E-A90D-836845CF7133}"/>
              </a:ext>
            </a:extLst>
          </p:cNvPr>
          <p:cNvSpPr/>
          <p:nvPr userDrawn="1"/>
        </p:nvSpPr>
        <p:spPr>
          <a:xfrm rot="16200000">
            <a:off x="11760040" y="6311801"/>
            <a:ext cx="180000" cy="683920"/>
          </a:xfrm>
          <a:prstGeom prst="round2SameRect">
            <a:avLst>
              <a:gd name="adj1" fmla="val 50000"/>
              <a:gd name="adj2" fmla="val 0"/>
            </a:avLst>
          </a:prstGeom>
          <a:solidFill>
            <a:srgbClr val="DFF0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140" name="Rectangle 8">
            <a:extLst>
              <a:ext uri="{FF2B5EF4-FFF2-40B4-BE49-F238E27FC236}">
                <a16:creationId xmlns:a16="http://schemas.microsoft.com/office/drawing/2014/main" xmlns="" id="{BBC5E1A4-6650-4D3B-822B-3DCE83BE5E63}"/>
              </a:ext>
            </a:extLst>
          </p:cNvPr>
          <p:cNvSpPr>
            <a:spLocks noChangeArrowheads="1"/>
          </p:cNvSpPr>
          <p:nvPr userDrawn="1"/>
        </p:nvSpPr>
        <p:spPr bwMode="auto">
          <a:xfrm>
            <a:off x="11605766" y="6592205"/>
            <a:ext cx="12824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scene3d>
              <a:camera prst="orthographicFront"/>
              <a:lightRig rig="threePt" dir="t"/>
            </a:scene3d>
            <a:sp3d>
              <a:bevelT w="0" h="0"/>
              <a:bevelB w="0" h="1270"/>
            </a:sp3d>
          </a:bodyPr>
          <a:lstStyle/>
          <a:p>
            <a:pPr marL="0" algn="r" defTabSz="1002037" rtl="0" eaLnBrk="1" fontAlgn="auto" latinLnBrk="1" hangingPunct="1">
              <a:spcBef>
                <a:spcPts val="0"/>
              </a:spcBef>
              <a:spcAft>
                <a:spcPts val="0"/>
              </a:spcAft>
            </a:pPr>
            <a:fld id="{BD2905B3-168A-4870-A4E0-901A15FC7C8A}" type="slidenum">
              <a:rPr kumimoji="0" lang="en-US" altLang="ko-KR" sz="800" kern="1200" baseline="0" smtClean="0">
                <a:ln>
                  <a:noFill/>
                </a:ln>
                <a:gradFill>
                  <a:gsLst>
                    <a:gs pos="6195">
                      <a:schemeClr val="tx2">
                        <a:lumMod val="50000"/>
                      </a:schemeClr>
                    </a:gs>
                    <a:gs pos="19469">
                      <a:schemeClr val="tx2">
                        <a:lumMod val="50000"/>
                      </a:schemeClr>
                    </a:gs>
                  </a:gsLst>
                  <a:lin ang="5400000" scaled="1"/>
                </a:gradFill>
                <a:effectLst/>
                <a:latin typeface="KoPub돋움체 Medium" panose="00000600000000000000" pitchFamily="2" charset="-127"/>
                <a:ea typeface="KoPub돋움체 Medium" panose="00000600000000000000" pitchFamily="2" charset="-127"/>
                <a:cs typeface="Yoon 윤고딕 530_TT"/>
              </a:rPr>
              <a:pPr marL="0" algn="r" defTabSz="1002037" rtl="0" eaLnBrk="1" fontAlgn="auto" latinLnBrk="1" hangingPunct="1">
                <a:spcBef>
                  <a:spcPts val="0"/>
                </a:spcBef>
                <a:spcAft>
                  <a:spcPts val="0"/>
                </a:spcAft>
              </a:pPr>
              <a:t>‹#›</a:t>
            </a:fld>
            <a:endParaRPr kumimoji="0" lang="en-US" altLang="ko-KR" sz="800" kern="1200" baseline="0" dirty="0">
              <a:ln>
                <a:noFill/>
              </a:ln>
              <a:gradFill>
                <a:gsLst>
                  <a:gs pos="6195">
                    <a:schemeClr val="tx2">
                      <a:lumMod val="50000"/>
                    </a:schemeClr>
                  </a:gs>
                  <a:gs pos="19469">
                    <a:schemeClr val="tx2">
                      <a:lumMod val="50000"/>
                    </a:schemeClr>
                  </a:gs>
                </a:gsLst>
                <a:lin ang="5400000" scaled="1"/>
              </a:gradFill>
              <a:effectLst/>
              <a:latin typeface="KoPub돋움체 Medium" panose="00000600000000000000" pitchFamily="2" charset="-127"/>
              <a:ea typeface="KoPub돋움체 Medium" panose="00000600000000000000" pitchFamily="2" charset="-127"/>
              <a:cs typeface="Yoon 윤고딕 530_TT"/>
            </a:endParaRPr>
          </a:p>
        </p:txBody>
      </p:sp>
      <p:sp>
        <p:nvSpPr>
          <p:cNvPr id="141" name="TextBox 140">
            <a:extLst>
              <a:ext uri="{FF2B5EF4-FFF2-40B4-BE49-F238E27FC236}">
                <a16:creationId xmlns:a16="http://schemas.microsoft.com/office/drawing/2014/main" xmlns="" id="{86D2EED1-428B-4502-85F1-CFBC61F86CB9}"/>
              </a:ext>
            </a:extLst>
          </p:cNvPr>
          <p:cNvSpPr txBox="1"/>
          <p:nvPr userDrawn="1"/>
        </p:nvSpPr>
        <p:spPr>
          <a:xfrm>
            <a:off x="4213955" y="6576816"/>
            <a:ext cx="7203895" cy="153888"/>
          </a:xfrm>
          <a:prstGeom prst="rect">
            <a:avLst/>
          </a:prstGeom>
          <a:noFill/>
        </p:spPr>
        <p:txBody>
          <a:bodyPr wrap="none" lIns="0" tIns="0" rIns="0" bIns="0" rtlCol="0" anchor="ctr">
            <a:spAutoFit/>
          </a:bodyPr>
          <a:lstStyle/>
          <a:p>
            <a:pPr marL="0" marR="0" lvl="0" indent="0" algn="r" defTabSz="914400" rtl="0" eaLnBrk="1" fontAlgn="auto" latinLnBrk="1" hangingPunct="1">
              <a:spcBef>
                <a:spcPct val="0"/>
              </a:spcBef>
              <a:buClrTx/>
              <a:buSzPct val="100000"/>
              <a:buFontTx/>
              <a:buNone/>
              <a:tabLst/>
              <a:defRPr/>
            </a:pPr>
            <a:r>
              <a:rPr lang="en-US" altLang="ko-KR" sz="900" kern="0" spc="-50" baseline="0" dirty="0">
                <a:gradFill>
                  <a:gsLst>
                    <a:gs pos="30973">
                      <a:srgbClr val="576C87"/>
                    </a:gs>
                    <a:gs pos="40708">
                      <a:srgbClr val="576C87"/>
                    </a:gs>
                  </a:gsLst>
                  <a:lin ang="5400000" scaled="1"/>
                </a:gradFill>
                <a:latin typeface="KoPub돋움체 Medium" panose="00000600000000000000" pitchFamily="2" charset="-127"/>
                <a:ea typeface="KoPub돋움체 Medium" panose="00000600000000000000" pitchFamily="2" charset="-127"/>
                <a:cs typeface="+mn-cs"/>
              </a:rPr>
              <a:t>2022</a:t>
            </a:r>
            <a:r>
              <a:rPr lang="ko-KR" altLang="en-US" sz="900" kern="0" spc="-50" baseline="0" dirty="0">
                <a:gradFill>
                  <a:gsLst>
                    <a:gs pos="30973">
                      <a:srgbClr val="576C87"/>
                    </a:gs>
                    <a:gs pos="40708">
                      <a:srgbClr val="576C87"/>
                    </a:gs>
                  </a:gsLst>
                  <a:lin ang="5400000" scaled="1"/>
                </a:gradFill>
                <a:latin typeface="KoPub돋움체 Medium" panose="00000600000000000000" pitchFamily="2" charset="-127"/>
                <a:ea typeface="KoPub돋움체 Medium" panose="00000600000000000000" pitchFamily="2" charset="-127"/>
                <a:cs typeface="+mn-cs"/>
              </a:rPr>
              <a:t> </a:t>
            </a:r>
            <a:r>
              <a:rPr lang="en-US" altLang="ko-KR" sz="900" kern="0" spc="-50" baseline="0" dirty="0">
                <a:gradFill>
                  <a:gsLst>
                    <a:gs pos="30973">
                      <a:srgbClr val="576C87"/>
                    </a:gs>
                    <a:gs pos="40708">
                      <a:srgbClr val="576C87"/>
                    </a:gs>
                  </a:gsLst>
                  <a:lin ang="5400000" scaled="1"/>
                </a:gradFill>
                <a:latin typeface="KoPub돋움체 Medium" panose="00000600000000000000" pitchFamily="2" charset="-127"/>
                <a:ea typeface="KoPub돋움체 Medium" panose="00000600000000000000" pitchFamily="2" charset="-127"/>
                <a:cs typeface="+mn-cs"/>
              </a:rPr>
              <a:t>Ministry of Land, Infrastructure and Transport </a:t>
            </a:r>
            <a:r>
              <a:rPr lang="ko-KR" altLang="en-US" sz="900" kern="0" spc="-50" baseline="0" dirty="0">
                <a:gradFill>
                  <a:gsLst>
                    <a:gs pos="30973">
                      <a:srgbClr val="576C87"/>
                    </a:gs>
                    <a:gs pos="40708">
                      <a:srgbClr val="576C87"/>
                    </a:gs>
                  </a:gsLst>
                  <a:lin ang="5400000" scaled="1"/>
                </a:gradFill>
                <a:latin typeface="KoPub돋움체 Medium" panose="00000600000000000000" pitchFamily="2" charset="-127"/>
                <a:ea typeface="KoPub돋움체 Medium" panose="00000600000000000000" pitchFamily="2" charset="-127"/>
                <a:cs typeface="+mn-cs"/>
              </a:rPr>
              <a:t> </a:t>
            </a:r>
            <a:r>
              <a:rPr lang="en-US" altLang="ko-KR" sz="1000" kern="0" spc="0" baseline="0" dirty="0">
                <a:gradFill>
                  <a:gsLst>
                    <a:gs pos="30973">
                      <a:srgbClr val="576C87"/>
                    </a:gs>
                    <a:gs pos="40708">
                      <a:srgbClr val="576C87"/>
                    </a:gs>
                  </a:gsLst>
                  <a:lin ang="5400000" scaled="1"/>
                </a:gradFill>
                <a:latin typeface="KoPub돋움체 Bold" panose="00000800000000000000" pitchFamily="2" charset="-127"/>
                <a:ea typeface="KoPub돋움체 Bold" panose="00000800000000000000" pitchFamily="2" charset="-127"/>
                <a:cs typeface="+mn-cs"/>
              </a:rPr>
              <a:t>Report on the Start of the Demonstration Support Project on Digital Logistics Service</a:t>
            </a:r>
            <a:endParaRPr lang="ko-KR" altLang="en-US" sz="1000" kern="0" spc="0" baseline="0" dirty="0">
              <a:gradFill>
                <a:gsLst>
                  <a:gs pos="30973">
                    <a:srgbClr val="576C87"/>
                  </a:gs>
                  <a:gs pos="40708">
                    <a:srgbClr val="576C87"/>
                  </a:gs>
                </a:gsLst>
                <a:lin ang="5400000" scaled="1"/>
              </a:gradFill>
              <a:latin typeface="KoPub돋움체 Bold" panose="00000800000000000000" pitchFamily="2" charset="-127"/>
              <a:ea typeface="KoPub돋움체 Bold" panose="00000800000000000000" pitchFamily="2" charset="-127"/>
              <a:cs typeface="+mn-cs"/>
            </a:endParaRPr>
          </a:p>
        </p:txBody>
      </p:sp>
    </p:spTree>
    <p:extLst>
      <p:ext uri="{BB962C8B-B14F-4D97-AF65-F5344CB8AC3E}">
        <p14:creationId xmlns:p14="http://schemas.microsoft.com/office/powerpoint/2010/main" val="215639977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91.sv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69.png"/><Relationship Id="rId5" Type="http://schemas.openxmlformats.org/officeDocument/2006/relationships/image" Target="../media/image89.svg"/><Relationship Id="rId4" Type="http://schemas.openxmlformats.org/officeDocument/2006/relationships/image" Target="../media/image68.png"/></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0.png"/><Relationship Id="rId7"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75.jpeg"/><Relationship Id="rId4" Type="http://schemas.openxmlformats.org/officeDocument/2006/relationships/image" Target="../media/image63.png"/><Relationship Id="rId9" Type="http://schemas.openxmlformats.org/officeDocument/2006/relationships/image" Target="../media/image7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5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59.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77.png"/><Relationship Id="rId5" Type="http://schemas.openxmlformats.org/officeDocument/2006/relationships/image" Target="../media/image11.svg"/><Relationship Id="rId10" Type="http://schemas.openxmlformats.org/officeDocument/2006/relationships/image" Target="../media/image78.png"/><Relationship Id="rId4" Type="http://schemas.openxmlformats.org/officeDocument/2006/relationships/image" Target="../media/image8.png"/><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80.png"/><Relationship Id="rId4" Type="http://schemas.openxmlformats.org/officeDocument/2006/relationships/image" Target="../media/image102.sv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8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49.png"/><Relationship Id="rId3" Type="http://schemas.openxmlformats.org/officeDocument/2006/relationships/image" Target="../media/image21.png"/><Relationship Id="rId7" Type="http://schemas.openxmlformats.org/officeDocument/2006/relationships/image" Target="../media/image84.png"/><Relationship Id="rId12" Type="http://schemas.openxmlformats.org/officeDocument/2006/relationships/image" Target="../media/image7.sv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83.emf"/><Relationship Id="rId11" Type="http://schemas.openxmlformats.org/officeDocument/2006/relationships/image" Target="../media/image5.png"/><Relationship Id="rId5" Type="http://schemas.openxmlformats.org/officeDocument/2006/relationships/image" Target="../media/image82.png"/><Relationship Id="rId10" Type="http://schemas.openxmlformats.org/officeDocument/2006/relationships/image" Target="../media/image86.png"/><Relationship Id="rId4" Type="http://schemas.openxmlformats.org/officeDocument/2006/relationships/image" Target="../media/image19.png"/><Relationship Id="rId9" Type="http://schemas.openxmlformats.org/officeDocument/2006/relationships/image" Target="../media/image85.png"/></Relationships>
</file>

<file path=ppt/slides/_rels/slide21.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3.png"/><Relationship Id="rId3" Type="http://schemas.openxmlformats.org/officeDocument/2006/relationships/image" Target="../media/image87.png"/><Relationship Id="rId7" Type="http://schemas.openxmlformats.org/officeDocument/2006/relationships/image" Target="../media/image88.png"/><Relationship Id="rId12" Type="http://schemas.openxmlformats.org/officeDocument/2006/relationships/image" Target="../media/image92.png"/><Relationship Id="rId17" Type="http://schemas.openxmlformats.org/officeDocument/2006/relationships/image" Target="../media/image59.png"/><Relationship Id="rId2" Type="http://schemas.openxmlformats.org/officeDocument/2006/relationships/notesSlide" Target="../notesSlides/notesSlide18.xml"/><Relationship Id="rId16" Type="http://schemas.openxmlformats.org/officeDocument/2006/relationships/image" Target="../media/image108.svg"/><Relationship Id="rId1" Type="http://schemas.openxmlformats.org/officeDocument/2006/relationships/slideLayout" Target="../slideLayouts/slideLayout13.xml"/><Relationship Id="rId6" Type="http://schemas.openxmlformats.org/officeDocument/2006/relationships/image" Target="../media/image40.png"/><Relationship Id="rId11" Type="http://schemas.openxmlformats.org/officeDocument/2006/relationships/image" Target="../media/image91.png"/><Relationship Id="rId5" Type="http://schemas.openxmlformats.org/officeDocument/2006/relationships/image" Target="../media/image39.png"/><Relationship Id="rId15" Type="http://schemas.openxmlformats.org/officeDocument/2006/relationships/image" Target="../media/image84.png"/><Relationship Id="rId10" Type="http://schemas.openxmlformats.org/officeDocument/2006/relationships/image" Target="../media/image90.png"/><Relationship Id="rId4" Type="http://schemas.microsoft.com/office/2007/relationships/hdphoto" Target="../media/hdphoto2.wdp"/><Relationship Id="rId9" Type="http://schemas.openxmlformats.org/officeDocument/2006/relationships/image" Target="../media/image114.svg"/><Relationship Id="rId14" Type="http://schemas.openxmlformats.org/officeDocument/2006/relationships/image" Target="../media/image119.svg"/></Relationships>
</file>

<file path=ppt/slides/_rels/slide22.xml.rels><?xml version="1.0" encoding="UTF-8" standalone="yes"?>
<Relationships xmlns="http://schemas.openxmlformats.org/package/2006/relationships"><Relationship Id="rId8" Type="http://schemas.openxmlformats.org/officeDocument/2006/relationships/image" Target="../media/image125.svg"/><Relationship Id="rId13" Type="http://schemas.openxmlformats.org/officeDocument/2006/relationships/image" Target="../media/image129.svg"/><Relationship Id="rId18" Type="http://schemas.openxmlformats.org/officeDocument/2006/relationships/image" Target="../media/image104.png"/><Relationship Id="rId3" Type="http://schemas.openxmlformats.org/officeDocument/2006/relationships/image" Target="../media/image94.png"/><Relationship Id="rId21" Type="http://schemas.openxmlformats.org/officeDocument/2006/relationships/image" Target="../media/image107.png"/><Relationship Id="rId7" Type="http://schemas.openxmlformats.org/officeDocument/2006/relationships/image" Target="../media/image98.png"/><Relationship Id="rId12" Type="http://schemas.openxmlformats.org/officeDocument/2006/relationships/image" Target="../media/image101.png"/><Relationship Id="rId17" Type="http://schemas.openxmlformats.org/officeDocument/2006/relationships/image" Target="../media/image133.svg"/><Relationship Id="rId2" Type="http://schemas.openxmlformats.org/officeDocument/2006/relationships/notesSlide" Target="../notesSlides/notesSlide19.xml"/><Relationship Id="rId16" Type="http://schemas.openxmlformats.org/officeDocument/2006/relationships/image" Target="../media/image103.png"/><Relationship Id="rId20" Type="http://schemas.openxmlformats.org/officeDocument/2006/relationships/image" Target="../media/image106.png"/><Relationship Id="rId1" Type="http://schemas.openxmlformats.org/officeDocument/2006/relationships/slideLayout" Target="../slideLayouts/slideLayout13.xml"/><Relationship Id="rId6" Type="http://schemas.openxmlformats.org/officeDocument/2006/relationships/image" Target="../media/image97.png"/><Relationship Id="rId11" Type="http://schemas.openxmlformats.org/officeDocument/2006/relationships/image" Target="../media/image100.png"/><Relationship Id="rId5" Type="http://schemas.openxmlformats.org/officeDocument/2006/relationships/image" Target="../media/image96.png"/><Relationship Id="rId15" Type="http://schemas.openxmlformats.org/officeDocument/2006/relationships/image" Target="../media/image131.svg"/><Relationship Id="rId23" Type="http://schemas.openxmlformats.org/officeDocument/2006/relationships/image" Target="../media/image109.png"/><Relationship Id="rId10" Type="http://schemas.microsoft.com/office/2007/relationships/hdphoto" Target="../media/hdphoto3.wdp"/><Relationship Id="rId19" Type="http://schemas.openxmlformats.org/officeDocument/2006/relationships/image" Target="../media/image105.png"/><Relationship Id="rId4" Type="http://schemas.openxmlformats.org/officeDocument/2006/relationships/image" Target="../media/image95.png"/><Relationship Id="rId9" Type="http://schemas.openxmlformats.org/officeDocument/2006/relationships/image" Target="../media/image99.png"/><Relationship Id="rId14" Type="http://schemas.openxmlformats.org/officeDocument/2006/relationships/image" Target="../media/image102.png"/><Relationship Id="rId22" Type="http://schemas.openxmlformats.org/officeDocument/2006/relationships/image" Target="../media/image108.png"/></Relationships>
</file>

<file path=ppt/slides/_rels/slide2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29.png"/><Relationship Id="rId7" Type="http://schemas.openxmlformats.org/officeDocument/2006/relationships/image" Target="../media/image142.svg"/><Relationship Id="rId12"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111.png"/><Relationship Id="rId11" Type="http://schemas.openxmlformats.org/officeDocument/2006/relationships/image" Target="../media/image7.png"/><Relationship Id="rId5" Type="http://schemas.openxmlformats.org/officeDocument/2006/relationships/image" Target="../media/image110.png"/><Relationship Id="rId10" Type="http://schemas.openxmlformats.org/officeDocument/2006/relationships/image" Target="../media/image7.svg"/><Relationship Id="rId4" Type="http://schemas.openxmlformats.org/officeDocument/2006/relationships/image" Target="../media/image59.png"/><Relationship Id="rId9"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114.png"/><Relationship Id="rId4" Type="http://schemas.openxmlformats.org/officeDocument/2006/relationships/image" Target="../media/image145.sv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118.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2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121.png"/><Relationship Id="rId4" Type="http://schemas.openxmlformats.org/officeDocument/2006/relationships/image" Target="../media/image120.png"/></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7.svg"/><Relationship Id="rId2" Type="http://schemas.openxmlformats.org/officeDocument/2006/relationships/image" Target="../media/image122.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124.png"/><Relationship Id="rId4" Type="http://schemas.openxmlformats.org/officeDocument/2006/relationships/image" Target="../media/image123.png"/></Relationships>
</file>

<file path=ppt/slides/_rels/slide28.xml.rels><?xml version="1.0" encoding="UTF-8" standalone="yes"?>
<Relationships xmlns="http://schemas.openxmlformats.org/package/2006/relationships"><Relationship Id="rId8" Type="http://schemas.openxmlformats.org/officeDocument/2006/relationships/image" Target="../media/image161.svg"/><Relationship Id="rId13" Type="http://schemas.openxmlformats.org/officeDocument/2006/relationships/image" Target="../media/image5.png"/><Relationship Id="rId3" Type="http://schemas.openxmlformats.org/officeDocument/2006/relationships/image" Target="../media/image59.png"/><Relationship Id="rId7" Type="http://schemas.openxmlformats.org/officeDocument/2006/relationships/image" Target="../media/image127.png"/><Relationship Id="rId12" Type="http://schemas.openxmlformats.org/officeDocument/2006/relationships/image" Target="../media/image129.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126.png"/><Relationship Id="rId11" Type="http://schemas.openxmlformats.org/officeDocument/2006/relationships/image" Target="../media/image128.jpeg"/><Relationship Id="rId5" Type="http://schemas.openxmlformats.org/officeDocument/2006/relationships/image" Target="../media/image158.svg"/><Relationship Id="rId10" Type="http://schemas.openxmlformats.org/officeDocument/2006/relationships/image" Target="../media/image108.svg"/><Relationship Id="rId4" Type="http://schemas.openxmlformats.org/officeDocument/2006/relationships/image" Target="../media/image125.png"/><Relationship Id="rId9" Type="http://schemas.openxmlformats.org/officeDocument/2006/relationships/image" Target="../media/image84.png"/><Relationship Id="rId1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7.sv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108.sv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0.png"/><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132.png"/><Relationship Id="rId4" Type="http://schemas.openxmlformats.org/officeDocument/2006/relationships/image" Target="../media/image131.png"/></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49.png"/><Relationship Id="rId4" Type="http://schemas.openxmlformats.org/officeDocument/2006/relationships/image" Target="../media/image133.png"/></Relationships>
</file>

<file path=ppt/slides/_rels/slide3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69.svg"/><Relationship Id="rId7" Type="http://schemas.openxmlformats.org/officeDocument/2006/relationships/image" Target="../media/image136.gif"/><Relationship Id="rId2" Type="http://schemas.openxmlformats.org/officeDocument/2006/relationships/image" Target="../media/image134.png"/><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171.svg"/><Relationship Id="rId10" Type="http://schemas.microsoft.com/office/2007/relationships/hdphoto" Target="../media/hdphoto7.wdp"/><Relationship Id="rId4" Type="http://schemas.openxmlformats.org/officeDocument/2006/relationships/image" Target="../media/image135.png"/><Relationship Id="rId9" Type="http://schemas.openxmlformats.org/officeDocument/2006/relationships/image" Target="../media/image137.png"/></Relationships>
</file>

<file path=ppt/slides/_rels/slide3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13.xml"/><Relationship Id="rId5" Type="http://schemas.openxmlformats.org/officeDocument/2006/relationships/image" Target="../media/image7.png"/><Relationship Id="rId4" Type="http://schemas.microsoft.com/office/2007/relationships/hdphoto" Target="../media/hdphoto8.wdp"/></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9.wdp"/><Relationship Id="rId7" Type="http://schemas.openxmlformats.org/officeDocument/2006/relationships/image" Target="../media/image161.svg"/><Relationship Id="rId2" Type="http://schemas.openxmlformats.org/officeDocument/2006/relationships/image" Target="../media/image140.png"/><Relationship Id="rId1" Type="http://schemas.openxmlformats.org/officeDocument/2006/relationships/slideLayout" Target="../slideLayouts/slideLayout13.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69.svg"/><Relationship Id="rId7" Type="http://schemas.openxmlformats.org/officeDocument/2006/relationships/image" Target="../media/image7.png"/><Relationship Id="rId2" Type="http://schemas.openxmlformats.org/officeDocument/2006/relationships/image" Target="../media/image134.png"/><Relationship Id="rId1" Type="http://schemas.openxmlformats.org/officeDocument/2006/relationships/slideLayout" Target="../slideLayouts/slideLayout13.xml"/><Relationship Id="rId6" Type="http://schemas.openxmlformats.org/officeDocument/2006/relationships/image" Target="../media/image143.png"/><Relationship Id="rId5" Type="http://schemas.microsoft.com/office/2007/relationships/hdphoto" Target="../media/hdphoto9.wdp"/><Relationship Id="rId10" Type="http://schemas.openxmlformats.org/officeDocument/2006/relationships/image" Target="../media/image171.svg"/><Relationship Id="rId4" Type="http://schemas.openxmlformats.org/officeDocument/2006/relationships/image" Target="../media/image140.png"/><Relationship Id="rId9" Type="http://schemas.openxmlformats.org/officeDocument/2006/relationships/image" Target="../media/image135.png"/></Relationships>
</file>

<file path=ppt/slides/_rels/slide36.xml.rels><?xml version="1.0" encoding="UTF-8" standalone="yes"?>
<Relationships xmlns="http://schemas.openxmlformats.org/package/2006/relationships"><Relationship Id="rId8" Type="http://schemas.openxmlformats.org/officeDocument/2006/relationships/image" Target="../media/image149.jpeg"/><Relationship Id="rId3" Type="http://schemas.openxmlformats.org/officeDocument/2006/relationships/image" Target="../media/image144.png"/><Relationship Id="rId7" Type="http://schemas.openxmlformats.org/officeDocument/2006/relationships/image" Target="../media/image148.jpe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47.png"/><Relationship Id="rId5" Type="http://schemas.openxmlformats.org/officeDocument/2006/relationships/image" Target="../media/image146.emf"/><Relationship Id="rId10" Type="http://schemas.openxmlformats.org/officeDocument/2006/relationships/image" Target="../media/image151.png"/><Relationship Id="rId4" Type="http://schemas.openxmlformats.org/officeDocument/2006/relationships/image" Target="../media/image145.png"/><Relationship Id="rId9" Type="http://schemas.openxmlformats.org/officeDocument/2006/relationships/image" Target="../media/image150.jpeg"/></Relationships>
</file>

<file path=ppt/slides/_rels/slide3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171.svg"/><Relationship Id="rId5" Type="http://schemas.openxmlformats.org/officeDocument/2006/relationships/image" Target="../media/image135.png"/><Relationship Id="rId4" Type="http://schemas.openxmlformats.org/officeDocument/2006/relationships/image" Target="../media/image169.svg"/></Relationships>
</file>

<file path=ppt/slides/_rels/slide3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169.svg"/><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134.png"/><Relationship Id="rId5" Type="http://schemas.openxmlformats.org/officeDocument/2006/relationships/image" Target="../media/image80.png"/><Relationship Id="rId4" Type="http://schemas.openxmlformats.org/officeDocument/2006/relationships/image" Target="../media/image102.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8.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xml"/><Relationship Id="rId16" Type="http://schemas.openxmlformats.org/officeDocument/2006/relationships/image" Target="../media/image36.png"/><Relationship Id="rId1" Type="http://schemas.openxmlformats.org/officeDocument/2006/relationships/slideLayout" Target="../slideLayouts/slideLayout9.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8.png"/><Relationship Id="rId3" Type="http://schemas.openxmlformats.org/officeDocument/2006/relationships/image" Target="../media/image18.png"/><Relationship Id="rId7" Type="http://schemas.openxmlformats.org/officeDocument/2006/relationships/chart" Target="../charts/chart1.xml"/><Relationship Id="rId12" Type="http://schemas.openxmlformats.org/officeDocument/2006/relationships/image" Target="../media/image43.png"/><Relationship Id="rId17" Type="http://schemas.openxmlformats.org/officeDocument/2006/relationships/image" Target="../media/image47.png"/><Relationship Id="rId2" Type="http://schemas.openxmlformats.org/officeDocument/2006/relationships/notesSlide" Target="../notesSlides/notesSlide5.xml"/><Relationship Id="rId16" Type="http://schemas.openxmlformats.org/officeDocument/2006/relationships/image" Target="../media/image55.svg"/><Relationship Id="rId1" Type="http://schemas.openxmlformats.org/officeDocument/2006/relationships/slideLayout" Target="../slideLayouts/slideLayout9.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45.sv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58.svg"/><Relationship Id="rId4" Type="http://schemas.openxmlformats.org/officeDocument/2006/relationships/image" Target="../media/image37.png"/><Relationship Id="rId9" Type="http://schemas.openxmlformats.org/officeDocument/2006/relationships/image" Target="../media/image40.png"/><Relationship Id="rId14" Type="http://schemas.openxmlformats.org/officeDocument/2006/relationships/image" Target="../media/image4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5.png"/><Relationship Id="rId18" Type="http://schemas.openxmlformats.org/officeDocument/2006/relationships/image" Target="../media/image74.svg"/><Relationship Id="rId26" Type="http://schemas.openxmlformats.org/officeDocument/2006/relationships/image" Target="../media/image62.jpeg"/><Relationship Id="rId3" Type="http://schemas.openxmlformats.org/officeDocument/2006/relationships/image" Target="../media/image49.png"/><Relationship Id="rId21" Type="http://schemas.openxmlformats.org/officeDocument/2006/relationships/image" Target="../media/image59.png"/><Relationship Id="rId7" Type="http://schemas.openxmlformats.org/officeDocument/2006/relationships/image" Target="../media/image63.svg"/><Relationship Id="rId12" Type="http://schemas.openxmlformats.org/officeDocument/2006/relationships/image" Target="../media/image68.svg"/><Relationship Id="rId17" Type="http://schemas.openxmlformats.org/officeDocument/2006/relationships/image" Target="../media/image57.png"/><Relationship Id="rId25" Type="http://schemas.openxmlformats.org/officeDocument/2006/relationships/image" Target="../media/image81.svg"/><Relationship Id="rId2" Type="http://schemas.openxmlformats.org/officeDocument/2006/relationships/notesSlide" Target="../notesSlides/notesSlide6.xml"/><Relationship Id="rId16" Type="http://schemas.openxmlformats.org/officeDocument/2006/relationships/image" Target="../media/image72.svg"/><Relationship Id="rId20" Type="http://schemas.openxmlformats.org/officeDocument/2006/relationships/image" Target="../media/image76.svg"/><Relationship Id="rId1" Type="http://schemas.openxmlformats.org/officeDocument/2006/relationships/slideLayout" Target="../slideLayouts/slideLayout10.xml"/><Relationship Id="rId6" Type="http://schemas.openxmlformats.org/officeDocument/2006/relationships/image" Target="../media/image51.png"/><Relationship Id="rId11" Type="http://schemas.openxmlformats.org/officeDocument/2006/relationships/image" Target="../media/image54.png"/><Relationship Id="rId24" Type="http://schemas.openxmlformats.org/officeDocument/2006/relationships/image" Target="../media/image61.png"/><Relationship Id="rId5" Type="http://schemas.openxmlformats.org/officeDocument/2006/relationships/image" Target="../media/image61.svg"/><Relationship Id="rId15" Type="http://schemas.openxmlformats.org/officeDocument/2006/relationships/image" Target="../media/image56.png"/><Relationship Id="rId23" Type="http://schemas.openxmlformats.org/officeDocument/2006/relationships/image" Target="../media/image79.svg"/><Relationship Id="rId10" Type="http://schemas.openxmlformats.org/officeDocument/2006/relationships/image" Target="../media/image66.svg"/><Relationship Id="rId19" Type="http://schemas.openxmlformats.org/officeDocument/2006/relationships/image" Target="../media/image58.png"/><Relationship Id="rId4" Type="http://schemas.openxmlformats.org/officeDocument/2006/relationships/image" Target="../media/image50.png"/><Relationship Id="rId9" Type="http://schemas.openxmlformats.org/officeDocument/2006/relationships/image" Target="../media/image53.png"/><Relationship Id="rId14" Type="http://schemas.openxmlformats.org/officeDocument/2006/relationships/image" Target="../media/image70.svg"/><Relationship Id="rId22"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xmlns="" id="{A5916815-5FC8-4C5C-A522-957270B8F2B7}"/>
              </a:ext>
            </a:extLst>
          </p:cNvPr>
          <p:cNvSpPr txBox="1"/>
          <p:nvPr/>
        </p:nvSpPr>
        <p:spPr>
          <a:xfrm>
            <a:off x="516000" y="5687809"/>
            <a:ext cx="3522759" cy="246221"/>
          </a:xfrm>
          <a:prstGeom prst="rect">
            <a:avLst/>
          </a:prstGeom>
          <a:noFill/>
        </p:spPr>
        <p:txBody>
          <a:bodyPr wrap="none" lIns="0" tIns="0" rIns="0" bIns="0" rtlCol="0">
            <a:spAutoFit/>
          </a:bodyPr>
          <a:lstStyle/>
          <a:p>
            <a:pPr lvl="0" defTabSz="844083">
              <a:spcBef>
                <a:spcPct val="0"/>
              </a:spcBef>
              <a:buSzPct val="100000"/>
              <a:defRPr/>
            </a:pPr>
            <a:r>
              <a:rPr kumimoji="0" lang="en-US" altLang="ko-KR" sz="1600" b="0" i="0" u="none" strike="noStrike" kern="1200" cap="none" spc="-40" normalizeH="0" baseline="0" noProof="0" dirty="0">
                <a:ln>
                  <a:noFill/>
                </a:ln>
                <a:gradFill>
                  <a:gsLst>
                    <a:gs pos="67257">
                      <a:prstClr val="white"/>
                    </a:gs>
                    <a:gs pos="76000">
                      <a:prstClr val="white"/>
                    </a:gs>
                  </a:gsLst>
                  <a:lin ang="5400000" scaled="1"/>
                </a:gradFill>
                <a:effectLst/>
                <a:uLnTx/>
                <a:uFillTx/>
                <a:latin typeface="KoPub돋움체 Bold" panose="00000800000000000000" pitchFamily="2" charset="-127"/>
                <a:ea typeface="KoPub돋움체 Bold" panose="00000800000000000000" pitchFamily="2" charset="-127"/>
                <a:cs typeface="+mn-cs"/>
              </a:rPr>
              <a:t>Consortium of Seoul × private company</a:t>
            </a:r>
          </a:p>
        </p:txBody>
      </p:sp>
      <p:grpSp>
        <p:nvGrpSpPr>
          <p:cNvPr id="7" name="그룹 6">
            <a:extLst>
              <a:ext uri="{FF2B5EF4-FFF2-40B4-BE49-F238E27FC236}">
                <a16:creationId xmlns:a16="http://schemas.microsoft.com/office/drawing/2014/main" xmlns="" id="{ED9EBEDE-9967-D05E-8A60-96FC9DAAA6A0}"/>
              </a:ext>
            </a:extLst>
          </p:cNvPr>
          <p:cNvGrpSpPr/>
          <p:nvPr/>
        </p:nvGrpSpPr>
        <p:grpSpPr>
          <a:xfrm>
            <a:off x="470280" y="1393581"/>
            <a:ext cx="7836248" cy="1995025"/>
            <a:chOff x="356760" y="1165555"/>
            <a:chExt cx="7836248" cy="1995025"/>
          </a:xfrm>
        </p:grpSpPr>
        <p:sp>
          <p:nvSpPr>
            <p:cNvPr id="12" name="TextBox 11">
              <a:extLst>
                <a:ext uri="{FF2B5EF4-FFF2-40B4-BE49-F238E27FC236}">
                  <a16:creationId xmlns:a16="http://schemas.microsoft.com/office/drawing/2014/main" xmlns="" id="{965F2477-DDD3-4928-AD5E-8DB9958CCB85}"/>
                </a:ext>
              </a:extLst>
            </p:cNvPr>
            <p:cNvSpPr txBox="1"/>
            <p:nvPr/>
          </p:nvSpPr>
          <p:spPr>
            <a:xfrm>
              <a:off x="372000" y="1165555"/>
              <a:ext cx="7186263" cy="615553"/>
            </a:xfrm>
            <a:prstGeom prst="rect">
              <a:avLst/>
            </a:prstGeom>
            <a:noFill/>
          </p:spPr>
          <p:txBody>
            <a:bodyPr wrap="none" lIns="0" tIns="0" rIns="0" bIns="0"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altLang="ko-KR" sz="4000" b="0" i="0" u="none" strike="noStrike" kern="1200" cap="none" spc="-50" normalizeH="0" baseline="0" noProof="0" dirty="0">
                  <a:ln>
                    <a:noFill/>
                  </a:ln>
                  <a:gradFill>
                    <a:gsLst>
                      <a:gs pos="48673">
                        <a:prstClr val="white"/>
                      </a:gs>
                      <a:gs pos="34000">
                        <a:prstClr val="white"/>
                      </a:gs>
                    </a:gsLst>
                    <a:lin ang="3600000" scaled="0"/>
                  </a:gradFill>
                  <a:effectLst/>
                  <a:uLnTx/>
                  <a:uFillTx/>
                  <a:latin typeface="에스코어 드림 5 Medium" panose="020B0503030302020204" pitchFamily="34" charset="-127"/>
                  <a:ea typeface="에스코어 드림 5 Medium" panose="020B0503030302020204" pitchFamily="34" charset="-127"/>
                  <a:cs typeface="+mn-cs"/>
                </a:rPr>
                <a:t>2022</a:t>
              </a:r>
              <a:r>
                <a:rPr lang="en-US" altLang="ko-KR" sz="4000" kern="0" spc="0" baseline="0" dirty="0">
                  <a:gradFill>
                    <a:gsLst>
                      <a:gs pos="30973">
                        <a:srgbClr val="576C87"/>
                      </a:gs>
                      <a:gs pos="40708">
                        <a:srgbClr val="576C87"/>
                      </a:gs>
                    </a:gsLst>
                    <a:lin ang="5400000" scaled="1"/>
                  </a:gradFill>
                  <a:latin typeface="KoPub돋움체 Bold" panose="00000800000000000000" pitchFamily="2" charset="-127"/>
                  <a:ea typeface="KoPub돋움체 Bold" panose="00000800000000000000" pitchFamily="2" charset="-127"/>
                  <a:cs typeface="+mn-cs"/>
                </a:rPr>
                <a:t> </a:t>
              </a:r>
              <a:r>
                <a:rPr lang="en-US" altLang="ko-KR" sz="4000" spc="-50" dirty="0">
                  <a:gradFill>
                    <a:gsLst>
                      <a:gs pos="48673">
                        <a:prstClr val="white"/>
                      </a:gs>
                      <a:gs pos="34000">
                        <a:prstClr val="white"/>
                      </a:gs>
                    </a:gsLst>
                    <a:lin ang="3600000" scaled="0"/>
                  </a:gradFill>
                  <a:ea typeface="에스코어 드림 5 Medium" panose="020B0503030302020204" pitchFamily="34" charset="-127"/>
                </a:rPr>
                <a:t>Report on the Start of the</a:t>
              </a:r>
              <a:endParaRPr kumimoji="0" lang="ko-KR" altLang="en-US" sz="4000" b="0" i="0" u="none" strike="noStrike" kern="1200" cap="none" spc="-50" normalizeH="0" baseline="0" noProof="0" dirty="0">
                <a:ln>
                  <a:noFill/>
                </a:ln>
                <a:gradFill>
                  <a:gsLst>
                    <a:gs pos="48673">
                      <a:prstClr val="white"/>
                    </a:gs>
                    <a:gs pos="34000">
                      <a:prstClr val="white"/>
                    </a:gs>
                  </a:gsLst>
                  <a:lin ang="3600000" scaled="0"/>
                </a:gradFill>
                <a:effectLst/>
                <a:uLnTx/>
                <a:uFillTx/>
                <a:latin typeface="에스코어 드림 5 Medium" panose="020B0503030302020204" pitchFamily="34" charset="-127"/>
                <a:ea typeface="에스코어 드림 5 Medium" panose="020B0503030302020204" pitchFamily="34" charset="-127"/>
                <a:cs typeface="+mn-cs"/>
              </a:endParaRPr>
            </a:p>
          </p:txBody>
        </p:sp>
        <p:sp>
          <p:nvSpPr>
            <p:cNvPr id="13" name="TextBox 12">
              <a:extLst>
                <a:ext uri="{FF2B5EF4-FFF2-40B4-BE49-F238E27FC236}">
                  <a16:creationId xmlns:a16="http://schemas.microsoft.com/office/drawing/2014/main" xmlns="" id="{BF726D3C-0484-43BA-A5C1-1744517230C9}"/>
                </a:ext>
              </a:extLst>
            </p:cNvPr>
            <p:cNvSpPr txBox="1"/>
            <p:nvPr/>
          </p:nvSpPr>
          <p:spPr>
            <a:xfrm>
              <a:off x="356760" y="1855291"/>
              <a:ext cx="7836248" cy="615553"/>
            </a:xfrm>
            <a:prstGeom prst="rect">
              <a:avLst/>
            </a:prstGeom>
            <a:noFill/>
          </p:spPr>
          <p:txBody>
            <a:bodyPr wrap="none" lIns="0" tIns="0" rIns="0" bIns="0" rtlCol="0">
              <a:spAutoFit/>
            </a:bodyPr>
            <a:lstStyle/>
            <a:p>
              <a:pPr marL="0" marR="0" lvl="0" indent="0" algn="l" defTabSz="914400" rtl="0" eaLnBrk="1" fontAlgn="base" latinLnBrk="1" hangingPunct="1">
                <a:lnSpc>
                  <a:spcPct val="100000"/>
                </a:lnSpc>
                <a:spcBef>
                  <a:spcPts val="0"/>
                </a:spcBef>
                <a:spcAft>
                  <a:spcPts val="0"/>
                </a:spcAft>
                <a:buClrTx/>
                <a:buSzPct val="100000"/>
                <a:buFontTx/>
                <a:buNone/>
                <a:tabLst/>
                <a:defRPr/>
              </a:pPr>
              <a:r>
                <a:rPr lang="en-US" altLang="ko-KR" sz="4000" spc="-50" dirty="0">
                  <a:gradFill>
                    <a:gsLst>
                      <a:gs pos="48673">
                        <a:prstClr val="white"/>
                      </a:gs>
                      <a:gs pos="34000">
                        <a:prstClr val="white"/>
                      </a:gs>
                    </a:gsLst>
                    <a:lin ang="3600000" scaled="0"/>
                  </a:gradFill>
                  <a:ea typeface="에스코어 드림 5 Medium" panose="020B0503030302020204" pitchFamily="34" charset="-127"/>
                </a:rPr>
                <a:t>Demonstration</a:t>
              </a:r>
              <a:r>
                <a:rPr lang="en-US" altLang="ko-KR" sz="4000" kern="0" spc="0" baseline="0" dirty="0">
                  <a:gradFill>
                    <a:gsLst>
                      <a:gs pos="30973">
                        <a:srgbClr val="576C87"/>
                      </a:gs>
                      <a:gs pos="40708">
                        <a:srgbClr val="576C87"/>
                      </a:gs>
                    </a:gsLst>
                    <a:lin ang="5400000" scaled="1"/>
                  </a:gradFill>
                  <a:latin typeface="KoPub돋움체 Bold" panose="00000800000000000000" pitchFamily="2" charset="-127"/>
                  <a:ea typeface="KoPub돋움체 Bold" panose="00000800000000000000" pitchFamily="2" charset="-127"/>
                  <a:cs typeface="+mn-cs"/>
                </a:rPr>
                <a:t> </a:t>
              </a:r>
              <a:r>
                <a:rPr lang="en-US" altLang="ko-KR" sz="4000" spc="-50" dirty="0">
                  <a:gradFill>
                    <a:gsLst>
                      <a:gs pos="48673">
                        <a:prstClr val="white"/>
                      </a:gs>
                      <a:gs pos="34000">
                        <a:prstClr val="white"/>
                      </a:gs>
                    </a:gsLst>
                    <a:lin ang="3600000" scaled="0"/>
                  </a:gradFill>
                  <a:ea typeface="에스코어 드림 5 Medium" panose="020B0503030302020204" pitchFamily="34" charset="-127"/>
                </a:rPr>
                <a:t>Support Project</a:t>
              </a:r>
              <a:r>
                <a:rPr lang="ko-KR" altLang="en-US" sz="4000" spc="-50" dirty="0">
                  <a:gradFill>
                    <a:gsLst>
                      <a:gs pos="48673">
                        <a:prstClr val="white"/>
                      </a:gs>
                      <a:gs pos="34000">
                        <a:prstClr val="white"/>
                      </a:gs>
                    </a:gsLst>
                    <a:lin ang="3600000" scaled="0"/>
                  </a:gradFill>
                  <a:ea typeface="에스코어 드림 5 Medium" panose="020B0503030302020204" pitchFamily="34" charset="-127"/>
                </a:rPr>
                <a:t> </a:t>
              </a:r>
              <a:r>
                <a:rPr lang="en-US" altLang="ko-KR" sz="4000" spc="-50" dirty="0">
                  <a:gradFill>
                    <a:gsLst>
                      <a:gs pos="48673">
                        <a:prstClr val="white"/>
                      </a:gs>
                      <a:gs pos="34000">
                        <a:prstClr val="white"/>
                      </a:gs>
                    </a:gsLst>
                    <a:lin ang="3600000" scaled="0"/>
                  </a:gradFill>
                  <a:ea typeface="에스코어 드림 5 Medium" panose="020B0503030302020204" pitchFamily="34" charset="-127"/>
                </a:rPr>
                <a:t>on</a:t>
              </a:r>
              <a:endParaRPr kumimoji="0" lang="ko-KR" altLang="en-US" sz="4000" b="0" i="0" u="none" strike="noStrike" kern="1200" cap="none" spc="-190" normalizeH="0" baseline="0" noProof="0" dirty="0">
                <a:ln>
                  <a:noFill/>
                </a:ln>
                <a:gradFill>
                  <a:gsLst>
                    <a:gs pos="48673">
                      <a:prstClr val="white"/>
                    </a:gs>
                    <a:gs pos="34000">
                      <a:prstClr val="white"/>
                    </a:gs>
                  </a:gsLst>
                  <a:lin ang="3600000" scaled="0"/>
                </a:gradFill>
                <a:effectLst/>
                <a:uLnTx/>
                <a:uFillTx/>
                <a:latin typeface="에스코어 드림 5 Medium" panose="020B0503030302020204" pitchFamily="34" charset="-127"/>
                <a:ea typeface="에스코어 드림 5 Medium" panose="020B0503030302020204" pitchFamily="34" charset="-127"/>
                <a:cs typeface="+mn-cs"/>
              </a:endParaRPr>
            </a:p>
          </p:txBody>
        </p:sp>
        <p:sp>
          <p:nvSpPr>
            <p:cNvPr id="17" name="TextBox 16">
              <a:extLst>
                <a:ext uri="{FF2B5EF4-FFF2-40B4-BE49-F238E27FC236}">
                  <a16:creationId xmlns:a16="http://schemas.microsoft.com/office/drawing/2014/main" xmlns="" id="{9B2271BC-0F09-4994-9121-CA33939402D4}"/>
                </a:ext>
              </a:extLst>
            </p:cNvPr>
            <p:cNvSpPr txBox="1"/>
            <p:nvPr/>
          </p:nvSpPr>
          <p:spPr>
            <a:xfrm>
              <a:off x="372000" y="2545027"/>
              <a:ext cx="6732484" cy="615553"/>
            </a:xfrm>
            <a:prstGeom prst="rect">
              <a:avLst/>
            </a:prstGeom>
            <a:noFill/>
          </p:spPr>
          <p:txBody>
            <a:bodyPr wrap="none" lIns="0" tIns="0" rIns="0" bIns="0" rtlCol="0">
              <a:spAutoFit/>
            </a:bodyPr>
            <a:lstStyle/>
            <a:p>
              <a:pPr marL="0" marR="0" lvl="0" indent="0" algn="l" defTabSz="914400" rtl="0" eaLnBrk="1" fontAlgn="base" latinLnBrk="1" hangingPunct="1">
                <a:lnSpc>
                  <a:spcPct val="100000"/>
                </a:lnSpc>
                <a:spcBef>
                  <a:spcPts val="0"/>
                </a:spcBef>
                <a:spcAft>
                  <a:spcPts val="0"/>
                </a:spcAft>
                <a:buClrTx/>
                <a:buSzPct val="100000"/>
                <a:buFontTx/>
                <a:buNone/>
                <a:tabLst/>
                <a:defRPr/>
              </a:pPr>
              <a:r>
                <a:rPr lang="en-US" altLang="ko-KR" sz="4000" spc="-300" dirty="0">
                  <a:gradFill>
                    <a:gsLst>
                      <a:gs pos="77876">
                        <a:srgbClr val="00FFFF"/>
                      </a:gs>
                      <a:gs pos="60177">
                        <a:srgbClr val="00FFFF"/>
                      </a:gs>
                    </a:gsLst>
                    <a:lin ang="2700000" scaled="0"/>
                  </a:gradFill>
                  <a:ea typeface="에스코어 드림 6 Bold" panose="020B0703030302020204" pitchFamily="34" charset="-127"/>
                </a:rPr>
                <a:t>Digital Logistics Service </a:t>
              </a:r>
              <a:r>
                <a:rPr lang="en-US" altLang="ko-KR" sz="4000" spc="-50" dirty="0">
                  <a:gradFill>
                    <a:gsLst>
                      <a:gs pos="48673">
                        <a:prstClr val="white"/>
                      </a:gs>
                      <a:gs pos="34000">
                        <a:prstClr val="white"/>
                      </a:gs>
                    </a:gsLst>
                    <a:lin ang="3600000" scaled="0"/>
                  </a:gradFill>
                  <a:ea typeface="에스코어 드림 5 Medium" panose="020B0503030302020204" pitchFamily="34" charset="-127"/>
                </a:rPr>
                <a:t>for Seoul</a:t>
              </a:r>
              <a:endParaRPr lang="ko-KR" altLang="en-US" sz="4000" spc="-50" dirty="0">
                <a:gradFill>
                  <a:gsLst>
                    <a:gs pos="48673">
                      <a:prstClr val="white"/>
                    </a:gs>
                    <a:gs pos="34000">
                      <a:prstClr val="white"/>
                    </a:gs>
                  </a:gsLst>
                  <a:lin ang="3600000" scaled="0"/>
                </a:gradFill>
                <a:ea typeface="에스코어 드림 5 Medium" panose="020B0503030302020204" pitchFamily="34" charset="-127"/>
              </a:endParaRPr>
            </a:p>
          </p:txBody>
        </p:sp>
      </p:grpSp>
      <p:sp>
        <p:nvSpPr>
          <p:cNvPr id="18" name="TextBox 17">
            <a:extLst>
              <a:ext uri="{FF2B5EF4-FFF2-40B4-BE49-F238E27FC236}">
                <a16:creationId xmlns:a16="http://schemas.microsoft.com/office/drawing/2014/main" xmlns="" id="{CA5A89D7-085C-4EAE-ADDB-8846191C0EBD}"/>
              </a:ext>
            </a:extLst>
          </p:cNvPr>
          <p:cNvSpPr txBox="1"/>
          <p:nvPr/>
        </p:nvSpPr>
        <p:spPr>
          <a:xfrm>
            <a:off x="516000" y="502472"/>
            <a:ext cx="7032374" cy="184666"/>
          </a:xfrm>
          <a:prstGeom prst="rect">
            <a:avLst/>
          </a:prstGeom>
          <a:noFill/>
        </p:spPr>
        <p:txBody>
          <a:bodyPr wrap="none" lIns="0" tIns="0" rIns="0" bIns="0"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1200" b="0" i="0" u="none" strike="noStrike" kern="1200" cap="none" spc="-50" normalizeH="0" baseline="0" noProof="0" dirty="0">
                <a:ln>
                  <a:noFill/>
                </a:ln>
                <a:gradFill>
                  <a:gsLst>
                    <a:gs pos="4425">
                      <a:srgbClr val="B2E7FA"/>
                    </a:gs>
                    <a:gs pos="16814">
                      <a:srgbClr val="B2E7FA"/>
                    </a:gs>
                  </a:gsLst>
                  <a:lin ang="3600000" scaled="0"/>
                </a:gradFill>
                <a:effectLst/>
                <a:uLnTx/>
                <a:uFillTx/>
                <a:latin typeface="KoPub돋움체 Light" panose="00000300000000000000" pitchFamily="2" charset="-127"/>
                <a:ea typeface="KoPub돋움체 Light" panose="00000300000000000000" pitchFamily="2" charset="-127"/>
                <a:cs typeface="+mn-cs"/>
              </a:rPr>
              <a:t>Demonstration Support Project on Digital Logistics Service for the Ministry of Land, Infrastructure and Transport</a:t>
            </a:r>
            <a:endParaRPr kumimoji="0" lang="ko-KR" altLang="en-US" sz="1200" b="0" i="0" u="none" strike="noStrike" kern="1200" cap="none" spc="-50" normalizeH="0" baseline="0" noProof="0" dirty="0">
              <a:ln>
                <a:noFill/>
              </a:ln>
              <a:gradFill>
                <a:gsLst>
                  <a:gs pos="4425">
                    <a:srgbClr val="B2E7FA"/>
                  </a:gs>
                  <a:gs pos="16814">
                    <a:srgbClr val="B2E7FA"/>
                  </a:gs>
                </a:gsLst>
                <a:lin ang="3600000" scaled="0"/>
              </a:gradFill>
              <a:effectLst/>
              <a:uLnTx/>
              <a:uFillTx/>
              <a:latin typeface="KoPub돋움체 Light" panose="00000300000000000000" pitchFamily="2" charset="-127"/>
              <a:ea typeface="KoPub돋움체 Light" panose="00000300000000000000" pitchFamily="2" charset="-127"/>
              <a:cs typeface="+mn-cs"/>
            </a:endParaRPr>
          </a:p>
        </p:txBody>
      </p:sp>
      <p:sp>
        <p:nvSpPr>
          <p:cNvPr id="15" name="모서리가 둥근 직사각형 14"/>
          <p:cNvSpPr/>
          <p:nvPr/>
        </p:nvSpPr>
        <p:spPr>
          <a:xfrm>
            <a:off x="534044" y="864369"/>
            <a:ext cx="3831479" cy="365256"/>
          </a:xfrm>
          <a:prstGeom prst="roundRect">
            <a:avLst>
              <a:gd name="adj" fmla="val 50000"/>
            </a:avLst>
          </a:prstGeom>
          <a:solidFill>
            <a:srgbClr val="00C3DD"/>
          </a:solidFill>
          <a:ln>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dirty="0">
                <a:ln>
                  <a:solidFill>
                    <a:srgbClr val="00C3DD">
                      <a:alpha val="0"/>
                    </a:srgbClr>
                  </a:solidFill>
                </a:ln>
                <a:solidFill>
                  <a:srgbClr val="FFFF00"/>
                </a:solidFill>
                <a:latin typeface="KoPub돋움체 Bold" panose="00000800000000000000" pitchFamily="2" charset="-127"/>
                <a:ea typeface="KoPub돋움체 Bold" panose="00000800000000000000" pitchFamily="2" charset="-127"/>
              </a:rPr>
              <a:t>Seoul,</a:t>
            </a:r>
            <a:r>
              <a:rPr lang="ko-KR" altLang="en-US" dirty="0">
                <a:ln>
                  <a:solidFill>
                    <a:srgbClr val="00C3DD">
                      <a:alpha val="0"/>
                    </a:srgbClr>
                  </a:solidFill>
                </a:ln>
                <a:solidFill>
                  <a:srgbClr val="FFFF00"/>
                </a:solidFill>
                <a:latin typeface="KoPub돋움체 Bold" panose="00000800000000000000" pitchFamily="2" charset="-127"/>
                <a:ea typeface="KoPub돋움체 Bold" panose="00000800000000000000" pitchFamily="2" charset="-127"/>
              </a:rPr>
              <a:t> </a:t>
            </a:r>
            <a:r>
              <a:rPr lang="en-US" altLang="ko-KR"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the</a:t>
            </a:r>
            <a:r>
              <a:rPr lang="ko-KR" altLang="en-US"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 </a:t>
            </a:r>
            <a:r>
              <a:rPr lang="en-US" altLang="ko-KR"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city</a:t>
            </a:r>
            <a:r>
              <a:rPr lang="ko-KR" altLang="en-US"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 </a:t>
            </a:r>
            <a:r>
              <a:rPr lang="en-US" altLang="ko-KR"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of co-existence, innovation and smart logistics</a:t>
            </a:r>
            <a:r>
              <a:rPr lang="ko-KR" altLang="en-US"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 </a:t>
            </a:r>
            <a:r>
              <a:rPr kumimoji="0" lang="en-US" altLang="ko-KR" sz="1800" b="0" i="0" u="none" strike="noStrike" kern="1200" cap="none" spc="0" normalizeH="0" baseline="0" noProof="0" dirty="0">
                <a:ln>
                  <a:solidFill>
                    <a:srgbClr val="00C3DD">
                      <a:alpha val="0"/>
                    </a:srgbClr>
                  </a:solidFill>
                </a:ln>
                <a:solidFill>
                  <a:srgbClr val="FFFF00"/>
                </a:solidFill>
                <a:effectLst/>
                <a:uLnTx/>
                <a:uFillTx/>
                <a:latin typeface="KoPub돋움체 Bold" panose="00000800000000000000" pitchFamily="2" charset="-127"/>
                <a:ea typeface="KoPub돋움체 Bold" panose="00000800000000000000" pitchFamily="2" charset="-127"/>
              </a:rPr>
              <a:t>!</a:t>
            </a:r>
          </a:p>
        </p:txBody>
      </p:sp>
    </p:spTree>
    <p:extLst>
      <p:ext uri="{BB962C8B-B14F-4D97-AF65-F5344CB8AC3E}">
        <p14:creationId xmlns:p14="http://schemas.microsoft.com/office/powerpoint/2010/main" val="423189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그래픽 4">
            <a:extLst>
              <a:ext uri="{FF2B5EF4-FFF2-40B4-BE49-F238E27FC236}">
                <a16:creationId xmlns:a16="http://schemas.microsoft.com/office/drawing/2014/main" xmlns="" id="{D335AC3A-913C-4AB4-8FC2-A9E5ABE5976A}"/>
              </a:ext>
            </a:extLst>
          </p:cNvPr>
          <p:cNvSpPr/>
          <p:nvPr/>
        </p:nvSpPr>
        <p:spPr>
          <a:xfrm>
            <a:off x="2624951" y="2073674"/>
            <a:ext cx="6942098" cy="3471049"/>
          </a:xfrm>
          <a:custGeom>
            <a:avLst/>
            <a:gdLst>
              <a:gd name="connsiteX0" fmla="*/ 5068012 w 5067300"/>
              <a:gd name="connsiteY0" fmla="*/ 2533650 h 2533650"/>
              <a:gd name="connsiteX1" fmla="*/ 2534362 w 5067300"/>
              <a:gd name="connsiteY1" fmla="*/ 0 h 2533650"/>
              <a:gd name="connsiteX2" fmla="*/ 712 w 5067300"/>
              <a:gd name="connsiteY2" fmla="*/ 2533650 h 2533650"/>
            </a:gdLst>
            <a:ahLst/>
            <a:cxnLst>
              <a:cxn ang="0">
                <a:pos x="connsiteX0" y="connsiteY0"/>
              </a:cxn>
              <a:cxn ang="0">
                <a:pos x="connsiteX1" y="connsiteY1"/>
              </a:cxn>
              <a:cxn ang="0">
                <a:pos x="connsiteX2" y="connsiteY2"/>
              </a:cxn>
            </a:cxnLst>
            <a:rect l="l" t="t" r="r" b="b"/>
            <a:pathLst>
              <a:path w="5067300" h="2533650">
                <a:moveTo>
                  <a:pt x="5068012" y="2533650"/>
                </a:moveTo>
                <a:cubicBezTo>
                  <a:pt x="5068012" y="1134332"/>
                  <a:pt x="3933680" y="0"/>
                  <a:pt x="2534362" y="0"/>
                </a:cubicBezTo>
                <a:cubicBezTo>
                  <a:pt x="1135045" y="0"/>
                  <a:pt x="712" y="1134332"/>
                  <a:pt x="712" y="2533650"/>
                </a:cubicBezTo>
                <a:close/>
              </a:path>
            </a:pathLst>
          </a:custGeom>
          <a:gradFill>
            <a:gsLst>
              <a:gs pos="13000">
                <a:srgbClr val="DFF0FC"/>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lt1"/>
              </a:solidFill>
            </a:endParaRPr>
          </a:p>
        </p:txBody>
      </p:sp>
      <p:sp>
        <p:nvSpPr>
          <p:cNvPr id="245" name="제목 1">
            <a:extLst>
              <a:ext uri="{FF2B5EF4-FFF2-40B4-BE49-F238E27FC236}">
                <a16:creationId xmlns:a16="http://schemas.microsoft.com/office/drawing/2014/main" xmlns="" id="{403FAFD8-4A65-41AC-8F68-3981F17AC96E}"/>
              </a:ext>
            </a:extLst>
          </p:cNvPr>
          <p:cNvSpPr txBox="1">
            <a:spLocks/>
          </p:cNvSpPr>
          <p:nvPr/>
        </p:nvSpPr>
        <p:spPr>
          <a:xfrm>
            <a:off x="1153938" y="363648"/>
            <a:ext cx="8413111"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0">
                  <a:solidFill>
                    <a:srgbClr val="FF0000">
                      <a:alpha val="0"/>
                    </a:srgbClr>
                  </a:solidFill>
                </a:ln>
                <a:solidFill>
                  <a:srgbClr val="FF5050"/>
                </a:solidFill>
                <a:ea typeface="에스코어 드림 6 Bold" panose="020B0703030302020204" pitchFamily="34" charset="-127"/>
              </a:rPr>
              <a:t>Need systematic public support measures </a:t>
            </a:r>
            <a:r>
              <a:rPr lang="en-US" altLang="ko-KR"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for an innovative, value-added convergence logistics</a:t>
            </a:r>
            <a:endParaRPr lang="ko-KR" altLang="en-US"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endParaRPr>
          </a:p>
        </p:txBody>
      </p:sp>
      <p:sp>
        <p:nvSpPr>
          <p:cNvPr id="45" name="사각형: 둥근 모서리 44">
            <a:extLst>
              <a:ext uri="{FF2B5EF4-FFF2-40B4-BE49-F238E27FC236}">
                <a16:creationId xmlns:a16="http://schemas.microsoft.com/office/drawing/2014/main" xmlns="" id="{99C59054-414E-4333-8D27-33FB9A00279F}"/>
              </a:ext>
            </a:extLst>
          </p:cNvPr>
          <p:cNvSpPr/>
          <p:nvPr/>
        </p:nvSpPr>
        <p:spPr>
          <a:xfrm flipH="1">
            <a:off x="8635525" y="2542125"/>
            <a:ext cx="3236903" cy="540000"/>
          </a:xfrm>
          <a:prstGeom prst="roundRect">
            <a:avLst>
              <a:gd name="adj" fmla="val 50000"/>
            </a:avLst>
          </a:prstGeom>
          <a:solidFill>
            <a:srgbClr val="738BA7"/>
          </a:solidFill>
          <a:ln w="57150" cap="flat" cmpd="sng" algn="ctr">
            <a:noFill/>
            <a:prstDash val="solid"/>
            <a:miter lim="800000"/>
          </a:ln>
          <a:effectLst>
            <a:outerShdw dist="38100" dir="5400000" algn="t" rotWithShape="0">
              <a:schemeClr val="tx2">
                <a:lumMod val="75000"/>
              </a:schemeClr>
            </a:outerShdw>
          </a:effectLst>
        </p:spPr>
        <p:txBody>
          <a:bodyPr vert="horz" lIns="0" tIns="36000" rIns="216000" bIns="0" rtlCol="0" anchor="ctr"/>
          <a:lstStyle/>
          <a:p>
            <a:pPr algn="r" fontAlgn="base">
              <a:spcBef>
                <a:spcPct val="0"/>
              </a:spcBef>
              <a:spcAft>
                <a:spcPct val="0"/>
              </a:spcAft>
            </a:pPr>
            <a:r>
              <a:rPr lang="en-US" altLang="ko-KR"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rPr>
              <a:t>Sustainable environment</a:t>
            </a: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46" name="사각형: 둥근 모서리 45">
            <a:extLst>
              <a:ext uri="{FF2B5EF4-FFF2-40B4-BE49-F238E27FC236}">
                <a16:creationId xmlns:a16="http://schemas.microsoft.com/office/drawing/2014/main" xmlns="" id="{E0F66509-C072-464B-9B9F-7E3E40942E75}"/>
              </a:ext>
            </a:extLst>
          </p:cNvPr>
          <p:cNvSpPr/>
          <p:nvPr/>
        </p:nvSpPr>
        <p:spPr>
          <a:xfrm flipH="1">
            <a:off x="8635525" y="3500817"/>
            <a:ext cx="3236903" cy="540000"/>
          </a:xfrm>
          <a:prstGeom prst="roundRect">
            <a:avLst>
              <a:gd name="adj" fmla="val 50000"/>
            </a:avLst>
          </a:prstGeom>
          <a:solidFill>
            <a:srgbClr val="738BA7"/>
          </a:solidFill>
          <a:ln w="57150" cap="flat" cmpd="sng" algn="ctr">
            <a:noFill/>
            <a:prstDash val="solid"/>
            <a:miter lim="800000"/>
          </a:ln>
          <a:effectLst>
            <a:outerShdw dist="38100" dir="5400000" algn="t" rotWithShape="0">
              <a:schemeClr val="tx2">
                <a:lumMod val="75000"/>
              </a:schemeClr>
            </a:outerShdw>
          </a:effectLst>
        </p:spPr>
        <p:txBody>
          <a:bodyPr vert="horz" lIns="0" tIns="36000" rIns="216000" bIns="0" rtlCol="0" anchor="ctr"/>
          <a:lstStyle/>
          <a:p>
            <a:pPr algn="r" fontAlgn="base">
              <a:spcBef>
                <a:spcPct val="0"/>
              </a:spcBef>
              <a:spcAft>
                <a:spcPct val="0"/>
              </a:spcAft>
            </a:pPr>
            <a:r>
              <a:rPr lang="en-US" altLang="ko-KR"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rPr>
              <a:t>Securing responsiveness to future of the industry</a:t>
            </a: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47" name="사각형: 둥근 모서리 46">
            <a:extLst>
              <a:ext uri="{FF2B5EF4-FFF2-40B4-BE49-F238E27FC236}">
                <a16:creationId xmlns:a16="http://schemas.microsoft.com/office/drawing/2014/main" xmlns="" id="{D37D381E-499E-4742-BD04-4765D578CEC1}"/>
              </a:ext>
            </a:extLst>
          </p:cNvPr>
          <p:cNvSpPr/>
          <p:nvPr/>
        </p:nvSpPr>
        <p:spPr>
          <a:xfrm flipH="1">
            <a:off x="8635525" y="4461881"/>
            <a:ext cx="3236903" cy="540000"/>
          </a:xfrm>
          <a:prstGeom prst="roundRect">
            <a:avLst>
              <a:gd name="adj" fmla="val 50000"/>
            </a:avLst>
          </a:prstGeom>
          <a:solidFill>
            <a:srgbClr val="738BA7"/>
          </a:solidFill>
          <a:ln w="57150" cap="flat" cmpd="sng" algn="ctr">
            <a:noFill/>
            <a:prstDash val="solid"/>
            <a:miter lim="800000"/>
          </a:ln>
          <a:effectLst>
            <a:outerShdw dist="38100" dir="5400000" algn="t" rotWithShape="0">
              <a:schemeClr val="tx2">
                <a:lumMod val="75000"/>
              </a:schemeClr>
            </a:outerShdw>
          </a:effectLst>
        </p:spPr>
        <p:txBody>
          <a:bodyPr vert="horz" lIns="0" tIns="36000" rIns="216000" bIns="0" rtlCol="0" anchor="ctr"/>
          <a:lstStyle/>
          <a:p>
            <a:pPr algn="r" fontAlgn="base">
              <a:spcBef>
                <a:spcPct val="0"/>
              </a:spcBef>
              <a:spcAft>
                <a:spcPct val="0"/>
              </a:spcAft>
            </a:pPr>
            <a:r>
              <a:rPr lang="en-US" altLang="ko-KR"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rPr>
              <a:t>Securing global competitiveness</a:t>
            </a: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48" name="사각형: 둥근 모서리 47">
            <a:extLst>
              <a:ext uri="{FF2B5EF4-FFF2-40B4-BE49-F238E27FC236}">
                <a16:creationId xmlns:a16="http://schemas.microsoft.com/office/drawing/2014/main" xmlns="" id="{0883D1AE-DA3D-46B2-A87F-0EFB0D166561}"/>
              </a:ext>
            </a:extLst>
          </p:cNvPr>
          <p:cNvSpPr/>
          <p:nvPr/>
        </p:nvSpPr>
        <p:spPr>
          <a:xfrm>
            <a:off x="336000" y="2542125"/>
            <a:ext cx="3220474" cy="540000"/>
          </a:xfrm>
          <a:prstGeom prst="roundRect">
            <a:avLst>
              <a:gd name="adj" fmla="val 50000"/>
            </a:avLst>
          </a:prstGeom>
          <a:solidFill>
            <a:srgbClr val="738BA7"/>
          </a:solidFill>
          <a:ln w="57150" cap="flat" cmpd="sng" algn="ctr">
            <a:noFill/>
            <a:prstDash val="solid"/>
            <a:miter lim="800000"/>
          </a:ln>
          <a:effectLst>
            <a:outerShdw dist="38100" dir="5400000" algn="t" rotWithShape="0">
              <a:schemeClr val="tx2">
                <a:lumMod val="75000"/>
              </a:schemeClr>
            </a:outerShdw>
          </a:effectLst>
        </p:spPr>
        <p:txBody>
          <a:bodyPr vert="horz" lIns="216000" tIns="36000" rIns="0" bIns="0" rtlCol="0" anchor="ctr"/>
          <a:lstStyle/>
          <a:p>
            <a:pPr fontAlgn="base">
              <a:spcBef>
                <a:spcPct val="0"/>
              </a:spcBef>
              <a:spcAft>
                <a:spcPct val="0"/>
              </a:spcAft>
            </a:pPr>
            <a:r>
              <a:rPr lang="en-US" altLang="ko-KR"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rPr>
              <a:t>Advancement &amp; digitization</a:t>
            </a: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49" name="사각형: 둥근 모서리 48">
            <a:extLst>
              <a:ext uri="{FF2B5EF4-FFF2-40B4-BE49-F238E27FC236}">
                <a16:creationId xmlns:a16="http://schemas.microsoft.com/office/drawing/2014/main" xmlns="" id="{322D9540-6630-4218-951E-691015F2CEF6}"/>
              </a:ext>
            </a:extLst>
          </p:cNvPr>
          <p:cNvSpPr/>
          <p:nvPr/>
        </p:nvSpPr>
        <p:spPr>
          <a:xfrm>
            <a:off x="336000" y="3500817"/>
            <a:ext cx="3220474" cy="540000"/>
          </a:xfrm>
          <a:prstGeom prst="roundRect">
            <a:avLst>
              <a:gd name="adj" fmla="val 50000"/>
            </a:avLst>
          </a:prstGeom>
          <a:solidFill>
            <a:srgbClr val="738BA7"/>
          </a:solidFill>
          <a:ln w="57150" cap="flat" cmpd="sng" algn="ctr">
            <a:noFill/>
            <a:prstDash val="solid"/>
            <a:miter lim="800000"/>
          </a:ln>
          <a:effectLst>
            <a:outerShdw dist="38100" dir="5400000" algn="t" rotWithShape="0">
              <a:schemeClr val="tx2">
                <a:lumMod val="75000"/>
              </a:schemeClr>
            </a:outerShdw>
          </a:effectLst>
        </p:spPr>
        <p:txBody>
          <a:bodyPr vert="horz" lIns="216000" tIns="36000" rIns="0" bIns="0" rtlCol="0" anchor="ctr"/>
          <a:lstStyle/>
          <a:p>
            <a:pPr fontAlgn="base">
              <a:spcBef>
                <a:spcPct val="0"/>
              </a:spcBef>
              <a:spcAft>
                <a:spcPct val="0"/>
              </a:spcAft>
            </a:pPr>
            <a:r>
              <a:rPr lang="en-US" altLang="ko-KR"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rPr>
              <a:t>Shared/linked convergence infrastructure</a:t>
            </a: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50" name="사각형: 둥근 모서리 49">
            <a:extLst>
              <a:ext uri="{FF2B5EF4-FFF2-40B4-BE49-F238E27FC236}">
                <a16:creationId xmlns:a16="http://schemas.microsoft.com/office/drawing/2014/main" xmlns="" id="{787787AA-0450-48E8-A150-6CA4A423EAAD}"/>
              </a:ext>
            </a:extLst>
          </p:cNvPr>
          <p:cNvSpPr/>
          <p:nvPr/>
        </p:nvSpPr>
        <p:spPr>
          <a:xfrm>
            <a:off x="336000" y="4461881"/>
            <a:ext cx="3220474" cy="540000"/>
          </a:xfrm>
          <a:prstGeom prst="roundRect">
            <a:avLst>
              <a:gd name="adj" fmla="val 50000"/>
            </a:avLst>
          </a:prstGeom>
          <a:solidFill>
            <a:srgbClr val="738BA7"/>
          </a:solidFill>
          <a:ln w="57150" cap="flat" cmpd="sng" algn="ctr">
            <a:noFill/>
            <a:prstDash val="solid"/>
            <a:miter lim="800000"/>
          </a:ln>
          <a:effectLst>
            <a:outerShdw dist="38100" dir="5400000" algn="t" rotWithShape="0">
              <a:schemeClr val="tx2">
                <a:lumMod val="75000"/>
              </a:schemeClr>
            </a:outerShdw>
          </a:effectLst>
        </p:spPr>
        <p:txBody>
          <a:bodyPr vert="horz" lIns="216000" tIns="36000" rIns="0" bIns="0" rtlCol="0" anchor="ctr"/>
          <a:lstStyle/>
          <a:p>
            <a:pPr fontAlgn="base">
              <a:spcBef>
                <a:spcPct val="0"/>
              </a:spcBef>
              <a:spcAft>
                <a:spcPct val="0"/>
              </a:spcAft>
            </a:pPr>
            <a:r>
              <a:rPr lang="en-US" altLang="ko-KR"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rPr>
              <a:t>People-centered/good job</a:t>
            </a: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51" name="자유형: 도형 50">
            <a:extLst>
              <a:ext uri="{FF2B5EF4-FFF2-40B4-BE49-F238E27FC236}">
                <a16:creationId xmlns:a16="http://schemas.microsoft.com/office/drawing/2014/main" xmlns="" id="{22504E37-D4B8-4A09-8EE2-F3EFD5FDD312}"/>
              </a:ext>
            </a:extLst>
          </p:cNvPr>
          <p:cNvSpPr/>
          <p:nvPr/>
        </p:nvSpPr>
        <p:spPr>
          <a:xfrm>
            <a:off x="3250336" y="2398653"/>
            <a:ext cx="826945" cy="826945"/>
          </a:xfrm>
          <a:custGeom>
            <a:avLst/>
            <a:gdLst>
              <a:gd name="connsiteX0" fmla="*/ 484251 w 484251"/>
              <a:gd name="connsiteY0" fmla="*/ 242126 h 484251"/>
              <a:gd name="connsiteX1" fmla="*/ 242125 w 484251"/>
              <a:gd name="connsiteY1" fmla="*/ 484251 h 484251"/>
              <a:gd name="connsiteX2" fmla="*/ 0 w 484251"/>
              <a:gd name="connsiteY2" fmla="*/ 242126 h 484251"/>
              <a:gd name="connsiteX3" fmla="*/ 242125 w 484251"/>
              <a:gd name="connsiteY3" fmla="*/ 0 h 484251"/>
              <a:gd name="connsiteX4" fmla="*/ 484251 w 484251"/>
              <a:gd name="connsiteY4" fmla="*/ 242126 h 484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251" h="484251">
                <a:moveTo>
                  <a:pt x="484251" y="242126"/>
                </a:moveTo>
                <a:cubicBezTo>
                  <a:pt x="484251" y="375848"/>
                  <a:pt x="375848" y="484251"/>
                  <a:pt x="242125" y="484251"/>
                </a:cubicBezTo>
                <a:cubicBezTo>
                  <a:pt x="108403" y="484251"/>
                  <a:pt x="0" y="375848"/>
                  <a:pt x="0" y="242126"/>
                </a:cubicBezTo>
                <a:cubicBezTo>
                  <a:pt x="0" y="108403"/>
                  <a:pt x="108403" y="0"/>
                  <a:pt x="242125" y="0"/>
                </a:cubicBezTo>
                <a:cubicBezTo>
                  <a:pt x="375848" y="0"/>
                  <a:pt x="484251" y="108403"/>
                  <a:pt x="484251" y="242126"/>
                </a:cubicBezTo>
                <a:close/>
              </a:path>
            </a:pathLst>
          </a:custGeom>
          <a:solidFill>
            <a:srgbClr val="00CCA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36000" rIns="0" bIns="0" rtlCol="0" anchor="ctr"/>
          <a:lstStyle/>
          <a:p>
            <a:pPr algn="ctr"/>
            <a:endParaRPr lang="ko-KR" altLang="en-US" sz="1600" dirty="0">
              <a:gradFill>
                <a:gsLst>
                  <a:gs pos="10619">
                    <a:schemeClr val="bg1"/>
                  </a:gs>
                  <a:gs pos="27434">
                    <a:schemeClr val="bg1"/>
                  </a:gs>
                </a:gsLst>
                <a:lin ang="5400000" scaled="0"/>
              </a:gradFill>
              <a:latin typeface="에스코어 드림 6 Bold" panose="020B0703030302020204" pitchFamily="34" charset="-127"/>
              <a:ea typeface="에스코어 드림 6 Bold" panose="020B0703030302020204" pitchFamily="34" charset="-127"/>
            </a:endParaRPr>
          </a:p>
        </p:txBody>
      </p:sp>
      <p:sp>
        <p:nvSpPr>
          <p:cNvPr id="52" name="자유형: 도형 51">
            <a:extLst>
              <a:ext uri="{FF2B5EF4-FFF2-40B4-BE49-F238E27FC236}">
                <a16:creationId xmlns:a16="http://schemas.microsoft.com/office/drawing/2014/main" xmlns="" id="{84DC1901-87FE-430B-BD64-CCDEDA31A10B}"/>
              </a:ext>
            </a:extLst>
          </p:cNvPr>
          <p:cNvSpPr/>
          <p:nvPr/>
        </p:nvSpPr>
        <p:spPr>
          <a:xfrm>
            <a:off x="3250336" y="3357345"/>
            <a:ext cx="826945" cy="826945"/>
          </a:xfrm>
          <a:custGeom>
            <a:avLst/>
            <a:gdLst>
              <a:gd name="connsiteX0" fmla="*/ 484251 w 484251"/>
              <a:gd name="connsiteY0" fmla="*/ 242126 h 484251"/>
              <a:gd name="connsiteX1" fmla="*/ 242125 w 484251"/>
              <a:gd name="connsiteY1" fmla="*/ 484251 h 484251"/>
              <a:gd name="connsiteX2" fmla="*/ 0 w 484251"/>
              <a:gd name="connsiteY2" fmla="*/ 242126 h 484251"/>
              <a:gd name="connsiteX3" fmla="*/ 242125 w 484251"/>
              <a:gd name="connsiteY3" fmla="*/ 0 h 484251"/>
              <a:gd name="connsiteX4" fmla="*/ 484251 w 484251"/>
              <a:gd name="connsiteY4" fmla="*/ 242126 h 484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251" h="484251">
                <a:moveTo>
                  <a:pt x="484251" y="242126"/>
                </a:moveTo>
                <a:cubicBezTo>
                  <a:pt x="484251" y="375848"/>
                  <a:pt x="375848" y="484251"/>
                  <a:pt x="242125" y="484251"/>
                </a:cubicBezTo>
                <a:cubicBezTo>
                  <a:pt x="108403" y="484251"/>
                  <a:pt x="0" y="375848"/>
                  <a:pt x="0" y="242126"/>
                </a:cubicBezTo>
                <a:cubicBezTo>
                  <a:pt x="0" y="108403"/>
                  <a:pt x="108403" y="0"/>
                  <a:pt x="242125" y="0"/>
                </a:cubicBezTo>
                <a:cubicBezTo>
                  <a:pt x="375848" y="0"/>
                  <a:pt x="484251" y="108403"/>
                  <a:pt x="484251" y="242126"/>
                </a:cubicBezTo>
                <a:close/>
              </a:path>
            </a:pathLst>
          </a:custGeom>
          <a:solidFill>
            <a:srgbClr val="00C3D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36000" rIns="0" bIns="0" rtlCol="0" anchor="ctr"/>
          <a:lstStyle/>
          <a:p>
            <a:pPr algn="ctr"/>
            <a:endParaRPr lang="ko-KR" altLang="en-US" sz="1600" dirty="0">
              <a:gradFill>
                <a:gsLst>
                  <a:gs pos="10619">
                    <a:schemeClr val="bg1"/>
                  </a:gs>
                  <a:gs pos="27434">
                    <a:schemeClr val="bg1"/>
                  </a:gs>
                </a:gsLst>
                <a:lin ang="5400000" scaled="0"/>
              </a:gradFill>
              <a:latin typeface="에스코어 드림 6 Bold" panose="020B0703030302020204" pitchFamily="34" charset="-127"/>
              <a:ea typeface="에스코어 드림 6 Bold" panose="020B0703030302020204" pitchFamily="34" charset="-127"/>
            </a:endParaRPr>
          </a:p>
        </p:txBody>
      </p:sp>
      <p:sp>
        <p:nvSpPr>
          <p:cNvPr id="53" name="자유형: 도형 52">
            <a:extLst>
              <a:ext uri="{FF2B5EF4-FFF2-40B4-BE49-F238E27FC236}">
                <a16:creationId xmlns:a16="http://schemas.microsoft.com/office/drawing/2014/main" xmlns="" id="{465A016C-7801-40E6-9722-5389BFEFD40B}"/>
              </a:ext>
            </a:extLst>
          </p:cNvPr>
          <p:cNvSpPr/>
          <p:nvPr/>
        </p:nvSpPr>
        <p:spPr>
          <a:xfrm>
            <a:off x="3250336" y="4316037"/>
            <a:ext cx="826945" cy="826945"/>
          </a:xfrm>
          <a:custGeom>
            <a:avLst/>
            <a:gdLst>
              <a:gd name="connsiteX0" fmla="*/ 484251 w 484251"/>
              <a:gd name="connsiteY0" fmla="*/ 242126 h 484251"/>
              <a:gd name="connsiteX1" fmla="*/ 242125 w 484251"/>
              <a:gd name="connsiteY1" fmla="*/ 484251 h 484251"/>
              <a:gd name="connsiteX2" fmla="*/ 0 w 484251"/>
              <a:gd name="connsiteY2" fmla="*/ 242126 h 484251"/>
              <a:gd name="connsiteX3" fmla="*/ 242125 w 484251"/>
              <a:gd name="connsiteY3" fmla="*/ 0 h 484251"/>
              <a:gd name="connsiteX4" fmla="*/ 484251 w 484251"/>
              <a:gd name="connsiteY4" fmla="*/ 242126 h 484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251" h="484251">
                <a:moveTo>
                  <a:pt x="484251" y="242126"/>
                </a:moveTo>
                <a:cubicBezTo>
                  <a:pt x="484251" y="375848"/>
                  <a:pt x="375848" y="484251"/>
                  <a:pt x="242125" y="484251"/>
                </a:cubicBezTo>
                <a:cubicBezTo>
                  <a:pt x="108403" y="484251"/>
                  <a:pt x="0" y="375848"/>
                  <a:pt x="0" y="242126"/>
                </a:cubicBezTo>
                <a:cubicBezTo>
                  <a:pt x="0" y="108403"/>
                  <a:pt x="108403" y="0"/>
                  <a:pt x="242125" y="0"/>
                </a:cubicBezTo>
                <a:cubicBezTo>
                  <a:pt x="375848" y="0"/>
                  <a:pt x="484251" y="108403"/>
                  <a:pt x="484251" y="242126"/>
                </a:cubicBezTo>
                <a:close/>
              </a:path>
            </a:pathLst>
          </a:custGeom>
          <a:solidFill>
            <a:srgbClr val="0073D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36000" rIns="0" bIns="0" rtlCol="0" anchor="ctr"/>
          <a:lstStyle/>
          <a:p>
            <a:pPr algn="ctr"/>
            <a:endParaRPr lang="ko-KR" altLang="en-US" sz="1600" dirty="0">
              <a:gradFill>
                <a:gsLst>
                  <a:gs pos="10619">
                    <a:schemeClr val="bg1"/>
                  </a:gs>
                  <a:gs pos="27434">
                    <a:schemeClr val="bg1"/>
                  </a:gs>
                </a:gsLst>
                <a:lin ang="5400000" scaled="0"/>
              </a:gradFill>
              <a:latin typeface="에스코어 드림 6 Bold" panose="020B0703030302020204" pitchFamily="34" charset="-127"/>
              <a:ea typeface="에스코어 드림 6 Bold" panose="020B0703030302020204" pitchFamily="34" charset="-127"/>
            </a:endParaRPr>
          </a:p>
        </p:txBody>
      </p:sp>
      <p:sp>
        <p:nvSpPr>
          <p:cNvPr id="54" name="자유형: 도형 53">
            <a:extLst>
              <a:ext uri="{FF2B5EF4-FFF2-40B4-BE49-F238E27FC236}">
                <a16:creationId xmlns:a16="http://schemas.microsoft.com/office/drawing/2014/main" xmlns="" id="{8EB16DB1-4AC8-477B-ACD9-6AA36AC51446}"/>
              </a:ext>
            </a:extLst>
          </p:cNvPr>
          <p:cNvSpPr/>
          <p:nvPr/>
        </p:nvSpPr>
        <p:spPr>
          <a:xfrm flipH="1">
            <a:off x="8114720" y="2401025"/>
            <a:ext cx="826945" cy="826945"/>
          </a:xfrm>
          <a:custGeom>
            <a:avLst/>
            <a:gdLst>
              <a:gd name="connsiteX0" fmla="*/ 484251 w 484251"/>
              <a:gd name="connsiteY0" fmla="*/ 242126 h 484251"/>
              <a:gd name="connsiteX1" fmla="*/ 242125 w 484251"/>
              <a:gd name="connsiteY1" fmla="*/ 484251 h 484251"/>
              <a:gd name="connsiteX2" fmla="*/ 0 w 484251"/>
              <a:gd name="connsiteY2" fmla="*/ 242126 h 484251"/>
              <a:gd name="connsiteX3" fmla="*/ 242125 w 484251"/>
              <a:gd name="connsiteY3" fmla="*/ 0 h 484251"/>
              <a:gd name="connsiteX4" fmla="*/ 484251 w 484251"/>
              <a:gd name="connsiteY4" fmla="*/ 242126 h 484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251" h="484251">
                <a:moveTo>
                  <a:pt x="484251" y="242126"/>
                </a:moveTo>
                <a:cubicBezTo>
                  <a:pt x="484251" y="375848"/>
                  <a:pt x="375848" y="484251"/>
                  <a:pt x="242125" y="484251"/>
                </a:cubicBezTo>
                <a:cubicBezTo>
                  <a:pt x="108403" y="484251"/>
                  <a:pt x="0" y="375848"/>
                  <a:pt x="0" y="242126"/>
                </a:cubicBezTo>
                <a:cubicBezTo>
                  <a:pt x="0" y="108403"/>
                  <a:pt x="108403" y="0"/>
                  <a:pt x="242125" y="0"/>
                </a:cubicBezTo>
                <a:cubicBezTo>
                  <a:pt x="375848" y="0"/>
                  <a:pt x="484251" y="108403"/>
                  <a:pt x="484251" y="242126"/>
                </a:cubicBezTo>
                <a:close/>
              </a:path>
            </a:pathLst>
          </a:custGeom>
          <a:solidFill>
            <a:srgbClr val="00C3D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36000" rIns="0" bIns="0" rtlCol="0" anchor="ctr"/>
          <a:lstStyle/>
          <a:p>
            <a:pPr algn="ctr"/>
            <a:endParaRPr lang="ko-KR" altLang="en-US" sz="1600" dirty="0">
              <a:gradFill>
                <a:gsLst>
                  <a:gs pos="10619">
                    <a:schemeClr val="bg1"/>
                  </a:gs>
                  <a:gs pos="27434">
                    <a:schemeClr val="bg1"/>
                  </a:gs>
                </a:gsLst>
                <a:lin ang="5400000" scaled="0"/>
              </a:gradFill>
              <a:latin typeface="에스코어 드림 6 Bold" panose="020B0703030302020204" pitchFamily="34" charset="-127"/>
              <a:ea typeface="에스코어 드림 6 Bold" panose="020B0703030302020204" pitchFamily="34" charset="-127"/>
            </a:endParaRPr>
          </a:p>
        </p:txBody>
      </p:sp>
      <p:sp>
        <p:nvSpPr>
          <p:cNvPr id="55" name="자유형: 도형 54">
            <a:extLst>
              <a:ext uri="{FF2B5EF4-FFF2-40B4-BE49-F238E27FC236}">
                <a16:creationId xmlns:a16="http://schemas.microsoft.com/office/drawing/2014/main" xmlns="" id="{755BCC6F-C18D-4B57-8E48-C95A68D96664}"/>
              </a:ext>
            </a:extLst>
          </p:cNvPr>
          <p:cNvSpPr/>
          <p:nvPr/>
        </p:nvSpPr>
        <p:spPr>
          <a:xfrm flipH="1">
            <a:off x="8114720" y="3357345"/>
            <a:ext cx="826945" cy="826945"/>
          </a:xfrm>
          <a:custGeom>
            <a:avLst/>
            <a:gdLst>
              <a:gd name="connsiteX0" fmla="*/ 484251 w 484251"/>
              <a:gd name="connsiteY0" fmla="*/ 242126 h 484251"/>
              <a:gd name="connsiteX1" fmla="*/ 242125 w 484251"/>
              <a:gd name="connsiteY1" fmla="*/ 484251 h 484251"/>
              <a:gd name="connsiteX2" fmla="*/ 0 w 484251"/>
              <a:gd name="connsiteY2" fmla="*/ 242126 h 484251"/>
              <a:gd name="connsiteX3" fmla="*/ 242125 w 484251"/>
              <a:gd name="connsiteY3" fmla="*/ 0 h 484251"/>
              <a:gd name="connsiteX4" fmla="*/ 484251 w 484251"/>
              <a:gd name="connsiteY4" fmla="*/ 242126 h 484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251" h="484251">
                <a:moveTo>
                  <a:pt x="484251" y="242126"/>
                </a:moveTo>
                <a:cubicBezTo>
                  <a:pt x="484251" y="375848"/>
                  <a:pt x="375848" y="484251"/>
                  <a:pt x="242125" y="484251"/>
                </a:cubicBezTo>
                <a:cubicBezTo>
                  <a:pt x="108403" y="484251"/>
                  <a:pt x="0" y="375848"/>
                  <a:pt x="0" y="242126"/>
                </a:cubicBezTo>
                <a:cubicBezTo>
                  <a:pt x="0" y="108403"/>
                  <a:pt x="108403" y="0"/>
                  <a:pt x="242125" y="0"/>
                </a:cubicBezTo>
                <a:cubicBezTo>
                  <a:pt x="375848" y="0"/>
                  <a:pt x="484251" y="108403"/>
                  <a:pt x="484251" y="242126"/>
                </a:cubicBezTo>
                <a:close/>
              </a:path>
            </a:pathLst>
          </a:cu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36000" rIns="0" bIns="0" rtlCol="0" anchor="ctr"/>
          <a:lstStyle/>
          <a:p>
            <a:pPr algn="ctr"/>
            <a:endParaRPr lang="ko-KR" altLang="en-US" sz="1600" dirty="0">
              <a:gradFill>
                <a:gsLst>
                  <a:gs pos="10619">
                    <a:schemeClr val="bg1"/>
                  </a:gs>
                  <a:gs pos="27434">
                    <a:schemeClr val="bg1"/>
                  </a:gs>
                </a:gsLst>
                <a:lin ang="5400000" scaled="0"/>
              </a:gradFill>
              <a:latin typeface="에스코어 드림 6 Bold" panose="020B0703030302020204" pitchFamily="34" charset="-127"/>
              <a:ea typeface="에스코어 드림 6 Bold" panose="020B0703030302020204" pitchFamily="34" charset="-127"/>
            </a:endParaRPr>
          </a:p>
        </p:txBody>
      </p:sp>
      <p:sp>
        <p:nvSpPr>
          <p:cNvPr id="56" name="자유형: 도형 55">
            <a:extLst>
              <a:ext uri="{FF2B5EF4-FFF2-40B4-BE49-F238E27FC236}">
                <a16:creationId xmlns:a16="http://schemas.microsoft.com/office/drawing/2014/main" xmlns="" id="{E471BA39-1ED5-402E-A65C-144795CC958A}"/>
              </a:ext>
            </a:extLst>
          </p:cNvPr>
          <p:cNvSpPr/>
          <p:nvPr/>
        </p:nvSpPr>
        <p:spPr>
          <a:xfrm flipH="1">
            <a:off x="8114720" y="4318409"/>
            <a:ext cx="826945" cy="826945"/>
          </a:xfrm>
          <a:custGeom>
            <a:avLst/>
            <a:gdLst>
              <a:gd name="connsiteX0" fmla="*/ 484251 w 484251"/>
              <a:gd name="connsiteY0" fmla="*/ 242126 h 484251"/>
              <a:gd name="connsiteX1" fmla="*/ 242125 w 484251"/>
              <a:gd name="connsiteY1" fmla="*/ 484251 h 484251"/>
              <a:gd name="connsiteX2" fmla="*/ 0 w 484251"/>
              <a:gd name="connsiteY2" fmla="*/ 242126 h 484251"/>
              <a:gd name="connsiteX3" fmla="*/ 242125 w 484251"/>
              <a:gd name="connsiteY3" fmla="*/ 0 h 484251"/>
              <a:gd name="connsiteX4" fmla="*/ 484251 w 484251"/>
              <a:gd name="connsiteY4" fmla="*/ 242126 h 484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251" h="484251">
                <a:moveTo>
                  <a:pt x="484251" y="242126"/>
                </a:moveTo>
                <a:cubicBezTo>
                  <a:pt x="484251" y="375848"/>
                  <a:pt x="375848" y="484251"/>
                  <a:pt x="242125" y="484251"/>
                </a:cubicBezTo>
                <a:cubicBezTo>
                  <a:pt x="108403" y="484251"/>
                  <a:pt x="0" y="375848"/>
                  <a:pt x="0" y="242126"/>
                </a:cubicBezTo>
                <a:cubicBezTo>
                  <a:pt x="0" y="108403"/>
                  <a:pt x="108403" y="0"/>
                  <a:pt x="242125" y="0"/>
                </a:cubicBezTo>
                <a:cubicBezTo>
                  <a:pt x="375848" y="0"/>
                  <a:pt x="484251" y="108403"/>
                  <a:pt x="484251" y="242126"/>
                </a:cubicBezTo>
                <a:close/>
              </a:path>
            </a:pathLst>
          </a:custGeom>
          <a:solidFill>
            <a:srgbClr val="0073D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36000" rIns="0" bIns="0" rtlCol="0" anchor="ctr"/>
          <a:lstStyle/>
          <a:p>
            <a:pPr algn="ctr"/>
            <a:endParaRPr lang="ko-KR" altLang="en-US" sz="1600" dirty="0">
              <a:gradFill>
                <a:gsLst>
                  <a:gs pos="10619">
                    <a:schemeClr val="bg1"/>
                  </a:gs>
                  <a:gs pos="27434">
                    <a:schemeClr val="bg1"/>
                  </a:gs>
                </a:gsLst>
                <a:lin ang="5400000" scaled="0"/>
              </a:gradFill>
              <a:latin typeface="에스코어 드림 6 Bold" panose="020B0703030302020204" pitchFamily="34" charset="-127"/>
              <a:ea typeface="에스코어 드림 6 Bold" panose="020B0703030302020204" pitchFamily="34" charset="-127"/>
            </a:endParaRPr>
          </a:p>
        </p:txBody>
      </p:sp>
      <p:pic>
        <p:nvPicPr>
          <p:cNvPr id="57" name="그림 56">
            <a:extLst>
              <a:ext uri="{FF2B5EF4-FFF2-40B4-BE49-F238E27FC236}">
                <a16:creationId xmlns:a16="http://schemas.microsoft.com/office/drawing/2014/main" xmlns="" id="{C93A4786-48C5-4040-957E-44CE71A22E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584" r="46126" b="5501"/>
          <a:stretch/>
        </p:blipFill>
        <p:spPr>
          <a:xfrm>
            <a:off x="4123982" y="2161748"/>
            <a:ext cx="3944036" cy="3332086"/>
          </a:xfrm>
          <a:prstGeom prst="rect">
            <a:avLst/>
          </a:prstGeom>
        </p:spPr>
      </p:pic>
      <p:grpSp>
        <p:nvGrpSpPr>
          <p:cNvPr id="59" name="그룹 58">
            <a:extLst>
              <a:ext uri="{FF2B5EF4-FFF2-40B4-BE49-F238E27FC236}">
                <a16:creationId xmlns:a16="http://schemas.microsoft.com/office/drawing/2014/main" xmlns="" id="{0F5B537F-4F59-495A-A387-03541CE8E18F}"/>
              </a:ext>
            </a:extLst>
          </p:cNvPr>
          <p:cNvGrpSpPr>
            <a:grpSpLocks noChangeAspect="1"/>
          </p:cNvGrpSpPr>
          <p:nvPr/>
        </p:nvGrpSpPr>
        <p:grpSpPr>
          <a:xfrm>
            <a:off x="8282735" y="2616669"/>
            <a:ext cx="490914" cy="432000"/>
            <a:chOff x="7098224" y="2982339"/>
            <a:chExt cx="943976" cy="830691"/>
          </a:xfrm>
        </p:grpSpPr>
        <p:sp>
          <p:nvSpPr>
            <p:cNvPr id="60" name="자유형: 도형 59">
              <a:extLst>
                <a:ext uri="{FF2B5EF4-FFF2-40B4-BE49-F238E27FC236}">
                  <a16:creationId xmlns:a16="http://schemas.microsoft.com/office/drawing/2014/main" xmlns="" id="{625F62A4-4DC7-4ABA-B5AC-F0C1C3FF4970}"/>
                </a:ext>
              </a:extLst>
            </p:cNvPr>
            <p:cNvSpPr/>
            <p:nvPr/>
          </p:nvSpPr>
          <p:spPr>
            <a:xfrm>
              <a:off x="7098224" y="3356688"/>
              <a:ext cx="943976" cy="456342"/>
            </a:xfrm>
            <a:custGeom>
              <a:avLst/>
              <a:gdLst>
                <a:gd name="connsiteX0" fmla="*/ 941774 w 943976"/>
                <a:gd name="connsiteY0" fmla="*/ 78956 h 456342"/>
                <a:gd name="connsiteX1" fmla="*/ 843467 w 943976"/>
                <a:gd name="connsiteY1" fmla="*/ 15404 h 456342"/>
                <a:gd name="connsiteX2" fmla="*/ 674657 w 943976"/>
                <a:gd name="connsiteY2" fmla="*/ 49095 h 456342"/>
                <a:gd name="connsiteX3" fmla="*/ 618056 w 943976"/>
                <a:gd name="connsiteY3" fmla="*/ 17319 h 456342"/>
                <a:gd name="connsiteX4" fmla="*/ 366827 w 943976"/>
                <a:gd name="connsiteY4" fmla="*/ 438 h 456342"/>
                <a:gd name="connsiteX5" fmla="*/ 267527 w 943976"/>
                <a:gd name="connsiteY5" fmla="*/ 29235 h 456342"/>
                <a:gd name="connsiteX6" fmla="*/ 125528 w 943976"/>
                <a:gd name="connsiteY6" fmla="*/ 133500 h 456342"/>
                <a:gd name="connsiteX7" fmla="*/ 7361 w 943976"/>
                <a:gd name="connsiteY7" fmla="*/ 250745 h 456342"/>
                <a:gd name="connsiteX8" fmla="*/ 7222 w 943976"/>
                <a:gd name="connsiteY8" fmla="*/ 286355 h 456342"/>
                <a:gd name="connsiteX9" fmla="*/ 7361 w 943976"/>
                <a:gd name="connsiteY9" fmla="*/ 286493 h 456342"/>
                <a:gd name="connsiteX10" fmla="*/ 170213 w 943976"/>
                <a:gd name="connsiteY10" fmla="*/ 449345 h 456342"/>
                <a:gd name="connsiteX11" fmla="*/ 205961 w 943976"/>
                <a:gd name="connsiteY11" fmla="*/ 449345 h 456342"/>
                <a:gd name="connsiteX12" fmla="*/ 309233 w 943976"/>
                <a:gd name="connsiteY12" fmla="*/ 346073 h 456342"/>
                <a:gd name="connsiteX13" fmla="*/ 484001 w 943976"/>
                <a:gd name="connsiteY13" fmla="*/ 367919 h 456342"/>
                <a:gd name="connsiteX14" fmla="*/ 652811 w 943976"/>
                <a:gd name="connsiteY14" fmla="*/ 329192 h 456342"/>
                <a:gd name="connsiteX15" fmla="*/ 904040 w 943976"/>
                <a:gd name="connsiteY15" fmla="*/ 168326 h 456342"/>
                <a:gd name="connsiteX16" fmla="*/ 941774 w 943976"/>
                <a:gd name="connsiteY16" fmla="*/ 78956 h 456342"/>
                <a:gd name="connsiteX17" fmla="*/ 189080 w 943976"/>
                <a:gd name="connsiteY17" fmla="*/ 395723 h 456342"/>
                <a:gd name="connsiteX18" fmla="*/ 60983 w 943976"/>
                <a:gd name="connsiteY18" fmla="*/ 268619 h 456342"/>
                <a:gd name="connsiteX19" fmla="*/ 137444 w 943976"/>
                <a:gd name="connsiteY19" fmla="*/ 192140 h 456342"/>
                <a:gd name="connsiteX20" fmla="*/ 265541 w 943976"/>
                <a:gd name="connsiteY20" fmla="*/ 319262 h 456342"/>
                <a:gd name="connsiteX21" fmla="*/ 877229 w 943976"/>
                <a:gd name="connsiteY21" fmla="*/ 125627 h 456342"/>
                <a:gd name="connsiteX22" fmla="*/ 626000 w 943976"/>
                <a:gd name="connsiteY22" fmla="*/ 286493 h 456342"/>
                <a:gd name="connsiteX23" fmla="*/ 490952 w 943976"/>
                <a:gd name="connsiteY23" fmla="*/ 317276 h 456342"/>
                <a:gd name="connsiteX24" fmla="*/ 312212 w 943976"/>
                <a:gd name="connsiteY24" fmla="*/ 295430 h 456342"/>
                <a:gd name="connsiteX25" fmla="*/ 176171 w 943976"/>
                <a:gd name="connsiteY25" fmla="*/ 158396 h 456342"/>
                <a:gd name="connsiteX26" fmla="*/ 297317 w 943976"/>
                <a:gd name="connsiteY26" fmla="*/ 69026 h 456342"/>
                <a:gd name="connsiteX27" fmla="*/ 362926 w 943976"/>
                <a:gd name="connsiteY27" fmla="*/ 50159 h 456342"/>
                <a:gd name="connsiteX28" fmla="*/ 614155 w 943976"/>
                <a:gd name="connsiteY28" fmla="*/ 67040 h 456342"/>
                <a:gd name="connsiteX29" fmla="*/ 636994 w 943976"/>
                <a:gd name="connsiteY29" fmla="*/ 89879 h 456342"/>
                <a:gd name="connsiteX30" fmla="*/ 618056 w 943976"/>
                <a:gd name="connsiteY30" fmla="*/ 115697 h 456342"/>
                <a:gd name="connsiteX31" fmla="*/ 556490 w 943976"/>
                <a:gd name="connsiteY31" fmla="*/ 129599 h 456342"/>
                <a:gd name="connsiteX32" fmla="*/ 483008 w 943976"/>
                <a:gd name="connsiteY32" fmla="*/ 136550 h 456342"/>
                <a:gd name="connsiteX33" fmla="*/ 411512 w 943976"/>
                <a:gd name="connsiteY33" fmla="*/ 133571 h 456342"/>
                <a:gd name="connsiteX34" fmla="*/ 384701 w 943976"/>
                <a:gd name="connsiteY34" fmla="*/ 157403 h 456342"/>
                <a:gd name="connsiteX35" fmla="*/ 408533 w 943976"/>
                <a:gd name="connsiteY35" fmla="*/ 184214 h 456342"/>
                <a:gd name="connsiteX36" fmla="*/ 480029 w 943976"/>
                <a:gd name="connsiteY36" fmla="*/ 187193 h 456342"/>
                <a:gd name="connsiteX37" fmla="*/ 567413 w 943976"/>
                <a:gd name="connsiteY37" fmla="*/ 179249 h 456342"/>
                <a:gd name="connsiteX38" fmla="*/ 628979 w 943976"/>
                <a:gd name="connsiteY38" fmla="*/ 165347 h 456342"/>
                <a:gd name="connsiteX39" fmla="*/ 686644 w 943976"/>
                <a:gd name="connsiteY39" fmla="*/ 98816 h 456342"/>
                <a:gd name="connsiteX40" fmla="*/ 851553 w 943976"/>
                <a:gd name="connsiteY40" fmla="*/ 66047 h 456342"/>
                <a:gd name="connsiteX41" fmla="*/ 891273 w 943976"/>
                <a:gd name="connsiteY41" fmla="*/ 91865 h 456342"/>
                <a:gd name="connsiteX42" fmla="*/ 877371 w 943976"/>
                <a:gd name="connsiteY42" fmla="*/ 125556 h 45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43976" h="456342">
                  <a:moveTo>
                    <a:pt x="941774" y="78956"/>
                  </a:moveTo>
                  <a:cubicBezTo>
                    <a:pt x="931842" y="34491"/>
                    <a:pt x="888088" y="6206"/>
                    <a:pt x="843467" y="15404"/>
                  </a:cubicBezTo>
                  <a:lnTo>
                    <a:pt x="674657" y="49095"/>
                  </a:lnTo>
                  <a:cubicBezTo>
                    <a:pt x="661748" y="31221"/>
                    <a:pt x="641888" y="18312"/>
                    <a:pt x="618056" y="17319"/>
                  </a:cubicBezTo>
                  <a:lnTo>
                    <a:pt x="366827" y="438"/>
                  </a:lnTo>
                  <a:cubicBezTo>
                    <a:pt x="332072" y="-2541"/>
                    <a:pt x="296324" y="8382"/>
                    <a:pt x="267527" y="29235"/>
                  </a:cubicBezTo>
                  <a:lnTo>
                    <a:pt x="125528" y="133500"/>
                  </a:lnTo>
                  <a:lnTo>
                    <a:pt x="7361" y="250745"/>
                  </a:lnTo>
                  <a:cubicBezTo>
                    <a:pt x="-2511" y="260540"/>
                    <a:pt x="-2573" y="276483"/>
                    <a:pt x="7222" y="286355"/>
                  </a:cubicBezTo>
                  <a:cubicBezTo>
                    <a:pt x="7268" y="286401"/>
                    <a:pt x="7314" y="286447"/>
                    <a:pt x="7361" y="286493"/>
                  </a:cubicBezTo>
                  <a:lnTo>
                    <a:pt x="170213" y="449345"/>
                  </a:lnTo>
                  <a:cubicBezTo>
                    <a:pt x="180327" y="458614"/>
                    <a:pt x="195846" y="458614"/>
                    <a:pt x="205961" y="449345"/>
                  </a:cubicBezTo>
                  <a:lnTo>
                    <a:pt x="309233" y="346073"/>
                  </a:lnTo>
                  <a:lnTo>
                    <a:pt x="484001" y="367919"/>
                  </a:lnTo>
                  <a:cubicBezTo>
                    <a:pt x="542517" y="374870"/>
                    <a:pt x="603161" y="361961"/>
                    <a:pt x="652811" y="329192"/>
                  </a:cubicBezTo>
                  <a:lnTo>
                    <a:pt x="904040" y="168326"/>
                  </a:lnTo>
                  <a:cubicBezTo>
                    <a:pt x="934582" y="149796"/>
                    <a:pt x="949794" y="113768"/>
                    <a:pt x="941774" y="78956"/>
                  </a:cubicBezTo>
                  <a:close/>
                  <a:moveTo>
                    <a:pt x="189080" y="395723"/>
                  </a:moveTo>
                  <a:lnTo>
                    <a:pt x="60983" y="268619"/>
                  </a:lnTo>
                  <a:lnTo>
                    <a:pt x="137444" y="192140"/>
                  </a:lnTo>
                  <a:lnTo>
                    <a:pt x="265541" y="319262"/>
                  </a:lnTo>
                  <a:close/>
                  <a:moveTo>
                    <a:pt x="877229" y="125627"/>
                  </a:moveTo>
                  <a:lnTo>
                    <a:pt x="626000" y="286493"/>
                  </a:lnTo>
                  <a:cubicBezTo>
                    <a:pt x="585994" y="312291"/>
                    <a:pt x="538185" y="323190"/>
                    <a:pt x="490952" y="317276"/>
                  </a:cubicBezTo>
                  <a:lnTo>
                    <a:pt x="312212" y="295430"/>
                  </a:lnTo>
                  <a:lnTo>
                    <a:pt x="176171" y="158396"/>
                  </a:lnTo>
                  <a:lnTo>
                    <a:pt x="297317" y="69026"/>
                  </a:lnTo>
                  <a:cubicBezTo>
                    <a:pt x="316148" y="54934"/>
                    <a:pt x="339486" y="48225"/>
                    <a:pt x="362926" y="50159"/>
                  </a:cubicBezTo>
                  <a:lnTo>
                    <a:pt x="614155" y="67040"/>
                  </a:lnTo>
                  <a:cubicBezTo>
                    <a:pt x="626250" y="68212"/>
                    <a:pt x="635822" y="77784"/>
                    <a:pt x="636994" y="89879"/>
                  </a:cubicBezTo>
                  <a:cubicBezTo>
                    <a:pt x="637884" y="101969"/>
                    <a:pt x="629855" y="112915"/>
                    <a:pt x="618056" y="115697"/>
                  </a:cubicBezTo>
                  <a:lnTo>
                    <a:pt x="556490" y="129599"/>
                  </a:lnTo>
                  <a:cubicBezTo>
                    <a:pt x="532449" y="135387"/>
                    <a:pt x="507707" y="137727"/>
                    <a:pt x="483008" y="136550"/>
                  </a:cubicBezTo>
                  <a:lnTo>
                    <a:pt x="411512" y="133571"/>
                  </a:lnTo>
                  <a:cubicBezTo>
                    <a:pt x="397526" y="132748"/>
                    <a:pt x="385524" y="143418"/>
                    <a:pt x="384701" y="157403"/>
                  </a:cubicBezTo>
                  <a:cubicBezTo>
                    <a:pt x="383878" y="171388"/>
                    <a:pt x="394547" y="183391"/>
                    <a:pt x="408533" y="184214"/>
                  </a:cubicBezTo>
                  <a:lnTo>
                    <a:pt x="480029" y="187193"/>
                  </a:lnTo>
                  <a:cubicBezTo>
                    <a:pt x="509391" y="189037"/>
                    <a:pt x="538864" y="186358"/>
                    <a:pt x="567413" y="179249"/>
                  </a:cubicBezTo>
                  <a:lnTo>
                    <a:pt x="628979" y="165347"/>
                  </a:lnTo>
                  <a:cubicBezTo>
                    <a:pt x="660969" y="158653"/>
                    <a:pt x="684562" y="131434"/>
                    <a:pt x="686644" y="98816"/>
                  </a:cubicBezTo>
                  <a:lnTo>
                    <a:pt x="851553" y="66047"/>
                  </a:lnTo>
                  <a:cubicBezTo>
                    <a:pt x="869427" y="62075"/>
                    <a:pt x="887301" y="73991"/>
                    <a:pt x="891273" y="91865"/>
                  </a:cubicBezTo>
                  <a:cubicBezTo>
                    <a:pt x="895245" y="103781"/>
                    <a:pt x="889287" y="118676"/>
                    <a:pt x="877371" y="125556"/>
                  </a:cubicBezTo>
                  <a:close/>
                </a:path>
              </a:pathLst>
            </a:custGeom>
            <a:solidFill>
              <a:schemeClr val="bg1"/>
            </a:solidFill>
            <a:ln w="1773"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xmlns="" id="{956E6CBC-9D08-4FCD-B2BE-E580B40AF1A1}"/>
                </a:ext>
              </a:extLst>
            </p:cNvPr>
            <p:cNvSpPr/>
            <p:nvPr/>
          </p:nvSpPr>
          <p:spPr>
            <a:xfrm>
              <a:off x="7375020" y="2982339"/>
              <a:ext cx="615551" cy="307456"/>
            </a:xfrm>
            <a:custGeom>
              <a:avLst/>
              <a:gdLst>
                <a:gd name="connsiteX0" fmla="*/ 25486 w 615551"/>
                <a:gd name="connsiteY0" fmla="*/ 304356 h 307456"/>
                <a:gd name="connsiteX1" fmla="*/ 39388 w 615551"/>
                <a:gd name="connsiteY1" fmla="*/ 300384 h 307456"/>
                <a:gd name="connsiteX2" fmla="*/ 142660 w 615551"/>
                <a:gd name="connsiteY2" fmla="*/ 246762 h 307456"/>
                <a:gd name="connsiteX3" fmla="*/ 340267 w 615551"/>
                <a:gd name="connsiteY3" fmla="*/ 307406 h 307456"/>
                <a:gd name="connsiteX4" fmla="*/ 433609 w 615551"/>
                <a:gd name="connsiteY4" fmla="*/ 289549 h 307456"/>
                <a:gd name="connsiteX5" fmla="*/ 614335 w 615551"/>
                <a:gd name="connsiteY5" fmla="*/ 70008 h 307456"/>
                <a:gd name="connsiteX6" fmla="*/ 606391 w 615551"/>
                <a:gd name="connsiteY6" fmla="*/ 44190 h 307456"/>
                <a:gd name="connsiteX7" fmla="*/ 579580 w 615551"/>
                <a:gd name="connsiteY7" fmla="*/ 40218 h 307456"/>
                <a:gd name="connsiteX8" fmla="*/ 449497 w 615551"/>
                <a:gd name="connsiteY8" fmla="*/ 25323 h 307456"/>
                <a:gd name="connsiteX9" fmla="*/ 123793 w 615551"/>
                <a:gd name="connsiteY9" fmla="*/ 199098 h 307456"/>
                <a:gd name="connsiteX10" fmla="*/ 11584 w 615551"/>
                <a:gd name="connsiteY10" fmla="*/ 256692 h 307456"/>
                <a:gd name="connsiteX11" fmla="*/ 3640 w 615551"/>
                <a:gd name="connsiteY11" fmla="*/ 291447 h 307456"/>
                <a:gd name="connsiteX12" fmla="*/ 25486 w 615551"/>
                <a:gd name="connsiteY12" fmla="*/ 304356 h 307456"/>
                <a:gd name="connsiteX13" fmla="*/ 433609 w 615551"/>
                <a:gd name="connsiteY13" fmla="*/ 72987 h 307456"/>
                <a:gd name="connsiteX14" fmla="*/ 549790 w 615551"/>
                <a:gd name="connsiteY14" fmla="*/ 96819 h 307456"/>
                <a:gd name="connsiteX15" fmla="*/ 412756 w 615551"/>
                <a:gd name="connsiteY15" fmla="*/ 242790 h 307456"/>
                <a:gd name="connsiteX16" fmla="*/ 203233 w 615551"/>
                <a:gd name="connsiteY16" fmla="*/ 222930 h 307456"/>
                <a:gd name="connsiteX17" fmla="*/ 360127 w 615551"/>
                <a:gd name="connsiteY17" fmla="*/ 182146 h 307456"/>
                <a:gd name="connsiteX18" fmla="*/ 380980 w 615551"/>
                <a:gd name="connsiteY18" fmla="*/ 153349 h 307456"/>
                <a:gd name="connsiteX19" fmla="*/ 352183 w 615551"/>
                <a:gd name="connsiteY19" fmla="*/ 132496 h 307456"/>
                <a:gd name="connsiteX20" fmla="*/ 188356 w 615551"/>
                <a:gd name="connsiteY20" fmla="*/ 175195 h 307456"/>
                <a:gd name="connsiteX21" fmla="*/ 433627 w 615551"/>
                <a:gd name="connsiteY21" fmla="*/ 72916 h 30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5551" h="307456">
                  <a:moveTo>
                    <a:pt x="25486" y="304356"/>
                  </a:moveTo>
                  <a:cubicBezTo>
                    <a:pt x="30412" y="304441"/>
                    <a:pt x="35251" y="303058"/>
                    <a:pt x="39388" y="300384"/>
                  </a:cubicBezTo>
                  <a:cubicBezTo>
                    <a:pt x="72327" y="279786"/>
                    <a:pt x="106862" y="261855"/>
                    <a:pt x="142660" y="246762"/>
                  </a:cubicBezTo>
                  <a:cubicBezTo>
                    <a:pt x="213163" y="286482"/>
                    <a:pt x="279694" y="307406"/>
                    <a:pt x="340267" y="307406"/>
                  </a:cubicBezTo>
                  <a:cubicBezTo>
                    <a:pt x="372250" y="307617"/>
                    <a:pt x="403963" y="301551"/>
                    <a:pt x="433609" y="289549"/>
                  </a:cubicBezTo>
                  <a:cubicBezTo>
                    <a:pt x="567664" y="234846"/>
                    <a:pt x="612349" y="75966"/>
                    <a:pt x="614335" y="70008"/>
                  </a:cubicBezTo>
                  <a:cubicBezTo>
                    <a:pt x="617314" y="61142"/>
                    <a:pt x="614335" y="51123"/>
                    <a:pt x="606391" y="44190"/>
                  </a:cubicBezTo>
                  <a:cubicBezTo>
                    <a:pt x="598896" y="37966"/>
                    <a:pt x="588558" y="36435"/>
                    <a:pt x="579580" y="40218"/>
                  </a:cubicBezTo>
                  <a:cubicBezTo>
                    <a:pt x="541846" y="56177"/>
                    <a:pt x="497161" y="41211"/>
                    <a:pt x="449497" y="25323"/>
                  </a:cubicBezTo>
                  <a:cubicBezTo>
                    <a:pt x="349204" y="-8457"/>
                    <a:pt x="225079" y="-49152"/>
                    <a:pt x="123793" y="199098"/>
                  </a:cubicBezTo>
                  <a:cubicBezTo>
                    <a:pt x="84933" y="215312"/>
                    <a:pt x="47413" y="234571"/>
                    <a:pt x="11584" y="256692"/>
                  </a:cubicBezTo>
                  <a:cubicBezTo>
                    <a:pt x="-27" y="264223"/>
                    <a:pt x="-3547" y="279619"/>
                    <a:pt x="3640" y="291447"/>
                  </a:cubicBezTo>
                  <a:cubicBezTo>
                    <a:pt x="7851" y="299575"/>
                    <a:pt x="16334" y="304588"/>
                    <a:pt x="25486" y="304356"/>
                  </a:cubicBezTo>
                  <a:close/>
                  <a:moveTo>
                    <a:pt x="433609" y="72987"/>
                  </a:moveTo>
                  <a:cubicBezTo>
                    <a:pt x="471343" y="85896"/>
                    <a:pt x="510070" y="98805"/>
                    <a:pt x="549790" y="96819"/>
                  </a:cubicBezTo>
                  <a:cubicBezTo>
                    <a:pt x="528937" y="142497"/>
                    <a:pt x="487231" y="213000"/>
                    <a:pt x="412756" y="242790"/>
                  </a:cubicBezTo>
                  <a:cubicBezTo>
                    <a:pt x="353176" y="266622"/>
                    <a:pt x="282673" y="259671"/>
                    <a:pt x="203233" y="222930"/>
                  </a:cubicBezTo>
                  <a:cubicBezTo>
                    <a:pt x="289624" y="193140"/>
                    <a:pt x="359134" y="182146"/>
                    <a:pt x="360127" y="182146"/>
                  </a:cubicBezTo>
                  <a:cubicBezTo>
                    <a:pt x="374029" y="180160"/>
                    <a:pt x="382966" y="167251"/>
                    <a:pt x="380980" y="153349"/>
                  </a:cubicBezTo>
                  <a:cubicBezTo>
                    <a:pt x="378994" y="139447"/>
                    <a:pt x="366085" y="130510"/>
                    <a:pt x="352183" y="132496"/>
                  </a:cubicBezTo>
                  <a:cubicBezTo>
                    <a:pt x="296504" y="142256"/>
                    <a:pt x="241715" y="156535"/>
                    <a:pt x="188356" y="175195"/>
                  </a:cubicBezTo>
                  <a:cubicBezTo>
                    <a:pt x="266785" y="17379"/>
                    <a:pt x="345232" y="43126"/>
                    <a:pt x="433627" y="72916"/>
                  </a:cubicBezTo>
                  <a:close/>
                </a:path>
              </a:pathLst>
            </a:custGeom>
            <a:solidFill>
              <a:schemeClr val="bg1"/>
            </a:solidFill>
            <a:ln w="1773" cap="flat">
              <a:noFill/>
              <a:prstDash val="solid"/>
              <a:miter/>
            </a:ln>
          </p:spPr>
          <p:txBody>
            <a:bodyPr rtlCol="0" anchor="ctr"/>
            <a:lstStyle/>
            <a:p>
              <a:endParaRPr lang="ko-KR" altLang="en-US"/>
            </a:p>
          </p:txBody>
        </p:sp>
      </p:grpSp>
      <p:grpSp>
        <p:nvGrpSpPr>
          <p:cNvPr id="62" name="그룹 61">
            <a:extLst>
              <a:ext uri="{FF2B5EF4-FFF2-40B4-BE49-F238E27FC236}">
                <a16:creationId xmlns:a16="http://schemas.microsoft.com/office/drawing/2014/main" xmlns="" id="{BC9D82AE-81F1-4C99-99E1-70CCFBA910A6}"/>
              </a:ext>
            </a:extLst>
          </p:cNvPr>
          <p:cNvGrpSpPr/>
          <p:nvPr/>
        </p:nvGrpSpPr>
        <p:grpSpPr>
          <a:xfrm>
            <a:off x="3378471" y="3486075"/>
            <a:ext cx="570675" cy="569484"/>
            <a:chOff x="3567165" y="904928"/>
            <a:chExt cx="5055516" cy="5044958"/>
          </a:xfrm>
          <a:solidFill>
            <a:schemeClr val="bg1"/>
          </a:solidFill>
        </p:grpSpPr>
        <p:sp>
          <p:nvSpPr>
            <p:cNvPr id="63" name="자유형: 도형 62">
              <a:extLst>
                <a:ext uri="{FF2B5EF4-FFF2-40B4-BE49-F238E27FC236}">
                  <a16:creationId xmlns:a16="http://schemas.microsoft.com/office/drawing/2014/main" xmlns="" id="{D5AAE10B-6EC5-4AED-A499-9ED1C1C8FE07}"/>
                </a:ext>
              </a:extLst>
            </p:cNvPr>
            <p:cNvSpPr/>
            <p:nvPr/>
          </p:nvSpPr>
          <p:spPr>
            <a:xfrm>
              <a:off x="4809362" y="2074735"/>
              <a:ext cx="2559558" cy="2707004"/>
            </a:xfrm>
            <a:custGeom>
              <a:avLst/>
              <a:gdLst>
                <a:gd name="connsiteX0" fmla="*/ 1232335 w 2559558"/>
                <a:gd name="connsiteY0" fmla="*/ 8065 h 2707004"/>
                <a:gd name="connsiteX1" fmla="*/ 69523 w 2559558"/>
                <a:gd name="connsiteY1" fmla="*/ 541465 h 2707004"/>
                <a:gd name="connsiteX2" fmla="*/ 181 w 2559558"/>
                <a:gd name="connsiteY2" fmla="*/ 648145 h 2707004"/>
                <a:gd name="connsiteX3" fmla="*/ 181 w 2559558"/>
                <a:gd name="connsiteY3" fmla="*/ 2056321 h 2707004"/>
                <a:gd name="connsiteX4" fmla="*/ 69523 w 2559558"/>
                <a:gd name="connsiteY4" fmla="*/ 2163001 h 2707004"/>
                <a:gd name="connsiteX5" fmla="*/ 1232335 w 2559558"/>
                <a:gd name="connsiteY5" fmla="*/ 2696401 h 2707004"/>
                <a:gd name="connsiteX6" fmla="*/ 1279960 w 2559558"/>
                <a:gd name="connsiteY6" fmla="*/ 2707069 h 2707004"/>
                <a:gd name="connsiteX7" fmla="*/ 1327585 w 2559558"/>
                <a:gd name="connsiteY7" fmla="*/ 2696401 h 2707004"/>
                <a:gd name="connsiteX8" fmla="*/ 2490397 w 2559558"/>
                <a:gd name="connsiteY8" fmla="*/ 2163001 h 2707004"/>
                <a:gd name="connsiteX9" fmla="*/ 2559739 w 2559558"/>
                <a:gd name="connsiteY9" fmla="*/ 2056321 h 2707004"/>
                <a:gd name="connsiteX10" fmla="*/ 2559739 w 2559558"/>
                <a:gd name="connsiteY10" fmla="*/ 648145 h 2707004"/>
                <a:gd name="connsiteX11" fmla="*/ 2490397 w 2559558"/>
                <a:gd name="connsiteY11" fmla="*/ 541465 h 2707004"/>
                <a:gd name="connsiteX12" fmla="*/ 1327585 w 2559558"/>
                <a:gd name="connsiteY12" fmla="*/ 8065 h 2707004"/>
                <a:gd name="connsiteX13" fmla="*/ 1231573 w 2559558"/>
                <a:gd name="connsiteY13" fmla="*/ 8065 h 2707004"/>
                <a:gd name="connsiteX14" fmla="*/ 1279960 w 2559558"/>
                <a:gd name="connsiteY14" fmla="*/ 242761 h 2707004"/>
                <a:gd name="connsiteX15" fmla="*/ 2165785 w 2559558"/>
                <a:gd name="connsiteY15" fmla="*/ 648145 h 2707004"/>
                <a:gd name="connsiteX16" fmla="*/ 1279960 w 2559558"/>
                <a:gd name="connsiteY16" fmla="*/ 1053529 h 2707004"/>
                <a:gd name="connsiteX17" fmla="*/ 394135 w 2559558"/>
                <a:gd name="connsiteY17" fmla="*/ 648145 h 2707004"/>
                <a:gd name="connsiteX18" fmla="*/ 234496 w 2559558"/>
                <a:gd name="connsiteY18" fmla="*/ 829501 h 2707004"/>
                <a:gd name="connsiteX19" fmla="*/ 1162612 w 2559558"/>
                <a:gd name="connsiteY19" fmla="*/ 1256221 h 2707004"/>
                <a:gd name="connsiteX20" fmla="*/ 1162612 w 2559558"/>
                <a:gd name="connsiteY20" fmla="*/ 2408746 h 2707004"/>
                <a:gd name="connsiteX21" fmla="*/ 234496 w 2559558"/>
                <a:gd name="connsiteY21" fmla="*/ 1982026 h 2707004"/>
                <a:gd name="connsiteX22" fmla="*/ 1397308 w 2559558"/>
                <a:gd name="connsiteY22" fmla="*/ 2408365 h 2707004"/>
                <a:gd name="connsiteX23" fmla="*/ 1397308 w 2559558"/>
                <a:gd name="connsiteY23" fmla="*/ 1255840 h 2707004"/>
                <a:gd name="connsiteX24" fmla="*/ 2325424 w 2559558"/>
                <a:gd name="connsiteY24" fmla="*/ 829120 h 2707004"/>
                <a:gd name="connsiteX25" fmla="*/ 2325424 w 2559558"/>
                <a:gd name="connsiteY25" fmla="*/ 1981645 h 270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59558" h="2707004">
                  <a:moveTo>
                    <a:pt x="1232335" y="8065"/>
                  </a:moveTo>
                  <a:lnTo>
                    <a:pt x="69523" y="541465"/>
                  </a:lnTo>
                  <a:cubicBezTo>
                    <a:pt x="26851" y="562801"/>
                    <a:pt x="181" y="600139"/>
                    <a:pt x="181" y="648145"/>
                  </a:cubicBezTo>
                  <a:lnTo>
                    <a:pt x="181" y="2056321"/>
                  </a:lnTo>
                  <a:cubicBezTo>
                    <a:pt x="181" y="2103946"/>
                    <a:pt x="26851" y="2142046"/>
                    <a:pt x="69523" y="2163001"/>
                  </a:cubicBezTo>
                  <a:lnTo>
                    <a:pt x="1232335" y="2696401"/>
                  </a:lnTo>
                  <a:cubicBezTo>
                    <a:pt x="1247550" y="2702440"/>
                    <a:pt x="1263623" y="2706040"/>
                    <a:pt x="1279960" y="2707069"/>
                  </a:cubicBezTo>
                  <a:cubicBezTo>
                    <a:pt x="1296297" y="2706040"/>
                    <a:pt x="1312370" y="2702440"/>
                    <a:pt x="1327585" y="2696401"/>
                  </a:cubicBezTo>
                  <a:lnTo>
                    <a:pt x="2490397" y="2163001"/>
                  </a:lnTo>
                  <a:cubicBezTo>
                    <a:pt x="2533069" y="2141665"/>
                    <a:pt x="2559739" y="2104327"/>
                    <a:pt x="2559739" y="2056321"/>
                  </a:cubicBezTo>
                  <a:lnTo>
                    <a:pt x="2559739" y="648145"/>
                  </a:lnTo>
                  <a:cubicBezTo>
                    <a:pt x="2559739" y="600520"/>
                    <a:pt x="2533069" y="562420"/>
                    <a:pt x="2490397" y="541465"/>
                  </a:cubicBezTo>
                  <a:lnTo>
                    <a:pt x="1327585" y="8065"/>
                  </a:lnTo>
                  <a:cubicBezTo>
                    <a:pt x="1296470" y="-2603"/>
                    <a:pt x="1262688" y="-2603"/>
                    <a:pt x="1231573" y="8065"/>
                  </a:cubicBezTo>
                  <a:close/>
                  <a:moveTo>
                    <a:pt x="1279960" y="242761"/>
                  </a:moveTo>
                  <a:lnTo>
                    <a:pt x="2165785" y="648145"/>
                  </a:lnTo>
                  <a:lnTo>
                    <a:pt x="1279960" y="1053529"/>
                  </a:lnTo>
                  <a:lnTo>
                    <a:pt x="394135" y="648145"/>
                  </a:lnTo>
                  <a:close/>
                  <a:moveTo>
                    <a:pt x="234496" y="829501"/>
                  </a:moveTo>
                  <a:lnTo>
                    <a:pt x="1162612" y="1256221"/>
                  </a:lnTo>
                  <a:lnTo>
                    <a:pt x="1162612" y="2408746"/>
                  </a:lnTo>
                  <a:lnTo>
                    <a:pt x="234496" y="1982026"/>
                  </a:lnTo>
                  <a:close/>
                  <a:moveTo>
                    <a:pt x="1397308" y="2408365"/>
                  </a:moveTo>
                  <a:lnTo>
                    <a:pt x="1397308" y="1255840"/>
                  </a:lnTo>
                  <a:lnTo>
                    <a:pt x="2325424" y="829120"/>
                  </a:lnTo>
                  <a:lnTo>
                    <a:pt x="2325424" y="1981645"/>
                  </a:lnTo>
                  <a:close/>
                </a:path>
              </a:pathLst>
            </a:custGeom>
            <a:grp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xmlns="" id="{EC740089-5962-4C61-B87E-858FC69B7988}"/>
                </a:ext>
              </a:extLst>
            </p:cNvPr>
            <p:cNvSpPr/>
            <p:nvPr/>
          </p:nvSpPr>
          <p:spPr>
            <a:xfrm>
              <a:off x="4007712" y="904928"/>
              <a:ext cx="2475763" cy="1871438"/>
            </a:xfrm>
            <a:custGeom>
              <a:avLst/>
              <a:gdLst>
                <a:gd name="connsiteX0" fmla="*/ 76025 w 2475763"/>
                <a:gd name="connsiteY0" fmla="*/ 1865958 h 1871438"/>
                <a:gd name="connsiteX1" fmla="*/ 118697 w 2475763"/>
                <a:gd name="connsiteY1" fmla="*/ 1871292 h 1871438"/>
                <a:gd name="connsiteX2" fmla="*/ 225377 w 2475763"/>
                <a:gd name="connsiteY2" fmla="*/ 1796616 h 1871438"/>
                <a:gd name="connsiteX3" fmla="*/ 1814909 w 2475763"/>
                <a:gd name="connsiteY3" fmla="*/ 548460 h 1871438"/>
                <a:gd name="connsiteX4" fmla="*/ 1814909 w 2475763"/>
                <a:gd name="connsiteY4" fmla="*/ 751152 h 1871438"/>
                <a:gd name="connsiteX5" fmla="*/ 1862534 w 2475763"/>
                <a:gd name="connsiteY5" fmla="*/ 831162 h 1871438"/>
                <a:gd name="connsiteX6" fmla="*/ 1905207 w 2475763"/>
                <a:gd name="connsiteY6" fmla="*/ 841830 h 1871438"/>
                <a:gd name="connsiteX7" fmla="*/ 1952832 w 2475763"/>
                <a:gd name="connsiteY7" fmla="*/ 825828 h 1871438"/>
                <a:gd name="connsiteX8" fmla="*/ 2438607 w 2475763"/>
                <a:gd name="connsiteY8" fmla="*/ 489786 h 1871438"/>
                <a:gd name="connsiteX9" fmla="*/ 2475945 w 2475763"/>
                <a:gd name="connsiteY9" fmla="*/ 420444 h 1871438"/>
                <a:gd name="connsiteX10" fmla="*/ 2438607 w 2475763"/>
                <a:gd name="connsiteY10" fmla="*/ 351102 h 1871438"/>
                <a:gd name="connsiteX11" fmla="*/ 1952832 w 2475763"/>
                <a:gd name="connsiteY11" fmla="*/ 15060 h 1871438"/>
                <a:gd name="connsiteX12" fmla="*/ 1862153 w 2475763"/>
                <a:gd name="connsiteY12" fmla="*/ 9726 h 1871438"/>
                <a:gd name="connsiteX13" fmla="*/ 1814909 w 2475763"/>
                <a:gd name="connsiteY13" fmla="*/ 74115 h 1871438"/>
                <a:gd name="connsiteX14" fmla="*/ 1814909 w 2475763"/>
                <a:gd name="connsiteY14" fmla="*/ 314145 h 1871438"/>
                <a:gd name="connsiteX15" fmla="*/ 6683 w 2475763"/>
                <a:gd name="connsiteY15" fmla="*/ 1711272 h 1871438"/>
                <a:gd name="connsiteX16" fmla="*/ 76025 w 2475763"/>
                <a:gd name="connsiteY16" fmla="*/ 1865958 h 1871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5763" h="1871438">
                  <a:moveTo>
                    <a:pt x="76025" y="1865958"/>
                  </a:moveTo>
                  <a:cubicBezTo>
                    <a:pt x="89799" y="1870349"/>
                    <a:pt x="104267" y="1872159"/>
                    <a:pt x="118697" y="1871292"/>
                  </a:cubicBezTo>
                  <a:cubicBezTo>
                    <a:pt x="166875" y="1872787"/>
                    <a:pt x="210290" y="1842393"/>
                    <a:pt x="225377" y="1796616"/>
                  </a:cubicBezTo>
                  <a:cubicBezTo>
                    <a:pt x="487516" y="1121496"/>
                    <a:pt x="1096882" y="643002"/>
                    <a:pt x="1814909" y="548460"/>
                  </a:cubicBezTo>
                  <a:lnTo>
                    <a:pt x="1814909" y="751152"/>
                  </a:lnTo>
                  <a:cubicBezTo>
                    <a:pt x="1814222" y="784724"/>
                    <a:pt x="1832696" y="815761"/>
                    <a:pt x="1862534" y="831162"/>
                  </a:cubicBezTo>
                  <a:cubicBezTo>
                    <a:pt x="1875796" y="837825"/>
                    <a:pt x="1890369" y="841469"/>
                    <a:pt x="1905207" y="841830"/>
                  </a:cubicBezTo>
                  <a:cubicBezTo>
                    <a:pt x="1922455" y="842173"/>
                    <a:pt x="1939289" y="836517"/>
                    <a:pt x="1952832" y="825828"/>
                  </a:cubicBezTo>
                  <a:lnTo>
                    <a:pt x="2438607" y="489786"/>
                  </a:lnTo>
                  <a:cubicBezTo>
                    <a:pt x="2460914" y="473518"/>
                    <a:pt x="2474640" y="448020"/>
                    <a:pt x="2475945" y="420444"/>
                  </a:cubicBezTo>
                  <a:cubicBezTo>
                    <a:pt x="2474640" y="392868"/>
                    <a:pt x="2460914" y="367370"/>
                    <a:pt x="2438607" y="351102"/>
                  </a:cubicBezTo>
                  <a:lnTo>
                    <a:pt x="1952832" y="15060"/>
                  </a:lnTo>
                  <a:cubicBezTo>
                    <a:pt x="1926161" y="-942"/>
                    <a:pt x="1888823" y="-6276"/>
                    <a:pt x="1862153" y="9726"/>
                  </a:cubicBezTo>
                  <a:cubicBezTo>
                    <a:pt x="1833305" y="17528"/>
                    <a:pt x="1813695" y="44255"/>
                    <a:pt x="1814909" y="74115"/>
                  </a:cubicBezTo>
                  <a:lnTo>
                    <a:pt x="1814909" y="314145"/>
                  </a:lnTo>
                  <a:cubicBezTo>
                    <a:pt x="1000070" y="409360"/>
                    <a:pt x="304444" y="946832"/>
                    <a:pt x="6683" y="1711272"/>
                  </a:cubicBezTo>
                  <a:cubicBezTo>
                    <a:pt x="-14005" y="1773022"/>
                    <a:pt x="16161" y="1840316"/>
                    <a:pt x="76025" y="1865958"/>
                  </a:cubicBez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xmlns="" id="{2F098432-5939-4F3E-8638-D13D277B5612}"/>
                </a:ext>
              </a:extLst>
            </p:cNvPr>
            <p:cNvSpPr/>
            <p:nvPr/>
          </p:nvSpPr>
          <p:spPr>
            <a:xfrm>
              <a:off x="3567165" y="3032188"/>
              <a:ext cx="1871135" cy="2475186"/>
            </a:xfrm>
            <a:custGeom>
              <a:avLst/>
              <a:gdLst>
                <a:gd name="connsiteX0" fmla="*/ 1796733 w 1871135"/>
                <a:gd name="connsiteY0" fmla="*/ 2251012 h 2475186"/>
                <a:gd name="connsiteX1" fmla="*/ 548577 w 1871135"/>
                <a:gd name="connsiteY1" fmla="*/ 661480 h 2475186"/>
                <a:gd name="connsiteX2" fmla="*/ 751269 w 1871135"/>
                <a:gd name="connsiteY2" fmla="*/ 661480 h 2475186"/>
                <a:gd name="connsiteX3" fmla="*/ 831279 w 1871135"/>
                <a:gd name="connsiteY3" fmla="*/ 613855 h 2475186"/>
                <a:gd name="connsiteX4" fmla="*/ 825945 w 1871135"/>
                <a:gd name="connsiteY4" fmla="*/ 523177 h 2475186"/>
                <a:gd name="connsiteX5" fmla="*/ 489903 w 1871135"/>
                <a:gd name="connsiteY5" fmla="*/ 37402 h 2475186"/>
                <a:gd name="connsiteX6" fmla="*/ 420561 w 1871135"/>
                <a:gd name="connsiteY6" fmla="*/ 64 h 2475186"/>
                <a:gd name="connsiteX7" fmla="*/ 351219 w 1871135"/>
                <a:gd name="connsiteY7" fmla="*/ 37402 h 2475186"/>
                <a:gd name="connsiteX8" fmla="*/ 15177 w 1871135"/>
                <a:gd name="connsiteY8" fmla="*/ 523177 h 2475186"/>
                <a:gd name="connsiteX9" fmla="*/ 9843 w 1871135"/>
                <a:gd name="connsiteY9" fmla="*/ 613855 h 2475186"/>
                <a:gd name="connsiteX10" fmla="*/ 73851 w 1871135"/>
                <a:gd name="connsiteY10" fmla="*/ 661480 h 2475186"/>
                <a:gd name="connsiteX11" fmla="*/ 313881 w 1871135"/>
                <a:gd name="connsiteY11" fmla="*/ 661480 h 2475186"/>
                <a:gd name="connsiteX12" fmla="*/ 1711389 w 1871135"/>
                <a:gd name="connsiteY12" fmla="*/ 2469706 h 2475186"/>
                <a:gd name="connsiteX13" fmla="*/ 1754061 w 1871135"/>
                <a:gd name="connsiteY13" fmla="*/ 2475040 h 2475186"/>
                <a:gd name="connsiteX14" fmla="*/ 1860741 w 1871135"/>
                <a:gd name="connsiteY14" fmla="*/ 2400364 h 2475186"/>
                <a:gd name="connsiteX15" fmla="*/ 1809763 w 1871135"/>
                <a:gd name="connsiteY15" fmla="*/ 2256222 h 2475186"/>
                <a:gd name="connsiteX16" fmla="*/ 1796733 w 1871135"/>
                <a:gd name="connsiteY16" fmla="*/ 2251012 h 2475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71135" h="2475186">
                  <a:moveTo>
                    <a:pt x="1796733" y="2251012"/>
                  </a:moveTo>
                  <a:cubicBezTo>
                    <a:pt x="1121613" y="1988874"/>
                    <a:pt x="643122" y="1379512"/>
                    <a:pt x="548577" y="661480"/>
                  </a:cubicBezTo>
                  <a:lnTo>
                    <a:pt x="751269" y="661480"/>
                  </a:lnTo>
                  <a:cubicBezTo>
                    <a:pt x="784841" y="662166"/>
                    <a:pt x="815878" y="643697"/>
                    <a:pt x="831279" y="613855"/>
                  </a:cubicBezTo>
                  <a:cubicBezTo>
                    <a:pt x="845741" y="584832"/>
                    <a:pt x="843710" y="550304"/>
                    <a:pt x="825945" y="523177"/>
                  </a:cubicBezTo>
                  <a:lnTo>
                    <a:pt x="489903" y="37402"/>
                  </a:lnTo>
                  <a:cubicBezTo>
                    <a:pt x="473634" y="15094"/>
                    <a:pt x="448136" y="1369"/>
                    <a:pt x="420561" y="64"/>
                  </a:cubicBezTo>
                  <a:cubicBezTo>
                    <a:pt x="392986" y="1369"/>
                    <a:pt x="367487" y="15094"/>
                    <a:pt x="351219" y="37402"/>
                  </a:cubicBezTo>
                  <a:lnTo>
                    <a:pt x="15177" y="523177"/>
                  </a:lnTo>
                  <a:cubicBezTo>
                    <a:pt x="-825" y="549847"/>
                    <a:pt x="-6159" y="587185"/>
                    <a:pt x="9843" y="613855"/>
                  </a:cubicBezTo>
                  <a:cubicBezTo>
                    <a:pt x="25845" y="640525"/>
                    <a:pt x="41847" y="661480"/>
                    <a:pt x="73851" y="661480"/>
                  </a:cubicBezTo>
                  <a:lnTo>
                    <a:pt x="313881" y="661480"/>
                  </a:lnTo>
                  <a:cubicBezTo>
                    <a:pt x="409169" y="1476410"/>
                    <a:pt x="946801" y="2172050"/>
                    <a:pt x="1711389" y="2469706"/>
                  </a:cubicBezTo>
                  <a:cubicBezTo>
                    <a:pt x="1725163" y="2474097"/>
                    <a:pt x="1739630" y="2475907"/>
                    <a:pt x="1754061" y="2475040"/>
                  </a:cubicBezTo>
                  <a:cubicBezTo>
                    <a:pt x="1802239" y="2476535"/>
                    <a:pt x="1845654" y="2446141"/>
                    <a:pt x="1860741" y="2400364"/>
                  </a:cubicBezTo>
                  <a:cubicBezTo>
                    <a:pt x="1886467" y="2346481"/>
                    <a:pt x="1863643" y="2281949"/>
                    <a:pt x="1809763" y="2256222"/>
                  </a:cubicBezTo>
                  <a:cubicBezTo>
                    <a:pt x="1805537" y="2254203"/>
                    <a:pt x="1801185" y="2252469"/>
                    <a:pt x="1796733" y="2251012"/>
                  </a:cubicBezTo>
                  <a:close/>
                </a:path>
              </a:pathLst>
            </a:custGeom>
            <a:grp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xmlns="" id="{DD4AE80C-D0EA-498D-86DA-339558C7221D}"/>
                </a:ext>
              </a:extLst>
            </p:cNvPr>
            <p:cNvSpPr/>
            <p:nvPr/>
          </p:nvSpPr>
          <p:spPr>
            <a:xfrm>
              <a:off x="5694416" y="4075688"/>
              <a:ext cx="2476283" cy="1874198"/>
            </a:xfrm>
            <a:custGeom>
              <a:avLst/>
              <a:gdLst>
                <a:gd name="connsiteX0" fmla="*/ 2400490 w 2476283"/>
                <a:gd name="connsiteY0" fmla="*/ 7362 h 1874198"/>
                <a:gd name="connsiteX1" fmla="*/ 2251138 w 2476283"/>
                <a:gd name="connsiteY1" fmla="*/ 71370 h 1874198"/>
                <a:gd name="connsiteX2" fmla="*/ 661606 w 2476283"/>
                <a:gd name="connsiteY2" fmla="*/ 1324860 h 1874198"/>
                <a:gd name="connsiteX3" fmla="*/ 661606 w 2476283"/>
                <a:gd name="connsiteY3" fmla="*/ 1122168 h 1874198"/>
                <a:gd name="connsiteX4" fmla="*/ 613981 w 2476283"/>
                <a:gd name="connsiteY4" fmla="*/ 1042158 h 1874198"/>
                <a:gd name="connsiteX5" fmla="*/ 523303 w 2476283"/>
                <a:gd name="connsiteY5" fmla="*/ 1047492 h 1874198"/>
                <a:gd name="connsiteX6" fmla="*/ 37528 w 2476283"/>
                <a:gd name="connsiteY6" fmla="*/ 1383534 h 1874198"/>
                <a:gd name="connsiteX7" fmla="*/ 13906 w 2476283"/>
                <a:gd name="connsiteY7" fmla="*/ 1498596 h 1874198"/>
                <a:gd name="connsiteX8" fmla="*/ 37528 w 2476283"/>
                <a:gd name="connsiteY8" fmla="*/ 1522218 h 1874198"/>
                <a:gd name="connsiteX9" fmla="*/ 523303 w 2476283"/>
                <a:gd name="connsiteY9" fmla="*/ 1858260 h 1874198"/>
                <a:gd name="connsiteX10" fmla="*/ 570928 w 2476283"/>
                <a:gd name="connsiteY10" fmla="*/ 1874262 h 1874198"/>
                <a:gd name="connsiteX11" fmla="*/ 613600 w 2476283"/>
                <a:gd name="connsiteY11" fmla="*/ 1863594 h 1874198"/>
                <a:gd name="connsiteX12" fmla="*/ 661225 w 2476283"/>
                <a:gd name="connsiteY12" fmla="*/ 1783584 h 1874198"/>
                <a:gd name="connsiteX13" fmla="*/ 661225 w 2476283"/>
                <a:gd name="connsiteY13" fmla="*/ 1543554 h 1874198"/>
                <a:gd name="connsiteX14" fmla="*/ 2469832 w 2476283"/>
                <a:gd name="connsiteY14" fmla="*/ 146046 h 1874198"/>
                <a:gd name="connsiteX15" fmla="*/ 2400490 w 2476283"/>
                <a:gd name="connsiteY15" fmla="*/ 7362 h 187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76283" h="1874198">
                  <a:moveTo>
                    <a:pt x="2400490" y="7362"/>
                  </a:moveTo>
                  <a:cubicBezTo>
                    <a:pt x="2341816" y="-13974"/>
                    <a:pt x="2272474" y="12696"/>
                    <a:pt x="2251138" y="71370"/>
                  </a:cubicBezTo>
                  <a:cubicBezTo>
                    <a:pt x="1991220" y="749054"/>
                    <a:pt x="1381210" y="1230096"/>
                    <a:pt x="661606" y="1324860"/>
                  </a:cubicBezTo>
                  <a:lnTo>
                    <a:pt x="661606" y="1122168"/>
                  </a:lnTo>
                  <a:cubicBezTo>
                    <a:pt x="662292" y="1088592"/>
                    <a:pt x="643823" y="1057560"/>
                    <a:pt x="613981" y="1042158"/>
                  </a:cubicBezTo>
                  <a:cubicBezTo>
                    <a:pt x="587311" y="1026156"/>
                    <a:pt x="549973" y="1031490"/>
                    <a:pt x="523303" y="1047492"/>
                  </a:cubicBezTo>
                  <a:lnTo>
                    <a:pt x="37528" y="1383534"/>
                  </a:lnTo>
                  <a:cubicBezTo>
                    <a:pt x="-768" y="1408785"/>
                    <a:pt x="-11345" y="1460296"/>
                    <a:pt x="13906" y="1498596"/>
                  </a:cubicBezTo>
                  <a:cubicBezTo>
                    <a:pt x="20099" y="1507988"/>
                    <a:pt x="28135" y="1516027"/>
                    <a:pt x="37528" y="1522218"/>
                  </a:cubicBezTo>
                  <a:lnTo>
                    <a:pt x="523303" y="1858260"/>
                  </a:lnTo>
                  <a:cubicBezTo>
                    <a:pt x="537224" y="1868233"/>
                    <a:pt x="553812" y="1873805"/>
                    <a:pt x="570928" y="1874262"/>
                  </a:cubicBezTo>
                  <a:cubicBezTo>
                    <a:pt x="585673" y="1873243"/>
                    <a:pt x="600113" y="1869633"/>
                    <a:pt x="613600" y="1863594"/>
                  </a:cubicBezTo>
                  <a:cubicBezTo>
                    <a:pt x="642794" y="1847516"/>
                    <a:pt x="661016" y="1816912"/>
                    <a:pt x="661225" y="1783584"/>
                  </a:cubicBezTo>
                  <a:lnTo>
                    <a:pt x="661225" y="1543554"/>
                  </a:lnTo>
                  <a:cubicBezTo>
                    <a:pt x="1476308" y="1448428"/>
                    <a:pt x="2172138" y="910761"/>
                    <a:pt x="2469832" y="146046"/>
                  </a:cubicBezTo>
                  <a:cubicBezTo>
                    <a:pt x="2491168" y="98421"/>
                    <a:pt x="2459164" y="34032"/>
                    <a:pt x="2400490" y="7362"/>
                  </a:cubicBezTo>
                  <a:close/>
                </a:path>
              </a:pathLst>
            </a:custGeom>
            <a:grp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xmlns="" id="{4839B937-219D-41DA-AA17-CF34B0608F0C}"/>
                </a:ext>
              </a:extLst>
            </p:cNvPr>
            <p:cNvSpPr/>
            <p:nvPr/>
          </p:nvSpPr>
          <p:spPr>
            <a:xfrm>
              <a:off x="6743259" y="1344680"/>
              <a:ext cx="1879422" cy="2476950"/>
            </a:xfrm>
            <a:custGeom>
              <a:avLst/>
              <a:gdLst>
                <a:gd name="connsiteX0" fmla="*/ 1869045 w 1879422"/>
                <a:gd name="connsiteY0" fmla="*/ 1863213 h 2476950"/>
                <a:gd name="connsiteX1" fmla="*/ 1794369 w 1879422"/>
                <a:gd name="connsiteY1" fmla="*/ 1815588 h 2476950"/>
                <a:gd name="connsiteX2" fmla="*/ 1554339 w 1879422"/>
                <a:gd name="connsiteY2" fmla="*/ 1815588 h 2476950"/>
                <a:gd name="connsiteX3" fmla="*/ 156831 w 1879422"/>
                <a:gd name="connsiteY3" fmla="*/ 7362 h 2476950"/>
                <a:gd name="connsiteX4" fmla="*/ 7479 w 1879422"/>
                <a:gd name="connsiteY4" fmla="*/ 71370 h 2476950"/>
                <a:gd name="connsiteX5" fmla="*/ 71487 w 1879422"/>
                <a:gd name="connsiteY5" fmla="*/ 220722 h 2476950"/>
                <a:gd name="connsiteX6" fmla="*/ 1319262 w 1879422"/>
                <a:gd name="connsiteY6" fmla="*/ 1815588 h 2476950"/>
                <a:gd name="connsiteX7" fmla="*/ 1116951 w 1879422"/>
                <a:gd name="connsiteY7" fmla="*/ 1815588 h 2476950"/>
                <a:gd name="connsiteX8" fmla="*/ 1036941 w 1879422"/>
                <a:gd name="connsiteY8" fmla="*/ 1863213 h 2476950"/>
                <a:gd name="connsiteX9" fmla="*/ 1042275 w 1879422"/>
                <a:gd name="connsiteY9" fmla="*/ 1953891 h 2476950"/>
                <a:gd name="connsiteX10" fmla="*/ 1378317 w 1879422"/>
                <a:gd name="connsiteY10" fmla="*/ 2439666 h 2476950"/>
                <a:gd name="connsiteX11" fmla="*/ 1493379 w 1879422"/>
                <a:gd name="connsiteY11" fmla="*/ 2463288 h 2476950"/>
                <a:gd name="connsiteX12" fmla="*/ 1517001 w 1879422"/>
                <a:gd name="connsiteY12" fmla="*/ 2439666 h 2476950"/>
                <a:gd name="connsiteX13" fmla="*/ 1853043 w 1879422"/>
                <a:gd name="connsiteY13" fmla="*/ 1953891 h 2476950"/>
                <a:gd name="connsiteX14" fmla="*/ 1869045 w 1879422"/>
                <a:gd name="connsiteY14" fmla="*/ 1863213 h 247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9422" h="2476950">
                  <a:moveTo>
                    <a:pt x="1869045" y="1863213"/>
                  </a:moveTo>
                  <a:cubicBezTo>
                    <a:pt x="1853043" y="1836543"/>
                    <a:pt x="1826373" y="1815588"/>
                    <a:pt x="1794369" y="1815588"/>
                  </a:cubicBezTo>
                  <a:lnTo>
                    <a:pt x="1554339" y="1815588"/>
                  </a:lnTo>
                  <a:cubicBezTo>
                    <a:pt x="1459051" y="1000658"/>
                    <a:pt x="921422" y="305013"/>
                    <a:pt x="156831" y="7362"/>
                  </a:cubicBezTo>
                  <a:cubicBezTo>
                    <a:pt x="98157" y="-13974"/>
                    <a:pt x="28815" y="12696"/>
                    <a:pt x="7479" y="71370"/>
                  </a:cubicBezTo>
                  <a:cubicBezTo>
                    <a:pt x="-13857" y="130044"/>
                    <a:pt x="12813" y="199386"/>
                    <a:pt x="71487" y="220722"/>
                  </a:cubicBezTo>
                  <a:cubicBezTo>
                    <a:pt x="754239" y="492756"/>
                    <a:pt x="1224012" y="1100832"/>
                    <a:pt x="1319262" y="1815588"/>
                  </a:cubicBezTo>
                  <a:lnTo>
                    <a:pt x="1116951" y="1815588"/>
                  </a:lnTo>
                  <a:cubicBezTo>
                    <a:pt x="1083375" y="1814902"/>
                    <a:pt x="1052343" y="1833371"/>
                    <a:pt x="1036941" y="1863213"/>
                  </a:cubicBezTo>
                  <a:cubicBezTo>
                    <a:pt x="1022482" y="1892236"/>
                    <a:pt x="1024511" y="1926764"/>
                    <a:pt x="1042275" y="1953891"/>
                  </a:cubicBezTo>
                  <a:lnTo>
                    <a:pt x="1378317" y="2439666"/>
                  </a:lnTo>
                  <a:cubicBezTo>
                    <a:pt x="1403568" y="2477966"/>
                    <a:pt x="1455079" y="2488539"/>
                    <a:pt x="1493379" y="2463288"/>
                  </a:cubicBezTo>
                  <a:cubicBezTo>
                    <a:pt x="1502771" y="2457097"/>
                    <a:pt x="1510810" y="2449058"/>
                    <a:pt x="1517001" y="2439666"/>
                  </a:cubicBezTo>
                  <a:lnTo>
                    <a:pt x="1853043" y="1953891"/>
                  </a:lnTo>
                  <a:cubicBezTo>
                    <a:pt x="1880932" y="1932298"/>
                    <a:pt x="1887857" y="1893045"/>
                    <a:pt x="1869045" y="1863213"/>
                  </a:cubicBezTo>
                  <a:close/>
                </a:path>
              </a:pathLst>
            </a:custGeom>
            <a:grpFill/>
            <a:ln w="9525" cap="flat">
              <a:noFill/>
              <a:prstDash val="solid"/>
              <a:miter/>
            </a:ln>
          </p:spPr>
          <p:txBody>
            <a:bodyPr rtlCol="0" anchor="ctr"/>
            <a:lstStyle/>
            <a:p>
              <a:endParaRPr lang="ko-KR" altLang="en-US"/>
            </a:p>
          </p:txBody>
        </p:sp>
      </p:grpSp>
      <p:grpSp>
        <p:nvGrpSpPr>
          <p:cNvPr id="68" name="그룹 67">
            <a:extLst>
              <a:ext uri="{FF2B5EF4-FFF2-40B4-BE49-F238E27FC236}">
                <a16:creationId xmlns:a16="http://schemas.microsoft.com/office/drawing/2014/main" xmlns="" id="{31D85D0F-7D93-4122-8855-E47C212DF545}"/>
              </a:ext>
            </a:extLst>
          </p:cNvPr>
          <p:cNvGrpSpPr/>
          <p:nvPr/>
        </p:nvGrpSpPr>
        <p:grpSpPr>
          <a:xfrm>
            <a:off x="3352827" y="2569427"/>
            <a:ext cx="621963" cy="485397"/>
            <a:chOff x="3567111" y="1452847"/>
            <a:chExt cx="5061966" cy="3950494"/>
          </a:xfrm>
        </p:grpSpPr>
        <p:sp>
          <p:nvSpPr>
            <p:cNvPr id="69" name="자유형: 도형 68">
              <a:extLst>
                <a:ext uri="{FF2B5EF4-FFF2-40B4-BE49-F238E27FC236}">
                  <a16:creationId xmlns:a16="http://schemas.microsoft.com/office/drawing/2014/main" xmlns="" id="{A280E89A-86C1-4AE3-871B-D8151BE6074F}"/>
                </a:ext>
              </a:extLst>
            </p:cNvPr>
            <p:cNvSpPr/>
            <p:nvPr/>
          </p:nvSpPr>
          <p:spPr>
            <a:xfrm>
              <a:off x="4329873" y="1452847"/>
              <a:ext cx="3529488" cy="1042894"/>
            </a:xfrm>
            <a:custGeom>
              <a:avLst/>
              <a:gdLst>
                <a:gd name="connsiteX0" fmla="*/ 3098970 w 3529488"/>
                <a:gd name="connsiteY0" fmla="*/ 35777 h 1042894"/>
                <a:gd name="connsiteX1" fmla="*/ 2917995 w 3529488"/>
                <a:gd name="connsiteY1" fmla="*/ 35777 h 1042894"/>
                <a:gd name="connsiteX2" fmla="*/ 2917995 w 3529488"/>
                <a:gd name="connsiteY2" fmla="*/ 216752 h 1042894"/>
                <a:gd name="connsiteX3" fmla="*/ 3094017 w 3529488"/>
                <a:gd name="connsiteY3" fmla="*/ 392774 h 1042894"/>
                <a:gd name="connsiteX4" fmla="*/ 127931 w 3529488"/>
                <a:gd name="connsiteY4" fmla="*/ 392774 h 1042894"/>
                <a:gd name="connsiteX5" fmla="*/ -85 w 3529488"/>
                <a:gd name="connsiteY5" fmla="*/ 521171 h 1042894"/>
                <a:gd name="connsiteX6" fmla="*/ 127931 w 3529488"/>
                <a:gd name="connsiteY6" fmla="*/ 649187 h 1042894"/>
                <a:gd name="connsiteX7" fmla="*/ 3093636 w 3529488"/>
                <a:gd name="connsiteY7" fmla="*/ 649187 h 1042894"/>
                <a:gd name="connsiteX8" fmla="*/ 2917995 w 3529488"/>
                <a:gd name="connsiteY8" fmla="*/ 824828 h 1042894"/>
                <a:gd name="connsiteX9" fmla="*/ 2917995 w 3529488"/>
                <a:gd name="connsiteY9" fmla="*/ 1005803 h 1042894"/>
                <a:gd name="connsiteX10" fmla="*/ 3098970 w 3529488"/>
                <a:gd name="connsiteY10" fmla="*/ 1005803 h 1042894"/>
                <a:gd name="connsiteX11" fmla="*/ 3493686 w 3529488"/>
                <a:gd name="connsiteY11" fmla="*/ 611849 h 1042894"/>
                <a:gd name="connsiteX12" fmla="*/ 3493686 w 3529488"/>
                <a:gd name="connsiteY12" fmla="*/ 430874 h 104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29488" h="1042894">
                  <a:moveTo>
                    <a:pt x="3098970" y="35777"/>
                  </a:moveTo>
                  <a:cubicBezTo>
                    <a:pt x="3051345" y="-11848"/>
                    <a:pt x="2970954" y="-11848"/>
                    <a:pt x="2917995" y="35777"/>
                  </a:cubicBezTo>
                  <a:cubicBezTo>
                    <a:pt x="2870370" y="83402"/>
                    <a:pt x="2870370" y="163793"/>
                    <a:pt x="2917995" y="216752"/>
                  </a:cubicBezTo>
                  <a:lnTo>
                    <a:pt x="3094017" y="392774"/>
                  </a:lnTo>
                  <a:lnTo>
                    <a:pt x="127931" y="392774"/>
                  </a:lnTo>
                  <a:cubicBezTo>
                    <a:pt x="57494" y="393753"/>
                    <a:pt x="687" y="450728"/>
                    <a:pt x="-85" y="521171"/>
                  </a:cubicBezTo>
                  <a:cubicBezTo>
                    <a:pt x="887" y="591466"/>
                    <a:pt x="57637" y="648214"/>
                    <a:pt x="127931" y="649187"/>
                  </a:cubicBezTo>
                  <a:lnTo>
                    <a:pt x="3093636" y="649187"/>
                  </a:lnTo>
                  <a:lnTo>
                    <a:pt x="2917995" y="824828"/>
                  </a:lnTo>
                  <a:cubicBezTo>
                    <a:pt x="2870370" y="872453"/>
                    <a:pt x="2870370" y="952844"/>
                    <a:pt x="2917995" y="1005803"/>
                  </a:cubicBezTo>
                  <a:cubicBezTo>
                    <a:pt x="2968153" y="1055336"/>
                    <a:pt x="3048811" y="1055336"/>
                    <a:pt x="3098970" y="1005803"/>
                  </a:cubicBezTo>
                  <a:lnTo>
                    <a:pt x="3493686" y="611849"/>
                  </a:lnTo>
                  <a:cubicBezTo>
                    <a:pt x="3541311" y="564224"/>
                    <a:pt x="3541311" y="483833"/>
                    <a:pt x="3493686" y="430874"/>
                  </a:cubicBezTo>
                  <a:close/>
                </a:path>
              </a:pathLst>
            </a:custGeom>
            <a:solidFill>
              <a:schemeClr val="bg1"/>
            </a:solid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xmlns="" id="{8898D678-DA3D-44CB-A2F2-8DBB77AC88B8}"/>
                </a:ext>
              </a:extLst>
            </p:cNvPr>
            <p:cNvSpPr/>
            <p:nvPr/>
          </p:nvSpPr>
          <p:spPr>
            <a:xfrm>
              <a:off x="3567111" y="2683001"/>
              <a:ext cx="5061966" cy="2720340"/>
            </a:xfrm>
            <a:custGeom>
              <a:avLst/>
              <a:gdLst>
                <a:gd name="connsiteX0" fmla="*/ 4267116 w 5061966"/>
                <a:gd name="connsiteY0" fmla="*/ 1125533 h 2720340"/>
                <a:gd name="connsiteX1" fmla="*/ 4214157 w 5061966"/>
                <a:gd name="connsiteY1" fmla="*/ 1125533 h 2720340"/>
                <a:gd name="connsiteX2" fmla="*/ 4214157 w 5061966"/>
                <a:gd name="connsiteY2" fmla="*/ 128075 h 2720340"/>
                <a:gd name="connsiteX3" fmla="*/ 4086141 w 5061966"/>
                <a:gd name="connsiteY3" fmla="*/ 59 h 2720340"/>
                <a:gd name="connsiteX4" fmla="*/ 2838366 w 5061966"/>
                <a:gd name="connsiteY4" fmla="*/ 59 h 2720340"/>
                <a:gd name="connsiteX5" fmla="*/ 2709207 w 5061966"/>
                <a:gd name="connsiteY5" fmla="*/ 128075 h 2720340"/>
                <a:gd name="connsiteX6" fmla="*/ 2709207 w 5061966"/>
                <a:gd name="connsiteY6" fmla="*/ 1130867 h 2720340"/>
                <a:gd name="connsiteX7" fmla="*/ 2347257 w 5061966"/>
                <a:gd name="connsiteY7" fmla="*/ 1130867 h 2720340"/>
                <a:gd name="connsiteX8" fmla="*/ 2347257 w 5061966"/>
                <a:gd name="connsiteY8" fmla="*/ 128075 h 2720340"/>
                <a:gd name="connsiteX9" fmla="*/ 2219241 w 5061966"/>
                <a:gd name="connsiteY9" fmla="*/ 59 h 2720340"/>
                <a:gd name="connsiteX10" fmla="*/ 975656 w 5061966"/>
                <a:gd name="connsiteY10" fmla="*/ 59 h 2720340"/>
                <a:gd name="connsiteX11" fmla="*/ 848022 w 5061966"/>
                <a:gd name="connsiteY11" fmla="*/ 128075 h 2720340"/>
                <a:gd name="connsiteX12" fmla="*/ 848022 w 5061966"/>
                <a:gd name="connsiteY12" fmla="*/ 1130867 h 2720340"/>
                <a:gd name="connsiteX13" fmla="*/ 794681 w 5061966"/>
                <a:gd name="connsiteY13" fmla="*/ 1130867 h 2720340"/>
                <a:gd name="connsiteX14" fmla="*/ -85 w 5061966"/>
                <a:gd name="connsiteY14" fmla="*/ 1925633 h 2720340"/>
                <a:gd name="connsiteX15" fmla="*/ 794681 w 5061966"/>
                <a:gd name="connsiteY15" fmla="*/ 2720399 h 2720340"/>
                <a:gd name="connsiteX16" fmla="*/ 4267116 w 5061966"/>
                <a:gd name="connsiteY16" fmla="*/ 2720399 h 2720340"/>
                <a:gd name="connsiteX17" fmla="*/ 5061882 w 5061966"/>
                <a:gd name="connsiteY17" fmla="*/ 1925633 h 2720340"/>
                <a:gd name="connsiteX18" fmla="*/ 4267116 w 5061966"/>
                <a:gd name="connsiteY18" fmla="*/ 1125533 h 2720340"/>
                <a:gd name="connsiteX19" fmla="*/ 2965620 w 5061966"/>
                <a:gd name="connsiteY19" fmla="*/ 250757 h 2720340"/>
                <a:gd name="connsiteX20" fmla="*/ 3269658 w 5061966"/>
                <a:gd name="connsiteY20" fmla="*/ 250757 h 2720340"/>
                <a:gd name="connsiteX21" fmla="*/ 3269658 w 5061966"/>
                <a:gd name="connsiteY21" fmla="*/ 384107 h 2720340"/>
                <a:gd name="connsiteX22" fmla="*/ 3340867 w 5061966"/>
                <a:gd name="connsiteY22" fmla="*/ 458783 h 2720340"/>
                <a:gd name="connsiteX23" fmla="*/ 3344334 w 5061966"/>
                <a:gd name="connsiteY23" fmla="*/ 458783 h 2720340"/>
                <a:gd name="connsiteX24" fmla="*/ 3573696 w 5061966"/>
                <a:gd name="connsiteY24" fmla="*/ 458783 h 2720340"/>
                <a:gd name="connsiteX25" fmla="*/ 3648372 w 5061966"/>
                <a:gd name="connsiteY25" fmla="*/ 387574 h 2720340"/>
                <a:gd name="connsiteX26" fmla="*/ 3648372 w 5061966"/>
                <a:gd name="connsiteY26" fmla="*/ 384107 h 2720340"/>
                <a:gd name="connsiteX27" fmla="*/ 3648372 w 5061966"/>
                <a:gd name="connsiteY27" fmla="*/ 250757 h 2720340"/>
                <a:gd name="connsiteX28" fmla="*/ 3952409 w 5061966"/>
                <a:gd name="connsiteY28" fmla="*/ 250757 h 2720340"/>
                <a:gd name="connsiteX29" fmla="*/ 3952409 w 5061966"/>
                <a:gd name="connsiteY29" fmla="*/ 1125533 h 2720340"/>
                <a:gd name="connsiteX30" fmla="*/ 2965620 w 5061966"/>
                <a:gd name="connsiteY30" fmla="*/ 1125533 h 2720340"/>
                <a:gd name="connsiteX31" fmla="*/ 1098720 w 5061966"/>
                <a:gd name="connsiteY31" fmla="*/ 250757 h 2720340"/>
                <a:gd name="connsiteX32" fmla="*/ 1402757 w 5061966"/>
                <a:gd name="connsiteY32" fmla="*/ 250757 h 2720340"/>
                <a:gd name="connsiteX33" fmla="*/ 1402757 w 5061966"/>
                <a:gd name="connsiteY33" fmla="*/ 384107 h 2720340"/>
                <a:gd name="connsiteX34" fmla="*/ 1473966 w 5061966"/>
                <a:gd name="connsiteY34" fmla="*/ 458783 h 2720340"/>
                <a:gd name="connsiteX35" fmla="*/ 1477433 w 5061966"/>
                <a:gd name="connsiteY35" fmla="*/ 458783 h 2720340"/>
                <a:gd name="connsiteX36" fmla="*/ 1706796 w 5061966"/>
                <a:gd name="connsiteY36" fmla="*/ 458783 h 2720340"/>
                <a:gd name="connsiteX37" fmla="*/ 1781472 w 5061966"/>
                <a:gd name="connsiteY37" fmla="*/ 387574 h 2720340"/>
                <a:gd name="connsiteX38" fmla="*/ 1781472 w 5061966"/>
                <a:gd name="connsiteY38" fmla="*/ 384107 h 2720340"/>
                <a:gd name="connsiteX39" fmla="*/ 1781472 w 5061966"/>
                <a:gd name="connsiteY39" fmla="*/ 250757 h 2720340"/>
                <a:gd name="connsiteX40" fmla="*/ 2085509 w 5061966"/>
                <a:gd name="connsiteY40" fmla="*/ 250757 h 2720340"/>
                <a:gd name="connsiteX41" fmla="*/ 2085509 w 5061966"/>
                <a:gd name="connsiteY41" fmla="*/ 1125533 h 2720340"/>
                <a:gd name="connsiteX42" fmla="*/ 1098720 w 5061966"/>
                <a:gd name="connsiteY42" fmla="*/ 1125533 h 2720340"/>
                <a:gd name="connsiteX43" fmla="*/ 4267116 w 5061966"/>
                <a:gd name="connsiteY43" fmla="*/ 2470082 h 2720340"/>
                <a:gd name="connsiteX44" fmla="*/ 789348 w 5061966"/>
                <a:gd name="connsiteY44" fmla="*/ 2470082 h 2720340"/>
                <a:gd name="connsiteX45" fmla="*/ 245279 w 5061966"/>
                <a:gd name="connsiteY45" fmla="*/ 1926014 h 2720340"/>
                <a:gd name="connsiteX46" fmla="*/ 789348 w 5061966"/>
                <a:gd name="connsiteY46" fmla="*/ 1381946 h 2720340"/>
                <a:gd name="connsiteX47" fmla="*/ 4261782 w 5061966"/>
                <a:gd name="connsiteY47" fmla="*/ 1381946 h 2720340"/>
                <a:gd name="connsiteX48" fmla="*/ 4805850 w 5061966"/>
                <a:gd name="connsiteY48" fmla="*/ 1926014 h 2720340"/>
                <a:gd name="connsiteX49" fmla="*/ 4267116 w 5061966"/>
                <a:gd name="connsiteY49" fmla="*/ 2470082 h 272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061966" h="2720340">
                  <a:moveTo>
                    <a:pt x="4267116" y="1125533"/>
                  </a:moveTo>
                  <a:lnTo>
                    <a:pt x="4214157" y="1125533"/>
                  </a:lnTo>
                  <a:lnTo>
                    <a:pt x="4214157" y="128075"/>
                  </a:lnTo>
                  <a:cubicBezTo>
                    <a:pt x="4213185" y="57780"/>
                    <a:pt x="4156435" y="1032"/>
                    <a:pt x="4086141" y="59"/>
                  </a:cubicBezTo>
                  <a:lnTo>
                    <a:pt x="2838366" y="59"/>
                  </a:lnTo>
                  <a:cubicBezTo>
                    <a:pt x="2767623" y="415"/>
                    <a:pt x="2710188" y="57340"/>
                    <a:pt x="2709207" y="128075"/>
                  </a:cubicBezTo>
                  <a:lnTo>
                    <a:pt x="2709207" y="1130867"/>
                  </a:lnTo>
                  <a:lnTo>
                    <a:pt x="2347257" y="1130867"/>
                  </a:lnTo>
                  <a:lnTo>
                    <a:pt x="2347257" y="128075"/>
                  </a:lnTo>
                  <a:cubicBezTo>
                    <a:pt x="2346285" y="57780"/>
                    <a:pt x="2289535" y="1032"/>
                    <a:pt x="2219241" y="59"/>
                  </a:cubicBezTo>
                  <a:lnTo>
                    <a:pt x="975656" y="59"/>
                  </a:lnTo>
                  <a:cubicBezTo>
                    <a:pt x="905514" y="1236"/>
                    <a:pt x="848993" y="57926"/>
                    <a:pt x="848022" y="128075"/>
                  </a:cubicBezTo>
                  <a:lnTo>
                    <a:pt x="848022" y="1130867"/>
                  </a:lnTo>
                  <a:lnTo>
                    <a:pt x="794681" y="1130867"/>
                  </a:lnTo>
                  <a:cubicBezTo>
                    <a:pt x="355741" y="1130867"/>
                    <a:pt x="-85" y="1486692"/>
                    <a:pt x="-85" y="1925633"/>
                  </a:cubicBezTo>
                  <a:cubicBezTo>
                    <a:pt x="-85" y="2364573"/>
                    <a:pt x="355741" y="2720399"/>
                    <a:pt x="794681" y="2720399"/>
                  </a:cubicBezTo>
                  <a:lnTo>
                    <a:pt x="4267116" y="2720399"/>
                  </a:lnTo>
                  <a:cubicBezTo>
                    <a:pt x="4705599" y="2719304"/>
                    <a:pt x="5060786" y="2364116"/>
                    <a:pt x="5061882" y="1925633"/>
                  </a:cubicBezTo>
                  <a:cubicBezTo>
                    <a:pt x="5061882" y="1488245"/>
                    <a:pt x="4704504" y="1125533"/>
                    <a:pt x="4267116" y="1125533"/>
                  </a:cubicBezTo>
                  <a:close/>
                  <a:moveTo>
                    <a:pt x="2965620" y="250757"/>
                  </a:moveTo>
                  <a:lnTo>
                    <a:pt x="3269658" y="250757"/>
                  </a:lnTo>
                  <a:lnTo>
                    <a:pt x="3269658" y="384107"/>
                  </a:lnTo>
                  <a:cubicBezTo>
                    <a:pt x="3268696" y="424388"/>
                    <a:pt x="3300576" y="457821"/>
                    <a:pt x="3340867" y="458783"/>
                  </a:cubicBezTo>
                  <a:cubicBezTo>
                    <a:pt x="3342019" y="458811"/>
                    <a:pt x="3343181" y="458811"/>
                    <a:pt x="3344334" y="458783"/>
                  </a:cubicBezTo>
                  <a:lnTo>
                    <a:pt x="3573696" y="458783"/>
                  </a:lnTo>
                  <a:cubicBezTo>
                    <a:pt x="3613977" y="459745"/>
                    <a:pt x="3647409" y="427864"/>
                    <a:pt x="3648372" y="387574"/>
                  </a:cubicBezTo>
                  <a:cubicBezTo>
                    <a:pt x="3648400" y="386421"/>
                    <a:pt x="3648400" y="385259"/>
                    <a:pt x="3648372" y="384107"/>
                  </a:cubicBezTo>
                  <a:lnTo>
                    <a:pt x="3648372" y="250757"/>
                  </a:lnTo>
                  <a:lnTo>
                    <a:pt x="3952409" y="250757"/>
                  </a:lnTo>
                  <a:lnTo>
                    <a:pt x="3952409" y="1125533"/>
                  </a:lnTo>
                  <a:lnTo>
                    <a:pt x="2965620" y="1125533"/>
                  </a:lnTo>
                  <a:close/>
                  <a:moveTo>
                    <a:pt x="1098720" y="250757"/>
                  </a:moveTo>
                  <a:lnTo>
                    <a:pt x="1402757" y="250757"/>
                  </a:lnTo>
                  <a:lnTo>
                    <a:pt x="1402757" y="384107"/>
                  </a:lnTo>
                  <a:cubicBezTo>
                    <a:pt x="1401795" y="424388"/>
                    <a:pt x="1433676" y="457821"/>
                    <a:pt x="1473966" y="458783"/>
                  </a:cubicBezTo>
                  <a:cubicBezTo>
                    <a:pt x="1475119" y="458811"/>
                    <a:pt x="1476281" y="458811"/>
                    <a:pt x="1477433" y="458783"/>
                  </a:cubicBezTo>
                  <a:lnTo>
                    <a:pt x="1706796" y="458783"/>
                  </a:lnTo>
                  <a:cubicBezTo>
                    <a:pt x="1747077" y="459745"/>
                    <a:pt x="1780509" y="427864"/>
                    <a:pt x="1781472" y="387574"/>
                  </a:cubicBezTo>
                  <a:cubicBezTo>
                    <a:pt x="1781500" y="386421"/>
                    <a:pt x="1781500" y="385259"/>
                    <a:pt x="1781472" y="384107"/>
                  </a:cubicBezTo>
                  <a:lnTo>
                    <a:pt x="1781472" y="250757"/>
                  </a:lnTo>
                  <a:lnTo>
                    <a:pt x="2085509" y="250757"/>
                  </a:lnTo>
                  <a:lnTo>
                    <a:pt x="2085509" y="1125533"/>
                  </a:lnTo>
                  <a:lnTo>
                    <a:pt x="1098720" y="1125533"/>
                  </a:lnTo>
                  <a:close/>
                  <a:moveTo>
                    <a:pt x="4267116" y="2470082"/>
                  </a:moveTo>
                  <a:lnTo>
                    <a:pt x="789348" y="2470082"/>
                  </a:lnTo>
                  <a:cubicBezTo>
                    <a:pt x="488862" y="2470082"/>
                    <a:pt x="245279" y="2226499"/>
                    <a:pt x="245279" y="1926014"/>
                  </a:cubicBezTo>
                  <a:cubicBezTo>
                    <a:pt x="245279" y="1625538"/>
                    <a:pt x="488862" y="1381946"/>
                    <a:pt x="789348" y="1381946"/>
                  </a:cubicBezTo>
                  <a:lnTo>
                    <a:pt x="4261782" y="1381946"/>
                  </a:lnTo>
                  <a:cubicBezTo>
                    <a:pt x="4561743" y="1383193"/>
                    <a:pt x="4804602" y="1626052"/>
                    <a:pt x="4805850" y="1926014"/>
                  </a:cubicBezTo>
                  <a:cubicBezTo>
                    <a:pt x="4805850" y="2224718"/>
                    <a:pt x="4565820" y="2470082"/>
                    <a:pt x="4267116" y="2470082"/>
                  </a:cubicBezTo>
                  <a:close/>
                </a:path>
              </a:pathLst>
            </a:custGeom>
            <a:solidFill>
              <a:schemeClr val="bg1"/>
            </a:solid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xmlns="" id="{1221576A-2A6B-4A9B-B0AA-AED385D0D36C}"/>
                </a:ext>
              </a:extLst>
            </p:cNvPr>
            <p:cNvSpPr/>
            <p:nvPr/>
          </p:nvSpPr>
          <p:spPr>
            <a:xfrm>
              <a:off x="4244910" y="4373872"/>
              <a:ext cx="469396" cy="469399"/>
            </a:xfrm>
            <a:custGeom>
              <a:avLst/>
              <a:gdLst>
                <a:gd name="connsiteX0" fmla="*/ 234231 w 469396"/>
                <a:gd name="connsiteY0" fmla="*/ 66 h 469399"/>
                <a:gd name="connsiteX1" fmla="*/ -84 w 469396"/>
                <a:gd name="connsiteY1" fmla="*/ 235143 h 469399"/>
                <a:gd name="connsiteX2" fmla="*/ 234993 w 469396"/>
                <a:gd name="connsiteY2" fmla="*/ 469458 h 469399"/>
                <a:gd name="connsiteX3" fmla="*/ 469308 w 469396"/>
                <a:gd name="connsiteY3" fmla="*/ 234762 h 469399"/>
                <a:gd name="connsiteX4" fmla="*/ 237288 w 469396"/>
                <a:gd name="connsiteY4" fmla="*/ 66 h 469399"/>
                <a:gd name="connsiteX5" fmla="*/ 234231 w 469396"/>
                <a:gd name="connsiteY5" fmla="*/ 66 h 46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9396" h="469399">
                  <a:moveTo>
                    <a:pt x="234231" y="66"/>
                  </a:moveTo>
                  <a:cubicBezTo>
                    <a:pt x="104615" y="275"/>
                    <a:pt x="-294" y="105527"/>
                    <a:pt x="-84" y="235143"/>
                  </a:cubicBezTo>
                  <a:cubicBezTo>
                    <a:pt x="125" y="364759"/>
                    <a:pt x="105377" y="469667"/>
                    <a:pt x="234993" y="469458"/>
                  </a:cubicBezTo>
                  <a:cubicBezTo>
                    <a:pt x="364466" y="469248"/>
                    <a:pt x="469308" y="364235"/>
                    <a:pt x="469308" y="234762"/>
                  </a:cubicBezTo>
                  <a:cubicBezTo>
                    <a:pt x="470051" y="105879"/>
                    <a:pt x="366171" y="799"/>
                    <a:pt x="237288" y="66"/>
                  </a:cubicBezTo>
                  <a:cubicBezTo>
                    <a:pt x="236269" y="56"/>
                    <a:pt x="235250" y="56"/>
                    <a:pt x="234231" y="66"/>
                  </a:cubicBezTo>
                  <a:close/>
                </a:path>
              </a:pathLst>
            </a:custGeom>
            <a:solidFill>
              <a:schemeClr val="bg1"/>
            </a:solid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xmlns="" id="{965E1230-336B-4F9D-A612-3334A0BFA5F9}"/>
                </a:ext>
              </a:extLst>
            </p:cNvPr>
            <p:cNvSpPr/>
            <p:nvPr/>
          </p:nvSpPr>
          <p:spPr>
            <a:xfrm>
              <a:off x="5055298" y="4373879"/>
              <a:ext cx="469391" cy="469391"/>
            </a:xfrm>
            <a:custGeom>
              <a:avLst/>
              <a:gdLst>
                <a:gd name="connsiteX0" fmla="*/ 234611 w 469391"/>
                <a:gd name="connsiteY0" fmla="*/ 59 h 469391"/>
                <a:gd name="connsiteX1" fmla="*/ -85 w 469391"/>
                <a:gd name="connsiteY1" fmla="*/ 234755 h 469391"/>
                <a:gd name="connsiteX2" fmla="*/ 234611 w 469391"/>
                <a:gd name="connsiteY2" fmla="*/ 469450 h 469391"/>
                <a:gd name="connsiteX3" fmla="*/ 469307 w 469391"/>
                <a:gd name="connsiteY3" fmla="*/ 234755 h 469391"/>
                <a:gd name="connsiteX4" fmla="*/ 234611 w 469391"/>
                <a:gd name="connsiteY4" fmla="*/ 59 h 469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391" h="469391">
                  <a:moveTo>
                    <a:pt x="234611" y="59"/>
                  </a:moveTo>
                  <a:cubicBezTo>
                    <a:pt x="104995" y="59"/>
                    <a:pt x="-85" y="105138"/>
                    <a:pt x="-85" y="234755"/>
                  </a:cubicBezTo>
                  <a:cubicBezTo>
                    <a:pt x="-85" y="364371"/>
                    <a:pt x="104995" y="469450"/>
                    <a:pt x="234611" y="469450"/>
                  </a:cubicBezTo>
                  <a:cubicBezTo>
                    <a:pt x="364228" y="469450"/>
                    <a:pt x="469307" y="364371"/>
                    <a:pt x="469307" y="234755"/>
                  </a:cubicBezTo>
                  <a:cubicBezTo>
                    <a:pt x="468174" y="105605"/>
                    <a:pt x="363761" y="1192"/>
                    <a:pt x="234611" y="59"/>
                  </a:cubicBezTo>
                  <a:close/>
                </a:path>
              </a:pathLst>
            </a:custGeom>
            <a:solidFill>
              <a:schemeClr val="bg1"/>
            </a:solidFill>
            <a:ln w="9525" cap="flat">
              <a:no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xmlns="" id="{0BCDC260-AB0D-4FAC-9A79-74675212F338}"/>
                </a:ext>
              </a:extLst>
            </p:cNvPr>
            <p:cNvSpPr/>
            <p:nvPr/>
          </p:nvSpPr>
          <p:spPr>
            <a:xfrm>
              <a:off x="5860731" y="4373879"/>
              <a:ext cx="469392" cy="469391"/>
            </a:xfrm>
            <a:custGeom>
              <a:avLst/>
              <a:gdLst>
                <a:gd name="connsiteX0" fmla="*/ 469308 w 469392"/>
                <a:gd name="connsiteY0" fmla="*/ 234755 h 469391"/>
                <a:gd name="connsiteX1" fmla="*/ 234612 w 469392"/>
                <a:gd name="connsiteY1" fmla="*/ 469450 h 469391"/>
                <a:gd name="connsiteX2" fmla="*/ -85 w 469392"/>
                <a:gd name="connsiteY2" fmla="*/ 234755 h 469391"/>
                <a:gd name="connsiteX3" fmla="*/ 234612 w 469392"/>
                <a:gd name="connsiteY3" fmla="*/ 59 h 469391"/>
                <a:gd name="connsiteX4" fmla="*/ 469308 w 469392"/>
                <a:gd name="connsiteY4" fmla="*/ 234755 h 469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392" h="469391">
                  <a:moveTo>
                    <a:pt x="469308" y="234755"/>
                  </a:moveTo>
                  <a:cubicBezTo>
                    <a:pt x="469308" y="364371"/>
                    <a:pt x="364228" y="469450"/>
                    <a:pt x="234612" y="469450"/>
                  </a:cubicBezTo>
                  <a:cubicBezTo>
                    <a:pt x="104995" y="469450"/>
                    <a:pt x="-85" y="364371"/>
                    <a:pt x="-85" y="234755"/>
                  </a:cubicBezTo>
                  <a:cubicBezTo>
                    <a:pt x="-85" y="105138"/>
                    <a:pt x="104995" y="59"/>
                    <a:pt x="234612" y="59"/>
                  </a:cubicBezTo>
                  <a:cubicBezTo>
                    <a:pt x="364228" y="59"/>
                    <a:pt x="469308" y="105138"/>
                    <a:pt x="469308" y="234755"/>
                  </a:cubicBezTo>
                </a:path>
              </a:pathLst>
            </a:custGeom>
            <a:solidFill>
              <a:schemeClr val="bg1"/>
            </a:solidFill>
            <a:ln w="9525" cap="flat">
              <a:no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xmlns="" id="{3BDED4DB-92FF-4126-91B6-75AD4D778875}"/>
                </a:ext>
              </a:extLst>
            </p:cNvPr>
            <p:cNvSpPr/>
            <p:nvPr/>
          </p:nvSpPr>
          <p:spPr>
            <a:xfrm>
              <a:off x="6666166" y="4373879"/>
              <a:ext cx="469391" cy="469391"/>
            </a:xfrm>
            <a:custGeom>
              <a:avLst/>
              <a:gdLst>
                <a:gd name="connsiteX0" fmla="*/ 469307 w 469391"/>
                <a:gd name="connsiteY0" fmla="*/ 234755 h 469391"/>
                <a:gd name="connsiteX1" fmla="*/ 234611 w 469391"/>
                <a:gd name="connsiteY1" fmla="*/ 469450 h 469391"/>
                <a:gd name="connsiteX2" fmla="*/ -85 w 469391"/>
                <a:gd name="connsiteY2" fmla="*/ 234755 h 469391"/>
                <a:gd name="connsiteX3" fmla="*/ 234611 w 469391"/>
                <a:gd name="connsiteY3" fmla="*/ 59 h 469391"/>
                <a:gd name="connsiteX4" fmla="*/ 469307 w 469391"/>
                <a:gd name="connsiteY4" fmla="*/ 234755 h 469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391" h="469391">
                  <a:moveTo>
                    <a:pt x="469307" y="234755"/>
                  </a:moveTo>
                  <a:cubicBezTo>
                    <a:pt x="469307" y="364371"/>
                    <a:pt x="364228" y="469450"/>
                    <a:pt x="234611" y="469450"/>
                  </a:cubicBezTo>
                  <a:cubicBezTo>
                    <a:pt x="104995" y="469450"/>
                    <a:pt x="-85" y="364371"/>
                    <a:pt x="-85" y="234755"/>
                  </a:cubicBezTo>
                  <a:cubicBezTo>
                    <a:pt x="-85" y="105138"/>
                    <a:pt x="104995" y="59"/>
                    <a:pt x="234611" y="59"/>
                  </a:cubicBezTo>
                  <a:cubicBezTo>
                    <a:pt x="364228" y="59"/>
                    <a:pt x="469307" y="105138"/>
                    <a:pt x="469307" y="234755"/>
                  </a:cubicBezTo>
                </a:path>
              </a:pathLst>
            </a:custGeom>
            <a:solidFill>
              <a:schemeClr val="bg1"/>
            </a:solid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xmlns="" id="{28AE3F98-75FE-4BCD-A8F3-C9A667750398}"/>
                </a:ext>
              </a:extLst>
            </p:cNvPr>
            <p:cNvSpPr/>
            <p:nvPr/>
          </p:nvSpPr>
          <p:spPr>
            <a:xfrm>
              <a:off x="7476934" y="4373879"/>
              <a:ext cx="469391" cy="469391"/>
            </a:xfrm>
            <a:custGeom>
              <a:avLst/>
              <a:gdLst>
                <a:gd name="connsiteX0" fmla="*/ 469307 w 469391"/>
                <a:gd name="connsiteY0" fmla="*/ 234755 h 469391"/>
                <a:gd name="connsiteX1" fmla="*/ 234611 w 469391"/>
                <a:gd name="connsiteY1" fmla="*/ 469450 h 469391"/>
                <a:gd name="connsiteX2" fmla="*/ -85 w 469391"/>
                <a:gd name="connsiteY2" fmla="*/ 234755 h 469391"/>
                <a:gd name="connsiteX3" fmla="*/ 234611 w 469391"/>
                <a:gd name="connsiteY3" fmla="*/ 59 h 469391"/>
                <a:gd name="connsiteX4" fmla="*/ 469307 w 469391"/>
                <a:gd name="connsiteY4" fmla="*/ 234755 h 469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391" h="469391">
                  <a:moveTo>
                    <a:pt x="469307" y="234755"/>
                  </a:moveTo>
                  <a:cubicBezTo>
                    <a:pt x="469307" y="364371"/>
                    <a:pt x="364228" y="469450"/>
                    <a:pt x="234611" y="469450"/>
                  </a:cubicBezTo>
                  <a:cubicBezTo>
                    <a:pt x="104995" y="469450"/>
                    <a:pt x="-85" y="364371"/>
                    <a:pt x="-85" y="234755"/>
                  </a:cubicBezTo>
                  <a:cubicBezTo>
                    <a:pt x="-85" y="105138"/>
                    <a:pt x="104995" y="59"/>
                    <a:pt x="234611" y="59"/>
                  </a:cubicBezTo>
                  <a:cubicBezTo>
                    <a:pt x="364228" y="59"/>
                    <a:pt x="469307" y="105138"/>
                    <a:pt x="469307" y="234755"/>
                  </a:cubicBezTo>
                </a:path>
              </a:pathLst>
            </a:custGeom>
            <a:solidFill>
              <a:schemeClr val="bg1"/>
            </a:solidFill>
            <a:ln w="9525" cap="flat">
              <a:noFill/>
              <a:prstDash val="solid"/>
              <a:miter/>
            </a:ln>
          </p:spPr>
          <p:txBody>
            <a:bodyPr rtlCol="0" anchor="ctr"/>
            <a:lstStyle/>
            <a:p>
              <a:endParaRPr lang="ko-KR" altLang="en-US"/>
            </a:p>
          </p:txBody>
        </p:sp>
      </p:grpSp>
      <p:grpSp>
        <p:nvGrpSpPr>
          <p:cNvPr id="76" name="그룹 75">
            <a:extLst>
              <a:ext uri="{FF2B5EF4-FFF2-40B4-BE49-F238E27FC236}">
                <a16:creationId xmlns:a16="http://schemas.microsoft.com/office/drawing/2014/main" xmlns="" id="{41DCC0F0-4A36-4671-BF83-ADD195324677}"/>
              </a:ext>
            </a:extLst>
          </p:cNvPr>
          <p:cNvGrpSpPr/>
          <p:nvPr/>
        </p:nvGrpSpPr>
        <p:grpSpPr>
          <a:xfrm>
            <a:off x="3409370" y="4475083"/>
            <a:ext cx="508877" cy="508853"/>
            <a:chOff x="3595694" y="4638457"/>
            <a:chExt cx="593481" cy="593453"/>
          </a:xfrm>
        </p:grpSpPr>
        <p:sp>
          <p:nvSpPr>
            <p:cNvPr id="77" name="자유형: 도형 76">
              <a:extLst>
                <a:ext uri="{FF2B5EF4-FFF2-40B4-BE49-F238E27FC236}">
                  <a16:creationId xmlns:a16="http://schemas.microsoft.com/office/drawing/2014/main" xmlns="" id="{710D7409-5830-4AFE-8E30-42771A8E52BE}"/>
                </a:ext>
              </a:extLst>
            </p:cNvPr>
            <p:cNvSpPr/>
            <p:nvPr/>
          </p:nvSpPr>
          <p:spPr>
            <a:xfrm>
              <a:off x="3744136" y="4974777"/>
              <a:ext cx="296693" cy="257133"/>
            </a:xfrm>
            <a:custGeom>
              <a:avLst/>
              <a:gdLst>
                <a:gd name="connsiteX0" fmla="*/ 176516 w 296693"/>
                <a:gd name="connsiteY0" fmla="*/ -17 h 257133"/>
                <a:gd name="connsiteX1" fmla="*/ 120003 w 296693"/>
                <a:gd name="connsiteY1" fmla="*/ -17 h 257133"/>
                <a:gd name="connsiteX2" fmla="*/ -87 w 296693"/>
                <a:gd name="connsiteY2" fmla="*/ 120638 h 257133"/>
                <a:gd name="connsiteX3" fmla="*/ -87 w 296693"/>
                <a:gd name="connsiteY3" fmla="*/ 232386 h 257133"/>
                <a:gd name="connsiteX4" fmla="*/ 24620 w 296693"/>
                <a:gd name="connsiteY4" fmla="*/ 257117 h 257133"/>
                <a:gd name="connsiteX5" fmla="*/ 24631 w 296693"/>
                <a:gd name="connsiteY5" fmla="*/ 257117 h 257133"/>
                <a:gd name="connsiteX6" fmla="*/ 271876 w 296693"/>
                <a:gd name="connsiteY6" fmla="*/ 257117 h 257133"/>
                <a:gd name="connsiteX7" fmla="*/ 296606 w 296693"/>
                <a:gd name="connsiteY7" fmla="*/ 232386 h 257133"/>
                <a:gd name="connsiteX8" fmla="*/ 296606 w 296693"/>
                <a:gd name="connsiteY8" fmla="*/ 120638 h 257133"/>
                <a:gd name="connsiteX9" fmla="*/ 176516 w 296693"/>
                <a:gd name="connsiteY9" fmla="*/ -17 h 257133"/>
                <a:gd name="connsiteX10" fmla="*/ 168039 w 296693"/>
                <a:gd name="connsiteY10" fmla="*/ 135772 h 257133"/>
                <a:gd name="connsiteX11" fmla="*/ 148259 w 296693"/>
                <a:gd name="connsiteY11" fmla="*/ 182056 h 257133"/>
                <a:gd name="connsiteX12" fmla="*/ 128480 w 296693"/>
                <a:gd name="connsiteY12" fmla="*/ 135772 h 257133"/>
                <a:gd name="connsiteX13" fmla="*/ 142913 w 296693"/>
                <a:gd name="connsiteY13" fmla="*/ 59321 h 257133"/>
                <a:gd name="connsiteX14" fmla="*/ 148259 w 296693"/>
                <a:gd name="connsiteY14" fmla="*/ 59321 h 257133"/>
                <a:gd name="connsiteX15" fmla="*/ 153594 w 296693"/>
                <a:gd name="connsiteY15" fmla="*/ 59321 h 257133"/>
                <a:gd name="connsiteX16" fmla="*/ 168039 w 296693"/>
                <a:gd name="connsiteY16" fmla="*/ 19762 h 257133"/>
                <a:gd name="connsiteX17" fmla="*/ 148259 w 296693"/>
                <a:gd name="connsiteY17" fmla="*/ 39542 h 257133"/>
                <a:gd name="connsiteX18" fmla="*/ 128480 w 296693"/>
                <a:gd name="connsiteY18" fmla="*/ 19762 h 257133"/>
                <a:gd name="connsiteX19" fmla="*/ 276826 w 296693"/>
                <a:gd name="connsiteY19" fmla="*/ 232386 h 257133"/>
                <a:gd name="connsiteX20" fmla="*/ 271887 w 296693"/>
                <a:gd name="connsiteY20" fmla="*/ 237326 h 257133"/>
                <a:gd name="connsiteX21" fmla="*/ 271876 w 296693"/>
                <a:gd name="connsiteY21" fmla="*/ 237326 h 257133"/>
                <a:gd name="connsiteX22" fmla="*/ 24631 w 296693"/>
                <a:gd name="connsiteY22" fmla="*/ 237326 h 257133"/>
                <a:gd name="connsiteX23" fmla="*/ 19692 w 296693"/>
                <a:gd name="connsiteY23" fmla="*/ 232409 h 257133"/>
                <a:gd name="connsiteX24" fmla="*/ 19692 w 296693"/>
                <a:gd name="connsiteY24" fmla="*/ 232386 h 257133"/>
                <a:gd name="connsiteX25" fmla="*/ 19692 w 296693"/>
                <a:gd name="connsiteY25" fmla="*/ 120626 h 257133"/>
                <a:gd name="connsiteX26" fmla="*/ 108700 w 296693"/>
                <a:gd name="connsiteY26" fmla="*/ 20542 h 257133"/>
                <a:gd name="connsiteX27" fmla="*/ 124117 w 296693"/>
                <a:gd name="connsiteY27" fmla="*/ 50912 h 257133"/>
                <a:gd name="connsiteX28" fmla="*/ 108700 w 296693"/>
                <a:gd name="connsiteY28" fmla="*/ 135071 h 257133"/>
                <a:gd name="connsiteX29" fmla="*/ 109288 w 296693"/>
                <a:gd name="connsiteY29" fmla="*/ 140722 h 257133"/>
                <a:gd name="connsiteX30" fmla="*/ 138957 w 296693"/>
                <a:gd name="connsiteY30" fmla="*/ 211533 h 257133"/>
                <a:gd name="connsiteX31" fmla="*/ 138957 w 296693"/>
                <a:gd name="connsiteY31" fmla="*/ 211533 h 257133"/>
                <a:gd name="connsiteX32" fmla="*/ 151931 w 296693"/>
                <a:gd name="connsiteY32" fmla="*/ 216756 h 257133"/>
                <a:gd name="connsiteX33" fmla="*/ 157154 w 296693"/>
                <a:gd name="connsiteY33" fmla="*/ 211533 h 257133"/>
                <a:gd name="connsiteX34" fmla="*/ 186824 w 296693"/>
                <a:gd name="connsiteY34" fmla="*/ 140722 h 257133"/>
                <a:gd name="connsiteX35" fmla="*/ 186824 w 296693"/>
                <a:gd name="connsiteY35" fmla="*/ 140722 h 257133"/>
                <a:gd name="connsiteX36" fmla="*/ 187423 w 296693"/>
                <a:gd name="connsiteY36" fmla="*/ 135071 h 257133"/>
                <a:gd name="connsiteX37" fmla="*/ 172085 w 296693"/>
                <a:gd name="connsiteY37" fmla="*/ 50912 h 257133"/>
                <a:gd name="connsiteX38" fmla="*/ 187818 w 296693"/>
                <a:gd name="connsiteY38" fmla="*/ 20542 h 257133"/>
                <a:gd name="connsiteX39" fmla="*/ 276826 w 296693"/>
                <a:gd name="connsiteY39" fmla="*/ 120626 h 25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6693" h="257133">
                  <a:moveTo>
                    <a:pt x="176516" y="-17"/>
                  </a:moveTo>
                  <a:lnTo>
                    <a:pt x="120003" y="-17"/>
                  </a:lnTo>
                  <a:cubicBezTo>
                    <a:pt x="53608" y="343"/>
                    <a:pt x="-39" y="54242"/>
                    <a:pt x="-87" y="120638"/>
                  </a:cubicBezTo>
                  <a:lnTo>
                    <a:pt x="-87" y="232386"/>
                  </a:lnTo>
                  <a:cubicBezTo>
                    <a:pt x="-94" y="246038"/>
                    <a:pt x="10969" y="257110"/>
                    <a:pt x="24620" y="257117"/>
                  </a:cubicBezTo>
                  <a:cubicBezTo>
                    <a:pt x="24623" y="257117"/>
                    <a:pt x="24628" y="257117"/>
                    <a:pt x="24631" y="257117"/>
                  </a:cubicBezTo>
                  <a:lnTo>
                    <a:pt x="271876" y="257117"/>
                  </a:lnTo>
                  <a:cubicBezTo>
                    <a:pt x="285531" y="257111"/>
                    <a:pt x="296599" y="246042"/>
                    <a:pt x="296606" y="232386"/>
                  </a:cubicBezTo>
                  <a:lnTo>
                    <a:pt x="296606" y="120638"/>
                  </a:lnTo>
                  <a:cubicBezTo>
                    <a:pt x="296545" y="54247"/>
                    <a:pt x="242905" y="356"/>
                    <a:pt x="176516" y="-17"/>
                  </a:cubicBezTo>
                  <a:close/>
                  <a:moveTo>
                    <a:pt x="168039" y="135772"/>
                  </a:moveTo>
                  <a:lnTo>
                    <a:pt x="148259" y="182056"/>
                  </a:lnTo>
                  <a:lnTo>
                    <a:pt x="128480" y="135772"/>
                  </a:lnTo>
                  <a:lnTo>
                    <a:pt x="142913" y="59321"/>
                  </a:lnTo>
                  <a:cubicBezTo>
                    <a:pt x="144693" y="59423"/>
                    <a:pt x="146479" y="59423"/>
                    <a:pt x="148259" y="59321"/>
                  </a:cubicBezTo>
                  <a:cubicBezTo>
                    <a:pt x="150036" y="59423"/>
                    <a:pt x="151817" y="59423"/>
                    <a:pt x="153594" y="59321"/>
                  </a:cubicBezTo>
                  <a:close/>
                  <a:moveTo>
                    <a:pt x="168039" y="19762"/>
                  </a:moveTo>
                  <a:cubicBezTo>
                    <a:pt x="168039" y="30686"/>
                    <a:pt x="159183" y="39542"/>
                    <a:pt x="148259" y="39542"/>
                  </a:cubicBezTo>
                  <a:cubicBezTo>
                    <a:pt x="137335" y="39542"/>
                    <a:pt x="128480" y="30686"/>
                    <a:pt x="128480" y="19762"/>
                  </a:cubicBezTo>
                  <a:close/>
                  <a:moveTo>
                    <a:pt x="276826" y="232386"/>
                  </a:moveTo>
                  <a:cubicBezTo>
                    <a:pt x="276826" y="235115"/>
                    <a:pt x="274614" y="237326"/>
                    <a:pt x="271887" y="237326"/>
                  </a:cubicBezTo>
                  <a:cubicBezTo>
                    <a:pt x="271883" y="237326"/>
                    <a:pt x="271879" y="237326"/>
                    <a:pt x="271876" y="237326"/>
                  </a:cubicBezTo>
                  <a:lnTo>
                    <a:pt x="24631" y="237326"/>
                  </a:lnTo>
                  <a:cubicBezTo>
                    <a:pt x="21910" y="237332"/>
                    <a:pt x="19699" y="235131"/>
                    <a:pt x="19692" y="232409"/>
                  </a:cubicBezTo>
                  <a:cubicBezTo>
                    <a:pt x="19692" y="232401"/>
                    <a:pt x="19692" y="232394"/>
                    <a:pt x="19692" y="232386"/>
                  </a:cubicBezTo>
                  <a:lnTo>
                    <a:pt x="19692" y="120626"/>
                  </a:lnTo>
                  <a:cubicBezTo>
                    <a:pt x="19743" y="69541"/>
                    <a:pt x="57971" y="26557"/>
                    <a:pt x="108700" y="20542"/>
                  </a:cubicBezTo>
                  <a:cubicBezTo>
                    <a:pt x="108909" y="32494"/>
                    <a:pt x="114592" y="43689"/>
                    <a:pt x="124117" y="50912"/>
                  </a:cubicBezTo>
                  <a:lnTo>
                    <a:pt x="108700" y="135071"/>
                  </a:lnTo>
                  <a:cubicBezTo>
                    <a:pt x="108290" y="136970"/>
                    <a:pt x="108495" y="138949"/>
                    <a:pt x="109288" y="140722"/>
                  </a:cubicBezTo>
                  <a:lnTo>
                    <a:pt x="138957" y="211533"/>
                  </a:lnTo>
                  <a:lnTo>
                    <a:pt x="138957" y="211533"/>
                  </a:lnTo>
                  <a:cubicBezTo>
                    <a:pt x="141098" y="216558"/>
                    <a:pt x="146906" y="218897"/>
                    <a:pt x="151931" y="216756"/>
                  </a:cubicBezTo>
                  <a:cubicBezTo>
                    <a:pt x="154281" y="215755"/>
                    <a:pt x="156153" y="213883"/>
                    <a:pt x="157154" y="211533"/>
                  </a:cubicBezTo>
                  <a:lnTo>
                    <a:pt x="186824" y="140722"/>
                  </a:lnTo>
                  <a:lnTo>
                    <a:pt x="186824" y="140722"/>
                  </a:lnTo>
                  <a:cubicBezTo>
                    <a:pt x="187614" y="138949"/>
                    <a:pt x="187824" y="136971"/>
                    <a:pt x="187423" y="135071"/>
                  </a:cubicBezTo>
                  <a:lnTo>
                    <a:pt x="172085" y="50912"/>
                  </a:lnTo>
                  <a:cubicBezTo>
                    <a:pt x="181731" y="43755"/>
                    <a:pt x="187536" y="32549"/>
                    <a:pt x="187818" y="20542"/>
                  </a:cubicBezTo>
                  <a:cubicBezTo>
                    <a:pt x="238548" y="26557"/>
                    <a:pt x="276775" y="69542"/>
                    <a:pt x="276826" y="120626"/>
                  </a:cubicBezTo>
                  <a:close/>
                </a:path>
              </a:pathLst>
            </a:custGeom>
            <a:solidFill>
              <a:schemeClr val="bg1"/>
            </a:solidFill>
            <a:ln w="1125" cap="flat">
              <a:solidFill>
                <a:schemeClr val="bg1"/>
              </a:solid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xmlns="" id="{64DD5ABD-0B79-4384-A598-BB9DF0E9292D}"/>
                </a:ext>
              </a:extLst>
            </p:cNvPr>
            <p:cNvSpPr/>
            <p:nvPr/>
          </p:nvSpPr>
          <p:spPr>
            <a:xfrm>
              <a:off x="3823254" y="4836319"/>
              <a:ext cx="138456" cy="138456"/>
            </a:xfrm>
            <a:custGeom>
              <a:avLst/>
              <a:gdLst>
                <a:gd name="connsiteX0" fmla="*/ 138369 w 138456"/>
                <a:gd name="connsiteY0" fmla="*/ 69212 h 138456"/>
                <a:gd name="connsiteX1" fmla="*/ 69142 w 138456"/>
                <a:gd name="connsiteY1" fmla="*/ -17 h 138456"/>
                <a:gd name="connsiteX2" fmla="*/ -87 w 138456"/>
                <a:gd name="connsiteY2" fmla="*/ 69211 h 138456"/>
                <a:gd name="connsiteX3" fmla="*/ 69140 w 138456"/>
                <a:gd name="connsiteY3" fmla="*/ 138439 h 138456"/>
                <a:gd name="connsiteX4" fmla="*/ 118092 w 138456"/>
                <a:gd name="connsiteY4" fmla="*/ 118164 h 138456"/>
                <a:gd name="connsiteX5" fmla="*/ 138369 w 138456"/>
                <a:gd name="connsiteY5" fmla="*/ 69212 h 138456"/>
                <a:gd name="connsiteX6" fmla="*/ 69141 w 138456"/>
                <a:gd name="connsiteY6" fmla="*/ 118661 h 138456"/>
                <a:gd name="connsiteX7" fmla="*/ 19717 w 138456"/>
                <a:gd name="connsiteY7" fmla="*/ 69210 h 138456"/>
                <a:gd name="connsiteX8" fmla="*/ 69169 w 138456"/>
                <a:gd name="connsiteY8" fmla="*/ 19786 h 138456"/>
                <a:gd name="connsiteX9" fmla="*/ 118592 w 138456"/>
                <a:gd name="connsiteY9" fmla="*/ 69237 h 138456"/>
                <a:gd name="connsiteX10" fmla="*/ 104111 w 138456"/>
                <a:gd name="connsiteY10" fmla="*/ 104182 h 138456"/>
                <a:gd name="connsiteX11" fmla="*/ 69141 w 138456"/>
                <a:gd name="connsiteY11" fmla="*/ 118661 h 13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456" h="138456">
                  <a:moveTo>
                    <a:pt x="138369" y="69212"/>
                  </a:moveTo>
                  <a:cubicBezTo>
                    <a:pt x="138369" y="30979"/>
                    <a:pt x="107375" y="-16"/>
                    <a:pt x="69142" y="-17"/>
                  </a:cubicBezTo>
                  <a:cubicBezTo>
                    <a:pt x="30908" y="-17"/>
                    <a:pt x="-87" y="30977"/>
                    <a:pt x="-87" y="69211"/>
                  </a:cubicBezTo>
                  <a:cubicBezTo>
                    <a:pt x="-87" y="107444"/>
                    <a:pt x="30907" y="138439"/>
                    <a:pt x="69140" y="138439"/>
                  </a:cubicBezTo>
                  <a:cubicBezTo>
                    <a:pt x="87501" y="138440"/>
                    <a:pt x="105109" y="131147"/>
                    <a:pt x="118092" y="118164"/>
                  </a:cubicBezTo>
                  <a:cubicBezTo>
                    <a:pt x="131077" y="105183"/>
                    <a:pt x="138372" y="87573"/>
                    <a:pt x="138369" y="69212"/>
                  </a:cubicBezTo>
                  <a:close/>
                  <a:moveTo>
                    <a:pt x="69141" y="118661"/>
                  </a:moveTo>
                  <a:cubicBezTo>
                    <a:pt x="41837" y="118653"/>
                    <a:pt x="19710" y="96513"/>
                    <a:pt x="19717" y="69210"/>
                  </a:cubicBezTo>
                  <a:cubicBezTo>
                    <a:pt x="19725" y="41906"/>
                    <a:pt x="41866" y="19778"/>
                    <a:pt x="69169" y="19786"/>
                  </a:cubicBezTo>
                  <a:cubicBezTo>
                    <a:pt x="96473" y="19794"/>
                    <a:pt x="118600" y="41933"/>
                    <a:pt x="118592" y="69237"/>
                  </a:cubicBezTo>
                  <a:cubicBezTo>
                    <a:pt x="118589" y="82345"/>
                    <a:pt x="113380" y="94914"/>
                    <a:pt x="104111" y="104182"/>
                  </a:cubicBezTo>
                  <a:cubicBezTo>
                    <a:pt x="94833" y="113452"/>
                    <a:pt x="82255" y="118659"/>
                    <a:pt x="69141" y="118661"/>
                  </a:cubicBezTo>
                  <a:close/>
                </a:path>
              </a:pathLst>
            </a:custGeom>
            <a:solidFill>
              <a:schemeClr val="bg1"/>
            </a:solidFill>
            <a:ln w="1125" cap="flat">
              <a:solidFill>
                <a:schemeClr val="bg1"/>
              </a:solidFill>
              <a:prstDash val="solid"/>
              <a:miter/>
            </a:ln>
          </p:spPr>
          <p:txBody>
            <a:bodyPr rtlCol="0" anchor="ctr"/>
            <a:lstStyle/>
            <a:p>
              <a:endParaRPr lang="ko-KR" altLang="en-US"/>
            </a:p>
          </p:txBody>
        </p:sp>
        <p:sp>
          <p:nvSpPr>
            <p:cNvPr id="79" name="자유형: 도형 78">
              <a:extLst>
                <a:ext uri="{FF2B5EF4-FFF2-40B4-BE49-F238E27FC236}">
                  <a16:creationId xmlns:a16="http://schemas.microsoft.com/office/drawing/2014/main" xmlns="" id="{D1DCDB3A-1363-4687-9E96-148497E1C68E}"/>
                </a:ext>
              </a:extLst>
            </p:cNvPr>
            <p:cNvSpPr/>
            <p:nvPr/>
          </p:nvSpPr>
          <p:spPr>
            <a:xfrm>
              <a:off x="3823256" y="4638457"/>
              <a:ext cx="138452" cy="178083"/>
            </a:xfrm>
            <a:custGeom>
              <a:avLst/>
              <a:gdLst>
                <a:gd name="connsiteX0" fmla="*/ 69139 w 138452"/>
                <a:gd name="connsiteY0" fmla="*/ 178066 h 178083"/>
                <a:gd name="connsiteX1" fmla="*/ 79029 w 138452"/>
                <a:gd name="connsiteY1" fmla="*/ 168199 h 178083"/>
                <a:gd name="connsiteX2" fmla="*/ 79029 w 138452"/>
                <a:gd name="connsiteY2" fmla="*/ 168176 h 178083"/>
                <a:gd name="connsiteX3" fmla="*/ 79029 w 138452"/>
                <a:gd name="connsiteY3" fmla="*/ 137715 h 178083"/>
                <a:gd name="connsiteX4" fmla="*/ 137646 w 138452"/>
                <a:gd name="connsiteY4" fmla="*/ 59319 h 178083"/>
                <a:gd name="connsiteX5" fmla="*/ 59249 w 138452"/>
                <a:gd name="connsiteY5" fmla="*/ 702 h 178083"/>
                <a:gd name="connsiteX6" fmla="*/ 632 w 138452"/>
                <a:gd name="connsiteY6" fmla="*/ 79098 h 178083"/>
                <a:gd name="connsiteX7" fmla="*/ 59249 w 138452"/>
                <a:gd name="connsiteY7" fmla="*/ 137715 h 178083"/>
                <a:gd name="connsiteX8" fmla="*/ 59249 w 138452"/>
                <a:gd name="connsiteY8" fmla="*/ 168176 h 178083"/>
                <a:gd name="connsiteX9" fmla="*/ 69116 w 138452"/>
                <a:gd name="connsiteY9" fmla="*/ 178066 h 178083"/>
                <a:gd name="connsiteX10" fmla="*/ 69139 w 138452"/>
                <a:gd name="connsiteY10" fmla="*/ 178066 h 178083"/>
                <a:gd name="connsiteX11" fmla="*/ 19690 w 138452"/>
                <a:gd name="connsiteY11" fmla="*/ 69278 h 178083"/>
                <a:gd name="connsiteX12" fmla="*/ 69141 w 138452"/>
                <a:gd name="connsiteY12" fmla="*/ 19855 h 178083"/>
                <a:gd name="connsiteX13" fmla="*/ 118565 w 138452"/>
                <a:gd name="connsiteY13" fmla="*/ 69306 h 178083"/>
                <a:gd name="connsiteX14" fmla="*/ 69114 w 138452"/>
                <a:gd name="connsiteY14" fmla="*/ 118729 h 178083"/>
                <a:gd name="connsiteX15" fmla="*/ 34169 w 138452"/>
                <a:gd name="connsiteY15" fmla="*/ 104248 h 178083"/>
                <a:gd name="connsiteX16" fmla="*/ 19690 w 138452"/>
                <a:gd name="connsiteY16" fmla="*/ 69278 h 178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452" h="178083">
                  <a:moveTo>
                    <a:pt x="69139" y="178066"/>
                  </a:moveTo>
                  <a:cubicBezTo>
                    <a:pt x="74595" y="178072"/>
                    <a:pt x="79022" y="173654"/>
                    <a:pt x="79029" y="168199"/>
                  </a:cubicBezTo>
                  <a:cubicBezTo>
                    <a:pt x="79029" y="168191"/>
                    <a:pt x="79029" y="168184"/>
                    <a:pt x="79029" y="168176"/>
                  </a:cubicBezTo>
                  <a:lnTo>
                    <a:pt x="79029" y="137715"/>
                  </a:lnTo>
                  <a:cubicBezTo>
                    <a:pt x="116864" y="132254"/>
                    <a:pt x="143108" y="97154"/>
                    <a:pt x="137646" y="59319"/>
                  </a:cubicBezTo>
                  <a:cubicBezTo>
                    <a:pt x="132184" y="21483"/>
                    <a:pt x="97085" y="-4760"/>
                    <a:pt x="59249" y="702"/>
                  </a:cubicBezTo>
                  <a:cubicBezTo>
                    <a:pt x="21414" y="6164"/>
                    <a:pt x="-4830" y="41263"/>
                    <a:pt x="632" y="79098"/>
                  </a:cubicBezTo>
                  <a:cubicBezTo>
                    <a:pt x="5017" y="109471"/>
                    <a:pt x="28877" y="133331"/>
                    <a:pt x="59249" y="137715"/>
                  </a:cubicBezTo>
                  <a:lnTo>
                    <a:pt x="59249" y="168176"/>
                  </a:lnTo>
                  <a:cubicBezTo>
                    <a:pt x="59242" y="173632"/>
                    <a:pt x="63660" y="178059"/>
                    <a:pt x="69116" y="178066"/>
                  </a:cubicBezTo>
                  <a:cubicBezTo>
                    <a:pt x="69124" y="178066"/>
                    <a:pt x="69131" y="178066"/>
                    <a:pt x="69139" y="178066"/>
                  </a:cubicBezTo>
                  <a:close/>
                  <a:moveTo>
                    <a:pt x="19690" y="69278"/>
                  </a:moveTo>
                  <a:cubicBezTo>
                    <a:pt x="19698" y="41975"/>
                    <a:pt x="41837" y="19847"/>
                    <a:pt x="69141" y="19855"/>
                  </a:cubicBezTo>
                  <a:cubicBezTo>
                    <a:pt x="96445" y="19862"/>
                    <a:pt x="118573" y="42002"/>
                    <a:pt x="118565" y="69306"/>
                  </a:cubicBezTo>
                  <a:cubicBezTo>
                    <a:pt x="118557" y="96610"/>
                    <a:pt x="96418" y="118737"/>
                    <a:pt x="69114" y="118729"/>
                  </a:cubicBezTo>
                  <a:cubicBezTo>
                    <a:pt x="56006" y="118726"/>
                    <a:pt x="43437" y="113518"/>
                    <a:pt x="34169" y="104248"/>
                  </a:cubicBezTo>
                  <a:cubicBezTo>
                    <a:pt x="24899" y="94970"/>
                    <a:pt x="19692" y="82393"/>
                    <a:pt x="19690" y="69278"/>
                  </a:cubicBezTo>
                  <a:close/>
                </a:path>
              </a:pathLst>
            </a:custGeom>
            <a:solidFill>
              <a:schemeClr val="bg1"/>
            </a:solidFill>
            <a:ln w="1125" cap="flat">
              <a:solidFill>
                <a:schemeClr val="bg1"/>
              </a:solid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xmlns="" id="{C9263B06-0288-4F8C-96F3-CF780E55939D}"/>
                </a:ext>
              </a:extLst>
            </p:cNvPr>
            <p:cNvSpPr/>
            <p:nvPr/>
          </p:nvSpPr>
          <p:spPr>
            <a:xfrm>
              <a:off x="3615569" y="4707753"/>
              <a:ext cx="207071" cy="148076"/>
            </a:xfrm>
            <a:custGeom>
              <a:avLst/>
              <a:gdLst>
                <a:gd name="connsiteX0" fmla="*/ 69141 w 207071"/>
                <a:gd name="connsiteY0" fmla="*/ 138439 h 148076"/>
                <a:gd name="connsiteX1" fmla="*/ 124727 w 207071"/>
                <a:gd name="connsiteY1" fmla="*/ 110352 h 148076"/>
                <a:gd name="connsiteX2" fmla="*/ 193063 w 207071"/>
                <a:gd name="connsiteY2" fmla="*/ 147199 h 148076"/>
                <a:gd name="connsiteX3" fmla="*/ 206124 w 207071"/>
                <a:gd name="connsiteY3" fmla="*/ 142197 h 148076"/>
                <a:gd name="connsiteX4" fmla="*/ 202353 w 207071"/>
                <a:gd name="connsiteY4" fmla="*/ 129793 h 148076"/>
                <a:gd name="connsiteX5" fmla="*/ 134120 w 207071"/>
                <a:gd name="connsiteY5" fmla="*/ 92946 h 148076"/>
                <a:gd name="connsiteX6" fmla="*/ 138369 w 207071"/>
                <a:gd name="connsiteY6" fmla="*/ 69211 h 148076"/>
                <a:gd name="connsiteX7" fmla="*/ 69141 w 207071"/>
                <a:gd name="connsiteY7" fmla="*/ -17 h 148076"/>
                <a:gd name="connsiteX8" fmla="*/ -87 w 207071"/>
                <a:gd name="connsiteY8" fmla="*/ 69211 h 148076"/>
                <a:gd name="connsiteX9" fmla="*/ 69141 w 207071"/>
                <a:gd name="connsiteY9" fmla="*/ 138439 h 148076"/>
                <a:gd name="connsiteX10" fmla="*/ 69141 w 207071"/>
                <a:gd name="connsiteY10" fmla="*/ 19762 h 148076"/>
                <a:gd name="connsiteX11" fmla="*/ 118565 w 207071"/>
                <a:gd name="connsiteY11" fmla="*/ 69213 h 148076"/>
                <a:gd name="connsiteX12" fmla="*/ 69113 w 207071"/>
                <a:gd name="connsiteY12" fmla="*/ 118637 h 148076"/>
                <a:gd name="connsiteX13" fmla="*/ 19690 w 207071"/>
                <a:gd name="connsiteY13" fmla="*/ 69186 h 148076"/>
                <a:gd name="connsiteX14" fmla="*/ 34171 w 207071"/>
                <a:gd name="connsiteY14" fmla="*/ 34241 h 148076"/>
                <a:gd name="connsiteX15" fmla="*/ 69141 w 207071"/>
                <a:gd name="connsiteY15" fmla="*/ 19762 h 148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071" h="148076">
                  <a:moveTo>
                    <a:pt x="69141" y="138439"/>
                  </a:moveTo>
                  <a:cubicBezTo>
                    <a:pt x="91071" y="138405"/>
                    <a:pt x="111690" y="127987"/>
                    <a:pt x="124727" y="110352"/>
                  </a:cubicBezTo>
                  <a:lnTo>
                    <a:pt x="193063" y="147199"/>
                  </a:lnTo>
                  <a:cubicBezTo>
                    <a:pt x="198050" y="149424"/>
                    <a:pt x="203898" y="147185"/>
                    <a:pt x="206124" y="142197"/>
                  </a:cubicBezTo>
                  <a:cubicBezTo>
                    <a:pt x="208131" y="137701"/>
                    <a:pt x="206524" y="132413"/>
                    <a:pt x="202353" y="129793"/>
                  </a:cubicBezTo>
                  <a:lnTo>
                    <a:pt x="134120" y="92946"/>
                  </a:lnTo>
                  <a:cubicBezTo>
                    <a:pt x="136898" y="85340"/>
                    <a:pt x="138337" y="77309"/>
                    <a:pt x="138369" y="69211"/>
                  </a:cubicBezTo>
                  <a:cubicBezTo>
                    <a:pt x="138369" y="30978"/>
                    <a:pt x="107374" y="-17"/>
                    <a:pt x="69141" y="-17"/>
                  </a:cubicBezTo>
                  <a:cubicBezTo>
                    <a:pt x="30908" y="-17"/>
                    <a:pt x="-87" y="30978"/>
                    <a:pt x="-87" y="69211"/>
                  </a:cubicBezTo>
                  <a:cubicBezTo>
                    <a:pt x="-87" y="107444"/>
                    <a:pt x="30908" y="138439"/>
                    <a:pt x="69141" y="138439"/>
                  </a:cubicBezTo>
                  <a:close/>
                  <a:moveTo>
                    <a:pt x="69141" y="19762"/>
                  </a:moveTo>
                  <a:cubicBezTo>
                    <a:pt x="96445" y="19770"/>
                    <a:pt x="118572" y="41910"/>
                    <a:pt x="118565" y="69213"/>
                  </a:cubicBezTo>
                  <a:cubicBezTo>
                    <a:pt x="118557" y="96517"/>
                    <a:pt x="96416" y="118645"/>
                    <a:pt x="69113" y="118637"/>
                  </a:cubicBezTo>
                  <a:cubicBezTo>
                    <a:pt x="41809" y="118629"/>
                    <a:pt x="19682" y="96490"/>
                    <a:pt x="19690" y="69186"/>
                  </a:cubicBezTo>
                  <a:cubicBezTo>
                    <a:pt x="19693" y="56078"/>
                    <a:pt x="24901" y="43509"/>
                    <a:pt x="34171" y="34241"/>
                  </a:cubicBezTo>
                  <a:cubicBezTo>
                    <a:pt x="43449" y="24973"/>
                    <a:pt x="56027" y="19765"/>
                    <a:pt x="69141" y="19762"/>
                  </a:cubicBezTo>
                  <a:close/>
                </a:path>
              </a:pathLst>
            </a:custGeom>
            <a:solidFill>
              <a:schemeClr val="bg1"/>
            </a:solidFill>
            <a:ln w="1125" cap="flat">
              <a:solidFill>
                <a:schemeClr val="bg1"/>
              </a:solid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xmlns="" id="{CFA079AE-D353-42F1-A23C-4556B41FA393}"/>
                </a:ext>
              </a:extLst>
            </p:cNvPr>
            <p:cNvSpPr/>
            <p:nvPr/>
          </p:nvSpPr>
          <p:spPr>
            <a:xfrm>
              <a:off x="3595694" y="4924997"/>
              <a:ext cx="208398" cy="148677"/>
            </a:xfrm>
            <a:custGeom>
              <a:avLst/>
              <a:gdLst>
                <a:gd name="connsiteX0" fmla="*/ 69236 w 208398"/>
                <a:gd name="connsiteY0" fmla="*/ 148660 h 148677"/>
                <a:gd name="connsiteX1" fmla="*/ 138465 w 208398"/>
                <a:gd name="connsiteY1" fmla="*/ 79431 h 148677"/>
                <a:gd name="connsiteX2" fmla="*/ 134215 w 208398"/>
                <a:gd name="connsiteY2" fmla="*/ 55696 h 148677"/>
                <a:gd name="connsiteX3" fmla="*/ 202449 w 208398"/>
                <a:gd name="connsiteY3" fmla="*/ 18906 h 148677"/>
                <a:gd name="connsiteX4" fmla="*/ 207450 w 208398"/>
                <a:gd name="connsiteY4" fmla="*/ 5845 h 148677"/>
                <a:gd name="connsiteX5" fmla="*/ 194388 w 208398"/>
                <a:gd name="connsiteY5" fmla="*/ 843 h 148677"/>
                <a:gd name="connsiteX6" fmla="*/ 193158 w 208398"/>
                <a:gd name="connsiteY6" fmla="*/ 1500 h 148677"/>
                <a:gd name="connsiteX7" fmla="*/ 124823 w 208398"/>
                <a:gd name="connsiteY7" fmla="*/ 38290 h 148677"/>
                <a:gd name="connsiteX8" fmla="*/ 28003 w 208398"/>
                <a:gd name="connsiteY8" fmla="*/ 23755 h 148677"/>
                <a:gd name="connsiteX9" fmla="*/ 13468 w 208398"/>
                <a:gd name="connsiteY9" fmla="*/ 120573 h 148677"/>
                <a:gd name="connsiteX10" fmla="*/ 69236 w 208398"/>
                <a:gd name="connsiteY10" fmla="*/ 148660 h 148677"/>
                <a:gd name="connsiteX11" fmla="*/ 69236 w 208398"/>
                <a:gd name="connsiteY11" fmla="*/ 29982 h 148677"/>
                <a:gd name="connsiteX12" fmla="*/ 118660 w 208398"/>
                <a:gd name="connsiteY12" fmla="*/ 79434 h 148677"/>
                <a:gd name="connsiteX13" fmla="*/ 69208 w 208398"/>
                <a:gd name="connsiteY13" fmla="*/ 128858 h 148677"/>
                <a:gd name="connsiteX14" fmla="*/ 19785 w 208398"/>
                <a:gd name="connsiteY14" fmla="*/ 79406 h 148677"/>
                <a:gd name="connsiteX15" fmla="*/ 34266 w 208398"/>
                <a:gd name="connsiteY15" fmla="*/ 44461 h 148677"/>
                <a:gd name="connsiteX16" fmla="*/ 69236 w 208398"/>
                <a:gd name="connsiteY16" fmla="*/ 29982 h 14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8398" h="148677">
                  <a:moveTo>
                    <a:pt x="69236" y="148660"/>
                  </a:moveTo>
                  <a:cubicBezTo>
                    <a:pt x="107470" y="148660"/>
                    <a:pt x="138465" y="117665"/>
                    <a:pt x="138465" y="79431"/>
                  </a:cubicBezTo>
                  <a:cubicBezTo>
                    <a:pt x="138432" y="71333"/>
                    <a:pt x="136993" y="63303"/>
                    <a:pt x="134215" y="55696"/>
                  </a:cubicBezTo>
                  <a:lnTo>
                    <a:pt x="202449" y="18906"/>
                  </a:lnTo>
                  <a:cubicBezTo>
                    <a:pt x="207437" y="16680"/>
                    <a:pt x="209676" y="10833"/>
                    <a:pt x="207450" y="5845"/>
                  </a:cubicBezTo>
                  <a:cubicBezTo>
                    <a:pt x="205224" y="857"/>
                    <a:pt x="199376" y="-1382"/>
                    <a:pt x="194388" y="843"/>
                  </a:cubicBezTo>
                  <a:cubicBezTo>
                    <a:pt x="193963" y="1033"/>
                    <a:pt x="193553" y="1252"/>
                    <a:pt x="193158" y="1500"/>
                  </a:cubicBezTo>
                  <a:lnTo>
                    <a:pt x="124823" y="38290"/>
                  </a:lnTo>
                  <a:cubicBezTo>
                    <a:pt x="102101" y="7540"/>
                    <a:pt x="58753" y="1032"/>
                    <a:pt x="28003" y="23755"/>
                  </a:cubicBezTo>
                  <a:cubicBezTo>
                    <a:pt x="-2746" y="46476"/>
                    <a:pt x="-9254" y="89823"/>
                    <a:pt x="13468" y="120573"/>
                  </a:cubicBezTo>
                  <a:cubicBezTo>
                    <a:pt x="26540" y="138264"/>
                    <a:pt x="47240" y="148689"/>
                    <a:pt x="69236" y="148660"/>
                  </a:cubicBezTo>
                  <a:close/>
                  <a:moveTo>
                    <a:pt x="69236" y="29982"/>
                  </a:moveTo>
                  <a:cubicBezTo>
                    <a:pt x="96540" y="29990"/>
                    <a:pt x="118667" y="52130"/>
                    <a:pt x="118660" y="79434"/>
                  </a:cubicBezTo>
                  <a:cubicBezTo>
                    <a:pt x="118652" y="106737"/>
                    <a:pt x="96512" y="128865"/>
                    <a:pt x="69208" y="128858"/>
                  </a:cubicBezTo>
                  <a:cubicBezTo>
                    <a:pt x="41905" y="128850"/>
                    <a:pt x="19777" y="106710"/>
                    <a:pt x="19785" y="79406"/>
                  </a:cubicBezTo>
                  <a:cubicBezTo>
                    <a:pt x="19789" y="66299"/>
                    <a:pt x="24997" y="53729"/>
                    <a:pt x="34266" y="44461"/>
                  </a:cubicBezTo>
                  <a:cubicBezTo>
                    <a:pt x="43545" y="35192"/>
                    <a:pt x="56122" y="29985"/>
                    <a:pt x="69236" y="29982"/>
                  </a:cubicBezTo>
                  <a:close/>
                </a:path>
              </a:pathLst>
            </a:custGeom>
            <a:solidFill>
              <a:schemeClr val="bg1"/>
            </a:solidFill>
            <a:ln w="1125" cap="flat">
              <a:solidFill>
                <a:schemeClr val="bg1"/>
              </a:solidFill>
              <a:prstDash val="solid"/>
              <a:miter/>
            </a:ln>
          </p:spPr>
          <p:txBody>
            <a:bodyPr rtlCol="0" anchor="ctr"/>
            <a:lstStyle/>
            <a:p>
              <a:endParaRPr lang="ko-KR" altLang="en-US"/>
            </a:p>
          </p:txBody>
        </p:sp>
        <p:sp>
          <p:nvSpPr>
            <p:cNvPr id="82" name="자유형: 도형 81">
              <a:extLst>
                <a:ext uri="{FF2B5EF4-FFF2-40B4-BE49-F238E27FC236}">
                  <a16:creationId xmlns:a16="http://schemas.microsoft.com/office/drawing/2014/main" xmlns="" id="{3B03DAB9-4891-421A-9ADD-922B30B13B54}"/>
                </a:ext>
              </a:extLst>
            </p:cNvPr>
            <p:cNvSpPr/>
            <p:nvPr/>
          </p:nvSpPr>
          <p:spPr>
            <a:xfrm>
              <a:off x="3961093" y="4707753"/>
              <a:ext cx="208302" cy="148677"/>
            </a:xfrm>
            <a:custGeom>
              <a:avLst/>
              <a:gdLst>
                <a:gd name="connsiteX0" fmla="*/ 138987 w 208302"/>
                <a:gd name="connsiteY0" fmla="*/ 138439 h 148677"/>
                <a:gd name="connsiteX1" fmla="*/ 208215 w 208302"/>
                <a:gd name="connsiteY1" fmla="*/ 69211 h 148677"/>
                <a:gd name="connsiteX2" fmla="*/ 138987 w 208302"/>
                <a:gd name="connsiteY2" fmla="*/ -17 h 148677"/>
                <a:gd name="connsiteX3" fmla="*/ 69759 w 208302"/>
                <a:gd name="connsiteY3" fmla="*/ 69211 h 148677"/>
                <a:gd name="connsiteX4" fmla="*/ 74008 w 208302"/>
                <a:gd name="connsiteY4" fmla="*/ 92946 h 148677"/>
                <a:gd name="connsiteX5" fmla="*/ 5775 w 208302"/>
                <a:gd name="connsiteY5" fmla="*/ 129736 h 148677"/>
                <a:gd name="connsiteX6" fmla="*/ 773 w 208302"/>
                <a:gd name="connsiteY6" fmla="*/ 142798 h 148677"/>
                <a:gd name="connsiteX7" fmla="*/ 13836 w 208302"/>
                <a:gd name="connsiteY7" fmla="*/ 147799 h 148677"/>
                <a:gd name="connsiteX8" fmla="*/ 15065 w 208302"/>
                <a:gd name="connsiteY8" fmla="*/ 147142 h 148677"/>
                <a:gd name="connsiteX9" fmla="*/ 83401 w 208302"/>
                <a:gd name="connsiteY9" fmla="*/ 110352 h 148677"/>
                <a:gd name="connsiteX10" fmla="*/ 138987 w 208302"/>
                <a:gd name="connsiteY10" fmla="*/ 138439 h 148677"/>
                <a:gd name="connsiteX11" fmla="*/ 138987 w 208302"/>
                <a:gd name="connsiteY11" fmla="*/ 19762 h 148677"/>
                <a:gd name="connsiteX12" fmla="*/ 188411 w 208302"/>
                <a:gd name="connsiteY12" fmla="*/ 69213 h 148677"/>
                <a:gd name="connsiteX13" fmla="*/ 138959 w 208302"/>
                <a:gd name="connsiteY13" fmla="*/ 118637 h 148677"/>
                <a:gd name="connsiteX14" fmla="*/ 89536 w 208302"/>
                <a:gd name="connsiteY14" fmla="*/ 69186 h 148677"/>
                <a:gd name="connsiteX15" fmla="*/ 104017 w 208302"/>
                <a:gd name="connsiteY15" fmla="*/ 34241 h 148677"/>
                <a:gd name="connsiteX16" fmla="*/ 138987 w 208302"/>
                <a:gd name="connsiteY16" fmla="*/ 19762 h 14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8302" h="148677">
                  <a:moveTo>
                    <a:pt x="138987" y="138439"/>
                  </a:moveTo>
                  <a:cubicBezTo>
                    <a:pt x="177220" y="138439"/>
                    <a:pt x="208215" y="107444"/>
                    <a:pt x="208215" y="69211"/>
                  </a:cubicBezTo>
                  <a:cubicBezTo>
                    <a:pt x="208215" y="30978"/>
                    <a:pt x="177220" y="-17"/>
                    <a:pt x="138987" y="-17"/>
                  </a:cubicBezTo>
                  <a:cubicBezTo>
                    <a:pt x="100754" y="-17"/>
                    <a:pt x="69759" y="30978"/>
                    <a:pt x="69759" y="69211"/>
                  </a:cubicBezTo>
                  <a:cubicBezTo>
                    <a:pt x="69791" y="77309"/>
                    <a:pt x="71230" y="85340"/>
                    <a:pt x="74008" y="92946"/>
                  </a:cubicBezTo>
                  <a:lnTo>
                    <a:pt x="5775" y="129736"/>
                  </a:lnTo>
                  <a:cubicBezTo>
                    <a:pt x="787" y="131962"/>
                    <a:pt x="-1452" y="137810"/>
                    <a:pt x="773" y="142798"/>
                  </a:cubicBezTo>
                  <a:cubicBezTo>
                    <a:pt x="3000" y="147785"/>
                    <a:pt x="8848" y="150024"/>
                    <a:pt x="13836" y="147799"/>
                  </a:cubicBezTo>
                  <a:cubicBezTo>
                    <a:pt x="14261" y="147609"/>
                    <a:pt x="14671" y="147390"/>
                    <a:pt x="15065" y="147142"/>
                  </a:cubicBezTo>
                  <a:lnTo>
                    <a:pt x="83401" y="110352"/>
                  </a:lnTo>
                  <a:cubicBezTo>
                    <a:pt x="96441" y="127984"/>
                    <a:pt x="117058" y="138401"/>
                    <a:pt x="138987" y="138439"/>
                  </a:cubicBezTo>
                  <a:close/>
                  <a:moveTo>
                    <a:pt x="138987" y="19762"/>
                  </a:moveTo>
                  <a:cubicBezTo>
                    <a:pt x="166291" y="19770"/>
                    <a:pt x="188418" y="41910"/>
                    <a:pt x="188411" y="69213"/>
                  </a:cubicBezTo>
                  <a:cubicBezTo>
                    <a:pt x="188403" y="96517"/>
                    <a:pt x="166262" y="118645"/>
                    <a:pt x="138959" y="118637"/>
                  </a:cubicBezTo>
                  <a:cubicBezTo>
                    <a:pt x="111655" y="118629"/>
                    <a:pt x="89528" y="96490"/>
                    <a:pt x="89536" y="69186"/>
                  </a:cubicBezTo>
                  <a:cubicBezTo>
                    <a:pt x="89539" y="56078"/>
                    <a:pt x="94748" y="43509"/>
                    <a:pt x="104017" y="34241"/>
                  </a:cubicBezTo>
                  <a:cubicBezTo>
                    <a:pt x="113295" y="24973"/>
                    <a:pt x="125873" y="19765"/>
                    <a:pt x="138987" y="19762"/>
                  </a:cubicBezTo>
                  <a:close/>
                </a:path>
              </a:pathLst>
            </a:custGeom>
            <a:solidFill>
              <a:schemeClr val="bg1"/>
            </a:solidFill>
            <a:ln w="1125" cap="flat">
              <a:solidFill>
                <a:schemeClr val="bg1"/>
              </a:solidFill>
              <a:prstDash val="solid"/>
              <a:miter/>
            </a:ln>
          </p:spPr>
          <p:txBody>
            <a:bodyPr rtlCol="0" anchor="ctr"/>
            <a:lstStyle/>
            <a:p>
              <a:endParaRPr lang="ko-KR" altLang="en-US"/>
            </a:p>
          </p:txBody>
        </p:sp>
        <p:sp>
          <p:nvSpPr>
            <p:cNvPr id="83" name="자유형: 도형 82">
              <a:extLst>
                <a:ext uri="{FF2B5EF4-FFF2-40B4-BE49-F238E27FC236}">
                  <a16:creationId xmlns:a16="http://schemas.microsoft.com/office/drawing/2014/main" xmlns="" id="{AB894A49-6449-4797-AECE-3C8BA0A35646}"/>
                </a:ext>
              </a:extLst>
            </p:cNvPr>
            <p:cNvSpPr/>
            <p:nvPr/>
          </p:nvSpPr>
          <p:spPr>
            <a:xfrm>
              <a:off x="3982104" y="4925654"/>
              <a:ext cx="207071" cy="148020"/>
            </a:xfrm>
            <a:custGeom>
              <a:avLst/>
              <a:gdLst>
                <a:gd name="connsiteX0" fmla="*/ 137756 w 207071"/>
                <a:gd name="connsiteY0" fmla="*/ 9546 h 148020"/>
                <a:gd name="connsiteX1" fmla="*/ 82169 w 207071"/>
                <a:gd name="connsiteY1" fmla="*/ 37633 h 148020"/>
                <a:gd name="connsiteX2" fmla="*/ 13834 w 207071"/>
                <a:gd name="connsiteY2" fmla="*/ 843 h 148020"/>
                <a:gd name="connsiteX3" fmla="*/ 773 w 207071"/>
                <a:gd name="connsiteY3" fmla="*/ 5845 h 148020"/>
                <a:gd name="connsiteX4" fmla="*/ 4543 w 207071"/>
                <a:gd name="connsiteY4" fmla="*/ 18249 h 148020"/>
                <a:gd name="connsiteX5" fmla="*/ 72777 w 207071"/>
                <a:gd name="connsiteY5" fmla="*/ 55039 h 148020"/>
                <a:gd name="connsiteX6" fmla="*/ 68527 w 207071"/>
                <a:gd name="connsiteY6" fmla="*/ 78775 h 148020"/>
                <a:gd name="connsiteX7" fmla="*/ 137756 w 207071"/>
                <a:gd name="connsiteY7" fmla="*/ 148003 h 148020"/>
                <a:gd name="connsiteX8" fmla="*/ 206984 w 207071"/>
                <a:gd name="connsiteY8" fmla="*/ 78775 h 148020"/>
                <a:gd name="connsiteX9" fmla="*/ 137756 w 207071"/>
                <a:gd name="connsiteY9" fmla="*/ 9546 h 148020"/>
                <a:gd name="connsiteX10" fmla="*/ 137756 w 207071"/>
                <a:gd name="connsiteY10" fmla="*/ 128223 h 148020"/>
                <a:gd name="connsiteX11" fmla="*/ 88332 w 207071"/>
                <a:gd name="connsiteY11" fmla="*/ 78772 h 148020"/>
                <a:gd name="connsiteX12" fmla="*/ 137784 w 207071"/>
                <a:gd name="connsiteY12" fmla="*/ 29348 h 148020"/>
                <a:gd name="connsiteX13" fmla="*/ 187207 w 207071"/>
                <a:gd name="connsiteY13" fmla="*/ 78800 h 148020"/>
                <a:gd name="connsiteX14" fmla="*/ 172726 w 207071"/>
                <a:gd name="connsiteY14" fmla="*/ 113745 h 148020"/>
                <a:gd name="connsiteX15" fmla="*/ 137756 w 207071"/>
                <a:gd name="connsiteY15" fmla="*/ 128223 h 14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071" h="148020">
                  <a:moveTo>
                    <a:pt x="137756" y="9546"/>
                  </a:moveTo>
                  <a:cubicBezTo>
                    <a:pt x="115825" y="9580"/>
                    <a:pt x="95207" y="19999"/>
                    <a:pt x="82169" y="37633"/>
                  </a:cubicBezTo>
                  <a:lnTo>
                    <a:pt x="13834" y="843"/>
                  </a:lnTo>
                  <a:cubicBezTo>
                    <a:pt x="8846" y="-1382"/>
                    <a:pt x="2998" y="857"/>
                    <a:pt x="773" y="5845"/>
                  </a:cubicBezTo>
                  <a:cubicBezTo>
                    <a:pt x="-1235" y="10341"/>
                    <a:pt x="373" y="15629"/>
                    <a:pt x="4543" y="18249"/>
                  </a:cubicBezTo>
                  <a:lnTo>
                    <a:pt x="72777" y="55039"/>
                  </a:lnTo>
                  <a:cubicBezTo>
                    <a:pt x="69999" y="62646"/>
                    <a:pt x="68560" y="70676"/>
                    <a:pt x="68527" y="78775"/>
                  </a:cubicBezTo>
                  <a:cubicBezTo>
                    <a:pt x="68527" y="117008"/>
                    <a:pt x="99522" y="148003"/>
                    <a:pt x="137756" y="148003"/>
                  </a:cubicBezTo>
                  <a:cubicBezTo>
                    <a:pt x="175989" y="148003"/>
                    <a:pt x="206984" y="117008"/>
                    <a:pt x="206984" y="78775"/>
                  </a:cubicBezTo>
                  <a:cubicBezTo>
                    <a:pt x="206984" y="40541"/>
                    <a:pt x="175989" y="9546"/>
                    <a:pt x="137756" y="9546"/>
                  </a:cubicBezTo>
                  <a:close/>
                  <a:moveTo>
                    <a:pt x="137756" y="128223"/>
                  </a:moveTo>
                  <a:cubicBezTo>
                    <a:pt x="110452" y="128216"/>
                    <a:pt x="88325" y="106076"/>
                    <a:pt x="88332" y="78772"/>
                  </a:cubicBezTo>
                  <a:cubicBezTo>
                    <a:pt x="88339" y="51469"/>
                    <a:pt x="110480" y="29340"/>
                    <a:pt x="137784" y="29348"/>
                  </a:cubicBezTo>
                  <a:cubicBezTo>
                    <a:pt x="165087" y="29356"/>
                    <a:pt x="187215" y="51496"/>
                    <a:pt x="187207" y="78800"/>
                  </a:cubicBezTo>
                  <a:cubicBezTo>
                    <a:pt x="187203" y="91907"/>
                    <a:pt x="181995" y="104477"/>
                    <a:pt x="172726" y="113745"/>
                  </a:cubicBezTo>
                  <a:cubicBezTo>
                    <a:pt x="163447" y="123014"/>
                    <a:pt x="150870" y="128221"/>
                    <a:pt x="137756" y="128223"/>
                  </a:cubicBezTo>
                  <a:close/>
                </a:path>
              </a:pathLst>
            </a:custGeom>
            <a:solidFill>
              <a:schemeClr val="bg1"/>
            </a:solidFill>
            <a:ln w="1125" cap="flat">
              <a:solidFill>
                <a:schemeClr val="bg1"/>
              </a:solidFill>
              <a:prstDash val="solid"/>
              <a:miter/>
            </a:ln>
          </p:spPr>
          <p:txBody>
            <a:bodyPr rtlCol="0" anchor="ctr"/>
            <a:lstStyle/>
            <a:p>
              <a:endParaRPr lang="ko-KR" altLang="en-US"/>
            </a:p>
          </p:txBody>
        </p:sp>
      </p:grpSp>
      <p:grpSp>
        <p:nvGrpSpPr>
          <p:cNvPr id="39" name="그룹 38">
            <a:extLst>
              <a:ext uri="{FF2B5EF4-FFF2-40B4-BE49-F238E27FC236}">
                <a16:creationId xmlns:a16="http://schemas.microsoft.com/office/drawing/2014/main" xmlns="" id="{F85DB5F7-4E7F-4432-985F-C65783751F51}"/>
              </a:ext>
            </a:extLst>
          </p:cNvPr>
          <p:cNvGrpSpPr/>
          <p:nvPr/>
        </p:nvGrpSpPr>
        <p:grpSpPr>
          <a:xfrm>
            <a:off x="0" y="5493834"/>
            <a:ext cx="12192000" cy="950165"/>
            <a:chOff x="4744256" y="5400000"/>
            <a:chExt cx="11432914" cy="950165"/>
          </a:xfrm>
        </p:grpSpPr>
        <p:sp>
          <p:nvSpPr>
            <p:cNvPr id="40" name="직사각형 39">
              <a:extLst>
                <a:ext uri="{FF2B5EF4-FFF2-40B4-BE49-F238E27FC236}">
                  <a16:creationId xmlns:a16="http://schemas.microsoft.com/office/drawing/2014/main" xmlns="" id="{A2985A88-7E2D-407E-83E5-AB805F433F7B}"/>
                </a:ext>
              </a:extLst>
            </p:cNvPr>
            <p:cNvSpPr/>
            <p:nvPr/>
          </p:nvSpPr>
          <p:spPr>
            <a:xfrm>
              <a:off x="4744256" y="5400000"/>
              <a:ext cx="11432914" cy="950165"/>
            </a:xfrm>
            <a:prstGeom prst="rect">
              <a:avLst/>
            </a:prstGeom>
            <a:solidFill>
              <a:srgbClr val="162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latinLnBrk="0"/>
              <a:endParaRPr lang="ko-KR" altLang="en-US" dirty="0"/>
            </a:p>
          </p:txBody>
        </p:sp>
        <p:sp>
          <p:nvSpPr>
            <p:cNvPr id="42" name="TextBox 41">
              <a:extLst>
                <a:ext uri="{FF2B5EF4-FFF2-40B4-BE49-F238E27FC236}">
                  <a16:creationId xmlns:a16="http://schemas.microsoft.com/office/drawing/2014/main" xmlns="" id="{5FC44603-501B-40B1-A403-37C0285E5A95}"/>
                </a:ext>
              </a:extLst>
            </p:cNvPr>
            <p:cNvSpPr txBox="1"/>
            <p:nvPr/>
          </p:nvSpPr>
          <p:spPr>
            <a:xfrm>
              <a:off x="5101161" y="5444196"/>
              <a:ext cx="10719103" cy="861774"/>
            </a:xfrm>
            <a:prstGeom prst="rect">
              <a:avLst/>
            </a:prstGeom>
            <a:noFill/>
          </p:spPr>
          <p:txBody>
            <a:bodyPr wrap="square" lIns="0" tIns="0" rIns="0" bIns="0" rtlCol="0" anchor="ctr">
              <a:spAutoFit/>
            </a:bodyPr>
            <a:lstStyle/>
            <a:p>
              <a:pPr marL="126900" lvl="1" indent="-342900" algn="ctr" defTabSz="784364" eaLnBrk="0" fontAlgn="base" latinLnBrk="0" hangingPunct="0">
                <a:spcBef>
                  <a:spcPts val="400"/>
                </a:spcBef>
                <a:spcAft>
                  <a:spcPct val="0"/>
                </a:spcAft>
                <a:buClr>
                  <a:prstClr val="black">
                    <a:lumMod val="75000"/>
                    <a:lumOff val="25000"/>
                  </a:prstClr>
                </a:buClr>
                <a:buSzPct val="100000"/>
                <a:buFont typeface="Arial" panose="020B0604020202020204" pitchFamily="34" charset="0"/>
                <a:buChar char="•"/>
                <a:tabLst>
                  <a:tab pos="5647401" algn="l"/>
                </a:tabLst>
                <a:defRPr/>
              </a:pPr>
              <a:r>
                <a:rPr lang="ko-KR" altLang="en-US" sz="1600" dirty="0">
                  <a:gradFill>
                    <a:gsLst>
                      <a:gs pos="57522">
                        <a:schemeClr val="bg1"/>
                      </a:gs>
                      <a:gs pos="42000">
                        <a:schemeClr val="bg1"/>
                      </a:gs>
                    </a:gsLst>
                    <a:lin ang="16200000" scaled="1"/>
                  </a:gradFill>
                  <a:latin typeface="에스코어 드림 5 Medium" panose="020B0503030302020204" pitchFamily="34" charset="-127"/>
                  <a:ea typeface="에스코어 드림 5 Medium" panose="020B0503030302020204" pitchFamily="34" charset="-127"/>
                </a:rPr>
                <a:t> </a:t>
              </a:r>
              <a:r>
                <a:rPr lang="en-US" altLang="ko-KR" sz="2000" dirty="0">
                  <a:gradFill>
                    <a:gsLst>
                      <a:gs pos="7965">
                        <a:srgbClr val="FFFF00"/>
                      </a:gs>
                      <a:gs pos="20765">
                        <a:srgbClr val="FFFF00"/>
                      </a:gs>
                    </a:gsLst>
                    <a:lin ang="16200000" scaled="1"/>
                  </a:gradFill>
                  <a:ea typeface="에스코어 드림 6 Bold" panose="020B0703030302020204" pitchFamily="34" charset="-127"/>
                </a:rPr>
                <a:t>Need to establish systematic support measures for the future logistics industry to be able to secure sustainable competitiveness </a:t>
              </a:r>
              <a:r>
                <a:rPr lang="en-US" altLang="ko-KR" sz="1600" spc="-60" dirty="0">
                  <a:gradFill>
                    <a:gsLst>
                      <a:gs pos="57522">
                        <a:schemeClr val="bg1"/>
                      </a:gs>
                      <a:gs pos="42000">
                        <a:schemeClr val="bg1"/>
                      </a:gs>
                    </a:gsLst>
                    <a:lin ang="16200000" scaled="1"/>
                  </a:gradFill>
                  <a:ea typeface="에스코어 드림 5 Medium" panose="020B0503030302020204" pitchFamily="34" charset="-127"/>
                </a:rPr>
                <a:t>in</a:t>
              </a:r>
              <a:r>
                <a:rPr lang="ko-KR" altLang="en-US" sz="1600" spc="-60" dirty="0">
                  <a:gradFill>
                    <a:gsLst>
                      <a:gs pos="57522">
                        <a:schemeClr val="bg1"/>
                      </a:gs>
                      <a:gs pos="42000">
                        <a:schemeClr val="bg1"/>
                      </a:gs>
                    </a:gsLst>
                    <a:lin ang="16200000" scaled="1"/>
                  </a:gradFill>
                  <a:ea typeface="에스코어 드림 5 Medium" panose="020B0503030302020204" pitchFamily="34" charset="-127"/>
                </a:rPr>
                <a:t> </a:t>
              </a:r>
              <a:r>
                <a:rPr lang="en-US" altLang="ko-KR" sz="1600" spc="-60" dirty="0">
                  <a:gradFill>
                    <a:gsLst>
                      <a:gs pos="57522">
                        <a:schemeClr val="bg1"/>
                      </a:gs>
                      <a:gs pos="42000">
                        <a:schemeClr val="bg1"/>
                      </a:gs>
                    </a:gsLst>
                    <a:lin ang="16200000" scaled="1"/>
                  </a:gradFill>
                  <a:ea typeface="에스코어 드림 5 Medium" panose="020B0503030302020204" pitchFamily="34" charset="-127"/>
                </a:rPr>
                <a:t>addition to developing policies to vitalize logistics that is close to every day lives and reflects the demands of consumers</a:t>
              </a:r>
              <a:endParaRPr lang="ko-KR" altLang="en-US" sz="2000" spc="-300" dirty="0">
                <a:gradFill>
                  <a:gsLst>
                    <a:gs pos="7965">
                      <a:srgbClr val="FFFF00"/>
                    </a:gs>
                    <a:gs pos="20765">
                      <a:srgbClr val="FFFF00"/>
                    </a:gs>
                  </a:gsLst>
                  <a:lin ang="16200000" scaled="1"/>
                </a:gradFill>
                <a:latin typeface="에스코어 드림 6 Bold" panose="020B0703030302020204" pitchFamily="34" charset="-127"/>
                <a:ea typeface="에스코어 드림 6 Bold" panose="020B0703030302020204" pitchFamily="34" charset="-127"/>
              </a:endParaRPr>
            </a:p>
          </p:txBody>
        </p:sp>
      </p:grpSp>
      <p:sp>
        <p:nvSpPr>
          <p:cNvPr id="84" name="TextBox 83">
            <a:extLst>
              <a:ext uri="{FF2B5EF4-FFF2-40B4-BE49-F238E27FC236}">
                <a16:creationId xmlns:a16="http://schemas.microsoft.com/office/drawing/2014/main" xmlns="" id="{8AB9EF30-9434-41E9-A213-8EFE9D6DA2EB}"/>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03</a:t>
            </a:r>
          </a:p>
        </p:txBody>
      </p:sp>
      <p:grpSp>
        <p:nvGrpSpPr>
          <p:cNvPr id="96" name="그룹 95">
            <a:extLst>
              <a:ext uri="{FF2B5EF4-FFF2-40B4-BE49-F238E27FC236}">
                <a16:creationId xmlns:a16="http://schemas.microsoft.com/office/drawing/2014/main" xmlns="" id="{B299E5CC-83C7-4588-A606-866DBE0D0FF7}"/>
              </a:ext>
            </a:extLst>
          </p:cNvPr>
          <p:cNvGrpSpPr/>
          <p:nvPr/>
        </p:nvGrpSpPr>
        <p:grpSpPr>
          <a:xfrm>
            <a:off x="336001" y="1223687"/>
            <a:ext cx="10422790" cy="246221"/>
            <a:chOff x="336001" y="1226577"/>
            <a:chExt cx="10422790" cy="246221"/>
          </a:xfrm>
        </p:grpSpPr>
        <p:sp>
          <p:nvSpPr>
            <p:cNvPr id="97" name="텍스트 개체 틀 2">
              <a:extLst>
                <a:ext uri="{FF2B5EF4-FFF2-40B4-BE49-F238E27FC236}">
                  <a16:creationId xmlns:a16="http://schemas.microsoft.com/office/drawing/2014/main" xmlns="" id="{4B56E163-006E-431B-B138-F544532C46D0}"/>
                </a:ext>
              </a:extLst>
            </p:cNvPr>
            <p:cNvSpPr txBox="1">
              <a:spLocks/>
            </p:cNvSpPr>
            <p:nvPr/>
          </p:nvSpPr>
          <p:spPr>
            <a:xfrm>
              <a:off x="640740" y="1226577"/>
              <a:ext cx="10118051" cy="246221"/>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Focus on the logistics industry as the </a:t>
              </a:r>
              <a:r>
                <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industry of the future </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that will drive creation of jobs, co-existence and growth</a:t>
              </a:r>
            </a:p>
          </p:txBody>
        </p:sp>
        <p:grpSp>
          <p:nvGrpSpPr>
            <p:cNvPr id="98" name="그룹 97">
              <a:extLst>
                <a:ext uri="{FF2B5EF4-FFF2-40B4-BE49-F238E27FC236}">
                  <a16:creationId xmlns:a16="http://schemas.microsoft.com/office/drawing/2014/main" xmlns="" id="{65865A19-1119-422D-8B80-DDD684832A7A}"/>
                </a:ext>
              </a:extLst>
            </p:cNvPr>
            <p:cNvGrpSpPr/>
            <p:nvPr/>
          </p:nvGrpSpPr>
          <p:grpSpPr>
            <a:xfrm>
              <a:off x="336001" y="1241752"/>
              <a:ext cx="193276" cy="215870"/>
              <a:chOff x="-1136712" y="1774050"/>
              <a:chExt cx="193276" cy="215870"/>
            </a:xfrm>
          </p:grpSpPr>
          <p:sp>
            <p:nvSpPr>
              <p:cNvPr id="99" name="자유형: 도형 98">
                <a:extLst>
                  <a:ext uri="{FF2B5EF4-FFF2-40B4-BE49-F238E27FC236}">
                    <a16:creationId xmlns:a16="http://schemas.microsoft.com/office/drawing/2014/main" xmlns="" id="{8C9F52C9-7CBD-49B8-A108-3B90B3FCC878}"/>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xmlns="" id="{290C13E1-A17B-4EC6-BEA8-F078274FDE36}"/>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xmlns="" id="{1E02DC66-CB7C-4E98-B3C7-7EB859C4D53C}"/>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xmlns="" id="{84D9E518-0874-4837-941A-CAD1C97461EE}"/>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xmlns="" id="{E7E6082F-2EB4-4460-8909-8743AE315F3D}"/>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04" name="자유형: 도형 103">
                <a:extLst>
                  <a:ext uri="{FF2B5EF4-FFF2-40B4-BE49-F238E27FC236}">
                    <a16:creationId xmlns:a16="http://schemas.microsoft.com/office/drawing/2014/main" xmlns="" id="{B547BD0C-7749-4118-9664-65B94328B641}"/>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grpSp>
        <p:nvGrpSpPr>
          <p:cNvPr id="4" name="그룹 3">
            <a:extLst>
              <a:ext uri="{FF2B5EF4-FFF2-40B4-BE49-F238E27FC236}">
                <a16:creationId xmlns:a16="http://schemas.microsoft.com/office/drawing/2014/main" xmlns="" id="{55E48528-99D7-82ED-6142-6A791A05B9DA}"/>
              </a:ext>
            </a:extLst>
          </p:cNvPr>
          <p:cNvGrpSpPr/>
          <p:nvPr/>
        </p:nvGrpSpPr>
        <p:grpSpPr>
          <a:xfrm>
            <a:off x="336000" y="1512287"/>
            <a:ext cx="9547301" cy="492443"/>
            <a:chOff x="336001" y="1512287"/>
            <a:chExt cx="7577564" cy="492443"/>
          </a:xfrm>
        </p:grpSpPr>
        <p:sp>
          <p:nvSpPr>
            <p:cNvPr id="106" name="텍스트 개체 틀 2">
              <a:extLst>
                <a:ext uri="{FF2B5EF4-FFF2-40B4-BE49-F238E27FC236}">
                  <a16:creationId xmlns:a16="http://schemas.microsoft.com/office/drawing/2014/main" xmlns="" id="{9A9ED289-4A98-4C34-A93C-19424E655533}"/>
                </a:ext>
              </a:extLst>
            </p:cNvPr>
            <p:cNvSpPr txBox="1">
              <a:spLocks/>
            </p:cNvSpPr>
            <p:nvPr/>
          </p:nvSpPr>
          <p:spPr>
            <a:xfrm>
              <a:off x="640740" y="1512287"/>
              <a:ext cx="7272825" cy="492443"/>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Need to urgently convert to smart logistics</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and support vitalization of the consumer logistics market that is rapidly growing such as same-day and early-morning delivery</a:t>
              </a:r>
              <a:endPar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grpSp>
          <p:nvGrpSpPr>
            <p:cNvPr id="107" name="그룹 106">
              <a:extLst>
                <a:ext uri="{FF2B5EF4-FFF2-40B4-BE49-F238E27FC236}">
                  <a16:creationId xmlns:a16="http://schemas.microsoft.com/office/drawing/2014/main" xmlns="" id="{E4EBAF94-430D-4366-84DF-B6B60D5195D8}"/>
                </a:ext>
              </a:extLst>
            </p:cNvPr>
            <p:cNvGrpSpPr/>
            <p:nvPr/>
          </p:nvGrpSpPr>
          <p:grpSpPr>
            <a:xfrm>
              <a:off x="336001" y="1650572"/>
              <a:ext cx="193276" cy="215870"/>
              <a:chOff x="-1136712" y="1774050"/>
              <a:chExt cx="193276" cy="215870"/>
            </a:xfrm>
          </p:grpSpPr>
          <p:sp>
            <p:nvSpPr>
              <p:cNvPr id="108" name="자유형: 도형 107">
                <a:extLst>
                  <a:ext uri="{FF2B5EF4-FFF2-40B4-BE49-F238E27FC236}">
                    <a16:creationId xmlns:a16="http://schemas.microsoft.com/office/drawing/2014/main" xmlns="" id="{B953EF0B-17FD-44DA-8408-0C2152B31E05}"/>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109" name="자유형: 도형 108">
                <a:extLst>
                  <a:ext uri="{FF2B5EF4-FFF2-40B4-BE49-F238E27FC236}">
                    <a16:creationId xmlns:a16="http://schemas.microsoft.com/office/drawing/2014/main" xmlns="" id="{BE74BBF1-38B0-48B8-BB7F-13614C51346F}"/>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110" name="자유형: 도형 109">
                <a:extLst>
                  <a:ext uri="{FF2B5EF4-FFF2-40B4-BE49-F238E27FC236}">
                    <a16:creationId xmlns:a16="http://schemas.microsoft.com/office/drawing/2014/main" xmlns="" id="{D888A20F-A86A-4BDC-8B0D-68EE592A1F38}"/>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11" name="자유형: 도형 110">
                <a:extLst>
                  <a:ext uri="{FF2B5EF4-FFF2-40B4-BE49-F238E27FC236}">
                    <a16:creationId xmlns:a16="http://schemas.microsoft.com/office/drawing/2014/main" xmlns="" id="{B9F7E9E1-6AE9-4492-91D1-05DFAED448D3}"/>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12" name="자유형: 도형 111">
                <a:extLst>
                  <a:ext uri="{FF2B5EF4-FFF2-40B4-BE49-F238E27FC236}">
                    <a16:creationId xmlns:a16="http://schemas.microsoft.com/office/drawing/2014/main" xmlns="" id="{189A37DC-9A1C-4C39-AD61-50021A92C1DC}"/>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13" name="자유형: 도형 112">
                <a:extLst>
                  <a:ext uri="{FF2B5EF4-FFF2-40B4-BE49-F238E27FC236}">
                    <a16:creationId xmlns:a16="http://schemas.microsoft.com/office/drawing/2014/main" xmlns="" id="{2FB24BC4-CE81-4DE2-8966-2C384BA28AE6}"/>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pic>
        <p:nvPicPr>
          <p:cNvPr id="9" name="그래픽 8">
            <a:extLst>
              <a:ext uri="{FF2B5EF4-FFF2-40B4-BE49-F238E27FC236}">
                <a16:creationId xmlns:a16="http://schemas.microsoft.com/office/drawing/2014/main" xmlns="" id="{C5089BE5-DDF9-4C78-BFA2-4D437D17D7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273470" y="4477159"/>
            <a:ext cx="509445" cy="509445"/>
          </a:xfrm>
          <a:prstGeom prst="rect">
            <a:avLst/>
          </a:prstGeom>
        </p:spPr>
      </p:pic>
      <p:pic>
        <p:nvPicPr>
          <p:cNvPr id="11" name="그래픽 10">
            <a:extLst>
              <a:ext uri="{FF2B5EF4-FFF2-40B4-BE49-F238E27FC236}">
                <a16:creationId xmlns:a16="http://schemas.microsoft.com/office/drawing/2014/main" xmlns="" id="{ABD2EE64-8495-4D77-8A00-C30B052DD32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326277" y="3532721"/>
            <a:ext cx="466163" cy="466163"/>
          </a:xfrm>
          <a:prstGeom prst="rect">
            <a:avLst/>
          </a:prstGeom>
        </p:spPr>
      </p:pic>
      <p:sp>
        <p:nvSpPr>
          <p:cNvPr id="115" name="직각 삼각형 114">
            <a:extLst>
              <a:ext uri="{FF2B5EF4-FFF2-40B4-BE49-F238E27FC236}">
                <a16:creationId xmlns:a16="http://schemas.microsoft.com/office/drawing/2014/main" xmlns="" id="{306ACDE1-EE7C-4752-A445-956BB372853F}"/>
              </a:ext>
            </a:extLst>
          </p:cNvPr>
          <p:cNvSpPr/>
          <p:nvPr/>
        </p:nvSpPr>
        <p:spPr>
          <a:xfrm flipH="1">
            <a:off x="11055798" y="5733189"/>
            <a:ext cx="1136201" cy="70060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6" name="직각 삼각형 115">
            <a:extLst>
              <a:ext uri="{FF2B5EF4-FFF2-40B4-BE49-F238E27FC236}">
                <a16:creationId xmlns:a16="http://schemas.microsoft.com/office/drawing/2014/main" xmlns="" id="{06B2EA78-A6A9-47E9-830A-7E40CCCB26AC}"/>
              </a:ext>
            </a:extLst>
          </p:cNvPr>
          <p:cNvSpPr/>
          <p:nvPr/>
        </p:nvSpPr>
        <p:spPr>
          <a:xfrm flipV="1">
            <a:off x="0" y="5493834"/>
            <a:ext cx="1804457" cy="71321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spTree>
    <p:extLst>
      <p:ext uri="{BB962C8B-B14F-4D97-AF65-F5344CB8AC3E}">
        <p14:creationId xmlns:p14="http://schemas.microsoft.com/office/powerpoint/2010/main" val="400091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직사각형 70">
            <a:extLst>
              <a:ext uri="{FF2B5EF4-FFF2-40B4-BE49-F238E27FC236}">
                <a16:creationId xmlns:a16="http://schemas.microsoft.com/office/drawing/2014/main" xmlns="" id="{E1C1EFE3-9DF8-4672-99DD-349C498E7EE3}"/>
              </a:ext>
            </a:extLst>
          </p:cNvPr>
          <p:cNvSpPr/>
          <p:nvPr/>
        </p:nvSpPr>
        <p:spPr>
          <a:xfrm>
            <a:off x="0" y="3207927"/>
            <a:ext cx="12191998" cy="2951007"/>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72" name="그림 71">
            <a:extLst>
              <a:ext uri="{FF2B5EF4-FFF2-40B4-BE49-F238E27FC236}">
                <a16:creationId xmlns:a16="http://schemas.microsoft.com/office/drawing/2014/main" xmlns="" id="{5DDD0061-845E-4BF4-B933-52DE957750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16" t="87486" r="7891" b="1085"/>
          <a:stretch/>
        </p:blipFill>
        <p:spPr>
          <a:xfrm>
            <a:off x="11729" y="5982670"/>
            <a:ext cx="12179928" cy="461329"/>
          </a:xfrm>
          <a:prstGeom prst="rect">
            <a:avLst/>
          </a:prstGeom>
        </p:spPr>
      </p:pic>
      <p:pic>
        <p:nvPicPr>
          <p:cNvPr id="19" name="그림 11">
            <a:extLst>
              <a:ext uri="{FF2B5EF4-FFF2-40B4-BE49-F238E27FC236}">
                <a16:creationId xmlns:a16="http://schemas.microsoft.com/office/drawing/2014/main" xmlns="" id="{3007329B-FCCE-F496-604F-46E7137C81F4}"/>
              </a:ext>
            </a:extLst>
          </p:cNvPr>
          <p:cNvPicPr preferRelativeResize="0">
            <a:picLocks/>
          </p:cNvPicPr>
          <p:nvPr/>
        </p:nvPicPr>
        <p:blipFill>
          <a:blip r:embed="rId4" cstate="print">
            <a:extLst>
              <a:ext uri="{28A0092B-C50C-407E-A947-70E740481C1C}">
                <a14:useLocalDpi xmlns:a14="http://schemas.microsoft.com/office/drawing/2010/main" val="0"/>
              </a:ext>
            </a:extLst>
          </a:blip>
          <a:srcRect t="21622"/>
          <a:stretch>
            <a:fillRect/>
          </a:stretch>
        </p:blipFill>
        <p:spPr bwMode="auto">
          <a:xfrm>
            <a:off x="7019216" y="6166742"/>
            <a:ext cx="4833336" cy="11687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244" name="TextBox 243">
            <a:extLst>
              <a:ext uri="{FF2B5EF4-FFF2-40B4-BE49-F238E27FC236}">
                <a16:creationId xmlns:a16="http://schemas.microsoft.com/office/drawing/2014/main" xmlns="" id="{3021D493-15F5-4BB0-AF2C-F81963164D0A}"/>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04</a:t>
            </a:r>
          </a:p>
        </p:txBody>
      </p:sp>
      <p:sp>
        <p:nvSpPr>
          <p:cNvPr id="87" name="자유형: 도형 86">
            <a:extLst>
              <a:ext uri="{FF2B5EF4-FFF2-40B4-BE49-F238E27FC236}">
                <a16:creationId xmlns:a16="http://schemas.microsoft.com/office/drawing/2014/main" xmlns="" id="{8BE0D5C5-E43C-4EDC-9826-932258353A55}"/>
              </a:ext>
            </a:extLst>
          </p:cNvPr>
          <p:cNvSpPr/>
          <p:nvPr/>
        </p:nvSpPr>
        <p:spPr>
          <a:xfrm rot="5400000">
            <a:off x="10027454" y="4186657"/>
            <a:ext cx="3796025" cy="138940"/>
          </a:xfrm>
          <a:custGeom>
            <a:avLst/>
            <a:gdLst>
              <a:gd name="connsiteX0" fmla="*/ 0 w 4421589"/>
              <a:gd name="connsiteY0" fmla="*/ 336001 h 336001"/>
              <a:gd name="connsiteX1" fmla="*/ 1363143 w 4421589"/>
              <a:gd name="connsiteY1" fmla="*/ 0 h 336001"/>
              <a:gd name="connsiteX2" fmla="*/ 4421589 w 4421589"/>
              <a:gd name="connsiteY2" fmla="*/ 0 h 336001"/>
              <a:gd name="connsiteX3" fmla="*/ 4421589 w 4421589"/>
              <a:gd name="connsiteY3" fmla="*/ 336001 h 336001"/>
            </a:gdLst>
            <a:ahLst/>
            <a:cxnLst>
              <a:cxn ang="0">
                <a:pos x="connsiteX0" y="connsiteY0"/>
              </a:cxn>
              <a:cxn ang="0">
                <a:pos x="connsiteX1" y="connsiteY1"/>
              </a:cxn>
              <a:cxn ang="0">
                <a:pos x="connsiteX2" y="connsiteY2"/>
              </a:cxn>
              <a:cxn ang="0">
                <a:pos x="connsiteX3" y="connsiteY3"/>
              </a:cxn>
            </a:cxnLst>
            <a:rect l="l" t="t" r="r" b="b"/>
            <a:pathLst>
              <a:path w="4421589" h="336001">
                <a:moveTo>
                  <a:pt x="0" y="336001"/>
                </a:moveTo>
                <a:lnTo>
                  <a:pt x="1363143" y="0"/>
                </a:lnTo>
                <a:lnTo>
                  <a:pt x="4421589" y="0"/>
                </a:lnTo>
                <a:lnTo>
                  <a:pt x="4421589" y="336001"/>
                </a:lnTo>
                <a:close/>
              </a:path>
            </a:pathLst>
          </a:custGeom>
          <a:gradFill>
            <a:gsLst>
              <a:gs pos="100000">
                <a:schemeClr val="tx2">
                  <a:alpha val="21000"/>
                </a:schemeClr>
              </a:gs>
              <a:gs pos="84000">
                <a:schemeClr val="tx2">
                  <a:alpha val="16000"/>
                </a:schemeClr>
              </a:gs>
              <a:gs pos="44000">
                <a:schemeClr val="tx2">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p>
        </p:txBody>
      </p:sp>
      <p:grpSp>
        <p:nvGrpSpPr>
          <p:cNvPr id="7" name="그룹 6">
            <a:extLst>
              <a:ext uri="{FF2B5EF4-FFF2-40B4-BE49-F238E27FC236}">
                <a16:creationId xmlns:a16="http://schemas.microsoft.com/office/drawing/2014/main" xmlns="" id="{17DEC6A9-99BA-44AD-9A99-E7BB1FFDC633}"/>
              </a:ext>
            </a:extLst>
          </p:cNvPr>
          <p:cNvGrpSpPr/>
          <p:nvPr/>
        </p:nvGrpSpPr>
        <p:grpSpPr>
          <a:xfrm>
            <a:off x="6114265" y="2211679"/>
            <a:ext cx="5741734" cy="3942459"/>
            <a:chOff x="6121583" y="2211679"/>
            <a:chExt cx="5741734" cy="3942459"/>
          </a:xfrm>
        </p:grpSpPr>
        <p:sp>
          <p:nvSpPr>
            <p:cNvPr id="73" name="Freeform 9">
              <a:extLst>
                <a:ext uri="{FF2B5EF4-FFF2-40B4-BE49-F238E27FC236}">
                  <a16:creationId xmlns:a16="http://schemas.microsoft.com/office/drawing/2014/main" xmlns="" id="{3E6E64F5-4CCB-47A5-8FE7-6EFFC1D1B1E9}"/>
                </a:ext>
              </a:extLst>
            </p:cNvPr>
            <p:cNvSpPr>
              <a:spLocks/>
            </p:cNvSpPr>
            <p:nvPr/>
          </p:nvSpPr>
          <p:spPr bwMode="auto">
            <a:xfrm>
              <a:off x="6766408" y="2358114"/>
              <a:ext cx="826034" cy="451521"/>
            </a:xfrm>
            <a:custGeom>
              <a:avLst/>
              <a:gdLst>
                <a:gd name="T0" fmla="*/ 258 w 258"/>
                <a:gd name="T1" fmla="*/ 0 h 108"/>
                <a:gd name="T2" fmla="*/ 95 w 258"/>
                <a:gd name="T3" fmla="*/ 0 h 108"/>
                <a:gd name="T4" fmla="*/ 66 w 258"/>
                <a:gd name="T5" fmla="*/ 16 h 108"/>
                <a:gd name="T6" fmla="*/ 15 w 258"/>
                <a:gd name="T7" fmla="*/ 89 h 108"/>
                <a:gd name="T8" fmla="*/ 27 w 258"/>
                <a:gd name="T9" fmla="*/ 108 h 108"/>
                <a:gd name="T10" fmla="*/ 258 w 258"/>
                <a:gd name="T11" fmla="*/ 108 h 108"/>
                <a:gd name="T12" fmla="*/ 258 w 258"/>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258" h="108">
                  <a:moveTo>
                    <a:pt x="258" y="0"/>
                  </a:moveTo>
                  <a:cubicBezTo>
                    <a:pt x="95" y="0"/>
                    <a:pt x="95" y="0"/>
                    <a:pt x="95" y="0"/>
                  </a:cubicBezTo>
                  <a:cubicBezTo>
                    <a:pt x="95" y="0"/>
                    <a:pt x="77" y="1"/>
                    <a:pt x="66" y="16"/>
                  </a:cubicBezTo>
                  <a:cubicBezTo>
                    <a:pt x="15" y="89"/>
                    <a:pt x="15" y="89"/>
                    <a:pt x="15" y="89"/>
                  </a:cubicBezTo>
                  <a:cubicBezTo>
                    <a:pt x="15" y="89"/>
                    <a:pt x="0" y="108"/>
                    <a:pt x="27" y="108"/>
                  </a:cubicBezTo>
                  <a:cubicBezTo>
                    <a:pt x="258" y="108"/>
                    <a:pt x="258" y="108"/>
                    <a:pt x="258" y="108"/>
                  </a:cubicBezTo>
                  <a:lnTo>
                    <a:pt x="258" y="0"/>
                  </a:lnTo>
                  <a:close/>
                </a:path>
              </a:pathLst>
            </a:custGeom>
            <a:solidFill>
              <a:srgbClr val="D6DCE5"/>
            </a:solidFill>
            <a:ln>
              <a:noFill/>
            </a:ln>
            <a:effectLst/>
          </p:spPr>
          <p:txBody>
            <a:bodyPr lIns="72000" tIns="36000" rIns="72000" bIns="36000" rtlCol="0" anchor="ctr">
              <a:scene3d>
                <a:camera prst="orthographicFront"/>
                <a:lightRig rig="threePt" dir="t"/>
              </a:scene3d>
              <a:sp3d>
                <a:bevelT w="0" h="0"/>
                <a:bevelB w="0" h="0"/>
              </a:sp3d>
            </a:bodyPr>
            <a:lstStyle/>
            <a:p>
              <a:pPr marL="88900" indent="-88900" defTabSz="936625" fontAlgn="base">
                <a:spcBef>
                  <a:spcPts val="300"/>
                </a:spcBef>
                <a:spcAft>
                  <a:spcPct val="0"/>
                </a:spcAft>
                <a:buClr>
                  <a:schemeClr val="tx1">
                    <a:lumMod val="75000"/>
                    <a:lumOff val="25000"/>
                  </a:schemeClr>
                </a:buClr>
                <a:buFont typeface="Wingdings" pitchFamily="2" charset="2"/>
                <a:buChar char="§"/>
              </a:pPr>
              <a:endParaRPr kumimoji="1" lang="ko-KR" altLang="en-US" sz="900" dirty="0">
                <a:solidFill>
                  <a:schemeClr val="tx1">
                    <a:lumMod val="95000"/>
                    <a:lumOff val="5000"/>
                  </a:schemeClr>
                </a:solidFill>
                <a:latin typeface="KoPub돋움체 Medium" pitchFamily="18" charset="-127"/>
                <a:ea typeface="KoPub돋움체 Medium" pitchFamily="18" charset="-127"/>
              </a:endParaRPr>
            </a:p>
          </p:txBody>
        </p:sp>
        <p:sp>
          <p:nvSpPr>
            <p:cNvPr id="94" name="사각형: 둥근 위쪽 모서리 93">
              <a:extLst>
                <a:ext uri="{FF2B5EF4-FFF2-40B4-BE49-F238E27FC236}">
                  <a16:creationId xmlns:a16="http://schemas.microsoft.com/office/drawing/2014/main" xmlns="" id="{437E8E56-657D-4FDE-984F-49B0E1DD8DD6}"/>
                </a:ext>
              </a:extLst>
            </p:cNvPr>
            <p:cNvSpPr/>
            <p:nvPr/>
          </p:nvSpPr>
          <p:spPr>
            <a:xfrm rot="16200000">
              <a:off x="5672423" y="3058372"/>
              <a:ext cx="1805286" cy="906965"/>
            </a:xfrm>
            <a:prstGeom prst="round2SameRect">
              <a:avLst/>
            </a:prstGeom>
            <a:solidFill>
              <a:srgbClr val="7890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5" name="사각형: 둥근 위쪽 모서리 94">
              <a:extLst>
                <a:ext uri="{FF2B5EF4-FFF2-40B4-BE49-F238E27FC236}">
                  <a16:creationId xmlns:a16="http://schemas.microsoft.com/office/drawing/2014/main" xmlns="" id="{DC19051A-D5E7-46B2-94D4-3FBB235EE69E}"/>
                </a:ext>
              </a:extLst>
            </p:cNvPr>
            <p:cNvSpPr/>
            <p:nvPr/>
          </p:nvSpPr>
          <p:spPr>
            <a:xfrm rot="16200000">
              <a:off x="5798897" y="4826876"/>
              <a:ext cx="1552342" cy="906964"/>
            </a:xfrm>
            <a:prstGeom prst="round2SameRect">
              <a:avLst/>
            </a:prstGeom>
            <a:solidFill>
              <a:srgbClr val="5B7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 name="텍스트 개체 틀 2">
              <a:extLst>
                <a:ext uri="{FF2B5EF4-FFF2-40B4-BE49-F238E27FC236}">
                  <a16:creationId xmlns:a16="http://schemas.microsoft.com/office/drawing/2014/main" xmlns="" id="{39F6E9A8-DB5C-4E05-ABE1-2BC5735E1E3E}"/>
                </a:ext>
              </a:extLst>
            </p:cNvPr>
            <p:cNvSpPr txBox="1">
              <a:spLocks/>
            </p:cNvSpPr>
            <p:nvPr/>
          </p:nvSpPr>
          <p:spPr>
            <a:xfrm>
              <a:off x="6263800" y="2865525"/>
              <a:ext cx="628974" cy="1292662"/>
            </a:xfrm>
            <a:prstGeom prst="rect">
              <a:avLst/>
            </a:prstGeom>
          </p:spPr>
          <p:txBody>
            <a:bodyPr vert="horz" wrap="squar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no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Establishment of an advanced logistics complex in the city</a:t>
              </a:r>
            </a:p>
          </p:txBody>
        </p:sp>
        <p:sp>
          <p:nvSpPr>
            <p:cNvPr id="104" name="텍스트 개체 틀 2">
              <a:extLst>
                <a:ext uri="{FF2B5EF4-FFF2-40B4-BE49-F238E27FC236}">
                  <a16:creationId xmlns:a16="http://schemas.microsoft.com/office/drawing/2014/main" xmlns="" id="{9DFA5502-7343-4DDC-9E17-FDDE576D4D43}"/>
                </a:ext>
              </a:extLst>
            </p:cNvPr>
            <p:cNvSpPr txBox="1">
              <a:spLocks/>
            </p:cNvSpPr>
            <p:nvPr/>
          </p:nvSpPr>
          <p:spPr>
            <a:xfrm>
              <a:off x="6174762" y="4587264"/>
              <a:ext cx="834568" cy="1292662"/>
            </a:xfrm>
            <a:prstGeom prst="rect">
              <a:avLst/>
            </a:prstGeom>
          </p:spPr>
          <p:txBody>
            <a:bodyPr vert="horz" wrap="squar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kern="0" spc="-70" dirty="0">
                  <a:ln w="9525">
                    <a:no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Logistics warehouse &amp; consumer logistics center</a:t>
              </a:r>
              <a:endParaRPr kumimoji="1" lang="en-US" altLang="ko-KR" kern="0" spc="-150" dirty="0">
                <a:ln w="9525">
                  <a:no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nvGrpSpPr>
            <p:cNvPr id="74" name="그룹 73">
              <a:extLst>
                <a:ext uri="{FF2B5EF4-FFF2-40B4-BE49-F238E27FC236}">
                  <a16:creationId xmlns:a16="http://schemas.microsoft.com/office/drawing/2014/main" xmlns="" id="{2A729079-80EF-40A7-9DDE-46696E8CF19F}"/>
                </a:ext>
              </a:extLst>
            </p:cNvPr>
            <p:cNvGrpSpPr/>
            <p:nvPr/>
          </p:nvGrpSpPr>
          <p:grpSpPr>
            <a:xfrm>
              <a:off x="7009330" y="2211679"/>
              <a:ext cx="4853987" cy="451520"/>
              <a:chOff x="7030417" y="2382694"/>
              <a:chExt cx="4513501" cy="494707"/>
            </a:xfrm>
          </p:grpSpPr>
          <p:sp>
            <p:nvSpPr>
              <p:cNvPr id="75" name="Freeform 9">
                <a:extLst>
                  <a:ext uri="{FF2B5EF4-FFF2-40B4-BE49-F238E27FC236}">
                    <a16:creationId xmlns:a16="http://schemas.microsoft.com/office/drawing/2014/main" xmlns="" id="{15AFCD45-4F0E-43E0-BEB3-ADE58F777700}"/>
                  </a:ext>
                </a:extLst>
              </p:cNvPr>
              <p:cNvSpPr>
                <a:spLocks/>
              </p:cNvSpPr>
              <p:nvPr/>
            </p:nvSpPr>
            <p:spPr bwMode="auto">
              <a:xfrm>
                <a:off x="7030417" y="2382694"/>
                <a:ext cx="768091" cy="494707"/>
              </a:xfrm>
              <a:custGeom>
                <a:avLst/>
                <a:gdLst>
                  <a:gd name="T0" fmla="*/ 258 w 258"/>
                  <a:gd name="T1" fmla="*/ 0 h 108"/>
                  <a:gd name="T2" fmla="*/ 95 w 258"/>
                  <a:gd name="T3" fmla="*/ 0 h 108"/>
                  <a:gd name="T4" fmla="*/ 66 w 258"/>
                  <a:gd name="T5" fmla="*/ 16 h 108"/>
                  <a:gd name="T6" fmla="*/ 15 w 258"/>
                  <a:gd name="T7" fmla="*/ 89 h 108"/>
                  <a:gd name="T8" fmla="*/ 27 w 258"/>
                  <a:gd name="T9" fmla="*/ 108 h 108"/>
                  <a:gd name="T10" fmla="*/ 258 w 258"/>
                  <a:gd name="T11" fmla="*/ 108 h 108"/>
                  <a:gd name="T12" fmla="*/ 258 w 258"/>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258" h="108">
                    <a:moveTo>
                      <a:pt x="258" y="0"/>
                    </a:moveTo>
                    <a:cubicBezTo>
                      <a:pt x="95" y="0"/>
                      <a:pt x="95" y="0"/>
                      <a:pt x="95" y="0"/>
                    </a:cubicBezTo>
                    <a:cubicBezTo>
                      <a:pt x="95" y="0"/>
                      <a:pt x="77" y="1"/>
                      <a:pt x="66" y="16"/>
                    </a:cubicBezTo>
                    <a:cubicBezTo>
                      <a:pt x="15" y="89"/>
                      <a:pt x="15" y="89"/>
                      <a:pt x="15" y="89"/>
                    </a:cubicBezTo>
                    <a:cubicBezTo>
                      <a:pt x="15" y="89"/>
                      <a:pt x="0" y="108"/>
                      <a:pt x="27" y="108"/>
                    </a:cubicBezTo>
                    <a:cubicBezTo>
                      <a:pt x="258" y="108"/>
                      <a:pt x="258" y="108"/>
                      <a:pt x="258" y="108"/>
                    </a:cubicBezTo>
                    <a:lnTo>
                      <a:pt x="258" y="0"/>
                    </a:lnTo>
                    <a:close/>
                  </a:path>
                </a:pathLst>
              </a:custGeom>
              <a:solidFill>
                <a:srgbClr val="006AEA"/>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b="1" spc="-100" dirty="0">
                  <a:solidFill>
                    <a:srgbClr val="326309"/>
                  </a:solidFill>
                  <a:effectLst>
                    <a:outerShdw blurRad="60007" dist="200025" dir="15000000" sy="30000" kx="-1800000" algn="bl" rotWithShape="0">
                      <a:prstClr val="black">
                        <a:alpha val="32000"/>
                      </a:prstClr>
                    </a:outerShdw>
                  </a:effectLst>
                  <a:latin typeface="KoPub돋움체 Bold" panose="00000800000000000000" pitchFamily="2" charset="-127"/>
                  <a:ea typeface="KoPub돋움체 Bold" panose="00000800000000000000" pitchFamily="2" charset="-127"/>
                </a:endParaRPr>
              </a:p>
            </p:txBody>
          </p:sp>
          <p:sp>
            <p:nvSpPr>
              <p:cNvPr id="76" name="양쪽 모서리가 둥근 사각형 145">
                <a:extLst>
                  <a:ext uri="{FF2B5EF4-FFF2-40B4-BE49-F238E27FC236}">
                    <a16:creationId xmlns:a16="http://schemas.microsoft.com/office/drawing/2014/main" xmlns="" id="{39FD9928-C9C0-4856-B2FD-4ED97C5ED52C}"/>
                  </a:ext>
                </a:extLst>
              </p:cNvPr>
              <p:cNvSpPr/>
              <p:nvPr/>
            </p:nvSpPr>
            <p:spPr>
              <a:xfrm flipH="1">
                <a:off x="7572626" y="2382695"/>
                <a:ext cx="3971292" cy="487125"/>
              </a:xfrm>
              <a:prstGeom prst="round2SameRect">
                <a:avLst>
                  <a:gd name="adj1" fmla="val 23252"/>
                  <a:gd name="adj2" fmla="val 0"/>
                </a:avLst>
              </a:prstGeom>
              <a:solidFill>
                <a:srgbClr val="006AEA"/>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288000" bIns="72000" rtlCol="0" anchor="ctr">
                <a:noAutofit/>
              </a:bodyPr>
              <a:lstStyle/>
              <a:p>
                <a:pPr algn="ctr"/>
                <a:endParaRPr lang="ko-KR" altLang="en-US" sz="16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grpSp>
        <p:sp>
          <p:nvSpPr>
            <p:cNvPr id="77" name="직사각형 76">
              <a:extLst>
                <a:ext uri="{FF2B5EF4-FFF2-40B4-BE49-F238E27FC236}">
                  <a16:creationId xmlns:a16="http://schemas.microsoft.com/office/drawing/2014/main" xmlns="" id="{FA034EE1-FCC4-4775-A969-1E0133A8B170}"/>
                </a:ext>
              </a:extLst>
            </p:cNvPr>
            <p:cNvSpPr/>
            <p:nvPr/>
          </p:nvSpPr>
          <p:spPr>
            <a:xfrm>
              <a:off x="7026534" y="2609212"/>
              <a:ext cx="4836782" cy="3544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직사각형 87">
              <a:extLst>
                <a:ext uri="{FF2B5EF4-FFF2-40B4-BE49-F238E27FC236}">
                  <a16:creationId xmlns:a16="http://schemas.microsoft.com/office/drawing/2014/main" xmlns="" id="{E58BC34B-20BA-49CC-BD8A-7235224721A4}"/>
                </a:ext>
              </a:extLst>
            </p:cNvPr>
            <p:cNvSpPr/>
            <p:nvPr/>
          </p:nvSpPr>
          <p:spPr>
            <a:xfrm>
              <a:off x="7145851" y="2709065"/>
              <a:ext cx="4607172" cy="1694275"/>
            </a:xfrm>
            <a:prstGeom prst="rect">
              <a:avLst/>
            </a:prstGeom>
            <a:solidFill>
              <a:srgbClr val="D6DCE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89" name="_x128374032">
              <a:extLst>
                <a:ext uri="{FF2B5EF4-FFF2-40B4-BE49-F238E27FC236}">
                  <a16:creationId xmlns:a16="http://schemas.microsoft.com/office/drawing/2014/main" xmlns="" id="{5BAC6EB0-1DF5-470C-9439-19A5A9E2C2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908" r="7347" b="5277"/>
            <a:stretch/>
          </p:blipFill>
          <p:spPr bwMode="auto">
            <a:xfrm>
              <a:off x="7154907" y="2702145"/>
              <a:ext cx="3129094" cy="1694275"/>
            </a:xfrm>
            <a:prstGeom prst="rect">
              <a:avLst/>
            </a:prstGeom>
            <a:noFill/>
            <a:extLst>
              <a:ext uri="{909E8E84-426E-40DD-AFC4-6F175D3DCCD1}">
                <a14:hiddenFill xmlns:a14="http://schemas.microsoft.com/office/drawing/2010/main">
                  <a:solidFill>
                    <a:srgbClr val="FFFFFF"/>
                  </a:solidFill>
                </a14:hiddenFill>
              </a:ext>
            </a:extLst>
          </p:spPr>
        </p:pic>
        <p:sp>
          <p:nvSpPr>
            <p:cNvPr id="90" name="Rectangle 1">
              <a:extLst>
                <a:ext uri="{FF2B5EF4-FFF2-40B4-BE49-F238E27FC236}">
                  <a16:creationId xmlns:a16="http://schemas.microsoft.com/office/drawing/2014/main" xmlns="" id="{A5DA17A1-9D2F-4956-8FAD-77A7A57EC8BC}"/>
                </a:ext>
              </a:extLst>
            </p:cNvPr>
            <p:cNvSpPr>
              <a:spLocks noChangeArrowheads="1"/>
            </p:cNvSpPr>
            <p:nvPr/>
          </p:nvSpPr>
          <p:spPr bwMode="auto">
            <a:xfrm>
              <a:off x="10410360" y="2797619"/>
              <a:ext cx="1227525"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marL="0" lvl="1" algn="ctr" defTabSz="936625" eaLnBrk="0" fontAlgn="base" latinLnBrk="0" hangingPunct="0">
                <a:spcBef>
                  <a:spcPct val="0"/>
                </a:spcBef>
                <a:spcAft>
                  <a:spcPct val="0"/>
                </a:spcAft>
                <a:buClr>
                  <a:srgbClr val="2B6EAB"/>
                </a:buClr>
                <a:buSzPct val="90000"/>
                <a:tabLst>
                  <a:tab pos="85725" algn="l"/>
                </a:tabLst>
                <a:defRPr/>
              </a:pPr>
              <a:r>
                <a:rPr lang="en-US" altLang="ko-KR" sz="1200" spc="-60" dirty="0">
                  <a:gradFill>
                    <a:gsLst>
                      <a:gs pos="26238">
                        <a:schemeClr val="tx1">
                          <a:lumMod val="75000"/>
                          <a:lumOff val="25000"/>
                        </a:schemeClr>
                      </a:gs>
                      <a:gs pos="44000">
                        <a:schemeClr val="tx1">
                          <a:lumMod val="75000"/>
                          <a:lumOff val="25000"/>
                        </a:schemeClr>
                      </a:gs>
                    </a:gsLst>
                    <a:lin ang="0" scaled="0"/>
                  </a:gradFill>
                  <a:latin typeface="KoPub돋움체 Medium" panose="02020603020101020101" pitchFamily="18" charset="-127"/>
                  <a:ea typeface="KoPub돋움체 Medium" panose="02020603020101020101" pitchFamily="18" charset="-127"/>
                </a:rPr>
                <a:t>Developing a convergence building consisting of</a:t>
              </a:r>
              <a:r>
                <a:rPr lang="en-US" altLang="ko-KR" sz="1200" spc="-60" dirty="0">
                  <a:gradFill>
                    <a:gsLst>
                      <a:gs pos="26238">
                        <a:schemeClr val="tx1">
                          <a:lumMod val="75000"/>
                          <a:lumOff val="25000"/>
                        </a:schemeClr>
                      </a:gs>
                      <a:gs pos="44000">
                        <a:schemeClr val="tx1">
                          <a:lumMod val="75000"/>
                          <a:lumOff val="25000"/>
                        </a:schemeClr>
                      </a:gs>
                    </a:gsLst>
                    <a:lin ang="0" scaled="0"/>
                  </a:gradFill>
                  <a:latin typeface="KoPub돋움체 Bold" panose="00000800000000000000" pitchFamily="2" charset="-127"/>
                  <a:ea typeface="KoPub돋움체 Bold" panose="00000800000000000000" pitchFamily="2" charset="-127"/>
                </a:rPr>
                <a:t> </a:t>
              </a:r>
              <a:r>
                <a:rPr lang="en-US" altLang="ko-KR" sz="1200" spc="-60" dirty="0" err="1">
                  <a:gradFill>
                    <a:gsLst>
                      <a:gs pos="26238">
                        <a:schemeClr val="tx1">
                          <a:lumMod val="75000"/>
                          <a:lumOff val="25000"/>
                        </a:schemeClr>
                      </a:gs>
                      <a:gs pos="44000">
                        <a:schemeClr val="tx1">
                          <a:lumMod val="75000"/>
                          <a:lumOff val="25000"/>
                        </a:schemeClr>
                      </a:gs>
                    </a:gsLst>
                    <a:lin ang="0" scaled="0"/>
                  </a:gradFill>
                  <a:latin typeface="KoPub돋움체 Bold" panose="00000800000000000000" pitchFamily="2" charset="-127"/>
                  <a:ea typeface="KoPub돋움체 Bold" panose="00000800000000000000" pitchFamily="2" charset="-127"/>
                </a:rPr>
                <a:t>logistics+upstream+support</a:t>
              </a:r>
              <a:r>
                <a:rPr lang="en-US" altLang="ko-KR" sz="1200" spc="-60" dirty="0">
                  <a:gradFill>
                    <a:gsLst>
                      <a:gs pos="26238">
                        <a:schemeClr val="tx1">
                          <a:lumMod val="75000"/>
                          <a:lumOff val="25000"/>
                        </a:schemeClr>
                      </a:gs>
                      <a:gs pos="44000">
                        <a:schemeClr val="tx1">
                          <a:lumMod val="75000"/>
                          <a:lumOff val="25000"/>
                        </a:schemeClr>
                      </a:gs>
                    </a:gsLst>
                    <a:lin ang="0" scaled="0"/>
                  </a:gradFill>
                  <a:latin typeface="KoPub돋움체 Bold" panose="00000800000000000000" pitchFamily="2" charset="-127"/>
                  <a:ea typeface="KoPub돋움체 Bold" panose="00000800000000000000" pitchFamily="2" charset="-127"/>
                </a:rPr>
                <a:t> facility</a:t>
              </a:r>
              <a:r>
                <a:rPr lang="ko-KR" altLang="en-US" sz="1200" spc="-60" dirty="0">
                  <a:gradFill>
                    <a:gsLst>
                      <a:gs pos="26238">
                        <a:schemeClr val="tx1">
                          <a:lumMod val="75000"/>
                          <a:lumOff val="25000"/>
                        </a:schemeClr>
                      </a:gs>
                      <a:gs pos="44000">
                        <a:schemeClr val="tx1">
                          <a:lumMod val="75000"/>
                          <a:lumOff val="25000"/>
                        </a:schemeClr>
                      </a:gs>
                    </a:gsLst>
                    <a:lin ang="0" scaled="0"/>
                  </a:gradFill>
                  <a:latin typeface="KoPub돋움체 Bold" panose="00000800000000000000" pitchFamily="2" charset="-127"/>
                  <a:ea typeface="KoPub돋움체 Bold" panose="00000800000000000000" pitchFamily="2" charset="-127"/>
                </a:rPr>
                <a:t> </a:t>
              </a:r>
              <a:r>
                <a:rPr lang="en-US" altLang="ko-KR" sz="1200" spc="-60" dirty="0">
                  <a:gradFill>
                    <a:gsLst>
                      <a:gs pos="26238">
                        <a:schemeClr val="tx1">
                          <a:lumMod val="75000"/>
                          <a:lumOff val="25000"/>
                        </a:schemeClr>
                      </a:gs>
                      <a:gs pos="44000">
                        <a:schemeClr val="tx1">
                          <a:lumMod val="75000"/>
                          <a:lumOff val="25000"/>
                        </a:schemeClr>
                      </a:gs>
                    </a:gsLst>
                    <a:lin ang="0" scaled="0"/>
                  </a:gradFill>
                  <a:latin typeface="KoPub돋움체 Medium" panose="02020603020101020101" pitchFamily="18" charset="-127"/>
                  <a:ea typeface="KoPub돋움체 Medium" panose="02020603020101020101" pitchFamily="18" charset="-127"/>
                </a:rPr>
                <a:t>(3</a:t>
              </a:r>
              <a:r>
                <a:rPr lang="ko-KR" altLang="en-US" sz="1200" spc="-60" dirty="0">
                  <a:gradFill>
                    <a:gsLst>
                      <a:gs pos="26238">
                        <a:schemeClr val="tx1">
                          <a:lumMod val="75000"/>
                          <a:lumOff val="25000"/>
                        </a:schemeClr>
                      </a:gs>
                      <a:gs pos="44000">
                        <a:schemeClr val="tx1">
                          <a:lumMod val="75000"/>
                          <a:lumOff val="25000"/>
                        </a:schemeClr>
                      </a:gs>
                    </a:gsLst>
                    <a:lin ang="0" scaled="0"/>
                  </a:gradFill>
                  <a:latin typeface="KoPub돋움체 Medium" panose="02020603020101020101" pitchFamily="18" charset="-127"/>
                  <a:ea typeface="KoPub돋움체 Medium" panose="02020603020101020101" pitchFamily="18" charset="-127"/>
                </a:rPr>
                <a:t> </a:t>
              </a:r>
              <a:r>
                <a:rPr lang="en-US" altLang="ko-KR" sz="1200" spc="-60" dirty="0">
                  <a:gradFill>
                    <a:gsLst>
                      <a:gs pos="26238">
                        <a:schemeClr val="tx1">
                          <a:lumMod val="75000"/>
                          <a:lumOff val="25000"/>
                        </a:schemeClr>
                      </a:gs>
                      <a:gs pos="44000">
                        <a:schemeClr val="tx1">
                          <a:lumMod val="75000"/>
                          <a:lumOff val="25000"/>
                        </a:schemeClr>
                      </a:gs>
                    </a:gsLst>
                    <a:lin ang="0" scaled="0"/>
                  </a:gradFill>
                  <a:latin typeface="KoPub돋움체 Medium" panose="02020603020101020101" pitchFamily="18" charset="-127"/>
                  <a:ea typeface="KoPub돋움체 Medium" panose="02020603020101020101" pitchFamily="18" charset="-127"/>
                </a:rPr>
                <a:t>centers)</a:t>
              </a:r>
              <a:endParaRPr lang="ko-KR" altLang="en-US" sz="1200" spc="-60" dirty="0">
                <a:gradFill>
                  <a:gsLst>
                    <a:gs pos="26238">
                      <a:schemeClr val="tx1">
                        <a:lumMod val="75000"/>
                        <a:lumOff val="25000"/>
                      </a:schemeClr>
                    </a:gs>
                    <a:gs pos="44000">
                      <a:schemeClr val="tx1">
                        <a:lumMod val="75000"/>
                        <a:lumOff val="25000"/>
                      </a:schemeClr>
                    </a:gs>
                  </a:gsLst>
                  <a:lin ang="0" scaled="0"/>
                </a:gradFill>
                <a:latin typeface="KoPub돋움체 Medium" panose="02020603020101020101" pitchFamily="18" charset="-127"/>
                <a:ea typeface="KoPub돋움체 Medium" panose="02020603020101020101" pitchFamily="18" charset="-127"/>
              </a:endParaRPr>
            </a:p>
          </p:txBody>
        </p:sp>
        <p:sp>
          <p:nvSpPr>
            <p:cNvPr id="91" name="직사각형 90">
              <a:extLst>
                <a:ext uri="{FF2B5EF4-FFF2-40B4-BE49-F238E27FC236}">
                  <a16:creationId xmlns:a16="http://schemas.microsoft.com/office/drawing/2014/main" xmlns="" id="{0A85878C-6AB2-43E9-934E-E9C26F8005BD}"/>
                </a:ext>
              </a:extLst>
            </p:cNvPr>
            <p:cNvSpPr/>
            <p:nvPr/>
          </p:nvSpPr>
          <p:spPr>
            <a:xfrm>
              <a:off x="7145851" y="4504191"/>
              <a:ext cx="4607172" cy="1552339"/>
            </a:xfrm>
            <a:prstGeom prst="rect">
              <a:avLst/>
            </a:prstGeom>
            <a:solidFill>
              <a:srgbClr val="D6DCE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7" name="텍스트 개체 틀 2">
              <a:extLst>
                <a:ext uri="{FF2B5EF4-FFF2-40B4-BE49-F238E27FC236}">
                  <a16:creationId xmlns:a16="http://schemas.microsoft.com/office/drawing/2014/main" xmlns="" id="{B31FEC17-7892-421D-88CC-6A2E65D0C2C8}"/>
                </a:ext>
              </a:extLst>
            </p:cNvPr>
            <p:cNvSpPr txBox="1">
              <a:spLocks/>
            </p:cNvSpPr>
            <p:nvPr/>
          </p:nvSpPr>
          <p:spPr>
            <a:xfrm>
              <a:off x="8124323" y="2287335"/>
              <a:ext cx="2573140"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no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Status of city logistics in Seoul</a:t>
              </a:r>
            </a:p>
          </p:txBody>
        </p:sp>
      </p:grpSp>
      <p:grpSp>
        <p:nvGrpSpPr>
          <p:cNvPr id="8" name="그룹 7">
            <a:extLst>
              <a:ext uri="{FF2B5EF4-FFF2-40B4-BE49-F238E27FC236}">
                <a16:creationId xmlns:a16="http://schemas.microsoft.com/office/drawing/2014/main" xmlns="" id="{93349F5C-50E3-4E6D-AEF0-D77A3FA7CC5E}"/>
              </a:ext>
            </a:extLst>
          </p:cNvPr>
          <p:cNvGrpSpPr/>
          <p:nvPr/>
        </p:nvGrpSpPr>
        <p:grpSpPr>
          <a:xfrm>
            <a:off x="336001" y="2461630"/>
            <a:ext cx="5778264" cy="3760912"/>
            <a:chOff x="197063" y="2461630"/>
            <a:chExt cx="5778264" cy="3760912"/>
          </a:xfrm>
        </p:grpSpPr>
        <p:grpSp>
          <p:nvGrpSpPr>
            <p:cNvPr id="148" name="그룹 147">
              <a:extLst>
                <a:ext uri="{FF2B5EF4-FFF2-40B4-BE49-F238E27FC236}">
                  <a16:creationId xmlns:a16="http://schemas.microsoft.com/office/drawing/2014/main" xmlns="" id="{5895133A-25A3-4EBD-B3F3-8256ED2E6305}"/>
                </a:ext>
              </a:extLst>
            </p:cNvPr>
            <p:cNvGrpSpPr/>
            <p:nvPr/>
          </p:nvGrpSpPr>
          <p:grpSpPr>
            <a:xfrm>
              <a:off x="197063" y="2461630"/>
              <a:ext cx="5778264" cy="3760912"/>
              <a:chOff x="713109" y="2872034"/>
              <a:chExt cx="5372945" cy="3393358"/>
            </a:xfrm>
          </p:grpSpPr>
          <p:pic>
            <p:nvPicPr>
              <p:cNvPr id="149" name="그림 148">
                <a:extLst>
                  <a:ext uri="{FF2B5EF4-FFF2-40B4-BE49-F238E27FC236}">
                    <a16:creationId xmlns:a16="http://schemas.microsoft.com/office/drawing/2014/main" xmlns="" id="{FE0BA14B-C390-440B-9BFB-7DB8260BE5CA}"/>
                  </a:ext>
                </a:extLst>
              </p:cNvPr>
              <p:cNvPicPr preferRelativeResize="0">
                <a:picLocks/>
              </p:cNvPicPr>
              <p:nvPr/>
            </p:nvPicPr>
            <p:blipFill rotWithShape="1">
              <a:blip r:embed="rId6"/>
              <a:srcRect b="71893"/>
              <a:stretch/>
            </p:blipFill>
            <p:spPr>
              <a:xfrm>
                <a:off x="713109" y="2872034"/>
                <a:ext cx="5372945" cy="1752001"/>
              </a:xfrm>
              <a:prstGeom prst="rect">
                <a:avLst/>
              </a:prstGeom>
              <a:effectLst/>
            </p:spPr>
          </p:pic>
          <p:pic>
            <p:nvPicPr>
              <p:cNvPr id="150" name="그림 149">
                <a:extLst>
                  <a:ext uri="{FF2B5EF4-FFF2-40B4-BE49-F238E27FC236}">
                    <a16:creationId xmlns:a16="http://schemas.microsoft.com/office/drawing/2014/main" xmlns="" id="{8ABEC5E9-DEE4-430C-874C-453E204528BA}"/>
                  </a:ext>
                </a:extLst>
              </p:cNvPr>
              <p:cNvPicPr preferRelativeResize="0">
                <a:picLocks/>
              </p:cNvPicPr>
              <p:nvPr/>
            </p:nvPicPr>
            <p:blipFill rotWithShape="1">
              <a:blip r:embed="rId6"/>
              <a:srcRect t="74326" b="-658"/>
              <a:stretch/>
            </p:blipFill>
            <p:spPr>
              <a:xfrm>
                <a:off x="713109" y="4624035"/>
                <a:ext cx="5372945" cy="1641357"/>
              </a:xfrm>
              <a:prstGeom prst="rect">
                <a:avLst/>
              </a:prstGeom>
              <a:effectLst/>
            </p:spPr>
          </p:pic>
        </p:grpSp>
        <p:pic>
          <p:nvPicPr>
            <p:cNvPr id="152" name="그림 151" descr="지도이(가) 표시된 사진&#10;&#10;자동 생성된 설명">
              <a:extLst>
                <a:ext uri="{FF2B5EF4-FFF2-40B4-BE49-F238E27FC236}">
                  <a16:creationId xmlns:a16="http://schemas.microsoft.com/office/drawing/2014/main" xmlns="" id="{F0D3D318-956F-4AF5-83FB-969F19E363FA}"/>
                </a:ext>
              </a:extLst>
            </p:cNvPr>
            <p:cNvPicPr>
              <a:picLocks noChangeAspect="1"/>
            </p:cNvPicPr>
            <p:nvPr/>
          </p:nvPicPr>
          <p:blipFill>
            <a:blip r:embed="rId7" cstate="print">
              <a:duotone>
                <a:schemeClr val="accent1">
                  <a:shade val="45000"/>
                  <a:satMod val="135000"/>
                </a:schemeClr>
                <a:prstClr val="white"/>
              </a:duotone>
              <a:alphaModFix amt="70000"/>
              <a:extLst>
                <a:ext uri="{BEBA8EAE-BF5A-486C-A8C5-ECC9F3942E4B}">
                  <a14:imgProps xmlns:a14="http://schemas.microsoft.com/office/drawing/2010/main">
                    <a14:imgLayer r:embed="rId8">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261410" y="2672048"/>
              <a:ext cx="3454218" cy="2412891"/>
            </a:xfrm>
            <a:prstGeom prst="rect">
              <a:avLst/>
            </a:prstGeom>
          </p:spPr>
        </p:pic>
        <p:sp>
          <p:nvSpPr>
            <p:cNvPr id="153" name="직사각형 152">
              <a:extLst>
                <a:ext uri="{FF2B5EF4-FFF2-40B4-BE49-F238E27FC236}">
                  <a16:creationId xmlns:a16="http://schemas.microsoft.com/office/drawing/2014/main" xmlns="" id="{DB795305-BA90-4A64-950F-4F16BFF823EC}"/>
                </a:ext>
              </a:extLst>
            </p:cNvPr>
            <p:cNvSpPr/>
            <p:nvPr/>
          </p:nvSpPr>
          <p:spPr>
            <a:xfrm>
              <a:off x="1057945" y="3217424"/>
              <a:ext cx="4652194" cy="2715077"/>
            </a:xfrm>
            <a:prstGeom prst="rect">
              <a:avLst/>
            </a:prstGeom>
            <a:gradFill>
              <a:gsLst>
                <a:gs pos="88000">
                  <a:srgbClr val="D6DCE5">
                    <a:alpha val="11000"/>
                  </a:srgbClr>
                </a:gs>
                <a:gs pos="0">
                  <a:srgbClr val="D6DCE5">
                    <a:alpha val="0"/>
                  </a:srgbClr>
                </a:gs>
                <a:gs pos="99000">
                  <a:srgbClr val="D6DCE5">
                    <a:alpha val="44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sp>
          <p:nvSpPr>
            <p:cNvPr id="154" name="TextBox 153">
              <a:extLst>
                <a:ext uri="{FF2B5EF4-FFF2-40B4-BE49-F238E27FC236}">
                  <a16:creationId xmlns:a16="http://schemas.microsoft.com/office/drawing/2014/main" xmlns="" id="{C9A71904-1660-4B2C-AAD0-B85E7706E50B}"/>
                </a:ext>
              </a:extLst>
            </p:cNvPr>
            <p:cNvSpPr txBox="1"/>
            <p:nvPr/>
          </p:nvSpPr>
          <p:spPr>
            <a:xfrm>
              <a:off x="1204220" y="3250420"/>
              <a:ext cx="4483847" cy="692497"/>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76190" lvl="1" indent="0" defTabSz="914307" fontAlgn="base" latinLnBrk="0">
                <a:spcBef>
                  <a:spcPct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100"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rPr>
                <a:t>There is an </a:t>
              </a:r>
              <a:r>
                <a:rPr kumimoji="1" lang="en-US" altLang="ko-KR" sz="1200" b="1" kern="0" spc="-50" dirty="0">
                  <a:ln w="9525">
                    <a:noFill/>
                  </a:ln>
                  <a:gradFill>
                    <a:gsLst>
                      <a:gs pos="92350">
                        <a:srgbClr val="006AEA"/>
                      </a:gs>
                      <a:gs pos="59000">
                        <a:srgbClr val="006AEA"/>
                      </a:gs>
                    </a:gsLst>
                    <a:lin ang="8700000" scaled="0"/>
                  </a:gradFill>
                  <a:latin typeface="KoPub돋움체 Bold" panose="00000800000000000000" pitchFamily="2" charset="-127"/>
                  <a:ea typeface="KoPub돋움체 Bold" panose="00000800000000000000" pitchFamily="2" charset="-127"/>
                </a:rPr>
                <a:t>urgent need to construct a digitized smart logistic system</a:t>
              </a:r>
              <a:r>
                <a:rPr kumimoji="1" lang="en-US" altLang="ko-KR" sz="1100"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rPr>
                <a:t> to raise the efficiency of delivery in line with the increase in consumer logistics resulting from an expansion in e-commerce and Covid-19, with delivery in Seoul amounting to 1.18 bn boxes as of 2020 (296 cases per household)</a:t>
              </a:r>
              <a:endParaRPr kumimoji="1" lang="ko-KR" altLang="en-US" sz="1100" b="1" kern="0" spc="-50" dirty="0">
                <a:ln w="9525">
                  <a:noFill/>
                </a:ln>
                <a:gradFill>
                  <a:gsLst>
                    <a:gs pos="92350">
                      <a:srgbClr val="006AEA"/>
                    </a:gs>
                    <a:gs pos="59000">
                      <a:srgbClr val="006AEA"/>
                    </a:gs>
                  </a:gsLst>
                  <a:lin ang="8700000" scaled="0"/>
                </a:gradFill>
                <a:latin typeface="KoPub돋움체 Bold" panose="00000800000000000000" pitchFamily="2" charset="-127"/>
                <a:ea typeface="KoPub돋움체 Bold" panose="00000800000000000000" pitchFamily="2" charset="-127"/>
              </a:endParaRPr>
            </a:p>
          </p:txBody>
        </p:sp>
        <p:sp>
          <p:nvSpPr>
            <p:cNvPr id="155" name="자유형: 도형 154">
              <a:extLst>
                <a:ext uri="{FF2B5EF4-FFF2-40B4-BE49-F238E27FC236}">
                  <a16:creationId xmlns:a16="http://schemas.microsoft.com/office/drawing/2014/main" xmlns="" id="{F3E3B156-C5AE-4FD0-B518-FE0D4906BF2C}"/>
                </a:ext>
              </a:extLst>
            </p:cNvPr>
            <p:cNvSpPr/>
            <p:nvPr/>
          </p:nvSpPr>
          <p:spPr>
            <a:xfrm>
              <a:off x="701865" y="3422567"/>
              <a:ext cx="126372" cy="348203"/>
            </a:xfrm>
            <a:custGeom>
              <a:avLst/>
              <a:gdLst>
                <a:gd name="connsiteX0" fmla="*/ 169173 w 349461"/>
                <a:gd name="connsiteY0" fmla="*/ 962606 h 962894"/>
                <a:gd name="connsiteX1" fmla="*/ 169173 w 349461"/>
                <a:gd name="connsiteY1" fmla="*/ 170804 h 962894"/>
                <a:gd name="connsiteX2" fmla="*/ -101 w 349461"/>
                <a:gd name="connsiteY2" fmla="*/ 170804 h 962894"/>
                <a:gd name="connsiteX3" fmla="*/ -101 w 349461"/>
                <a:gd name="connsiteY3" fmla="*/ -289 h 962894"/>
                <a:gd name="connsiteX4" fmla="*/ 349361 w 349461"/>
                <a:gd name="connsiteY4" fmla="*/ -289 h 962894"/>
                <a:gd name="connsiteX5" fmla="*/ 349361 w 349461"/>
                <a:gd name="connsiteY5" fmla="*/ 962606 h 9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61" h="962894">
                  <a:moveTo>
                    <a:pt x="169173" y="962606"/>
                  </a:moveTo>
                  <a:lnTo>
                    <a:pt x="169173" y="170804"/>
                  </a:lnTo>
                  <a:lnTo>
                    <a:pt x="-101" y="170804"/>
                  </a:lnTo>
                  <a:lnTo>
                    <a:pt x="-101" y="-289"/>
                  </a:lnTo>
                  <a:lnTo>
                    <a:pt x="349361" y="-289"/>
                  </a:lnTo>
                  <a:lnTo>
                    <a:pt x="349361" y="962606"/>
                  </a:lnTo>
                  <a:close/>
                </a:path>
              </a:pathLst>
            </a:custGeom>
            <a:solidFill>
              <a:srgbClr val="00CCA3"/>
            </a:solidFill>
            <a:ln w="37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56" name="자유형: 도형 155">
              <a:extLst>
                <a:ext uri="{FF2B5EF4-FFF2-40B4-BE49-F238E27FC236}">
                  <a16:creationId xmlns:a16="http://schemas.microsoft.com/office/drawing/2014/main" xmlns="" id="{836A5353-627D-47B0-8036-720F84A6A5C5}"/>
                </a:ext>
              </a:extLst>
            </p:cNvPr>
            <p:cNvSpPr/>
            <p:nvPr/>
          </p:nvSpPr>
          <p:spPr>
            <a:xfrm>
              <a:off x="678542" y="4198036"/>
              <a:ext cx="234293" cy="352234"/>
            </a:xfrm>
            <a:custGeom>
              <a:avLst/>
              <a:gdLst>
                <a:gd name="connsiteX0" fmla="*/ 647778 w 647893"/>
                <a:gd name="connsiteY0" fmla="*/ 307341 h 974040"/>
                <a:gd name="connsiteX1" fmla="*/ 630461 w 647893"/>
                <a:gd name="connsiteY1" fmla="*/ 405639 h 974040"/>
                <a:gd name="connsiteX2" fmla="*/ 585859 w 647893"/>
                <a:gd name="connsiteY2" fmla="*/ 493933 h 974040"/>
                <a:gd name="connsiteX3" fmla="*/ 526706 w 647893"/>
                <a:gd name="connsiteY3" fmla="*/ 570555 h 974040"/>
                <a:gd name="connsiteX4" fmla="*/ 465734 w 647893"/>
                <a:gd name="connsiteY4" fmla="*/ 633346 h 974040"/>
                <a:gd name="connsiteX5" fmla="*/ 291003 w 647893"/>
                <a:gd name="connsiteY5" fmla="*/ 806296 h 974040"/>
                <a:gd name="connsiteX6" fmla="*/ 644103 w 647893"/>
                <a:gd name="connsiteY6" fmla="*/ 806296 h 974040"/>
                <a:gd name="connsiteX7" fmla="*/ 644103 w 647893"/>
                <a:gd name="connsiteY7" fmla="*/ 973751 h 974040"/>
                <a:gd name="connsiteX8" fmla="*/ 1680 w 647893"/>
                <a:gd name="connsiteY8" fmla="*/ 973751 h 974040"/>
                <a:gd name="connsiteX9" fmla="*/ 1680 w 647893"/>
                <a:gd name="connsiteY9" fmla="*/ 847942 h 974040"/>
                <a:gd name="connsiteX10" fmla="*/ 325715 w 647893"/>
                <a:gd name="connsiteY10" fmla="*/ 527583 h 974040"/>
                <a:gd name="connsiteX11" fmla="*/ 423974 w 647893"/>
                <a:gd name="connsiteY11" fmla="*/ 412915 h 974040"/>
                <a:gd name="connsiteX12" fmla="*/ 467667 w 647893"/>
                <a:gd name="connsiteY12" fmla="*/ 303703 h 974040"/>
                <a:gd name="connsiteX13" fmla="*/ 425793 w 647893"/>
                <a:gd name="connsiteY13" fmla="*/ 206315 h 974040"/>
                <a:gd name="connsiteX14" fmla="*/ 323782 w 647893"/>
                <a:gd name="connsiteY14" fmla="*/ 167208 h 974040"/>
                <a:gd name="connsiteX15" fmla="*/ 223665 w 647893"/>
                <a:gd name="connsiteY15" fmla="*/ 211772 h 974040"/>
                <a:gd name="connsiteX16" fmla="*/ 181792 w 647893"/>
                <a:gd name="connsiteY16" fmla="*/ 367404 h 974040"/>
                <a:gd name="connsiteX17" fmla="*/ -101 w 647893"/>
                <a:gd name="connsiteY17" fmla="*/ 367404 h 974040"/>
                <a:gd name="connsiteX18" fmla="*/ 29949 w 647893"/>
                <a:gd name="connsiteY18" fmla="*/ 202677 h 974040"/>
                <a:gd name="connsiteX19" fmla="*/ 102744 w 647893"/>
                <a:gd name="connsiteY19" fmla="*/ 88009 h 974040"/>
                <a:gd name="connsiteX20" fmla="*/ 205589 w 647893"/>
                <a:gd name="connsiteY20" fmla="*/ 21580 h 974040"/>
                <a:gd name="connsiteX21" fmla="*/ 450425 w 647893"/>
                <a:gd name="connsiteY21" fmla="*/ 23399 h 974040"/>
                <a:gd name="connsiteX22" fmla="*/ 553270 w 647893"/>
                <a:gd name="connsiteY22" fmla="*/ 87819 h 974040"/>
                <a:gd name="connsiteX23" fmla="*/ 622427 w 647893"/>
                <a:gd name="connsiteY23" fmla="*/ 185208 h 974040"/>
                <a:gd name="connsiteX24" fmla="*/ 647778 w 647893"/>
                <a:gd name="connsiteY24" fmla="*/ 307341 h 97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47893" h="974040">
                  <a:moveTo>
                    <a:pt x="647778" y="307341"/>
                  </a:moveTo>
                  <a:cubicBezTo>
                    <a:pt x="647850" y="340874"/>
                    <a:pt x="641988" y="374153"/>
                    <a:pt x="630461" y="405639"/>
                  </a:cubicBezTo>
                  <a:cubicBezTo>
                    <a:pt x="619172" y="436747"/>
                    <a:pt x="604200" y="466387"/>
                    <a:pt x="585859" y="493933"/>
                  </a:cubicBezTo>
                  <a:cubicBezTo>
                    <a:pt x="568003" y="520857"/>
                    <a:pt x="548234" y="546466"/>
                    <a:pt x="526706" y="570555"/>
                  </a:cubicBezTo>
                  <a:cubicBezTo>
                    <a:pt x="505485" y="594251"/>
                    <a:pt x="485162" y="615183"/>
                    <a:pt x="465734" y="633346"/>
                  </a:cubicBezTo>
                  <a:lnTo>
                    <a:pt x="291003" y="806296"/>
                  </a:lnTo>
                  <a:lnTo>
                    <a:pt x="644103" y="806296"/>
                  </a:lnTo>
                  <a:lnTo>
                    <a:pt x="644103" y="973751"/>
                  </a:lnTo>
                  <a:lnTo>
                    <a:pt x="1680" y="973751"/>
                  </a:lnTo>
                  <a:lnTo>
                    <a:pt x="1680" y="847942"/>
                  </a:lnTo>
                  <a:lnTo>
                    <a:pt x="325715" y="527583"/>
                  </a:lnTo>
                  <a:cubicBezTo>
                    <a:pt x="361422" y="491996"/>
                    <a:pt x="394277" y="453655"/>
                    <a:pt x="423974" y="412915"/>
                  </a:cubicBezTo>
                  <a:cubicBezTo>
                    <a:pt x="453127" y="372872"/>
                    <a:pt x="467693" y="336471"/>
                    <a:pt x="467667" y="303703"/>
                  </a:cubicBezTo>
                  <a:cubicBezTo>
                    <a:pt x="468455" y="266711"/>
                    <a:pt x="453180" y="231193"/>
                    <a:pt x="425793" y="206315"/>
                  </a:cubicBezTo>
                  <a:cubicBezTo>
                    <a:pt x="397801" y="180244"/>
                    <a:pt x="363798" y="167208"/>
                    <a:pt x="323782" y="167208"/>
                  </a:cubicBezTo>
                  <a:cubicBezTo>
                    <a:pt x="284902" y="167208"/>
                    <a:pt x="251529" y="182063"/>
                    <a:pt x="223665" y="211772"/>
                  </a:cubicBezTo>
                  <a:cubicBezTo>
                    <a:pt x="195801" y="241481"/>
                    <a:pt x="181841" y="293358"/>
                    <a:pt x="181792" y="367404"/>
                  </a:cubicBezTo>
                  <a:lnTo>
                    <a:pt x="-101" y="367404"/>
                  </a:lnTo>
                  <a:cubicBezTo>
                    <a:pt x="1112" y="304245"/>
                    <a:pt x="11127" y="249336"/>
                    <a:pt x="29949" y="202677"/>
                  </a:cubicBezTo>
                  <a:cubicBezTo>
                    <a:pt x="48771" y="156018"/>
                    <a:pt x="73035" y="117794"/>
                    <a:pt x="102744" y="88009"/>
                  </a:cubicBezTo>
                  <a:cubicBezTo>
                    <a:pt x="131832" y="58705"/>
                    <a:pt x="166915" y="36044"/>
                    <a:pt x="205589" y="21580"/>
                  </a:cubicBezTo>
                  <a:cubicBezTo>
                    <a:pt x="284603" y="-8193"/>
                    <a:pt x="371862" y="-7546"/>
                    <a:pt x="450425" y="23399"/>
                  </a:cubicBezTo>
                  <a:cubicBezTo>
                    <a:pt x="488436" y="38242"/>
                    <a:pt x="523322" y="60096"/>
                    <a:pt x="553270" y="87819"/>
                  </a:cubicBezTo>
                  <a:cubicBezTo>
                    <a:pt x="582536" y="115388"/>
                    <a:pt x="606045" y="148488"/>
                    <a:pt x="622427" y="185208"/>
                  </a:cubicBezTo>
                  <a:cubicBezTo>
                    <a:pt x="639548" y="223629"/>
                    <a:pt x="648191" y="265282"/>
                    <a:pt x="647778" y="307341"/>
                  </a:cubicBezTo>
                  <a:close/>
                </a:path>
              </a:pathLst>
            </a:custGeom>
            <a:solidFill>
              <a:srgbClr val="00C3DD"/>
            </a:solidFill>
            <a:ln w="37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57" name="자유형: 도형 156">
              <a:extLst>
                <a:ext uri="{FF2B5EF4-FFF2-40B4-BE49-F238E27FC236}">
                  <a16:creationId xmlns:a16="http://schemas.microsoft.com/office/drawing/2014/main" xmlns="" id="{C4493A1A-3253-472E-B4F7-551EF1636514}"/>
                </a:ext>
              </a:extLst>
            </p:cNvPr>
            <p:cNvSpPr/>
            <p:nvPr/>
          </p:nvSpPr>
          <p:spPr>
            <a:xfrm>
              <a:off x="682792" y="4864865"/>
              <a:ext cx="225793" cy="358099"/>
            </a:xfrm>
            <a:custGeom>
              <a:avLst/>
              <a:gdLst>
                <a:gd name="connsiteX0" fmla="*/ 624284 w 624391"/>
                <a:gd name="connsiteY0" fmla="*/ 680493 h 990260"/>
                <a:gd name="connsiteX1" fmla="*/ 602419 w 624391"/>
                <a:gd name="connsiteY1" fmla="*/ 800618 h 990260"/>
                <a:gd name="connsiteX2" fmla="*/ 540462 w 624391"/>
                <a:gd name="connsiteY2" fmla="*/ 898915 h 990260"/>
                <a:gd name="connsiteX3" fmla="*/ 441254 w 624391"/>
                <a:gd name="connsiteY3" fmla="*/ 965382 h 990260"/>
                <a:gd name="connsiteX4" fmla="*/ 309306 w 624391"/>
                <a:gd name="connsiteY4" fmla="*/ 989937 h 990260"/>
                <a:gd name="connsiteX5" fmla="*/ 193729 w 624391"/>
                <a:gd name="connsiteY5" fmla="*/ 969020 h 990260"/>
                <a:gd name="connsiteX6" fmla="*/ 95431 w 624391"/>
                <a:gd name="connsiteY6" fmla="*/ 906191 h 990260"/>
                <a:gd name="connsiteX7" fmla="*/ 27221 w 624391"/>
                <a:gd name="connsiteY7" fmla="*/ 800618 h 990260"/>
                <a:gd name="connsiteX8" fmla="*/ -101 w 624391"/>
                <a:gd name="connsiteY8" fmla="*/ 649571 h 990260"/>
                <a:gd name="connsiteX9" fmla="*/ 176676 w 624391"/>
                <a:gd name="connsiteY9" fmla="*/ 649571 h 990260"/>
                <a:gd name="connsiteX10" fmla="*/ 215821 w 624391"/>
                <a:gd name="connsiteY10" fmla="*/ 782428 h 990260"/>
                <a:gd name="connsiteX11" fmla="*/ 307753 w 624391"/>
                <a:gd name="connsiteY11" fmla="*/ 820664 h 990260"/>
                <a:gd name="connsiteX12" fmla="*/ 404232 w 624391"/>
                <a:gd name="connsiteY12" fmla="*/ 781519 h 990260"/>
                <a:gd name="connsiteX13" fmla="*/ 442429 w 624391"/>
                <a:gd name="connsiteY13" fmla="*/ 684130 h 990260"/>
                <a:gd name="connsiteX14" fmla="*/ 405141 w 624391"/>
                <a:gd name="connsiteY14" fmla="*/ 602241 h 990260"/>
                <a:gd name="connsiteX15" fmla="*/ 273155 w 624391"/>
                <a:gd name="connsiteY15" fmla="*/ 558549 h 990260"/>
                <a:gd name="connsiteX16" fmla="*/ 273155 w 624391"/>
                <a:gd name="connsiteY16" fmla="*/ 398369 h 990260"/>
                <a:gd name="connsiteX17" fmla="*/ 394190 w 624391"/>
                <a:gd name="connsiteY17" fmla="*/ 355587 h 990260"/>
                <a:gd name="connsiteX18" fmla="*/ 427878 w 624391"/>
                <a:gd name="connsiteY18" fmla="*/ 276425 h 990260"/>
                <a:gd name="connsiteX19" fmla="*/ 396956 w 624391"/>
                <a:gd name="connsiteY19" fmla="*/ 199045 h 990260"/>
                <a:gd name="connsiteX20" fmla="*/ 318666 w 624391"/>
                <a:gd name="connsiteY20" fmla="*/ 170814 h 990260"/>
                <a:gd name="connsiteX21" fmla="*/ 242234 w 624391"/>
                <a:gd name="connsiteY21" fmla="*/ 203593 h 990260"/>
                <a:gd name="connsiteX22" fmla="*/ 209455 w 624391"/>
                <a:gd name="connsiteY22" fmla="*/ 332850 h 990260"/>
                <a:gd name="connsiteX23" fmla="*/ 29267 w 624391"/>
                <a:gd name="connsiteY23" fmla="*/ 332850 h 990260"/>
                <a:gd name="connsiteX24" fmla="*/ 111157 w 624391"/>
                <a:gd name="connsiteY24" fmla="*/ 82558 h 990260"/>
                <a:gd name="connsiteX25" fmla="*/ 320485 w 624391"/>
                <a:gd name="connsiteY25" fmla="*/ -279 h 990260"/>
                <a:gd name="connsiteX26" fmla="*/ 432425 w 624391"/>
                <a:gd name="connsiteY26" fmla="*/ 20677 h 990260"/>
                <a:gd name="connsiteX27" fmla="*/ 524357 w 624391"/>
                <a:gd name="connsiteY27" fmla="*/ 78011 h 990260"/>
                <a:gd name="connsiteX28" fmla="*/ 587147 w 624391"/>
                <a:gd name="connsiteY28" fmla="*/ 165168 h 990260"/>
                <a:gd name="connsiteX29" fmla="*/ 609884 w 624391"/>
                <a:gd name="connsiteY29" fmla="*/ 278055 h 990260"/>
                <a:gd name="connsiteX30" fmla="*/ 526138 w 624391"/>
                <a:gd name="connsiteY30" fmla="*/ 472794 h 990260"/>
                <a:gd name="connsiteX31" fmla="*/ 624284 w 624391"/>
                <a:gd name="connsiteY31" fmla="*/ 680493 h 9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24391" h="990260">
                  <a:moveTo>
                    <a:pt x="624284" y="680493"/>
                  </a:moveTo>
                  <a:cubicBezTo>
                    <a:pt x="624549" y="721547"/>
                    <a:pt x="617122" y="762291"/>
                    <a:pt x="602419" y="800618"/>
                  </a:cubicBezTo>
                  <a:cubicBezTo>
                    <a:pt x="588512" y="837178"/>
                    <a:pt x="567443" y="870597"/>
                    <a:pt x="540462" y="898915"/>
                  </a:cubicBezTo>
                  <a:cubicBezTo>
                    <a:pt x="512382" y="927753"/>
                    <a:pt x="478619" y="950395"/>
                    <a:pt x="441254" y="965382"/>
                  </a:cubicBezTo>
                  <a:cubicBezTo>
                    <a:pt x="399343" y="982226"/>
                    <a:pt x="354477" y="990574"/>
                    <a:pt x="309306" y="989937"/>
                  </a:cubicBezTo>
                  <a:cubicBezTo>
                    <a:pt x="269820" y="990021"/>
                    <a:pt x="230676" y="982935"/>
                    <a:pt x="193729" y="969020"/>
                  </a:cubicBezTo>
                  <a:cubicBezTo>
                    <a:pt x="156933" y="955207"/>
                    <a:pt x="123435" y="933801"/>
                    <a:pt x="95431" y="906191"/>
                  </a:cubicBezTo>
                  <a:cubicBezTo>
                    <a:pt x="66897" y="878403"/>
                    <a:pt x="44160" y="843211"/>
                    <a:pt x="27221" y="800618"/>
                  </a:cubicBezTo>
                  <a:cubicBezTo>
                    <a:pt x="10282" y="758024"/>
                    <a:pt x="1187" y="707674"/>
                    <a:pt x="-101" y="649571"/>
                  </a:cubicBezTo>
                  <a:lnTo>
                    <a:pt x="176676" y="649571"/>
                  </a:lnTo>
                  <a:cubicBezTo>
                    <a:pt x="179215" y="712729"/>
                    <a:pt x="192251" y="757012"/>
                    <a:pt x="215821" y="782428"/>
                  </a:cubicBezTo>
                  <a:cubicBezTo>
                    <a:pt x="239392" y="807844"/>
                    <a:pt x="270048" y="820588"/>
                    <a:pt x="307753" y="820664"/>
                  </a:cubicBezTo>
                  <a:cubicBezTo>
                    <a:pt x="346556" y="820664"/>
                    <a:pt x="378729" y="807617"/>
                    <a:pt x="404232" y="781519"/>
                  </a:cubicBezTo>
                  <a:cubicBezTo>
                    <a:pt x="429735" y="755421"/>
                    <a:pt x="442467" y="722961"/>
                    <a:pt x="442429" y="684130"/>
                  </a:cubicBezTo>
                  <a:cubicBezTo>
                    <a:pt x="442429" y="652602"/>
                    <a:pt x="430000" y="625307"/>
                    <a:pt x="405141" y="602241"/>
                  </a:cubicBezTo>
                  <a:cubicBezTo>
                    <a:pt x="380282" y="579174"/>
                    <a:pt x="336287" y="564612"/>
                    <a:pt x="273155" y="558549"/>
                  </a:cubicBezTo>
                  <a:lnTo>
                    <a:pt x="273155" y="398369"/>
                  </a:lnTo>
                  <a:cubicBezTo>
                    <a:pt x="331399" y="392306"/>
                    <a:pt x="371718" y="378047"/>
                    <a:pt x="394190" y="355587"/>
                  </a:cubicBezTo>
                  <a:cubicBezTo>
                    <a:pt x="415865" y="334987"/>
                    <a:pt x="428067" y="306332"/>
                    <a:pt x="427878" y="276425"/>
                  </a:cubicBezTo>
                  <a:cubicBezTo>
                    <a:pt x="427878" y="243582"/>
                    <a:pt x="417570" y="217791"/>
                    <a:pt x="396956" y="199045"/>
                  </a:cubicBezTo>
                  <a:cubicBezTo>
                    <a:pt x="376341" y="180299"/>
                    <a:pt x="350233" y="170890"/>
                    <a:pt x="318666" y="170814"/>
                  </a:cubicBezTo>
                  <a:cubicBezTo>
                    <a:pt x="289526" y="170814"/>
                    <a:pt x="264023" y="181739"/>
                    <a:pt x="242234" y="203593"/>
                  </a:cubicBezTo>
                  <a:cubicBezTo>
                    <a:pt x="220444" y="225446"/>
                    <a:pt x="209493" y="268532"/>
                    <a:pt x="209455" y="332850"/>
                  </a:cubicBezTo>
                  <a:lnTo>
                    <a:pt x="29267" y="332850"/>
                  </a:lnTo>
                  <a:cubicBezTo>
                    <a:pt x="29267" y="221213"/>
                    <a:pt x="56551" y="137781"/>
                    <a:pt x="111157" y="82558"/>
                  </a:cubicBezTo>
                  <a:cubicBezTo>
                    <a:pt x="165763" y="27335"/>
                    <a:pt x="235526" y="-279"/>
                    <a:pt x="320485" y="-279"/>
                  </a:cubicBezTo>
                  <a:cubicBezTo>
                    <a:pt x="358797" y="-593"/>
                    <a:pt x="396804" y="6523"/>
                    <a:pt x="432425" y="20677"/>
                  </a:cubicBezTo>
                  <a:cubicBezTo>
                    <a:pt x="466227" y="34156"/>
                    <a:pt x="497376" y="53572"/>
                    <a:pt x="524357" y="78011"/>
                  </a:cubicBezTo>
                  <a:cubicBezTo>
                    <a:pt x="551110" y="102388"/>
                    <a:pt x="572482" y="132071"/>
                    <a:pt x="587147" y="165168"/>
                  </a:cubicBezTo>
                  <a:cubicBezTo>
                    <a:pt x="602647" y="200762"/>
                    <a:pt x="610377" y="239240"/>
                    <a:pt x="609884" y="278055"/>
                  </a:cubicBezTo>
                  <a:cubicBezTo>
                    <a:pt x="609884" y="355712"/>
                    <a:pt x="581956" y="420624"/>
                    <a:pt x="526138" y="472794"/>
                  </a:cubicBezTo>
                  <a:cubicBezTo>
                    <a:pt x="591581" y="531177"/>
                    <a:pt x="624284" y="600410"/>
                    <a:pt x="624284" y="680493"/>
                  </a:cubicBezTo>
                  <a:close/>
                </a:path>
              </a:pathLst>
            </a:custGeom>
            <a:solidFill>
              <a:srgbClr val="00B0F0"/>
            </a:solidFill>
            <a:ln w="37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58" name="자유형: 도형 157">
              <a:extLst>
                <a:ext uri="{FF2B5EF4-FFF2-40B4-BE49-F238E27FC236}">
                  <a16:creationId xmlns:a16="http://schemas.microsoft.com/office/drawing/2014/main" xmlns="" id="{863E81DB-E0E1-4602-95A4-BBF5947D51EE}"/>
                </a:ext>
              </a:extLst>
            </p:cNvPr>
            <p:cNvSpPr/>
            <p:nvPr/>
          </p:nvSpPr>
          <p:spPr>
            <a:xfrm>
              <a:off x="665053" y="5445043"/>
              <a:ext cx="261269" cy="347545"/>
            </a:xfrm>
            <a:custGeom>
              <a:avLst/>
              <a:gdLst>
                <a:gd name="connsiteX0" fmla="*/ 616819 w 722493"/>
                <a:gd name="connsiteY0" fmla="*/ 802426 h 961075"/>
                <a:gd name="connsiteX1" fmla="*/ 616819 w 722493"/>
                <a:gd name="connsiteY1" fmla="*/ 960787 h 961075"/>
                <a:gd name="connsiteX2" fmla="*/ 434926 w 722493"/>
                <a:gd name="connsiteY2" fmla="*/ 960787 h 961075"/>
                <a:gd name="connsiteX3" fmla="*/ 434926 w 722493"/>
                <a:gd name="connsiteY3" fmla="*/ 802426 h 961075"/>
                <a:gd name="connsiteX4" fmla="*/ -101 w 722493"/>
                <a:gd name="connsiteY4" fmla="*/ 802426 h 961075"/>
                <a:gd name="connsiteX5" fmla="*/ -101 w 722493"/>
                <a:gd name="connsiteY5" fmla="*/ 669569 h 961075"/>
                <a:gd name="connsiteX6" fmla="*/ 474715 w 722493"/>
                <a:gd name="connsiteY6" fmla="*/ -289 h 961075"/>
                <a:gd name="connsiteX7" fmla="*/ 616819 w 722493"/>
                <a:gd name="connsiteY7" fmla="*/ -289 h 961075"/>
                <a:gd name="connsiteX8" fmla="*/ 616819 w 722493"/>
                <a:gd name="connsiteY8" fmla="*/ 629515 h 961075"/>
                <a:gd name="connsiteX9" fmla="*/ 722393 w 722493"/>
                <a:gd name="connsiteY9" fmla="*/ 629515 h 961075"/>
                <a:gd name="connsiteX10" fmla="*/ 722393 w 722493"/>
                <a:gd name="connsiteY10" fmla="*/ 802426 h 961075"/>
                <a:gd name="connsiteX11" fmla="*/ 434926 w 722493"/>
                <a:gd name="connsiteY11" fmla="*/ 352848 h 961075"/>
                <a:gd name="connsiteX12" fmla="*/ 236512 w 722493"/>
                <a:gd name="connsiteY12" fmla="*/ 629477 h 961075"/>
                <a:gd name="connsiteX13" fmla="*/ 434926 w 722493"/>
                <a:gd name="connsiteY13" fmla="*/ 629477 h 96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2493" h="961075">
                  <a:moveTo>
                    <a:pt x="616819" y="802426"/>
                  </a:moveTo>
                  <a:lnTo>
                    <a:pt x="616819" y="960787"/>
                  </a:lnTo>
                  <a:lnTo>
                    <a:pt x="434926" y="960787"/>
                  </a:lnTo>
                  <a:lnTo>
                    <a:pt x="434926" y="802426"/>
                  </a:lnTo>
                  <a:lnTo>
                    <a:pt x="-101" y="802426"/>
                  </a:lnTo>
                  <a:lnTo>
                    <a:pt x="-101" y="669569"/>
                  </a:lnTo>
                  <a:lnTo>
                    <a:pt x="474715" y="-289"/>
                  </a:lnTo>
                  <a:lnTo>
                    <a:pt x="616819" y="-289"/>
                  </a:lnTo>
                  <a:lnTo>
                    <a:pt x="616819" y="629515"/>
                  </a:lnTo>
                  <a:lnTo>
                    <a:pt x="722393" y="629515"/>
                  </a:lnTo>
                  <a:lnTo>
                    <a:pt x="722393" y="802426"/>
                  </a:lnTo>
                  <a:close/>
                  <a:moveTo>
                    <a:pt x="434926" y="352848"/>
                  </a:moveTo>
                  <a:lnTo>
                    <a:pt x="236512" y="629477"/>
                  </a:lnTo>
                  <a:lnTo>
                    <a:pt x="434926" y="629477"/>
                  </a:lnTo>
                  <a:close/>
                </a:path>
              </a:pathLst>
            </a:custGeom>
            <a:solidFill>
              <a:srgbClr val="0073D2"/>
            </a:solidFill>
            <a:ln w="37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59" name="TextBox 158">
              <a:extLst>
                <a:ext uri="{FF2B5EF4-FFF2-40B4-BE49-F238E27FC236}">
                  <a16:creationId xmlns:a16="http://schemas.microsoft.com/office/drawing/2014/main" xmlns="" id="{F0EF7126-BFB2-424D-AEBF-AFE489892E3C}"/>
                </a:ext>
              </a:extLst>
            </p:cNvPr>
            <p:cNvSpPr txBox="1"/>
            <p:nvPr/>
          </p:nvSpPr>
          <p:spPr>
            <a:xfrm>
              <a:off x="1204220" y="4020209"/>
              <a:ext cx="4258731" cy="707886"/>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0" marR="76190" lvl="1" indent="0" defTabSz="914307" fontAlgn="base" latinLnBrk="0">
                <a:spcBef>
                  <a:spcPct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000" kern="0" spc="-5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defRPr/>
              </a:pPr>
              <a:r>
                <a:rPr lang="en-US" altLang="ko-KR" sz="1100" dirty="0"/>
                <a:t>35% of employees from the base logistics industry work in Seoul, and 21.5% of nation-wide logistics companies are pursuing projects, with </a:t>
              </a:r>
              <a:r>
                <a:rPr lang="en-US" altLang="ko-KR" sz="1200" b="1" dirty="0">
                  <a:gradFill>
                    <a:gsLst>
                      <a:gs pos="92350">
                        <a:srgbClr val="006AEA"/>
                      </a:gs>
                      <a:gs pos="59000">
                        <a:srgbClr val="006AEA"/>
                      </a:gs>
                    </a:gsLst>
                    <a:lin ang="8700000" scaled="0"/>
                  </a:gradFill>
                </a:rPr>
                <a:t>Seoul being the starting point and destination point of key transportation networks and the center of national logistics</a:t>
              </a:r>
              <a:endParaRPr lang="ko-KR" altLang="en-US" sz="1100" dirty="0"/>
            </a:p>
          </p:txBody>
        </p:sp>
        <p:sp>
          <p:nvSpPr>
            <p:cNvPr id="160" name="TextBox 159">
              <a:extLst>
                <a:ext uri="{FF2B5EF4-FFF2-40B4-BE49-F238E27FC236}">
                  <a16:creationId xmlns:a16="http://schemas.microsoft.com/office/drawing/2014/main" xmlns="" id="{035E921A-E897-4914-9E99-A74D6EBA0EE2}"/>
                </a:ext>
              </a:extLst>
            </p:cNvPr>
            <p:cNvSpPr txBox="1"/>
            <p:nvPr/>
          </p:nvSpPr>
          <p:spPr>
            <a:xfrm>
              <a:off x="1204220" y="4866943"/>
              <a:ext cx="4258731" cy="353943"/>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0" marR="76190" lvl="1" indent="0" defTabSz="914307" fontAlgn="base" latinLnBrk="0">
                <a:spcBef>
                  <a:spcPct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000" kern="0" spc="-5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defRPr/>
              </a:pPr>
              <a:r>
                <a:rPr lang="en-US" altLang="ko-KR" sz="1100" dirty="0"/>
                <a:t>Epicenter of the national economy where total production within Seoul and adjacent metropolitan region accounts for </a:t>
              </a:r>
              <a:r>
                <a:rPr lang="en-US" altLang="ko-KR" sz="1200" b="1" dirty="0">
                  <a:gradFill>
                    <a:gsLst>
                      <a:gs pos="92350">
                        <a:srgbClr val="006AEA"/>
                      </a:gs>
                      <a:gs pos="59000">
                        <a:srgbClr val="006AEA"/>
                      </a:gs>
                    </a:gsLst>
                    <a:lin ang="8700000" scaled="0"/>
                  </a:gradFill>
                </a:rPr>
                <a:t>49.4% of GDP</a:t>
              </a:r>
              <a:endParaRPr lang="ko-KR" altLang="en-US" sz="1100" dirty="0"/>
            </a:p>
          </p:txBody>
        </p:sp>
        <p:sp>
          <p:nvSpPr>
            <p:cNvPr id="161" name="TextBox 160">
              <a:extLst>
                <a:ext uri="{FF2B5EF4-FFF2-40B4-BE49-F238E27FC236}">
                  <a16:creationId xmlns:a16="http://schemas.microsoft.com/office/drawing/2014/main" xmlns="" id="{B6C22F0D-00D7-43C6-915B-0678EB3259EE}"/>
                </a:ext>
              </a:extLst>
            </p:cNvPr>
            <p:cNvSpPr txBox="1"/>
            <p:nvPr/>
          </p:nvSpPr>
          <p:spPr>
            <a:xfrm>
              <a:off x="1204220" y="5421288"/>
              <a:ext cx="4258731" cy="369332"/>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0" marR="76190" lvl="1" indent="0" defTabSz="914307" fontAlgn="base" latinLnBrk="0">
                <a:spcBef>
                  <a:spcPct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000" kern="0" spc="-5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defRPr/>
              </a:pPr>
              <a:r>
                <a:rPr lang="en-US" altLang="ko-KR" sz="1200" dirty="0"/>
                <a:t>Seoul is truly a megacity with a population of 9.8 </a:t>
              </a:r>
              <a:r>
                <a:rPr lang="en-US" altLang="ko-KR" sz="1200" dirty="0" err="1"/>
                <a:t>mn</a:t>
              </a:r>
              <a:r>
                <a:rPr lang="en-US" altLang="ko-KR" sz="1200" dirty="0"/>
                <a:t>, and 25 autonomous districts</a:t>
              </a:r>
              <a:endParaRPr lang="ko-KR" altLang="en-US" sz="1200" b="1" dirty="0">
                <a:gradFill>
                  <a:gsLst>
                    <a:gs pos="92350">
                      <a:srgbClr val="006AEA"/>
                    </a:gs>
                    <a:gs pos="59000">
                      <a:srgbClr val="006AEA"/>
                    </a:gs>
                  </a:gsLst>
                  <a:lin ang="8700000" scaled="0"/>
                </a:gradFill>
              </a:endParaRPr>
            </a:p>
          </p:txBody>
        </p:sp>
        <p:grpSp>
          <p:nvGrpSpPr>
            <p:cNvPr id="162" name="그룹 161">
              <a:extLst>
                <a:ext uri="{FF2B5EF4-FFF2-40B4-BE49-F238E27FC236}">
                  <a16:creationId xmlns:a16="http://schemas.microsoft.com/office/drawing/2014/main" xmlns="" id="{93D5A868-3A87-4AE8-93D0-76A0210C013B}"/>
                </a:ext>
              </a:extLst>
            </p:cNvPr>
            <p:cNvGrpSpPr/>
            <p:nvPr/>
          </p:nvGrpSpPr>
          <p:grpSpPr>
            <a:xfrm>
              <a:off x="558760" y="3207927"/>
              <a:ext cx="5054868" cy="2117007"/>
              <a:chOff x="1153938" y="3462239"/>
              <a:chExt cx="4529489" cy="1968509"/>
            </a:xfrm>
          </p:grpSpPr>
          <p:cxnSp>
            <p:nvCxnSpPr>
              <p:cNvPr id="163" name="직선 연결선 162">
                <a:extLst>
                  <a:ext uri="{FF2B5EF4-FFF2-40B4-BE49-F238E27FC236}">
                    <a16:creationId xmlns:a16="http://schemas.microsoft.com/office/drawing/2014/main" xmlns="" id="{8A7EBFD4-B0E0-469D-95BD-F49B8F00DD4A}"/>
                  </a:ext>
                </a:extLst>
              </p:cNvPr>
              <p:cNvCxnSpPr>
                <a:cxnSpLocks/>
              </p:cNvCxnSpPr>
              <p:nvPr/>
            </p:nvCxnSpPr>
            <p:spPr>
              <a:xfrm flipH="1">
                <a:off x="1153938" y="4185186"/>
                <a:ext cx="4529489" cy="0"/>
              </a:xfrm>
              <a:prstGeom prst="line">
                <a:avLst/>
              </a:prstGeom>
              <a:ln>
                <a:solidFill>
                  <a:srgbClr val="7890AC"/>
                </a:solidFill>
              </a:ln>
            </p:spPr>
            <p:style>
              <a:lnRef idx="1">
                <a:schemeClr val="accent1"/>
              </a:lnRef>
              <a:fillRef idx="0">
                <a:schemeClr val="accent1"/>
              </a:fillRef>
              <a:effectRef idx="0">
                <a:schemeClr val="accent1"/>
              </a:effectRef>
              <a:fontRef idx="minor">
                <a:schemeClr val="tx1"/>
              </a:fontRef>
            </p:style>
          </p:cxnSp>
          <p:cxnSp>
            <p:nvCxnSpPr>
              <p:cNvPr id="164" name="직선 연결선 163">
                <a:extLst>
                  <a:ext uri="{FF2B5EF4-FFF2-40B4-BE49-F238E27FC236}">
                    <a16:creationId xmlns:a16="http://schemas.microsoft.com/office/drawing/2014/main" xmlns="" id="{16B82B07-F057-4756-AD9B-62AB58A89EA5}"/>
                  </a:ext>
                </a:extLst>
              </p:cNvPr>
              <p:cNvCxnSpPr>
                <a:cxnSpLocks/>
              </p:cNvCxnSpPr>
              <p:nvPr/>
            </p:nvCxnSpPr>
            <p:spPr>
              <a:xfrm flipH="1">
                <a:off x="1153938" y="4908133"/>
                <a:ext cx="4529489" cy="0"/>
              </a:xfrm>
              <a:prstGeom prst="line">
                <a:avLst/>
              </a:prstGeom>
              <a:ln>
                <a:solidFill>
                  <a:srgbClr val="7890AC"/>
                </a:solidFill>
              </a:ln>
            </p:spPr>
            <p:style>
              <a:lnRef idx="1">
                <a:schemeClr val="accent1"/>
              </a:lnRef>
              <a:fillRef idx="0">
                <a:schemeClr val="accent1"/>
              </a:fillRef>
              <a:effectRef idx="0">
                <a:schemeClr val="accent1"/>
              </a:effectRef>
              <a:fontRef idx="minor">
                <a:schemeClr val="tx1"/>
              </a:fontRef>
            </p:style>
          </p:cxnSp>
          <p:cxnSp>
            <p:nvCxnSpPr>
              <p:cNvPr id="165" name="직선 연결선 164">
                <a:extLst>
                  <a:ext uri="{FF2B5EF4-FFF2-40B4-BE49-F238E27FC236}">
                    <a16:creationId xmlns:a16="http://schemas.microsoft.com/office/drawing/2014/main" xmlns="" id="{BF38A927-C8C7-4A20-91BE-7C99CFF3FEAE}"/>
                  </a:ext>
                </a:extLst>
              </p:cNvPr>
              <p:cNvCxnSpPr>
                <a:cxnSpLocks/>
              </p:cNvCxnSpPr>
              <p:nvPr/>
            </p:nvCxnSpPr>
            <p:spPr>
              <a:xfrm flipH="1">
                <a:off x="1153938" y="5430748"/>
                <a:ext cx="4529489" cy="0"/>
              </a:xfrm>
              <a:prstGeom prst="line">
                <a:avLst/>
              </a:prstGeom>
              <a:ln>
                <a:solidFill>
                  <a:srgbClr val="7890AC"/>
                </a:solidFill>
              </a:ln>
            </p:spPr>
            <p:style>
              <a:lnRef idx="1">
                <a:schemeClr val="accent1"/>
              </a:lnRef>
              <a:fillRef idx="0">
                <a:schemeClr val="accent1"/>
              </a:fillRef>
              <a:effectRef idx="0">
                <a:schemeClr val="accent1"/>
              </a:effectRef>
              <a:fontRef idx="minor">
                <a:schemeClr val="tx1"/>
              </a:fontRef>
            </p:style>
          </p:cxnSp>
          <p:cxnSp>
            <p:nvCxnSpPr>
              <p:cNvPr id="166" name="직선 연결선 165">
                <a:extLst>
                  <a:ext uri="{FF2B5EF4-FFF2-40B4-BE49-F238E27FC236}">
                    <a16:creationId xmlns:a16="http://schemas.microsoft.com/office/drawing/2014/main" xmlns="" id="{6983C610-1574-4FF9-BC99-F59D95B597B7}"/>
                  </a:ext>
                </a:extLst>
              </p:cNvPr>
              <p:cNvCxnSpPr>
                <a:cxnSpLocks/>
              </p:cNvCxnSpPr>
              <p:nvPr/>
            </p:nvCxnSpPr>
            <p:spPr>
              <a:xfrm flipH="1">
                <a:off x="1153938" y="3462239"/>
                <a:ext cx="4529489" cy="0"/>
              </a:xfrm>
              <a:prstGeom prst="line">
                <a:avLst/>
              </a:prstGeom>
              <a:ln>
                <a:solidFill>
                  <a:srgbClr val="7890AC"/>
                </a:solidFill>
              </a:ln>
            </p:spPr>
            <p:style>
              <a:lnRef idx="1">
                <a:schemeClr val="accent1"/>
              </a:lnRef>
              <a:fillRef idx="0">
                <a:schemeClr val="accent1"/>
              </a:fillRef>
              <a:effectRef idx="0">
                <a:schemeClr val="accent1"/>
              </a:effectRef>
              <a:fontRef idx="minor">
                <a:schemeClr val="tx1"/>
              </a:fontRef>
            </p:style>
          </p:cxnSp>
        </p:grpSp>
        <p:sp>
          <p:nvSpPr>
            <p:cNvPr id="167" name="직사각형 166">
              <a:extLst>
                <a:ext uri="{FF2B5EF4-FFF2-40B4-BE49-F238E27FC236}">
                  <a16:creationId xmlns:a16="http://schemas.microsoft.com/office/drawing/2014/main" xmlns="" id="{4D79F4B5-8FFF-43C5-AE20-EC2885A3E2E3}"/>
                </a:ext>
              </a:extLst>
            </p:cNvPr>
            <p:cNvSpPr>
              <a:spLocks/>
            </p:cNvSpPr>
            <p:nvPr/>
          </p:nvSpPr>
          <p:spPr>
            <a:xfrm>
              <a:off x="613411" y="2820466"/>
              <a:ext cx="4652194" cy="276999"/>
            </a:xfrm>
            <a:prstGeom prst="rect">
              <a:avLst/>
            </a:prstGeom>
          </p:spPr>
          <p:txBody>
            <a:bodyPr wrap="square" lIns="0" tIns="0" rIns="0" bIns="0" anchor="ctr">
              <a:spAutoFit/>
              <a:scene3d>
                <a:camera prst="orthographicFront"/>
                <a:lightRig rig="threePt" dir="t"/>
              </a:scene3d>
              <a:sp3d>
                <a:contourClr>
                  <a:schemeClr val="bg1"/>
                </a:contourClr>
              </a:sp3d>
            </a:bodyPr>
            <a:lstStyle/>
            <a:p>
              <a:pPr lvl="0" fontAlgn="ctr">
                <a:defRPr/>
              </a:pPr>
              <a:r>
                <a:rPr kumimoji="1" lang="en-US" altLang="ko-KR" kern="0" spc="-70" dirty="0">
                  <a:ln w="9525">
                    <a:solidFill>
                      <a:srgbClr val="FF0000">
                        <a:alpha val="0"/>
                      </a:srgbClr>
                    </a:solidFill>
                  </a:ln>
                  <a:solidFill>
                    <a:srgbClr val="002F68"/>
                  </a:solidFill>
                  <a:latin typeface="에스코어 드림 6 Bold" panose="020B0703030302020204" pitchFamily="34" charset="-127"/>
                  <a:ea typeface="에스코어 드림 6 Bold" panose="020B0703030302020204" pitchFamily="34" charset="-127"/>
                </a:rPr>
                <a:t>Statistics of Seoul and condition for the location</a:t>
              </a:r>
              <a:endParaRPr kumimoji="1" lang="ko-KR" altLang="en-US" kern="0" spc="-70" dirty="0">
                <a:ln w="9525">
                  <a:solidFill>
                    <a:srgbClr val="FF0000">
                      <a:alpha val="0"/>
                    </a:srgbClr>
                  </a:solidFill>
                </a:ln>
                <a:solidFill>
                  <a:srgbClr val="002F68"/>
                </a:solidFill>
                <a:latin typeface="에스코어 드림 6 Bold" panose="020B0703030302020204" pitchFamily="34" charset="-127"/>
                <a:ea typeface="에스코어 드림 6 Bold" panose="020B0703030302020204" pitchFamily="34" charset="-127"/>
              </a:endParaRPr>
            </a:p>
          </p:txBody>
        </p:sp>
      </p:grpSp>
      <p:sp>
        <p:nvSpPr>
          <p:cNvPr id="172" name="제목 1">
            <a:extLst>
              <a:ext uri="{FF2B5EF4-FFF2-40B4-BE49-F238E27FC236}">
                <a16:creationId xmlns:a16="http://schemas.microsoft.com/office/drawing/2014/main" xmlns="" id="{EFC188BE-0B2B-4153-9044-F8EF993FB985}"/>
              </a:ext>
            </a:extLst>
          </p:cNvPr>
          <p:cNvSpPr txBox="1">
            <a:spLocks/>
          </p:cNvSpPr>
          <p:nvPr/>
        </p:nvSpPr>
        <p:spPr>
          <a:xfrm>
            <a:off x="1153939" y="363648"/>
            <a:ext cx="8630142"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marR="0" lvl="1" indent="-386080" fontAlgn="base">
              <a:spcBef>
                <a:spcPct val="0"/>
              </a:spcBef>
              <a:spcAft>
                <a:spcPts val="0"/>
              </a:spcAft>
            </a:pPr>
            <a:r>
              <a:rPr lang="en-US" altLang="ko-KR" sz="2400" spc="-150" dirty="0">
                <a:ln w="1270">
                  <a:noFill/>
                </a:ln>
                <a:gradFill>
                  <a:gsLst>
                    <a:gs pos="6195">
                      <a:schemeClr val="tx2">
                        <a:lumMod val="50000"/>
                      </a:schemeClr>
                    </a:gs>
                    <a:gs pos="20000">
                      <a:schemeClr val="tx2">
                        <a:lumMod val="50000"/>
                      </a:schemeClr>
                    </a:gs>
                  </a:gsLst>
                  <a:lin ang="5400000" scaled="1"/>
                </a:gradFill>
                <a:ea typeface="에스코어 드림 6 Bold" panose="020B0703030302020204" pitchFamily="34" charset="-127"/>
              </a:rPr>
              <a:t>Analysis on the condition of sites in </a:t>
            </a:r>
            <a:r>
              <a:rPr lang="en-US" altLang="ko-KR" sz="2400" spc="-150" dirty="0">
                <a:ln w="12700">
                  <a:solidFill>
                    <a:srgbClr val="FF0000">
                      <a:alpha val="0"/>
                    </a:srgbClr>
                  </a:solidFill>
                </a:ln>
                <a:solidFill>
                  <a:srgbClr val="FF5050"/>
                </a:solidFill>
                <a:ea typeface="에스코어 드림 6 Bold" panose="020B0703030302020204" pitchFamily="34" charset="-127"/>
              </a:rPr>
              <a:t>‘Seoul’ </a:t>
            </a:r>
            <a:r>
              <a:rPr lang="en-US" altLang="ko-KR" sz="2400" spc="-150" dirty="0">
                <a:ln w="1270">
                  <a:noFill/>
                </a:ln>
                <a:gradFill>
                  <a:gsLst>
                    <a:gs pos="6195">
                      <a:schemeClr val="tx2">
                        <a:lumMod val="50000"/>
                      </a:schemeClr>
                    </a:gs>
                    <a:gs pos="20000">
                      <a:schemeClr val="tx2">
                        <a:lumMod val="50000"/>
                      </a:schemeClr>
                    </a:gs>
                  </a:gsLst>
                  <a:lin ang="5400000" scaled="1"/>
                </a:gradFill>
                <a:ea typeface="에스코어 드림 6 Bold" panose="020B0703030302020204" pitchFamily="34" charset="-127"/>
              </a:rPr>
              <a:t>as the potential sites for the demonstration project on logistics innovation</a:t>
            </a:r>
            <a:endParaRPr lang="ko-KR" altLang="en-US"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endParaRPr>
          </a:p>
        </p:txBody>
      </p:sp>
      <p:grpSp>
        <p:nvGrpSpPr>
          <p:cNvPr id="55" name="그룹 54">
            <a:extLst>
              <a:ext uri="{FF2B5EF4-FFF2-40B4-BE49-F238E27FC236}">
                <a16:creationId xmlns:a16="http://schemas.microsoft.com/office/drawing/2014/main" xmlns="" id="{2E7BE9D3-5EF9-4F0D-9DB7-88B2DF98394B}"/>
              </a:ext>
            </a:extLst>
          </p:cNvPr>
          <p:cNvGrpSpPr/>
          <p:nvPr/>
        </p:nvGrpSpPr>
        <p:grpSpPr>
          <a:xfrm>
            <a:off x="336001" y="1100576"/>
            <a:ext cx="11519997" cy="492443"/>
            <a:chOff x="336001" y="1103466"/>
            <a:chExt cx="11519997" cy="492443"/>
          </a:xfrm>
        </p:grpSpPr>
        <p:sp>
          <p:nvSpPr>
            <p:cNvPr id="56" name="텍스트 개체 틀 2">
              <a:extLst>
                <a:ext uri="{FF2B5EF4-FFF2-40B4-BE49-F238E27FC236}">
                  <a16:creationId xmlns:a16="http://schemas.microsoft.com/office/drawing/2014/main" xmlns="" id="{10814564-EE07-4F9F-B813-8ACA564F3E1B}"/>
                </a:ext>
              </a:extLst>
            </p:cNvPr>
            <p:cNvSpPr txBox="1">
              <a:spLocks/>
            </p:cNvSpPr>
            <p:nvPr/>
          </p:nvSpPr>
          <p:spPr>
            <a:xfrm>
              <a:off x="640740" y="1103466"/>
              <a:ext cx="11215258" cy="492443"/>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As the </a:t>
              </a:r>
              <a:r>
                <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largest city in Korea</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and the capital city, Seoul is highly concentrated, and it is the most appropriate place for the smart city logistics system to shift the paradigm in city logistics</a:t>
              </a:r>
            </a:p>
          </p:txBody>
        </p:sp>
        <p:grpSp>
          <p:nvGrpSpPr>
            <p:cNvPr id="57" name="그룹 56">
              <a:extLst>
                <a:ext uri="{FF2B5EF4-FFF2-40B4-BE49-F238E27FC236}">
                  <a16:creationId xmlns:a16="http://schemas.microsoft.com/office/drawing/2014/main" xmlns="" id="{C0F0DD2B-DA04-4D3E-B32F-7777313E0915}"/>
                </a:ext>
              </a:extLst>
            </p:cNvPr>
            <p:cNvGrpSpPr/>
            <p:nvPr/>
          </p:nvGrpSpPr>
          <p:grpSpPr>
            <a:xfrm>
              <a:off x="336001" y="1241752"/>
              <a:ext cx="193276" cy="215870"/>
              <a:chOff x="-1136712" y="1774050"/>
              <a:chExt cx="193276" cy="215870"/>
            </a:xfrm>
          </p:grpSpPr>
          <p:sp>
            <p:nvSpPr>
              <p:cNvPr id="58" name="자유형: 도형 57">
                <a:extLst>
                  <a:ext uri="{FF2B5EF4-FFF2-40B4-BE49-F238E27FC236}">
                    <a16:creationId xmlns:a16="http://schemas.microsoft.com/office/drawing/2014/main" xmlns="" id="{0F3AA2E0-7B89-4019-BC50-84EE2BA4263D}"/>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xmlns="" id="{1FFD4CEB-54A9-4111-BFA9-84B47795B84A}"/>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xmlns="" id="{1D0F59F8-DA42-4E67-B0E4-82E7F4FB1068}"/>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xmlns="" id="{6DCEB18B-0ECE-4623-B756-717F60422E81}"/>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xmlns="" id="{FADE35B5-A4E6-4914-83A8-F0BCA8F3E38F}"/>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xmlns="" id="{6EC5C3BE-E94E-45B5-B07D-F133D81D67B6}"/>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grpSp>
        <p:nvGrpSpPr>
          <p:cNvPr id="18" name="그룹 17">
            <a:extLst>
              <a:ext uri="{FF2B5EF4-FFF2-40B4-BE49-F238E27FC236}">
                <a16:creationId xmlns:a16="http://schemas.microsoft.com/office/drawing/2014/main" xmlns="" id="{F3BC42AE-C05F-7BCC-DC4F-2FCC4A8A9299}"/>
              </a:ext>
            </a:extLst>
          </p:cNvPr>
          <p:cNvGrpSpPr/>
          <p:nvPr/>
        </p:nvGrpSpPr>
        <p:grpSpPr>
          <a:xfrm>
            <a:off x="336001" y="1602040"/>
            <a:ext cx="11512809" cy="738664"/>
            <a:chOff x="336001" y="1602040"/>
            <a:chExt cx="11512809" cy="738664"/>
          </a:xfrm>
        </p:grpSpPr>
        <p:grpSp>
          <p:nvGrpSpPr>
            <p:cNvPr id="9" name="그룹 8">
              <a:extLst>
                <a:ext uri="{FF2B5EF4-FFF2-40B4-BE49-F238E27FC236}">
                  <a16:creationId xmlns:a16="http://schemas.microsoft.com/office/drawing/2014/main" xmlns="" id="{771B4FC0-5B0B-C27C-D217-40B47EECA3EC}"/>
                </a:ext>
              </a:extLst>
            </p:cNvPr>
            <p:cNvGrpSpPr/>
            <p:nvPr/>
          </p:nvGrpSpPr>
          <p:grpSpPr>
            <a:xfrm>
              <a:off x="336001" y="1650572"/>
              <a:ext cx="193276" cy="215870"/>
              <a:chOff x="-1136712" y="1774050"/>
              <a:chExt cx="193276" cy="215870"/>
            </a:xfrm>
          </p:grpSpPr>
          <p:sp>
            <p:nvSpPr>
              <p:cNvPr id="10" name="자유형: 도형 9">
                <a:extLst>
                  <a:ext uri="{FF2B5EF4-FFF2-40B4-BE49-F238E27FC236}">
                    <a16:creationId xmlns:a16="http://schemas.microsoft.com/office/drawing/2014/main" xmlns="" id="{EEA32E6C-450B-8040-7FA3-50D46C09130C}"/>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xmlns="" id="{7C9FAC67-1950-F282-3B33-2175A254F0D6}"/>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xmlns="" id="{0D89D868-520A-F030-D1DC-9281D3A08C72}"/>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xmlns="" id="{9F0BE822-E467-69D2-1853-851D71A27B85}"/>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xmlns="" id="{202927F0-C455-54CE-E968-D62852E10DEB}"/>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xmlns="" id="{6C937280-2055-B022-2DE4-F1780A3244DE}"/>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sp>
          <p:nvSpPr>
            <p:cNvPr id="17" name="텍스트 개체 틀 2">
              <a:extLst>
                <a:ext uri="{FF2B5EF4-FFF2-40B4-BE49-F238E27FC236}">
                  <a16:creationId xmlns:a16="http://schemas.microsoft.com/office/drawing/2014/main" xmlns="" id="{5893C225-850B-82A7-EE03-20CD2FCE3B96}"/>
                </a:ext>
              </a:extLst>
            </p:cNvPr>
            <p:cNvSpPr txBox="1">
              <a:spLocks/>
            </p:cNvSpPr>
            <p:nvPr/>
          </p:nvSpPr>
          <p:spPr>
            <a:xfrm>
              <a:off x="640739" y="1602040"/>
              <a:ext cx="11208071" cy="738664"/>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latinLnBrk="0">
                <a:lnSpc>
                  <a:spcPct val="100000"/>
                </a:lnSpc>
                <a:spcBef>
                  <a:spcPts val="200"/>
                </a:spcBef>
                <a:defRPr/>
              </a:pP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It is the optimal place for a </a:t>
              </a:r>
              <a:r>
                <a:rPr lang="en-US" altLang="ko-KR" sz="1600" kern="0" dirty="0">
                  <a:solidFill>
                    <a:srgbClr val="2080EA"/>
                  </a:solidFill>
                  <a:latin typeface="KoPub돋움체 Bold" panose="00000800000000000000" pitchFamily="2" charset="-127"/>
                  <a:ea typeface="KoPub돋움체 Bold" panose="00000800000000000000" pitchFamily="2" charset="-127"/>
                </a:rPr>
                <a:t>demonstration on logistics </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to resolve issues such as increase in delivery logistics and traffic congestion/accidents, and the demonstration project can resolve issues of city logistics and contribute to improving the quality of living for citizens</a:t>
              </a:r>
            </a:p>
          </p:txBody>
        </p:sp>
      </p:grpSp>
      <p:pic>
        <p:nvPicPr>
          <p:cNvPr id="20" name="그림 11">
            <a:extLst>
              <a:ext uri="{FF2B5EF4-FFF2-40B4-BE49-F238E27FC236}">
                <a16:creationId xmlns:a16="http://schemas.microsoft.com/office/drawing/2014/main" xmlns="" id="{3EE9EBDB-7670-FA5C-EEEB-B22B1D821027}"/>
              </a:ext>
            </a:extLst>
          </p:cNvPr>
          <p:cNvPicPr preferRelativeResize="0">
            <a:picLocks/>
          </p:cNvPicPr>
          <p:nvPr/>
        </p:nvPicPr>
        <p:blipFill>
          <a:blip r:embed="rId4" cstate="print">
            <a:extLst>
              <a:ext uri="{28A0092B-C50C-407E-A947-70E740481C1C}">
                <a14:useLocalDpi xmlns:a14="http://schemas.microsoft.com/office/drawing/2010/main" val="0"/>
              </a:ext>
            </a:extLst>
          </a:blip>
          <a:srcRect t="21622"/>
          <a:stretch>
            <a:fillRect/>
          </a:stretch>
        </p:blipFill>
        <p:spPr bwMode="auto">
          <a:xfrm>
            <a:off x="522951" y="6129124"/>
            <a:ext cx="5326125" cy="1628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2" name="그림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67699" y="4537393"/>
            <a:ext cx="1987202" cy="1046985"/>
          </a:xfrm>
          <a:prstGeom prst="rect">
            <a:avLst/>
          </a:prstGeom>
        </p:spPr>
      </p:pic>
      <p:sp>
        <p:nvSpPr>
          <p:cNvPr id="67" name="TextBox 66">
            <a:extLst>
              <a:ext uri="{FF2B5EF4-FFF2-40B4-BE49-F238E27FC236}">
                <a16:creationId xmlns:a16="http://schemas.microsoft.com/office/drawing/2014/main" xmlns="" id="{DFFCD4D5-5B39-49FE-AF4B-5F1B9DB29D6F}"/>
              </a:ext>
            </a:extLst>
          </p:cNvPr>
          <p:cNvSpPr txBox="1"/>
          <p:nvPr/>
        </p:nvSpPr>
        <p:spPr>
          <a:xfrm>
            <a:off x="7181202" y="5633939"/>
            <a:ext cx="1542089" cy="323165"/>
          </a:xfrm>
          <a:prstGeom prst="rect">
            <a:avLst/>
          </a:prstGeom>
          <a:noFill/>
        </p:spPr>
        <p:txBody>
          <a:bodyPr wrap="none" lIns="0" tIns="0" rIns="0" bIns="0">
            <a:spAutoFit/>
          </a:bodyPr>
          <a:lstStyle/>
          <a:p>
            <a:pPr marL="171450" indent="-171450">
              <a:buFont typeface="Arial" panose="020B0604020202020204" pitchFamily="34" charset="0"/>
              <a:buChar char="•"/>
            </a:pP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34 logistics warehouses</a:t>
            </a:r>
            <a:r>
              <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rPr>
              <a:t> </a:t>
            </a:r>
            <a:endPar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endParaRPr>
          </a:p>
          <a:p>
            <a:pPr marL="171450" indent="-171450">
              <a:buFont typeface="Arial" panose="020B0604020202020204" pitchFamily="34" charset="0"/>
              <a:buChar char="•"/>
            </a:pP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(1,000㎡ or greater)</a:t>
            </a:r>
            <a:endPar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endParaRPr>
          </a:p>
        </p:txBody>
      </p:sp>
      <p:sp>
        <p:nvSpPr>
          <p:cNvPr id="69" name="TextBox 68">
            <a:extLst>
              <a:ext uri="{FF2B5EF4-FFF2-40B4-BE49-F238E27FC236}">
                <a16:creationId xmlns:a16="http://schemas.microsoft.com/office/drawing/2014/main" xmlns="" id="{DFFCD4D5-5B39-49FE-AF4B-5F1B9DB29D6F}"/>
              </a:ext>
            </a:extLst>
          </p:cNvPr>
          <p:cNvSpPr txBox="1"/>
          <p:nvPr/>
        </p:nvSpPr>
        <p:spPr>
          <a:xfrm>
            <a:off x="9321276" y="5648347"/>
            <a:ext cx="2390078" cy="484748"/>
          </a:xfrm>
          <a:prstGeom prst="rect">
            <a:avLst/>
          </a:prstGeom>
          <a:noFill/>
        </p:spPr>
        <p:txBody>
          <a:bodyPr wrap="none" lIns="0" tIns="0" rIns="0" bIns="0">
            <a:spAutoFit/>
          </a:bodyPr>
          <a:lstStyle/>
          <a:p>
            <a:pPr marL="171450" indent="-171450">
              <a:buFont typeface="Arial" panose="020B0604020202020204" pitchFamily="34" charset="0"/>
              <a:buChar char="•"/>
            </a:pP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Use idle space in subway stations, </a:t>
            </a:r>
          </a:p>
          <a:p>
            <a:pPr marL="171450" indent="-171450">
              <a:buFont typeface="Arial" panose="020B0604020202020204" pitchFamily="34" charset="0"/>
              <a:buChar char="•"/>
            </a:pP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Establish consumer logistics centers</a:t>
            </a:r>
          </a:p>
          <a:p>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    (50 centers by ’25)</a:t>
            </a:r>
            <a:endPar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endParaRPr>
          </a:p>
        </p:txBody>
      </p:sp>
      <p:pic>
        <p:nvPicPr>
          <p:cNvPr id="70" name="_x128373816">
            <a:extLst>
              <a:ext uri="{FF2B5EF4-FFF2-40B4-BE49-F238E27FC236}">
                <a16:creationId xmlns:a16="http://schemas.microsoft.com/office/drawing/2014/main" xmlns="" id="{810E109F-3A6F-490B-96E8-E08FF6014831}"/>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220"/>
          <a:stretch/>
        </p:blipFill>
        <p:spPr bwMode="auto">
          <a:xfrm>
            <a:off x="9344603" y="4511831"/>
            <a:ext cx="2149694" cy="10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039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xmlns="" id="{4C99ED63-DF8F-4035-85CF-E59C10DA7D0A}"/>
              </a:ext>
            </a:extLst>
          </p:cNvPr>
          <p:cNvSpPr txBox="1"/>
          <p:nvPr/>
        </p:nvSpPr>
        <p:spPr>
          <a:xfrm>
            <a:off x="6316337" y="3407497"/>
            <a:ext cx="5162888" cy="861774"/>
          </a:xfrm>
          <a:prstGeom prst="rect">
            <a:avLst/>
          </a:prstGeom>
          <a:noFill/>
        </p:spPr>
        <p:txBody>
          <a:bodyPr wrap="none" lIns="0" tIns="0" rIns="0" bIns="0" rtlCol="0" anchor="t" anchorCtr="0">
            <a:spAutoFit/>
          </a:bodyPr>
          <a:lstStyle/>
          <a:p>
            <a:pPr algn="r">
              <a:defRPr/>
            </a:pPr>
            <a:r>
              <a:rPr lang="en-US" altLang="ko-KR"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rPr>
              <a:t>Vision &amp; Strategy</a:t>
            </a:r>
            <a:endParaRPr lang="ko-KR" altLang="en-US"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endParaRPr>
          </a:p>
        </p:txBody>
      </p:sp>
      <p:sp>
        <p:nvSpPr>
          <p:cNvPr id="17" name="TextBox 16">
            <a:extLst>
              <a:ext uri="{FF2B5EF4-FFF2-40B4-BE49-F238E27FC236}">
                <a16:creationId xmlns:a16="http://schemas.microsoft.com/office/drawing/2014/main" xmlns="" id="{410315CD-3863-4826-A3AE-890112B3542F}"/>
              </a:ext>
            </a:extLst>
          </p:cNvPr>
          <p:cNvSpPr txBox="1"/>
          <p:nvPr/>
        </p:nvSpPr>
        <p:spPr>
          <a:xfrm>
            <a:off x="10733890" y="1879005"/>
            <a:ext cx="540000" cy="1538883"/>
          </a:xfrm>
          <a:prstGeom prst="rect">
            <a:avLst/>
          </a:prstGeom>
          <a:noFill/>
          <a:ln w="63500">
            <a:noFill/>
          </a:ln>
        </p:spPr>
        <p:txBody>
          <a:bodyPr wrap="square" lIns="0" tIns="0" rIns="0" bIns="0" rtlCol="0" anchor="ctr" anchorCtr="0">
            <a:spAutoFit/>
          </a:bodyPr>
          <a:lstStyle/>
          <a:p>
            <a:pPr algn="ctr"/>
            <a:r>
              <a:rPr lang="en-US" altLang="ko-KR"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rPr>
              <a:t>Ⅲ</a:t>
            </a:r>
            <a:endParaRPr lang="ko-KR" altLang="en-US"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endParaRPr>
          </a:p>
        </p:txBody>
      </p:sp>
      <p:grpSp>
        <p:nvGrpSpPr>
          <p:cNvPr id="11" name="그룹 10">
            <a:extLst>
              <a:ext uri="{FF2B5EF4-FFF2-40B4-BE49-F238E27FC236}">
                <a16:creationId xmlns:a16="http://schemas.microsoft.com/office/drawing/2014/main" xmlns="" id="{929E7470-1400-832F-19BD-A6503BE888E4}"/>
              </a:ext>
            </a:extLst>
          </p:cNvPr>
          <p:cNvGrpSpPr/>
          <p:nvPr/>
        </p:nvGrpSpPr>
        <p:grpSpPr>
          <a:xfrm>
            <a:off x="8875512" y="2798835"/>
            <a:ext cx="1468351" cy="396495"/>
            <a:chOff x="9425395" y="3703265"/>
            <a:chExt cx="1468351" cy="396495"/>
          </a:xfrm>
        </p:grpSpPr>
        <p:sp>
          <p:nvSpPr>
            <p:cNvPr id="12" name="직사각형 11">
              <a:extLst>
                <a:ext uri="{FF2B5EF4-FFF2-40B4-BE49-F238E27FC236}">
                  <a16:creationId xmlns:a16="http://schemas.microsoft.com/office/drawing/2014/main" xmlns="" id="{BFD4F322-0414-8BB9-6863-CC2E913889BF}"/>
                </a:ext>
              </a:extLst>
            </p:cNvPr>
            <p:cNvSpPr/>
            <p:nvPr/>
          </p:nvSpPr>
          <p:spPr>
            <a:xfrm>
              <a:off x="9425395" y="3853539"/>
              <a:ext cx="1468351" cy="246221"/>
            </a:xfrm>
            <a:prstGeom prst="rect">
              <a:avLst/>
            </a:prstGeom>
          </p:spPr>
          <p:txBody>
            <a:bodyPr wrap="none" lIns="0" tIns="0" rIns="0" bIns="0" anchor="t" anchorCtr="0">
              <a:spAutoFit/>
            </a:bodyPr>
            <a:lstStyle/>
            <a:p>
              <a:pPr algn="r" fontAlgn="ctr">
                <a:defRPr/>
              </a:pPr>
              <a:r>
                <a:rPr lang="en-US" altLang="ko-KR" sz="1600" dirty="0">
                  <a:gradFill>
                    <a:gsLst>
                      <a:gs pos="13274">
                        <a:srgbClr val="1B56D9"/>
                      </a:gs>
                      <a:gs pos="29000">
                        <a:srgbClr val="1B56D9"/>
                      </a:gs>
                    </a:gsLst>
                    <a:lin ang="16200000" scaled="1"/>
                  </a:gradFill>
                  <a:latin typeface="KoPub돋움체 Bold" panose="00000800000000000000" pitchFamily="2" charset="-127"/>
                  <a:ea typeface="KoPub돋움체 Bold" panose="00000800000000000000" pitchFamily="2" charset="-127"/>
                </a:rPr>
                <a:t>C/H/A/P/T/E/R</a:t>
              </a:r>
            </a:p>
          </p:txBody>
        </p:sp>
        <p:grpSp>
          <p:nvGrpSpPr>
            <p:cNvPr id="13" name="그룹 12">
              <a:extLst>
                <a:ext uri="{FF2B5EF4-FFF2-40B4-BE49-F238E27FC236}">
                  <a16:creationId xmlns:a16="http://schemas.microsoft.com/office/drawing/2014/main" xmlns="" id="{E67D799C-A3B8-7562-E321-B8443BBF355B}"/>
                </a:ext>
              </a:extLst>
            </p:cNvPr>
            <p:cNvGrpSpPr/>
            <p:nvPr/>
          </p:nvGrpSpPr>
          <p:grpSpPr>
            <a:xfrm>
              <a:off x="9453563" y="3703265"/>
              <a:ext cx="1440182" cy="45719"/>
              <a:chOff x="7668457" y="3680441"/>
              <a:chExt cx="3081723" cy="36000"/>
            </a:xfrm>
          </p:grpSpPr>
          <p:sp>
            <p:nvSpPr>
              <p:cNvPr id="14" name="사각형: 둥근 모서리 83">
                <a:extLst>
                  <a:ext uri="{FF2B5EF4-FFF2-40B4-BE49-F238E27FC236}">
                    <a16:creationId xmlns:a16="http://schemas.microsoft.com/office/drawing/2014/main" xmlns="" id="{291AE2FA-592B-A0E8-24A3-F4804DCDC969}"/>
                  </a:ext>
                </a:extLst>
              </p:cNvPr>
              <p:cNvSpPr/>
              <p:nvPr/>
            </p:nvSpPr>
            <p:spPr>
              <a:xfrm>
                <a:off x="9290202"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사각형: 둥근 모서리 84">
                <a:extLst>
                  <a:ext uri="{FF2B5EF4-FFF2-40B4-BE49-F238E27FC236}">
                    <a16:creationId xmlns:a16="http://schemas.microsoft.com/office/drawing/2014/main" xmlns="" id="{DCD16917-36F6-6141-E6B9-7DC27DFD2A7C}"/>
                  </a:ext>
                </a:extLst>
              </p:cNvPr>
              <p:cNvSpPr/>
              <p:nvPr/>
            </p:nvSpPr>
            <p:spPr>
              <a:xfrm>
                <a:off x="9830784"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사각형: 둥근 모서리 85">
                <a:extLst>
                  <a:ext uri="{FF2B5EF4-FFF2-40B4-BE49-F238E27FC236}">
                    <a16:creationId xmlns:a16="http://schemas.microsoft.com/office/drawing/2014/main" xmlns="" id="{99F68AE2-CD04-1C26-DCD6-7194234211D7}"/>
                  </a:ext>
                </a:extLst>
              </p:cNvPr>
              <p:cNvSpPr/>
              <p:nvPr/>
            </p:nvSpPr>
            <p:spPr>
              <a:xfrm>
                <a:off x="10371365"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사각형: 둥근 모서리 86">
                <a:extLst>
                  <a:ext uri="{FF2B5EF4-FFF2-40B4-BE49-F238E27FC236}">
                    <a16:creationId xmlns:a16="http://schemas.microsoft.com/office/drawing/2014/main" xmlns="" id="{3871654C-14D9-809F-88A6-71E3E8F052E8}"/>
                  </a:ext>
                </a:extLst>
              </p:cNvPr>
              <p:cNvSpPr/>
              <p:nvPr/>
            </p:nvSpPr>
            <p:spPr>
              <a:xfrm>
                <a:off x="8209039"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사각형: 둥근 모서리 87">
                <a:extLst>
                  <a:ext uri="{FF2B5EF4-FFF2-40B4-BE49-F238E27FC236}">
                    <a16:creationId xmlns:a16="http://schemas.microsoft.com/office/drawing/2014/main" xmlns="" id="{13F33737-BD5B-1C55-B5E1-4AA5F1539329}"/>
                  </a:ext>
                </a:extLst>
              </p:cNvPr>
              <p:cNvSpPr/>
              <p:nvPr/>
            </p:nvSpPr>
            <p:spPr>
              <a:xfrm>
                <a:off x="8749620" y="3680441"/>
                <a:ext cx="378815" cy="36000"/>
              </a:xfrm>
              <a:prstGeom prst="roundRect">
                <a:avLst/>
              </a:prstGeom>
              <a:solidFill>
                <a:srgbClr val="1B5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사각형: 둥근 모서리 86">
                <a:extLst>
                  <a:ext uri="{FF2B5EF4-FFF2-40B4-BE49-F238E27FC236}">
                    <a16:creationId xmlns:a16="http://schemas.microsoft.com/office/drawing/2014/main" xmlns="" id="{1D7E8E2D-9E3E-A0EF-AFDD-2373A4F01F1B}"/>
                  </a:ext>
                </a:extLst>
              </p:cNvPr>
              <p:cNvSpPr/>
              <p:nvPr/>
            </p:nvSpPr>
            <p:spPr>
              <a:xfrm>
                <a:off x="7668457"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 name="직사각형 1">
            <a:extLst>
              <a:ext uri="{FF2B5EF4-FFF2-40B4-BE49-F238E27FC236}">
                <a16:creationId xmlns:a16="http://schemas.microsoft.com/office/drawing/2014/main" xmlns="" id="{022F12E8-A92D-697D-4FDC-698E662E8369}"/>
              </a:ext>
            </a:extLst>
          </p:cNvPr>
          <p:cNvSpPr/>
          <p:nvPr/>
        </p:nvSpPr>
        <p:spPr>
          <a:xfrm>
            <a:off x="6033028" y="5356242"/>
            <a:ext cx="5469447" cy="830997"/>
          </a:xfrm>
          <a:prstGeom prst="rect">
            <a:avLst/>
          </a:prstGeom>
        </p:spPr>
        <p:txBody>
          <a:bodyPr wrap="none" lIns="0" tIns="0" rIns="0" bIns="0" anchor="t" anchorCtr="0">
            <a:spAutoFit/>
          </a:bodyPr>
          <a:lstStyle/>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2022</a:t>
            </a:r>
            <a:r>
              <a:rPr lang="ko-KR" altLang="en-US"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 </a:t>
            </a: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Report on the Start of the </a:t>
            </a:r>
          </a:p>
          <a:p>
            <a:pPr algn="r" fontAlgn="ctr">
              <a:defRPr/>
            </a:pP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Demonstration Project on Digital Logistics Service</a:t>
            </a:r>
            <a:endParaRPr lang="ko-KR" altLang="en-US"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for the Ministry of Land, Infrastructure and Transport</a:t>
            </a:r>
            <a:endPar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p:txBody>
      </p:sp>
      <p:cxnSp>
        <p:nvCxnSpPr>
          <p:cNvPr id="3" name="직선 연결선 2">
            <a:extLst>
              <a:ext uri="{FF2B5EF4-FFF2-40B4-BE49-F238E27FC236}">
                <a16:creationId xmlns:a16="http://schemas.microsoft.com/office/drawing/2014/main" xmlns="" id="{199D2223-263D-8418-E1C3-EA6B382163B6}"/>
              </a:ext>
            </a:extLst>
          </p:cNvPr>
          <p:cNvCxnSpPr>
            <a:cxnSpLocks/>
          </p:cNvCxnSpPr>
          <p:nvPr/>
        </p:nvCxnSpPr>
        <p:spPr>
          <a:xfrm>
            <a:off x="8694475" y="5247055"/>
            <a:ext cx="2808000" cy="0"/>
          </a:xfrm>
          <a:prstGeom prst="line">
            <a:avLst/>
          </a:prstGeom>
          <a:ln w="12700">
            <a:solidFill>
              <a:srgbClr val="1B56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154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Picture 2" descr="D:\work 2015\06 중앙항업_발표자료(성남시) 04\png\s-23.png">
            <a:extLst>
              <a:ext uri="{FF2B5EF4-FFF2-40B4-BE49-F238E27FC236}">
                <a16:creationId xmlns:a16="http://schemas.microsoft.com/office/drawing/2014/main" xmlns="" id="{C2A3919A-7D0A-4F1C-81D0-A7E721070D4A}"/>
              </a:ext>
            </a:extLst>
          </p:cNvPr>
          <p:cNvPicPr>
            <a:picLocks noChangeAspect="1" noChangeArrowheads="1"/>
          </p:cNvPicPr>
          <p:nvPr/>
        </p:nvPicPr>
        <p:blipFill rotWithShape="1">
          <a:blip r:embed="rId3" cstate="print"/>
          <a:srcRect t="15380" b="496"/>
          <a:stretch/>
        </p:blipFill>
        <p:spPr bwMode="auto">
          <a:xfrm>
            <a:off x="0" y="1271474"/>
            <a:ext cx="12191999" cy="2626476"/>
          </a:xfrm>
          <a:prstGeom prst="rect">
            <a:avLst/>
          </a:prstGeom>
        </p:spPr>
      </p:pic>
      <p:sp>
        <p:nvSpPr>
          <p:cNvPr id="114" name="직사각형 113">
            <a:extLst>
              <a:ext uri="{FF2B5EF4-FFF2-40B4-BE49-F238E27FC236}">
                <a16:creationId xmlns:a16="http://schemas.microsoft.com/office/drawing/2014/main" xmlns="" id="{70310D64-CD89-46C0-9621-BDA420E6DF40}"/>
              </a:ext>
            </a:extLst>
          </p:cNvPr>
          <p:cNvSpPr/>
          <p:nvPr/>
        </p:nvSpPr>
        <p:spPr>
          <a:xfrm>
            <a:off x="0" y="4132745"/>
            <a:ext cx="12209926" cy="225909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latin typeface="KoPub돋움체 Medium" panose="02020603020101020101" pitchFamily="18" charset="-127"/>
              <a:ea typeface="KoPub돋움체 Medium" panose="02020603020101020101" pitchFamily="18" charset="-127"/>
            </a:endParaRPr>
          </a:p>
        </p:txBody>
      </p:sp>
      <p:sp>
        <p:nvSpPr>
          <p:cNvPr id="129" name="직사각형 128">
            <a:extLst>
              <a:ext uri="{FF2B5EF4-FFF2-40B4-BE49-F238E27FC236}">
                <a16:creationId xmlns:a16="http://schemas.microsoft.com/office/drawing/2014/main" xmlns="" id="{19ED1D20-F1EB-418B-A7C2-B4BDCCDA7F01}"/>
              </a:ext>
            </a:extLst>
          </p:cNvPr>
          <p:cNvSpPr/>
          <p:nvPr/>
        </p:nvSpPr>
        <p:spPr>
          <a:xfrm>
            <a:off x="0" y="4192531"/>
            <a:ext cx="12191998" cy="637623"/>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latin typeface="KoPub돋움체 Medium" panose="02020603020101020101" pitchFamily="18" charset="-127"/>
              <a:ea typeface="KoPub돋움체 Medium" panose="02020603020101020101" pitchFamily="18" charset="-127"/>
            </a:endParaRPr>
          </a:p>
        </p:txBody>
      </p:sp>
      <p:sp>
        <p:nvSpPr>
          <p:cNvPr id="139" name="자유형: 도형 138">
            <a:extLst>
              <a:ext uri="{FF2B5EF4-FFF2-40B4-BE49-F238E27FC236}">
                <a16:creationId xmlns:a16="http://schemas.microsoft.com/office/drawing/2014/main" xmlns="" id="{FAC0EFEE-CD7E-43B2-9D93-D02E835B24A4}"/>
              </a:ext>
            </a:extLst>
          </p:cNvPr>
          <p:cNvSpPr/>
          <p:nvPr/>
        </p:nvSpPr>
        <p:spPr>
          <a:xfrm rot="5400000">
            <a:off x="11074016" y="5203471"/>
            <a:ext cx="1905537" cy="316219"/>
          </a:xfrm>
          <a:custGeom>
            <a:avLst/>
            <a:gdLst>
              <a:gd name="connsiteX0" fmla="*/ 0 w 4421589"/>
              <a:gd name="connsiteY0" fmla="*/ 336001 h 336001"/>
              <a:gd name="connsiteX1" fmla="*/ 1363143 w 4421589"/>
              <a:gd name="connsiteY1" fmla="*/ 0 h 336001"/>
              <a:gd name="connsiteX2" fmla="*/ 4421589 w 4421589"/>
              <a:gd name="connsiteY2" fmla="*/ 0 h 336001"/>
              <a:gd name="connsiteX3" fmla="*/ 4421589 w 4421589"/>
              <a:gd name="connsiteY3" fmla="*/ 336001 h 336001"/>
            </a:gdLst>
            <a:ahLst/>
            <a:cxnLst>
              <a:cxn ang="0">
                <a:pos x="connsiteX0" y="connsiteY0"/>
              </a:cxn>
              <a:cxn ang="0">
                <a:pos x="connsiteX1" y="connsiteY1"/>
              </a:cxn>
              <a:cxn ang="0">
                <a:pos x="connsiteX2" y="connsiteY2"/>
              </a:cxn>
              <a:cxn ang="0">
                <a:pos x="connsiteX3" y="connsiteY3"/>
              </a:cxn>
            </a:cxnLst>
            <a:rect l="l" t="t" r="r" b="b"/>
            <a:pathLst>
              <a:path w="4421589" h="336001">
                <a:moveTo>
                  <a:pt x="0" y="336001"/>
                </a:moveTo>
                <a:lnTo>
                  <a:pt x="1363143" y="0"/>
                </a:lnTo>
                <a:lnTo>
                  <a:pt x="4421589" y="0"/>
                </a:lnTo>
                <a:lnTo>
                  <a:pt x="4421589" y="336001"/>
                </a:lnTo>
                <a:close/>
              </a:path>
            </a:pathLst>
          </a:custGeom>
          <a:gradFill>
            <a:gsLst>
              <a:gs pos="100000">
                <a:schemeClr val="tx2">
                  <a:alpha val="21000"/>
                </a:schemeClr>
              </a:gs>
              <a:gs pos="84000">
                <a:schemeClr val="tx2">
                  <a:alpha val="16000"/>
                </a:schemeClr>
              </a:gs>
              <a:gs pos="44000">
                <a:schemeClr val="tx2">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p>
        </p:txBody>
      </p:sp>
      <p:sp>
        <p:nvSpPr>
          <p:cNvPr id="140" name="자유형: 도형 139">
            <a:extLst>
              <a:ext uri="{FF2B5EF4-FFF2-40B4-BE49-F238E27FC236}">
                <a16:creationId xmlns:a16="http://schemas.microsoft.com/office/drawing/2014/main" xmlns="" id="{B6ABAE15-4B53-4B01-8E7B-20C411F81C08}"/>
              </a:ext>
            </a:extLst>
          </p:cNvPr>
          <p:cNvSpPr/>
          <p:nvPr/>
        </p:nvSpPr>
        <p:spPr>
          <a:xfrm rot="16200000" flipH="1">
            <a:off x="757400" y="5458896"/>
            <a:ext cx="1561682" cy="304199"/>
          </a:xfrm>
          <a:custGeom>
            <a:avLst/>
            <a:gdLst>
              <a:gd name="connsiteX0" fmla="*/ 0 w 4421589"/>
              <a:gd name="connsiteY0" fmla="*/ 336001 h 336001"/>
              <a:gd name="connsiteX1" fmla="*/ 1363143 w 4421589"/>
              <a:gd name="connsiteY1" fmla="*/ 0 h 336001"/>
              <a:gd name="connsiteX2" fmla="*/ 4421589 w 4421589"/>
              <a:gd name="connsiteY2" fmla="*/ 0 h 336001"/>
              <a:gd name="connsiteX3" fmla="*/ 4421589 w 4421589"/>
              <a:gd name="connsiteY3" fmla="*/ 336001 h 336001"/>
            </a:gdLst>
            <a:ahLst/>
            <a:cxnLst>
              <a:cxn ang="0">
                <a:pos x="connsiteX0" y="connsiteY0"/>
              </a:cxn>
              <a:cxn ang="0">
                <a:pos x="connsiteX1" y="connsiteY1"/>
              </a:cxn>
              <a:cxn ang="0">
                <a:pos x="connsiteX2" y="connsiteY2"/>
              </a:cxn>
              <a:cxn ang="0">
                <a:pos x="connsiteX3" y="connsiteY3"/>
              </a:cxn>
            </a:cxnLst>
            <a:rect l="l" t="t" r="r" b="b"/>
            <a:pathLst>
              <a:path w="4421589" h="336001">
                <a:moveTo>
                  <a:pt x="0" y="336001"/>
                </a:moveTo>
                <a:lnTo>
                  <a:pt x="1363143" y="0"/>
                </a:lnTo>
                <a:lnTo>
                  <a:pt x="4421589" y="0"/>
                </a:lnTo>
                <a:lnTo>
                  <a:pt x="4421589" y="336001"/>
                </a:lnTo>
                <a:close/>
              </a:path>
            </a:pathLst>
          </a:custGeom>
          <a:gradFill>
            <a:gsLst>
              <a:gs pos="100000">
                <a:schemeClr val="tx2">
                  <a:alpha val="21000"/>
                </a:schemeClr>
              </a:gs>
              <a:gs pos="84000">
                <a:schemeClr val="tx2">
                  <a:alpha val="16000"/>
                </a:schemeClr>
              </a:gs>
              <a:gs pos="44000">
                <a:schemeClr val="tx2">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p>
        </p:txBody>
      </p:sp>
      <p:sp>
        <p:nvSpPr>
          <p:cNvPr id="21" name="TextBox 20">
            <a:extLst>
              <a:ext uri="{FF2B5EF4-FFF2-40B4-BE49-F238E27FC236}">
                <a16:creationId xmlns:a16="http://schemas.microsoft.com/office/drawing/2014/main" xmlns="" id="{0A1A3CA1-4A89-4760-B84F-255E3BAE12E4}"/>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01</a:t>
            </a:r>
          </a:p>
        </p:txBody>
      </p:sp>
      <p:sp>
        <p:nvSpPr>
          <p:cNvPr id="38" name="제목 1">
            <a:extLst>
              <a:ext uri="{FF2B5EF4-FFF2-40B4-BE49-F238E27FC236}">
                <a16:creationId xmlns:a16="http://schemas.microsoft.com/office/drawing/2014/main" xmlns="" id="{84FAEFA1-E14C-41B5-B18C-8AF59FC5A854}"/>
              </a:ext>
            </a:extLst>
          </p:cNvPr>
          <p:cNvSpPr txBox="1">
            <a:spLocks/>
          </p:cNvSpPr>
          <p:nvPr/>
        </p:nvSpPr>
        <p:spPr>
          <a:xfrm>
            <a:off x="1153938" y="548314"/>
            <a:ext cx="4474815"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Vision and direction for City of Seoul</a:t>
            </a:r>
            <a:endParaRPr lang="ko-KR" altLang="en-US" sz="2600" spc="-150" dirty="0">
              <a:ln w="1270">
                <a:noFill/>
              </a:ln>
              <a:gradFill>
                <a:gsLst>
                  <a:gs pos="6195">
                    <a:schemeClr val="tx2">
                      <a:lumMod val="50000"/>
                    </a:schemeClr>
                  </a:gs>
                  <a:gs pos="20000">
                    <a:schemeClr val="tx2">
                      <a:lumMod val="50000"/>
                    </a:schemeClr>
                  </a:gs>
                </a:gsLst>
                <a:lin ang="5400000" scaled="1"/>
              </a:gradFill>
              <a:latin typeface="에스코어 드림 5 Medium" panose="020B0503030302020204" pitchFamily="34" charset="-127"/>
              <a:ea typeface="에스코어 드림 5 Medium" panose="020B0503030302020204" pitchFamily="34" charset="-127"/>
            </a:endParaRPr>
          </a:p>
        </p:txBody>
      </p:sp>
      <p:sp>
        <p:nvSpPr>
          <p:cNvPr id="46" name="직사각형 45">
            <a:extLst>
              <a:ext uri="{FF2B5EF4-FFF2-40B4-BE49-F238E27FC236}">
                <a16:creationId xmlns:a16="http://schemas.microsoft.com/office/drawing/2014/main" xmlns="" id="{1B5DABDD-49AB-48C2-85AA-9A68F0BFB40B}"/>
              </a:ext>
            </a:extLst>
          </p:cNvPr>
          <p:cNvSpPr/>
          <p:nvPr/>
        </p:nvSpPr>
        <p:spPr>
          <a:xfrm>
            <a:off x="1708266" y="4830156"/>
            <a:ext cx="10147731" cy="1561679"/>
          </a:xfrm>
          <a:prstGeom prst="rect">
            <a:avLst/>
          </a:prstGeom>
          <a:gradFill flip="none" rotWithShape="1">
            <a:gsLst>
              <a:gs pos="76000">
                <a:schemeClr val="bg1"/>
              </a:gs>
              <a:gs pos="100000">
                <a:schemeClr val="bg1">
                  <a:alpha val="27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latin typeface="KoPub돋움체 Medium" panose="02020603020101020101" pitchFamily="18" charset="-127"/>
              <a:ea typeface="KoPub돋움체 Medium" panose="02020603020101020101" pitchFamily="18" charset="-127"/>
            </a:endParaRPr>
          </a:p>
        </p:txBody>
      </p:sp>
      <p:grpSp>
        <p:nvGrpSpPr>
          <p:cNvPr id="60" name="그룹 59">
            <a:extLst>
              <a:ext uri="{FF2B5EF4-FFF2-40B4-BE49-F238E27FC236}">
                <a16:creationId xmlns:a16="http://schemas.microsoft.com/office/drawing/2014/main" xmlns="" id="{203B1817-6D6F-4EBB-997A-6FA31CC592A8}"/>
              </a:ext>
            </a:extLst>
          </p:cNvPr>
          <p:cNvGrpSpPr/>
          <p:nvPr/>
        </p:nvGrpSpPr>
        <p:grpSpPr>
          <a:xfrm>
            <a:off x="1815554" y="4328234"/>
            <a:ext cx="3168000" cy="501922"/>
            <a:chOff x="1290431" y="2336386"/>
            <a:chExt cx="1166989" cy="669146"/>
          </a:xfrm>
        </p:grpSpPr>
        <p:sp>
          <p:nvSpPr>
            <p:cNvPr id="61" name="Rectangle 6">
              <a:extLst>
                <a:ext uri="{FF2B5EF4-FFF2-40B4-BE49-F238E27FC236}">
                  <a16:creationId xmlns:a16="http://schemas.microsoft.com/office/drawing/2014/main" xmlns="" id="{C6877BB0-A859-4819-9338-77C369D2A02D}"/>
                </a:ext>
              </a:extLst>
            </p:cNvPr>
            <p:cNvSpPr>
              <a:spLocks noChangeArrowheads="1"/>
            </p:cNvSpPr>
            <p:nvPr/>
          </p:nvSpPr>
          <p:spPr bwMode="auto">
            <a:xfrm>
              <a:off x="1290432" y="2336386"/>
              <a:ext cx="1166988" cy="669146"/>
            </a:xfrm>
            <a:prstGeom prst="round2SameRect">
              <a:avLst>
                <a:gd name="adj1" fmla="val 20000"/>
                <a:gd name="adj2" fmla="val 0"/>
              </a:avLst>
            </a:prstGeom>
            <a:solidFill>
              <a:srgbClr val="00B9CD"/>
            </a:solidFill>
            <a:ln>
              <a:noFill/>
            </a:ln>
            <a:effectLst>
              <a:innerShdw blurRad="38100" dist="127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lvl="2" algn="ctr" defTabSz="957622" fontAlgn="base" latinLnBrk="0">
                <a:buClr>
                  <a:prstClr val="black">
                    <a:lumMod val="65000"/>
                    <a:lumOff val="35000"/>
                  </a:prstClr>
                </a:buClr>
                <a:buSzPct val="140000"/>
                <a:tabLst>
                  <a:tab pos="5647401" algn="l"/>
                </a:tabLst>
              </a:pPr>
              <a:r>
                <a:rPr lang="en-US" altLang="ko-KR" spc="-70" dirty="0">
                  <a:ln>
                    <a:solidFill>
                      <a:schemeClr val="accent1">
                        <a:shade val="50000"/>
                        <a:alpha val="0"/>
                      </a:schemeClr>
                    </a:solidFill>
                  </a:ln>
                  <a:solidFill>
                    <a:schemeClr val="bg1"/>
                  </a:solidFill>
                  <a:latin typeface="에스코어 드림 6 Bold" panose="020B0703030302020204" pitchFamily="34" charset="-127"/>
                  <a:ea typeface="에스코어 드림 6 Bold" panose="020B0703030302020204" pitchFamily="34" charset="-127"/>
                </a:rPr>
                <a:t>Last mile logistics innovation</a:t>
              </a:r>
            </a:p>
          </p:txBody>
        </p:sp>
        <p:sp>
          <p:nvSpPr>
            <p:cNvPr id="62" name="자유형: 도형 61" descr="도식1">
              <a:extLst>
                <a:ext uri="{FF2B5EF4-FFF2-40B4-BE49-F238E27FC236}">
                  <a16:creationId xmlns:a16="http://schemas.microsoft.com/office/drawing/2014/main" xmlns="" id="{7A5D5667-BFD2-4B1A-B0AF-1A9486D1D09E}"/>
                </a:ext>
              </a:extLst>
            </p:cNvPr>
            <p:cNvSpPr>
              <a:spLocks noChangeArrowheads="1"/>
            </p:cNvSpPr>
            <p:nvPr/>
          </p:nvSpPr>
          <p:spPr bwMode="auto">
            <a:xfrm rot="10800000" flipV="1">
              <a:off x="1290431" y="2336387"/>
              <a:ext cx="702075" cy="669143"/>
            </a:xfrm>
            <a:custGeom>
              <a:avLst/>
              <a:gdLst>
                <a:gd name="connsiteX0" fmla="*/ 959408 w 1116837"/>
                <a:gd name="connsiteY0" fmla="*/ 0 h 432000"/>
                <a:gd name="connsiteX1" fmla="*/ 0 w 1116837"/>
                <a:gd name="connsiteY1" fmla="*/ 0 h 432000"/>
                <a:gd name="connsiteX2" fmla="*/ 346408 w 1116837"/>
                <a:gd name="connsiteY2" fmla="*/ 432000 h 432000"/>
                <a:gd name="connsiteX3" fmla="*/ 1116837 w 1116837"/>
                <a:gd name="connsiteY3" fmla="*/ 432000 h 432000"/>
                <a:gd name="connsiteX4" fmla="*/ 1116837 w 1116837"/>
                <a:gd name="connsiteY4" fmla="*/ 157429 h 432000"/>
                <a:gd name="connsiteX5" fmla="*/ 959408 w 1116837"/>
                <a:gd name="connsiteY5" fmla="*/ 0 h 4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6837" h="432000">
                  <a:moveTo>
                    <a:pt x="959408" y="0"/>
                  </a:moveTo>
                  <a:lnTo>
                    <a:pt x="0" y="0"/>
                  </a:lnTo>
                  <a:lnTo>
                    <a:pt x="346408" y="432000"/>
                  </a:lnTo>
                  <a:lnTo>
                    <a:pt x="1116837" y="432000"/>
                  </a:lnTo>
                  <a:lnTo>
                    <a:pt x="1116837" y="157429"/>
                  </a:lnTo>
                  <a:cubicBezTo>
                    <a:pt x="1116837" y="70483"/>
                    <a:pt x="1046354" y="0"/>
                    <a:pt x="959408" y="0"/>
                  </a:cubicBezTo>
                  <a:close/>
                </a:path>
              </a:pathLst>
            </a:custGeom>
            <a:gradFill flip="none" rotWithShape="1">
              <a:gsLst>
                <a:gs pos="42000">
                  <a:schemeClr val="bg1">
                    <a:alpha val="0"/>
                  </a:schemeClr>
                </a:gs>
                <a:gs pos="100000">
                  <a:schemeClr val="bg1">
                    <a:alpha val="21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3285" tIns="46642" rIns="93285" bIns="46642" rtlCol="0" anchor="ctr"/>
            <a:lstStyle/>
            <a:p>
              <a:pPr algn="ctr"/>
              <a:endParaRPr lang="ko-KR" altLang="en-US" sz="1122" dirty="0">
                <a:solidFill>
                  <a:prstClr val="white"/>
                </a:solidFill>
                <a:ea typeface="KoPub돋움체 Bold" panose="00000800000000000000" pitchFamily="2" charset="-127"/>
              </a:endParaRPr>
            </a:p>
          </p:txBody>
        </p:sp>
      </p:grpSp>
      <p:grpSp>
        <p:nvGrpSpPr>
          <p:cNvPr id="12" name="그룹 11">
            <a:extLst>
              <a:ext uri="{FF2B5EF4-FFF2-40B4-BE49-F238E27FC236}">
                <a16:creationId xmlns:a16="http://schemas.microsoft.com/office/drawing/2014/main" xmlns="" id="{9C8497C6-FE85-FA4F-B972-51B4C26AF2AF}"/>
              </a:ext>
            </a:extLst>
          </p:cNvPr>
          <p:cNvGrpSpPr/>
          <p:nvPr/>
        </p:nvGrpSpPr>
        <p:grpSpPr>
          <a:xfrm>
            <a:off x="2206035" y="5107965"/>
            <a:ext cx="4010799" cy="252000"/>
            <a:chOff x="2104589" y="4889677"/>
            <a:chExt cx="4010799" cy="252000"/>
          </a:xfrm>
        </p:grpSpPr>
        <p:sp>
          <p:nvSpPr>
            <p:cNvPr id="52" name="직사각형 51">
              <a:extLst>
                <a:ext uri="{FF2B5EF4-FFF2-40B4-BE49-F238E27FC236}">
                  <a16:creationId xmlns:a16="http://schemas.microsoft.com/office/drawing/2014/main" xmlns="" id="{2BFA0FEB-BF1B-4EC4-BD11-94761D6A07A2}"/>
                </a:ext>
              </a:extLst>
            </p:cNvPr>
            <p:cNvSpPr/>
            <p:nvPr/>
          </p:nvSpPr>
          <p:spPr>
            <a:xfrm>
              <a:off x="2458939" y="4892567"/>
              <a:ext cx="365644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lvl="1" algn="ctr" defTabSz="936625" eaLnBrk="0" fontAlgn="base" hangingPunct="0">
                <a:buClr>
                  <a:srgbClr val="2B6EAB"/>
                </a:buClr>
                <a:buSzPct val="90000"/>
                <a:tabLst>
                  <a:tab pos="5647401" algn="l"/>
                </a:tabLst>
                <a:defRPr/>
              </a:pPr>
              <a:r>
                <a:rPr lang="en-US" altLang="ko-KR" sz="1600" spc="-1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rPr>
                <a:t>Joint Distribution Center in Our Neighborhood</a:t>
              </a:r>
              <a:endParaRPr lang="ko-KR" altLang="en-US" sz="1600" spc="-1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endParaRPr>
            </a:p>
          </p:txBody>
        </p:sp>
        <p:sp>
          <p:nvSpPr>
            <p:cNvPr id="76" name="사각형: 둥근 모서리 75">
              <a:extLst>
                <a:ext uri="{FF2B5EF4-FFF2-40B4-BE49-F238E27FC236}">
                  <a16:creationId xmlns:a16="http://schemas.microsoft.com/office/drawing/2014/main" xmlns="" id="{AB84E4A0-7410-4988-90F5-95DC7909F63C}"/>
                </a:ext>
              </a:extLst>
            </p:cNvPr>
            <p:cNvSpPr/>
            <p:nvPr/>
          </p:nvSpPr>
          <p:spPr>
            <a:xfrm>
              <a:off x="2104589" y="4889677"/>
              <a:ext cx="252000" cy="252000"/>
            </a:xfrm>
            <a:prstGeom prst="roundRect">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 rIns="0" bIns="0" rtlCol="0" anchor="ctr"/>
            <a:lstStyle/>
            <a:p>
              <a:pPr algn="ctr"/>
              <a:r>
                <a:rPr lang="en-US" altLang="ko-KR" sz="1200" dirty="0">
                  <a:ln>
                    <a:solidFill>
                      <a:schemeClr val="accent1">
                        <a:shade val="50000"/>
                        <a:alpha val="0"/>
                      </a:schemeClr>
                    </a:solidFill>
                  </a:ln>
                  <a:latin typeface="에스코어 드림 6 Bold" panose="020B0703030302020204" pitchFamily="34" charset="-127"/>
                  <a:ea typeface="에스코어 드림 6 Bold" panose="020B0703030302020204" pitchFamily="34" charset="-127"/>
                </a:rPr>
                <a:t>1</a:t>
              </a:r>
              <a:endParaRPr lang="ko-KR" altLang="en-US" sz="1200" dirty="0">
                <a:ln>
                  <a:solidFill>
                    <a:schemeClr val="accent1">
                      <a:shade val="50000"/>
                      <a:alpha val="0"/>
                    </a:schemeClr>
                  </a:solidFill>
                </a:ln>
                <a:latin typeface="에스코어 드림 6 Bold" panose="020B0703030302020204" pitchFamily="34" charset="-127"/>
                <a:ea typeface="에스코어 드림 6 Bold" panose="020B0703030302020204" pitchFamily="34" charset="-127"/>
              </a:endParaRPr>
            </a:p>
          </p:txBody>
        </p:sp>
      </p:grpSp>
      <p:cxnSp>
        <p:nvCxnSpPr>
          <p:cNvPr id="85" name="직선 연결선 84">
            <a:extLst>
              <a:ext uri="{FF2B5EF4-FFF2-40B4-BE49-F238E27FC236}">
                <a16:creationId xmlns:a16="http://schemas.microsoft.com/office/drawing/2014/main" xmlns="" id="{52841040-C6B5-4EDC-8E80-43484A4933B2}"/>
              </a:ext>
            </a:extLst>
          </p:cNvPr>
          <p:cNvCxnSpPr/>
          <p:nvPr/>
        </p:nvCxnSpPr>
        <p:spPr>
          <a:xfrm>
            <a:off x="5090843" y="4851179"/>
            <a:ext cx="1110" cy="904162"/>
          </a:xfrm>
          <a:prstGeom prst="line">
            <a:avLst/>
          </a:prstGeom>
          <a:ln>
            <a:solidFill>
              <a:schemeClr val="tx2">
                <a:lumMod val="60000"/>
                <a:lumOff val="4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7" name="직선 연결선 86">
            <a:extLst>
              <a:ext uri="{FF2B5EF4-FFF2-40B4-BE49-F238E27FC236}">
                <a16:creationId xmlns:a16="http://schemas.microsoft.com/office/drawing/2014/main" xmlns="" id="{C80B8C37-7A8A-4770-9AA2-5F699DFAF392}"/>
              </a:ext>
            </a:extLst>
          </p:cNvPr>
          <p:cNvCxnSpPr/>
          <p:nvPr/>
        </p:nvCxnSpPr>
        <p:spPr>
          <a:xfrm>
            <a:off x="8473420" y="4851179"/>
            <a:ext cx="0" cy="904162"/>
          </a:xfrm>
          <a:prstGeom prst="line">
            <a:avLst/>
          </a:prstGeom>
          <a:ln>
            <a:solidFill>
              <a:schemeClr val="tx2">
                <a:lumMod val="60000"/>
                <a:lumOff val="40000"/>
                <a:alpha val="50000"/>
              </a:schemeClr>
            </a:solidFill>
          </a:ln>
        </p:spPr>
        <p:style>
          <a:lnRef idx="1">
            <a:schemeClr val="accent1"/>
          </a:lnRef>
          <a:fillRef idx="0">
            <a:schemeClr val="accent1"/>
          </a:fillRef>
          <a:effectRef idx="0">
            <a:schemeClr val="accent1"/>
          </a:effectRef>
          <a:fontRef idx="minor">
            <a:schemeClr val="tx1"/>
          </a:fontRef>
        </p:style>
      </p:cxnSp>
      <p:sp>
        <p:nvSpPr>
          <p:cNvPr id="130" name="직사각형 129">
            <a:extLst>
              <a:ext uri="{FF2B5EF4-FFF2-40B4-BE49-F238E27FC236}">
                <a16:creationId xmlns:a16="http://schemas.microsoft.com/office/drawing/2014/main" xmlns="" id="{134F9CEC-EA3D-4F8D-922F-3D6E3690BDED}"/>
              </a:ext>
            </a:extLst>
          </p:cNvPr>
          <p:cNvSpPr>
            <a:spLocks/>
          </p:cNvSpPr>
          <p:nvPr/>
        </p:nvSpPr>
        <p:spPr>
          <a:xfrm>
            <a:off x="336001" y="4382853"/>
            <a:ext cx="761299" cy="30777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r>
              <a:rPr lang="en-US" altLang="ko-KR" sz="2000" spc="-80" dirty="0">
                <a:ln w="1270">
                  <a:solidFill>
                    <a:schemeClr val="accent1">
                      <a:shade val="50000"/>
                      <a:alpha val="0"/>
                    </a:schemeClr>
                  </a:solidFill>
                </a:ln>
                <a:solidFill>
                  <a:schemeClr val="tx2">
                    <a:lumMod val="75000"/>
                  </a:schemeClr>
                </a:solidFill>
                <a:latin typeface="에스코어 드림 6 Bold" panose="020B0703030302020204" pitchFamily="34" charset="-127"/>
                <a:ea typeface="에스코어 드림 6 Bold" panose="020B0703030302020204" pitchFamily="34" charset="-127"/>
              </a:rPr>
              <a:t>3</a:t>
            </a:r>
            <a:r>
              <a:rPr lang="ko-KR" altLang="en-US" sz="2000" spc="-80" dirty="0">
                <a:ln w="1270">
                  <a:solidFill>
                    <a:schemeClr val="accent1">
                      <a:shade val="50000"/>
                      <a:alpha val="0"/>
                    </a:schemeClr>
                  </a:solidFill>
                </a:ln>
                <a:solidFill>
                  <a:schemeClr val="tx2">
                    <a:lumMod val="75000"/>
                  </a:schemeClr>
                </a:solidFill>
                <a:latin typeface="에스코어 드림 6 Bold" panose="020B0703030302020204" pitchFamily="34" charset="-127"/>
                <a:ea typeface="에스코어 드림 6 Bold" panose="020B0703030302020204" pitchFamily="34" charset="-127"/>
              </a:rPr>
              <a:t> </a:t>
            </a:r>
            <a:r>
              <a:rPr lang="en-US" altLang="ko-KR" sz="2000" spc="-80" dirty="0">
                <a:ln w="1270">
                  <a:solidFill>
                    <a:schemeClr val="accent1">
                      <a:shade val="50000"/>
                      <a:alpha val="0"/>
                    </a:schemeClr>
                  </a:solidFill>
                </a:ln>
                <a:solidFill>
                  <a:schemeClr val="tx2">
                    <a:lumMod val="75000"/>
                  </a:schemeClr>
                </a:solidFill>
                <a:latin typeface="에스코어 드림 6 Bold" panose="020B0703030302020204" pitchFamily="34" charset="-127"/>
                <a:ea typeface="에스코어 드림 6 Bold" panose="020B0703030302020204" pitchFamily="34" charset="-127"/>
              </a:rPr>
              <a:t>areas</a:t>
            </a:r>
          </a:p>
        </p:txBody>
      </p:sp>
      <p:sp>
        <p:nvSpPr>
          <p:cNvPr id="131" name="직사각형 130">
            <a:extLst>
              <a:ext uri="{FF2B5EF4-FFF2-40B4-BE49-F238E27FC236}">
                <a16:creationId xmlns:a16="http://schemas.microsoft.com/office/drawing/2014/main" xmlns="" id="{B2BE12BE-E217-48E5-905C-521077C63547}"/>
              </a:ext>
            </a:extLst>
          </p:cNvPr>
          <p:cNvSpPr>
            <a:spLocks/>
          </p:cNvSpPr>
          <p:nvPr/>
        </p:nvSpPr>
        <p:spPr>
          <a:xfrm>
            <a:off x="336001" y="5168963"/>
            <a:ext cx="1177887" cy="30777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r>
              <a:rPr lang="en-US" altLang="ko-KR" sz="2000" spc="-80" dirty="0">
                <a:ln w="1270">
                  <a:solidFill>
                    <a:schemeClr val="accent1">
                      <a:shade val="50000"/>
                      <a:alpha val="0"/>
                    </a:schemeClr>
                  </a:solidFill>
                </a:ln>
                <a:solidFill>
                  <a:schemeClr val="tx2">
                    <a:lumMod val="75000"/>
                  </a:schemeClr>
                </a:solidFill>
                <a:latin typeface="에스코어 드림 6 Bold" panose="020B0703030302020204" pitchFamily="34" charset="-127"/>
                <a:ea typeface="에스코어 드림 6 Bold" panose="020B0703030302020204" pitchFamily="34" charset="-127"/>
              </a:rPr>
              <a:t>3 initiatives</a:t>
            </a:r>
            <a:endParaRPr lang="ko-KR" altLang="en-US" sz="2000" spc="-80" dirty="0">
              <a:ln w="1270">
                <a:solidFill>
                  <a:schemeClr val="accent1">
                    <a:shade val="50000"/>
                    <a:alpha val="0"/>
                  </a:schemeClr>
                </a:solidFill>
              </a:ln>
              <a:solidFill>
                <a:schemeClr val="tx2">
                  <a:lumMod val="75000"/>
                </a:schemeClr>
              </a:solidFill>
              <a:latin typeface="에스코어 드림 6 Bold" panose="020B0703030302020204" pitchFamily="34" charset="-127"/>
              <a:ea typeface="에스코어 드림 6 Bold" panose="020B0703030302020204" pitchFamily="34" charset="-127"/>
            </a:endParaRPr>
          </a:p>
        </p:txBody>
      </p:sp>
      <p:pic>
        <p:nvPicPr>
          <p:cNvPr id="39" name="Picture 8">
            <a:extLst>
              <a:ext uri="{FF2B5EF4-FFF2-40B4-BE49-F238E27FC236}">
                <a16:creationId xmlns:a16="http://schemas.microsoft.com/office/drawing/2014/main" xmlns="" id="{96953AC8-E8EB-438C-B6D9-F64BB43463F6}"/>
              </a:ext>
            </a:extLst>
          </p:cNvPr>
          <p:cNvPicPr preferRelativeResize="0">
            <a:picLocks noChangeArrowheads="1"/>
          </p:cNvPicPr>
          <p:nvPr/>
        </p:nvPicPr>
        <p:blipFill rotWithShape="1">
          <a:blip r:embed="rId4" cstate="print">
            <a:extLst>
              <a:ext uri="{28A0092B-C50C-407E-A947-70E740481C1C}">
                <a14:useLocalDpi xmlns:a14="http://schemas.microsoft.com/office/drawing/2010/main"/>
              </a:ext>
            </a:extLst>
          </a:blip>
          <a:srcRect l="18466"/>
          <a:stretch/>
        </p:blipFill>
        <p:spPr bwMode="auto">
          <a:xfrm rot="16200000">
            <a:off x="6028309" y="-1337681"/>
            <a:ext cx="135382" cy="121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화살표: 위쪽 16">
            <a:extLst>
              <a:ext uri="{FF2B5EF4-FFF2-40B4-BE49-F238E27FC236}">
                <a16:creationId xmlns:a16="http://schemas.microsoft.com/office/drawing/2014/main" xmlns="" id="{CE0CA895-5AAC-4488-9FEC-34B314CB9DA6}"/>
              </a:ext>
            </a:extLst>
          </p:cNvPr>
          <p:cNvSpPr/>
          <p:nvPr/>
        </p:nvSpPr>
        <p:spPr>
          <a:xfrm>
            <a:off x="5090843" y="3223058"/>
            <a:ext cx="2426465" cy="738048"/>
          </a:xfrm>
          <a:prstGeom prst="upArrow">
            <a:avLst>
              <a:gd name="adj1" fmla="val 71495"/>
              <a:gd name="adj2" fmla="val 52821"/>
            </a:avLst>
          </a:prstGeom>
          <a:gradFill>
            <a:gsLst>
              <a:gs pos="41000">
                <a:srgbClr val="006EE7"/>
              </a:gs>
              <a:gs pos="100000">
                <a:srgbClr val="006EE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8" name="자유형: 도형 137">
            <a:extLst>
              <a:ext uri="{FF2B5EF4-FFF2-40B4-BE49-F238E27FC236}">
                <a16:creationId xmlns:a16="http://schemas.microsoft.com/office/drawing/2014/main" xmlns="" id="{77BE5302-A3BC-4B73-8706-D3A3E3480BAF}"/>
              </a:ext>
            </a:extLst>
          </p:cNvPr>
          <p:cNvSpPr/>
          <p:nvPr/>
        </p:nvSpPr>
        <p:spPr>
          <a:xfrm rot="10800000">
            <a:off x="1174236" y="1223686"/>
            <a:ext cx="1145074" cy="103420"/>
          </a:xfrm>
          <a:custGeom>
            <a:avLst/>
            <a:gdLst>
              <a:gd name="connsiteX0" fmla="*/ 1008715 w 1145074"/>
              <a:gd name="connsiteY0" fmla="*/ 103420 h 103420"/>
              <a:gd name="connsiteX1" fmla="*/ 136359 w 1145074"/>
              <a:gd name="connsiteY1" fmla="*/ 103420 h 103420"/>
              <a:gd name="connsiteX2" fmla="*/ 12689 w 1145074"/>
              <a:gd name="connsiteY2" fmla="*/ 22284 h 103420"/>
              <a:gd name="connsiteX3" fmla="*/ 0 w 1145074"/>
              <a:gd name="connsiteY3" fmla="*/ 0 h 103420"/>
              <a:gd name="connsiteX4" fmla="*/ 1145074 w 1145074"/>
              <a:gd name="connsiteY4" fmla="*/ 0 h 103420"/>
              <a:gd name="connsiteX5" fmla="*/ 1132385 w 1145074"/>
              <a:gd name="connsiteY5" fmla="*/ 22284 h 103420"/>
              <a:gd name="connsiteX6" fmla="*/ 1008715 w 1145074"/>
              <a:gd name="connsiteY6" fmla="*/ 103420 h 10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5074" h="103420">
                <a:moveTo>
                  <a:pt x="1008715" y="103420"/>
                </a:moveTo>
                <a:lnTo>
                  <a:pt x="136359" y="103420"/>
                </a:lnTo>
                <a:cubicBezTo>
                  <a:pt x="87321" y="103420"/>
                  <a:pt x="41348" y="73226"/>
                  <a:pt x="12689" y="22284"/>
                </a:cubicBezTo>
                <a:lnTo>
                  <a:pt x="0" y="0"/>
                </a:lnTo>
                <a:lnTo>
                  <a:pt x="1145074" y="0"/>
                </a:lnTo>
                <a:lnTo>
                  <a:pt x="1132385" y="22284"/>
                </a:lnTo>
                <a:cubicBezTo>
                  <a:pt x="1103726" y="73226"/>
                  <a:pt x="1057699" y="103420"/>
                  <a:pt x="1008715" y="103420"/>
                </a:cubicBezTo>
                <a:close/>
              </a:path>
            </a:pathLst>
          </a:custGeom>
          <a:solidFill>
            <a:srgbClr val="162D5A"/>
          </a:solidFill>
          <a:ln w="9525" cap="flat">
            <a:noFill/>
            <a:prstDash val="solid"/>
            <a:miter/>
          </a:ln>
        </p:spPr>
        <p:txBody>
          <a:bodyPr wrap="square" rtlCol="0" anchor="ctr">
            <a:noAutofit/>
          </a:bodyPr>
          <a:lstStyle/>
          <a:p>
            <a:endParaRPr lang="ko-KR" altLang="en-US" dirty="0">
              <a:solidFill>
                <a:prstClr val="black"/>
              </a:solidFill>
              <a:latin typeface="KoPub돋움체 Light"/>
              <a:ea typeface="KoPub돋움체 Medium"/>
            </a:endParaRPr>
          </a:p>
        </p:txBody>
      </p:sp>
      <p:sp>
        <p:nvSpPr>
          <p:cNvPr id="101" name="사각형: 둥근 모서리 100">
            <a:extLst>
              <a:ext uri="{FF2B5EF4-FFF2-40B4-BE49-F238E27FC236}">
                <a16:creationId xmlns:a16="http://schemas.microsoft.com/office/drawing/2014/main" xmlns="" id="{2FD11283-A8C8-4ABB-9129-AB5442722665}"/>
              </a:ext>
            </a:extLst>
          </p:cNvPr>
          <p:cNvSpPr/>
          <p:nvPr/>
        </p:nvSpPr>
        <p:spPr>
          <a:xfrm>
            <a:off x="399866" y="1327107"/>
            <a:ext cx="11532157" cy="720000"/>
          </a:xfrm>
          <a:prstGeom prst="roundRect">
            <a:avLst>
              <a:gd name="adj" fmla="val 17790"/>
            </a:avLst>
          </a:prstGeom>
          <a:solidFill>
            <a:srgbClr val="D4EDFC">
              <a:alpha val="70000"/>
            </a:srgbClr>
          </a:solidFill>
          <a:ln w="28575">
            <a:solidFill>
              <a:srgbClr val="84C7F4"/>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defTabSz="836446" eaLnBrk="0" latinLnBrk="0" hangingPunct="0"/>
            <a:endParaRPr lang="ko-KR" altLang="en-US" sz="1000" kern="0" dirty="0">
              <a:ln>
                <a:solidFill>
                  <a:srgbClr val="00AFBC">
                    <a:alpha val="0"/>
                  </a:srgbClr>
                </a:solidFill>
              </a:ln>
              <a:solidFill>
                <a:prstClr val="black">
                  <a:lumMod val="75000"/>
                  <a:lumOff val="25000"/>
                </a:prstClr>
              </a:solidFill>
              <a:latin typeface="KoPub돋움체 Bold" panose="02020603020101020101" pitchFamily="18" charset="-127"/>
              <a:ea typeface="KoPub돋움체 Bold" panose="02020603020101020101" pitchFamily="18" charset="-127"/>
            </a:endParaRPr>
          </a:p>
        </p:txBody>
      </p:sp>
      <p:grpSp>
        <p:nvGrpSpPr>
          <p:cNvPr id="20" name="그룹 19">
            <a:extLst>
              <a:ext uri="{FF2B5EF4-FFF2-40B4-BE49-F238E27FC236}">
                <a16:creationId xmlns:a16="http://schemas.microsoft.com/office/drawing/2014/main" xmlns="" id="{E468AC85-161F-45E9-A815-A894B2F6022C}"/>
              </a:ext>
            </a:extLst>
          </p:cNvPr>
          <p:cNvGrpSpPr/>
          <p:nvPr/>
        </p:nvGrpSpPr>
        <p:grpSpPr>
          <a:xfrm>
            <a:off x="291432" y="1223689"/>
            <a:ext cx="1892328" cy="505513"/>
            <a:chOff x="1072475" y="1223689"/>
            <a:chExt cx="1892328" cy="505513"/>
          </a:xfrm>
        </p:grpSpPr>
        <p:sp>
          <p:nvSpPr>
            <p:cNvPr id="108" name="그래픽 22">
              <a:extLst>
                <a:ext uri="{FF2B5EF4-FFF2-40B4-BE49-F238E27FC236}">
                  <a16:creationId xmlns:a16="http://schemas.microsoft.com/office/drawing/2014/main" xmlns="" id="{7DEF280F-BAF3-43BC-91E3-39AA98E6C9F8}"/>
                </a:ext>
              </a:extLst>
            </p:cNvPr>
            <p:cNvSpPr/>
            <p:nvPr/>
          </p:nvSpPr>
          <p:spPr>
            <a:xfrm>
              <a:off x="1072475" y="1223689"/>
              <a:ext cx="1138849" cy="505513"/>
            </a:xfrm>
            <a:prstGeom prst="roundRect">
              <a:avLst/>
            </a:prstGeom>
            <a:gradFill>
              <a:gsLst>
                <a:gs pos="51000">
                  <a:srgbClr val="006EE7"/>
                </a:gs>
                <a:gs pos="50000">
                  <a:srgbClr val="1788F4"/>
                </a:gs>
              </a:gsLst>
              <a:lin ang="5400000" scaled="0"/>
            </a:gra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KoPub돋움체 Light"/>
                <a:ea typeface="KoPub돋움체 Medium"/>
                <a:cs typeface="+mn-cs"/>
              </a:endParaRPr>
            </a:p>
          </p:txBody>
        </p:sp>
        <p:sp>
          <p:nvSpPr>
            <p:cNvPr id="110" name="그래픽 22">
              <a:extLst>
                <a:ext uri="{FF2B5EF4-FFF2-40B4-BE49-F238E27FC236}">
                  <a16:creationId xmlns:a16="http://schemas.microsoft.com/office/drawing/2014/main" xmlns="" id="{9B666A23-7F7E-4EBA-821B-EE27F9DAD37C}"/>
                </a:ext>
              </a:extLst>
            </p:cNvPr>
            <p:cNvSpPr/>
            <p:nvPr/>
          </p:nvSpPr>
          <p:spPr>
            <a:xfrm>
              <a:off x="1319457" y="1223689"/>
              <a:ext cx="1645346" cy="505513"/>
            </a:xfrm>
            <a:custGeom>
              <a:avLst/>
              <a:gdLst>
                <a:gd name="connsiteX0" fmla="*/ 0 w 2914650"/>
                <a:gd name="connsiteY0" fmla="*/ 0 h 561879"/>
                <a:gd name="connsiteX1" fmla="*/ 219075 w 2914650"/>
                <a:gd name="connsiteY1" fmla="*/ 112109 h 561879"/>
                <a:gd name="connsiteX2" fmla="*/ 465582 w 2914650"/>
                <a:gd name="connsiteY2" fmla="*/ 449771 h 561879"/>
                <a:gd name="connsiteX3" fmla="*/ 684657 w 2914650"/>
                <a:gd name="connsiteY3" fmla="*/ 561880 h 561879"/>
                <a:gd name="connsiteX4" fmla="*/ 2229993 w 2914650"/>
                <a:gd name="connsiteY4" fmla="*/ 561880 h 561879"/>
                <a:gd name="connsiteX5" fmla="*/ 2449068 w 2914650"/>
                <a:gd name="connsiteY5" fmla="*/ 449771 h 561879"/>
                <a:gd name="connsiteX6" fmla="*/ 2695575 w 2914650"/>
                <a:gd name="connsiteY6" fmla="*/ 112109 h 561879"/>
                <a:gd name="connsiteX7" fmla="*/ 2914650 w 2914650"/>
                <a:gd name="connsiteY7" fmla="*/ 0 h 561879"/>
                <a:gd name="connsiteX8" fmla="*/ 0 w 2914650"/>
                <a:gd name="connsiteY8" fmla="*/ 0 h 56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4650" h="561879">
                  <a:moveTo>
                    <a:pt x="0" y="0"/>
                  </a:moveTo>
                  <a:cubicBezTo>
                    <a:pt x="86773" y="0"/>
                    <a:pt x="168307" y="41720"/>
                    <a:pt x="219075" y="112109"/>
                  </a:cubicBezTo>
                  <a:lnTo>
                    <a:pt x="465582" y="449771"/>
                  </a:lnTo>
                  <a:cubicBezTo>
                    <a:pt x="516350" y="520160"/>
                    <a:pt x="597789" y="561880"/>
                    <a:pt x="684657" y="561880"/>
                  </a:cubicBezTo>
                  <a:lnTo>
                    <a:pt x="2229993" y="561880"/>
                  </a:lnTo>
                  <a:cubicBezTo>
                    <a:pt x="2316766" y="561880"/>
                    <a:pt x="2398300" y="520160"/>
                    <a:pt x="2449068" y="449771"/>
                  </a:cubicBezTo>
                  <a:lnTo>
                    <a:pt x="2695575" y="112109"/>
                  </a:lnTo>
                  <a:cubicBezTo>
                    <a:pt x="2746343" y="41720"/>
                    <a:pt x="2827782" y="0"/>
                    <a:pt x="2914650" y="0"/>
                  </a:cubicBezTo>
                  <a:lnTo>
                    <a:pt x="0" y="0"/>
                  </a:lnTo>
                  <a:close/>
                </a:path>
              </a:pathLst>
            </a:custGeom>
            <a:gradFill>
              <a:gsLst>
                <a:gs pos="51000">
                  <a:srgbClr val="006EE7"/>
                </a:gs>
                <a:gs pos="50000">
                  <a:srgbClr val="1788F4"/>
                </a:gs>
              </a:gsLst>
              <a:lin ang="5400000" scaled="0"/>
            </a:gra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KoPub돋움체 Light"/>
                <a:ea typeface="KoPub돋움체 Medium"/>
                <a:cs typeface="+mn-cs"/>
              </a:endParaRPr>
            </a:p>
          </p:txBody>
        </p:sp>
        <p:sp>
          <p:nvSpPr>
            <p:cNvPr id="43" name="TextBox 42">
              <a:extLst>
                <a:ext uri="{FF2B5EF4-FFF2-40B4-BE49-F238E27FC236}">
                  <a16:creationId xmlns:a16="http://schemas.microsoft.com/office/drawing/2014/main" xmlns="" id="{3BBE37A4-F65F-4D95-9CC6-0153F09C1D00}"/>
                </a:ext>
              </a:extLst>
            </p:cNvPr>
            <p:cNvSpPr txBox="1"/>
            <p:nvPr/>
          </p:nvSpPr>
          <p:spPr>
            <a:xfrm>
              <a:off x="1507393" y="1322557"/>
              <a:ext cx="849592" cy="307777"/>
            </a:xfrm>
            <a:prstGeom prst="rect">
              <a:avLst/>
            </a:prstGeom>
          </p:spPr>
          <p:txBody>
            <a:bodyPr wrap="none" lIns="0" tIns="0" rIns="0" bIns="0" anchor="ctr">
              <a:spAutoFit/>
              <a:scene3d>
                <a:camera prst="orthographicFront"/>
                <a:lightRig rig="threePt" dir="t"/>
              </a:scene3d>
              <a:sp3d>
                <a:bevelT w="0" h="0"/>
                <a:bevelB w="0" h="0"/>
                <a:contourClr>
                  <a:schemeClr val="bg1"/>
                </a:contourClr>
              </a:sp3d>
            </a:bodyPr>
            <a:lstStyle>
              <a:defPPr>
                <a:defRPr lang="en-US"/>
              </a:defPPr>
              <a:lvl1pPr>
                <a:defRPr kumimoji="1" sz="1500" spc="-100">
                  <a:gradFill>
                    <a:gsLst>
                      <a:gs pos="89381">
                        <a:srgbClr val="1B56D9"/>
                      </a:gs>
                      <a:gs pos="78000">
                        <a:srgbClr val="1B56D9"/>
                      </a:gs>
                    </a:gsLst>
                    <a:lin ang="5400000" scaled="0"/>
                  </a:gradFill>
                  <a:latin typeface="KoPub돋움체 Bold" panose="02020603020101020101" pitchFamily="18" charset="-127"/>
                  <a:ea typeface="KoPub돋움체 Bold" panose="02020603020101020101" pitchFamily="18" charset="-127"/>
                </a:defRPr>
              </a:lvl1pPr>
              <a:lvl2pPr marL="0" lvl="1">
                <a:defRPr kumimoji="1" spc="-100">
                  <a:gradFill>
                    <a:gsLst>
                      <a:gs pos="15584">
                        <a:srgbClr val="123B96"/>
                      </a:gs>
                      <a:gs pos="38000">
                        <a:srgbClr val="123B96"/>
                      </a:gs>
                    </a:gsLst>
                    <a:lin ang="5400000" scaled="0"/>
                  </a:gradFill>
                  <a:latin typeface="에스코어 드림 6 Bold" panose="020B0703030302020204" pitchFamily="34" charset="-127"/>
                  <a:ea typeface="에스코어 드림 6 Bold" panose="020B0703030302020204" pitchFamily="34" charset="-127"/>
                </a:defRPr>
              </a:lvl2pPr>
            </a:lstStyle>
            <a:p>
              <a:pPr lvl="1" algn="ctr"/>
              <a:r>
                <a:rPr lang="en-US" altLang="ko-KR" sz="2000" spc="0" dirty="0">
                  <a:ln>
                    <a:solidFill>
                      <a:srgbClr val="FF0000">
                        <a:alpha val="0"/>
                      </a:srgbClr>
                    </a:solidFill>
                  </a:ln>
                  <a:solidFill>
                    <a:schemeClr val="bg1"/>
                  </a:solidFill>
                </a:rPr>
                <a:t>VISION</a:t>
              </a:r>
              <a:endParaRPr lang="ko-KR" altLang="en-US" sz="2000" spc="0" dirty="0">
                <a:ln>
                  <a:solidFill>
                    <a:srgbClr val="FF0000">
                      <a:alpha val="0"/>
                    </a:srgbClr>
                  </a:solidFill>
                </a:ln>
                <a:solidFill>
                  <a:schemeClr val="bg1"/>
                </a:solidFill>
              </a:endParaRPr>
            </a:p>
          </p:txBody>
        </p:sp>
      </p:grpSp>
      <p:sp>
        <p:nvSpPr>
          <p:cNvPr id="99" name="TextBox 98">
            <a:extLst>
              <a:ext uri="{FF2B5EF4-FFF2-40B4-BE49-F238E27FC236}">
                <a16:creationId xmlns:a16="http://schemas.microsoft.com/office/drawing/2014/main" xmlns="" id="{7C110003-8F0D-462F-A320-8FD9D881C6C9}"/>
              </a:ext>
            </a:extLst>
          </p:cNvPr>
          <p:cNvSpPr txBox="1"/>
          <p:nvPr/>
        </p:nvSpPr>
        <p:spPr>
          <a:xfrm>
            <a:off x="1276955" y="1511406"/>
            <a:ext cx="9968946" cy="369332"/>
          </a:xfrm>
          <a:prstGeom prst="rect">
            <a:avLst/>
          </a:prstGeom>
          <a:noFill/>
        </p:spPr>
        <p:txBody>
          <a:bodyPr wrap="none" lIns="0" tIns="0" rIns="0" bIns="0" rtlCol="0" anchor="ctr" anchorCtr="0">
            <a:spAutoFit/>
          </a:bodyPr>
          <a:lstStyle/>
          <a:p>
            <a:pPr algn="ctr"/>
            <a:r>
              <a:rPr kumimoji="1" lang="en-US" altLang="ko-KR" sz="2400" dirty="0">
                <a:ln>
                  <a:solidFill>
                    <a:srgbClr val="FF0000">
                      <a:alpha val="0"/>
                    </a:srgbClr>
                  </a:solidFill>
                </a:ln>
                <a:solidFill>
                  <a:schemeClr val="tx1">
                    <a:lumMod val="95000"/>
                    <a:lumOff val="5000"/>
                  </a:schemeClr>
                </a:solidFill>
                <a:latin typeface="에스코어 드림 6 Bold" panose="020B0703030302020204" pitchFamily="34" charset="-127"/>
                <a:ea typeface="에스코어 드림 6 Bold" panose="020B0703030302020204" pitchFamily="34" charset="-127"/>
              </a:rPr>
              <a:t>Construct a coexisting/eco-friendly/smart logistics system of the future</a:t>
            </a:r>
            <a:endParaRPr kumimoji="1" lang="ko-KR" altLang="en-US" sz="2400" dirty="0">
              <a:ln>
                <a:solidFill>
                  <a:srgbClr val="FF0000">
                    <a:alpha val="0"/>
                  </a:srgbClr>
                </a:solidFill>
              </a:ln>
              <a:solidFill>
                <a:schemeClr val="tx1">
                  <a:lumMod val="95000"/>
                  <a:lumOff val="5000"/>
                </a:schemeClr>
              </a:solidFill>
              <a:latin typeface="에스코어 드림 6 Bold" panose="020B0703030302020204" pitchFamily="34" charset="-127"/>
              <a:ea typeface="에스코어 드림 6 Bold" panose="020B0703030302020204" pitchFamily="34" charset="-127"/>
            </a:endParaRPr>
          </a:p>
        </p:txBody>
      </p:sp>
      <p:sp>
        <p:nvSpPr>
          <p:cNvPr id="136" name="자유형: 도형 135">
            <a:extLst>
              <a:ext uri="{FF2B5EF4-FFF2-40B4-BE49-F238E27FC236}">
                <a16:creationId xmlns:a16="http://schemas.microsoft.com/office/drawing/2014/main" xmlns="" id="{3FA06282-CF84-43E0-9E42-311D1FDCBB7F}"/>
              </a:ext>
            </a:extLst>
          </p:cNvPr>
          <p:cNvSpPr/>
          <p:nvPr/>
        </p:nvSpPr>
        <p:spPr>
          <a:xfrm rot="10800000">
            <a:off x="1174236" y="2188219"/>
            <a:ext cx="1145074" cy="103420"/>
          </a:xfrm>
          <a:custGeom>
            <a:avLst/>
            <a:gdLst>
              <a:gd name="connsiteX0" fmla="*/ 1008715 w 1145074"/>
              <a:gd name="connsiteY0" fmla="*/ 103420 h 103420"/>
              <a:gd name="connsiteX1" fmla="*/ 136359 w 1145074"/>
              <a:gd name="connsiteY1" fmla="*/ 103420 h 103420"/>
              <a:gd name="connsiteX2" fmla="*/ 12689 w 1145074"/>
              <a:gd name="connsiteY2" fmla="*/ 22284 h 103420"/>
              <a:gd name="connsiteX3" fmla="*/ 0 w 1145074"/>
              <a:gd name="connsiteY3" fmla="*/ 0 h 103420"/>
              <a:gd name="connsiteX4" fmla="*/ 1145074 w 1145074"/>
              <a:gd name="connsiteY4" fmla="*/ 0 h 103420"/>
              <a:gd name="connsiteX5" fmla="*/ 1132385 w 1145074"/>
              <a:gd name="connsiteY5" fmla="*/ 22284 h 103420"/>
              <a:gd name="connsiteX6" fmla="*/ 1008715 w 1145074"/>
              <a:gd name="connsiteY6" fmla="*/ 103420 h 10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5074" h="103420">
                <a:moveTo>
                  <a:pt x="1008715" y="103420"/>
                </a:moveTo>
                <a:lnTo>
                  <a:pt x="136359" y="103420"/>
                </a:lnTo>
                <a:cubicBezTo>
                  <a:pt x="87321" y="103420"/>
                  <a:pt x="41348" y="73226"/>
                  <a:pt x="12689" y="22284"/>
                </a:cubicBezTo>
                <a:lnTo>
                  <a:pt x="0" y="0"/>
                </a:lnTo>
                <a:lnTo>
                  <a:pt x="1145074" y="0"/>
                </a:lnTo>
                <a:lnTo>
                  <a:pt x="1132385" y="22284"/>
                </a:lnTo>
                <a:cubicBezTo>
                  <a:pt x="1103726" y="73226"/>
                  <a:pt x="1057699" y="103420"/>
                  <a:pt x="1008715" y="103420"/>
                </a:cubicBezTo>
                <a:close/>
              </a:path>
            </a:pathLst>
          </a:custGeom>
          <a:solidFill>
            <a:srgbClr val="162D5A"/>
          </a:solidFill>
          <a:ln w="9525" cap="flat">
            <a:noFill/>
            <a:prstDash val="solid"/>
            <a:miter/>
          </a:ln>
        </p:spPr>
        <p:txBody>
          <a:bodyPr wrap="square" rtlCol="0" anchor="ctr">
            <a:noAutofit/>
          </a:bodyPr>
          <a:lstStyle/>
          <a:p>
            <a:endParaRPr lang="ko-KR" altLang="en-US">
              <a:solidFill>
                <a:prstClr val="black"/>
              </a:solidFill>
              <a:latin typeface="KoPub돋움체 Light"/>
              <a:ea typeface="KoPub돋움체 Medium"/>
            </a:endParaRPr>
          </a:p>
        </p:txBody>
      </p:sp>
      <p:sp>
        <p:nvSpPr>
          <p:cNvPr id="119" name="사각형: 둥근 모서리 118">
            <a:extLst>
              <a:ext uri="{FF2B5EF4-FFF2-40B4-BE49-F238E27FC236}">
                <a16:creationId xmlns:a16="http://schemas.microsoft.com/office/drawing/2014/main" xmlns="" id="{3549BF6D-2F55-40E3-A2B3-367CCE415CDB}"/>
              </a:ext>
            </a:extLst>
          </p:cNvPr>
          <p:cNvSpPr/>
          <p:nvPr/>
        </p:nvSpPr>
        <p:spPr>
          <a:xfrm>
            <a:off x="399867" y="2291640"/>
            <a:ext cx="11532156" cy="828000"/>
          </a:xfrm>
          <a:prstGeom prst="roundRect">
            <a:avLst>
              <a:gd name="adj" fmla="val 17790"/>
            </a:avLst>
          </a:prstGeom>
          <a:solidFill>
            <a:srgbClr val="D4EDFC">
              <a:alpha val="70000"/>
            </a:srgbClr>
          </a:solidFill>
          <a:ln w="28575">
            <a:solidFill>
              <a:srgbClr val="84C7F4"/>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836446" rtl="0" eaLnBrk="0" fontAlgn="auto" latinLnBrk="0" hangingPunct="0">
              <a:lnSpc>
                <a:spcPct val="100000"/>
              </a:lnSpc>
              <a:spcBef>
                <a:spcPts val="0"/>
              </a:spcBef>
              <a:spcAft>
                <a:spcPts val="0"/>
              </a:spcAft>
              <a:buClrTx/>
              <a:buSzTx/>
              <a:buFontTx/>
              <a:buNone/>
              <a:tabLst/>
              <a:defRPr/>
            </a:pPr>
            <a:endParaRPr kumimoji="0" lang="ko-KR" altLang="en-US" sz="1000" b="0" i="0" u="none" strike="noStrike" kern="0" cap="none" spc="0" normalizeH="0" baseline="0" noProof="0" dirty="0">
              <a:ln>
                <a:solidFill>
                  <a:srgbClr val="00AFBC">
                    <a:alpha val="0"/>
                  </a:srgbClr>
                </a:solidFill>
              </a:ln>
              <a:solidFill>
                <a:prstClr val="black">
                  <a:lumMod val="75000"/>
                  <a:lumOff val="25000"/>
                </a:prstClr>
              </a:solidFill>
              <a:effectLst/>
              <a:uLnTx/>
              <a:uFillTx/>
              <a:latin typeface="KoPub돋움체 Bold" panose="02020603020101020101" pitchFamily="18" charset="-127"/>
              <a:ea typeface="KoPub돋움체 Bold" panose="02020603020101020101" pitchFamily="18" charset="-127"/>
              <a:cs typeface="+mn-cs"/>
            </a:endParaRPr>
          </a:p>
        </p:txBody>
      </p:sp>
      <p:grpSp>
        <p:nvGrpSpPr>
          <p:cNvPr id="22" name="그룹 21">
            <a:extLst>
              <a:ext uri="{FF2B5EF4-FFF2-40B4-BE49-F238E27FC236}">
                <a16:creationId xmlns:a16="http://schemas.microsoft.com/office/drawing/2014/main" xmlns="" id="{32596DC8-AB27-46DE-A0CE-5031B8CBA9A2}"/>
              </a:ext>
            </a:extLst>
          </p:cNvPr>
          <p:cNvGrpSpPr/>
          <p:nvPr/>
        </p:nvGrpSpPr>
        <p:grpSpPr>
          <a:xfrm>
            <a:off x="291432" y="2188222"/>
            <a:ext cx="1892328" cy="505513"/>
            <a:chOff x="1072475" y="2188222"/>
            <a:chExt cx="1892328" cy="505513"/>
          </a:xfrm>
        </p:grpSpPr>
        <p:sp>
          <p:nvSpPr>
            <p:cNvPr id="120" name="그래픽 22">
              <a:extLst>
                <a:ext uri="{FF2B5EF4-FFF2-40B4-BE49-F238E27FC236}">
                  <a16:creationId xmlns:a16="http://schemas.microsoft.com/office/drawing/2014/main" xmlns="" id="{B7C14338-EC7E-4792-98F3-7FE5EC5E1995}"/>
                </a:ext>
              </a:extLst>
            </p:cNvPr>
            <p:cNvSpPr/>
            <p:nvPr/>
          </p:nvSpPr>
          <p:spPr>
            <a:xfrm>
              <a:off x="1072475" y="2188222"/>
              <a:ext cx="1138849" cy="505513"/>
            </a:xfrm>
            <a:prstGeom prst="roundRect">
              <a:avLst/>
            </a:prstGeom>
            <a:gradFill>
              <a:gsLst>
                <a:gs pos="51000">
                  <a:srgbClr val="006EE7"/>
                </a:gs>
                <a:gs pos="50000">
                  <a:srgbClr val="1788F4"/>
                </a:gs>
              </a:gsLst>
              <a:lin ang="5400000" scaled="0"/>
            </a:gra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KoPub돋움체 Light"/>
                <a:ea typeface="KoPub돋움체 Medium"/>
                <a:cs typeface="+mn-cs"/>
              </a:endParaRPr>
            </a:p>
          </p:txBody>
        </p:sp>
        <p:sp>
          <p:nvSpPr>
            <p:cNvPr id="121" name="그래픽 22">
              <a:extLst>
                <a:ext uri="{FF2B5EF4-FFF2-40B4-BE49-F238E27FC236}">
                  <a16:creationId xmlns:a16="http://schemas.microsoft.com/office/drawing/2014/main" xmlns="" id="{1B273C57-A9EB-4648-BBA6-95A61347160A}"/>
                </a:ext>
              </a:extLst>
            </p:cNvPr>
            <p:cNvSpPr/>
            <p:nvPr/>
          </p:nvSpPr>
          <p:spPr>
            <a:xfrm>
              <a:off x="1319457" y="2188222"/>
              <a:ext cx="1645346" cy="505513"/>
            </a:xfrm>
            <a:custGeom>
              <a:avLst/>
              <a:gdLst>
                <a:gd name="connsiteX0" fmla="*/ 0 w 2914650"/>
                <a:gd name="connsiteY0" fmla="*/ 0 h 561879"/>
                <a:gd name="connsiteX1" fmla="*/ 219075 w 2914650"/>
                <a:gd name="connsiteY1" fmla="*/ 112109 h 561879"/>
                <a:gd name="connsiteX2" fmla="*/ 465582 w 2914650"/>
                <a:gd name="connsiteY2" fmla="*/ 449771 h 561879"/>
                <a:gd name="connsiteX3" fmla="*/ 684657 w 2914650"/>
                <a:gd name="connsiteY3" fmla="*/ 561880 h 561879"/>
                <a:gd name="connsiteX4" fmla="*/ 2229993 w 2914650"/>
                <a:gd name="connsiteY4" fmla="*/ 561880 h 561879"/>
                <a:gd name="connsiteX5" fmla="*/ 2449068 w 2914650"/>
                <a:gd name="connsiteY5" fmla="*/ 449771 h 561879"/>
                <a:gd name="connsiteX6" fmla="*/ 2695575 w 2914650"/>
                <a:gd name="connsiteY6" fmla="*/ 112109 h 561879"/>
                <a:gd name="connsiteX7" fmla="*/ 2914650 w 2914650"/>
                <a:gd name="connsiteY7" fmla="*/ 0 h 561879"/>
                <a:gd name="connsiteX8" fmla="*/ 0 w 2914650"/>
                <a:gd name="connsiteY8" fmla="*/ 0 h 56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4650" h="561879">
                  <a:moveTo>
                    <a:pt x="0" y="0"/>
                  </a:moveTo>
                  <a:cubicBezTo>
                    <a:pt x="86773" y="0"/>
                    <a:pt x="168307" y="41720"/>
                    <a:pt x="219075" y="112109"/>
                  </a:cubicBezTo>
                  <a:lnTo>
                    <a:pt x="465582" y="449771"/>
                  </a:lnTo>
                  <a:cubicBezTo>
                    <a:pt x="516350" y="520160"/>
                    <a:pt x="597789" y="561880"/>
                    <a:pt x="684657" y="561880"/>
                  </a:cubicBezTo>
                  <a:lnTo>
                    <a:pt x="2229993" y="561880"/>
                  </a:lnTo>
                  <a:cubicBezTo>
                    <a:pt x="2316766" y="561880"/>
                    <a:pt x="2398300" y="520160"/>
                    <a:pt x="2449068" y="449771"/>
                  </a:cubicBezTo>
                  <a:lnTo>
                    <a:pt x="2695575" y="112109"/>
                  </a:lnTo>
                  <a:cubicBezTo>
                    <a:pt x="2746343" y="41720"/>
                    <a:pt x="2827782" y="0"/>
                    <a:pt x="2914650" y="0"/>
                  </a:cubicBezTo>
                  <a:lnTo>
                    <a:pt x="0" y="0"/>
                  </a:lnTo>
                  <a:close/>
                </a:path>
              </a:pathLst>
            </a:custGeom>
            <a:gradFill>
              <a:gsLst>
                <a:gs pos="51000">
                  <a:srgbClr val="006EE7"/>
                </a:gs>
                <a:gs pos="50000">
                  <a:srgbClr val="1788F4"/>
                </a:gs>
              </a:gsLst>
              <a:lin ang="5400000" scaled="0"/>
            </a:gra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KoPub돋움체 Light"/>
                <a:ea typeface="KoPub돋움체 Medium"/>
                <a:cs typeface="+mn-cs"/>
              </a:endParaRPr>
            </a:p>
          </p:txBody>
        </p:sp>
        <p:sp>
          <p:nvSpPr>
            <p:cNvPr id="122" name="TextBox 121">
              <a:extLst>
                <a:ext uri="{FF2B5EF4-FFF2-40B4-BE49-F238E27FC236}">
                  <a16:creationId xmlns:a16="http://schemas.microsoft.com/office/drawing/2014/main" xmlns="" id="{5E0081DB-AE32-4C97-9C91-7DABFD66ACDF}"/>
                </a:ext>
              </a:extLst>
            </p:cNvPr>
            <p:cNvSpPr txBox="1"/>
            <p:nvPr/>
          </p:nvSpPr>
          <p:spPr>
            <a:xfrm>
              <a:off x="1408234" y="2287090"/>
              <a:ext cx="1047916" cy="307777"/>
            </a:xfrm>
            <a:prstGeom prst="rect">
              <a:avLst/>
            </a:prstGeom>
          </p:spPr>
          <p:txBody>
            <a:bodyPr wrap="none" lIns="0" tIns="0" rIns="0" bIns="0" anchor="ctr">
              <a:spAutoFit/>
              <a:scene3d>
                <a:camera prst="orthographicFront"/>
                <a:lightRig rig="threePt" dir="t"/>
              </a:scene3d>
              <a:sp3d>
                <a:bevelT w="0" h="0"/>
                <a:bevelB w="0" h="0"/>
                <a:contourClr>
                  <a:schemeClr val="bg1"/>
                </a:contourClr>
              </a:sp3d>
            </a:bodyPr>
            <a:lstStyle>
              <a:defPPr>
                <a:defRPr lang="en-US"/>
              </a:defPPr>
              <a:lvl1pPr>
                <a:defRPr kumimoji="1" sz="1500" spc="-100">
                  <a:gradFill>
                    <a:gsLst>
                      <a:gs pos="89381">
                        <a:srgbClr val="1B56D9"/>
                      </a:gs>
                      <a:gs pos="78000">
                        <a:srgbClr val="1B56D9"/>
                      </a:gs>
                    </a:gsLst>
                    <a:lin ang="5400000" scaled="0"/>
                  </a:gradFill>
                  <a:latin typeface="KoPub돋움체 Bold" panose="02020603020101020101" pitchFamily="18" charset="-127"/>
                  <a:ea typeface="KoPub돋움체 Bold" panose="02020603020101020101" pitchFamily="18" charset="-127"/>
                </a:defRPr>
              </a:lvl1pPr>
              <a:lvl2pPr marL="0" lvl="1">
                <a:defRPr kumimoji="1" spc="-100">
                  <a:gradFill>
                    <a:gsLst>
                      <a:gs pos="15584">
                        <a:srgbClr val="123B96"/>
                      </a:gs>
                      <a:gs pos="38000">
                        <a:srgbClr val="123B96"/>
                      </a:gs>
                    </a:gsLst>
                    <a:lin ang="5400000" scaled="0"/>
                  </a:gradFill>
                  <a:latin typeface="에스코어 드림 6 Bold" panose="020B0703030302020204" pitchFamily="34" charset="-127"/>
                  <a:ea typeface="에스코어 드림 6 Bold" panose="020B0703030302020204" pitchFamily="34" charset="-127"/>
                </a:defRPr>
              </a:lvl2pPr>
            </a:lstStyle>
            <a:p>
              <a:pPr lvl="1" algn="ctr"/>
              <a:r>
                <a:rPr lang="en-US" altLang="ko-KR" sz="2000" spc="0" dirty="0">
                  <a:ln>
                    <a:solidFill>
                      <a:srgbClr val="FF0000">
                        <a:alpha val="0"/>
                      </a:srgbClr>
                    </a:solidFill>
                  </a:ln>
                  <a:solidFill>
                    <a:schemeClr val="bg1"/>
                  </a:solidFill>
                </a:rPr>
                <a:t>Direction</a:t>
              </a:r>
              <a:endParaRPr lang="ko-KR" altLang="en-US" sz="2000" spc="0" dirty="0">
                <a:ln>
                  <a:solidFill>
                    <a:srgbClr val="FF0000">
                      <a:alpha val="0"/>
                    </a:srgbClr>
                  </a:solidFill>
                </a:ln>
                <a:solidFill>
                  <a:schemeClr val="bg1"/>
                </a:solidFill>
              </a:endParaRPr>
            </a:p>
          </p:txBody>
        </p:sp>
      </p:grpSp>
      <p:cxnSp>
        <p:nvCxnSpPr>
          <p:cNvPr id="10" name="직선 연결선 9">
            <a:extLst>
              <a:ext uri="{FF2B5EF4-FFF2-40B4-BE49-F238E27FC236}">
                <a16:creationId xmlns:a16="http://schemas.microsoft.com/office/drawing/2014/main" xmlns="" id="{E1702B4B-D84F-65CB-A2E3-E64D650248D4}"/>
              </a:ext>
            </a:extLst>
          </p:cNvPr>
          <p:cNvCxnSpPr>
            <a:cxnSpLocks/>
          </p:cNvCxnSpPr>
          <p:nvPr/>
        </p:nvCxnSpPr>
        <p:spPr>
          <a:xfrm>
            <a:off x="8502242" y="2461555"/>
            <a:ext cx="0" cy="540000"/>
          </a:xfrm>
          <a:prstGeom prst="line">
            <a:avLst/>
          </a:prstGeom>
          <a:solidFill>
            <a:srgbClr val="D4EDFC">
              <a:alpha val="70000"/>
            </a:srgbClr>
          </a:solidFill>
          <a:ln w="28575">
            <a:solidFill>
              <a:srgbClr val="84C7F4"/>
            </a:solidFill>
          </a:ln>
        </p:spPr>
        <p:style>
          <a:lnRef idx="2">
            <a:schemeClr val="accent1">
              <a:shade val="50000"/>
            </a:schemeClr>
          </a:lnRef>
          <a:fillRef idx="1">
            <a:schemeClr val="accent1"/>
          </a:fillRef>
          <a:effectRef idx="0">
            <a:schemeClr val="accent1"/>
          </a:effectRef>
          <a:fontRef idx="minor">
            <a:schemeClr val="lt1"/>
          </a:fontRef>
        </p:style>
      </p:cxnSp>
      <p:sp>
        <p:nvSpPr>
          <p:cNvPr id="54" name="TextBox 53">
            <a:extLst>
              <a:ext uri="{FF2B5EF4-FFF2-40B4-BE49-F238E27FC236}">
                <a16:creationId xmlns:a16="http://schemas.microsoft.com/office/drawing/2014/main" xmlns="" id="{9CD0E6A1-40DD-4DA2-BD04-42F32DB30903}"/>
              </a:ext>
            </a:extLst>
          </p:cNvPr>
          <p:cNvSpPr txBox="1"/>
          <p:nvPr/>
        </p:nvSpPr>
        <p:spPr>
          <a:xfrm>
            <a:off x="1746038" y="2442930"/>
            <a:ext cx="2562954" cy="615553"/>
          </a:xfrm>
          <a:prstGeom prst="rect">
            <a:avLst/>
          </a:prstGeom>
          <a:noFill/>
        </p:spPr>
        <p:txBody>
          <a:bodyPr wrap="square" lIns="0" tIns="0" rIns="0" bIns="0" rtlCol="0" anchor="ctr" anchorCtr="0">
            <a:spAutoFit/>
          </a:bodyPr>
          <a:lstStyle/>
          <a:p>
            <a:pPr algn="ctr"/>
            <a:r>
              <a:rPr kumimoji="1" lang="en-US" altLang="ko-KR" sz="2000" spc="-150" dirty="0">
                <a:ln>
                  <a:solidFill>
                    <a:srgbClr val="FF0000">
                      <a:alpha val="0"/>
                    </a:srgbClr>
                  </a:solidFill>
                </a:ln>
                <a:solidFill>
                  <a:schemeClr val="tx1">
                    <a:lumMod val="95000"/>
                    <a:lumOff val="5000"/>
                  </a:schemeClr>
                </a:solidFill>
                <a:latin typeface="에스코어 드림 6 Bold" panose="020B0703030302020204" pitchFamily="34" charset="-127"/>
                <a:ea typeface="에스코어 드림 6 Bold" panose="020B0703030302020204" pitchFamily="34" charset="-127"/>
              </a:rPr>
              <a:t>Improve logistics efficiency in the city</a:t>
            </a:r>
          </a:p>
        </p:txBody>
      </p:sp>
      <p:cxnSp>
        <p:nvCxnSpPr>
          <p:cNvPr id="55" name="직선 연결선 54">
            <a:extLst>
              <a:ext uri="{FF2B5EF4-FFF2-40B4-BE49-F238E27FC236}">
                <a16:creationId xmlns:a16="http://schemas.microsoft.com/office/drawing/2014/main" xmlns="" id="{E1702B4B-D84F-65CB-A2E3-E64D650248D4}"/>
              </a:ext>
            </a:extLst>
          </p:cNvPr>
          <p:cNvCxnSpPr>
            <a:cxnSpLocks/>
          </p:cNvCxnSpPr>
          <p:nvPr/>
        </p:nvCxnSpPr>
        <p:spPr>
          <a:xfrm>
            <a:off x="4553246" y="2461555"/>
            <a:ext cx="0" cy="540000"/>
          </a:xfrm>
          <a:prstGeom prst="line">
            <a:avLst/>
          </a:prstGeom>
          <a:solidFill>
            <a:srgbClr val="D4EDFC">
              <a:alpha val="70000"/>
            </a:srgbClr>
          </a:solidFill>
          <a:ln w="28575">
            <a:solidFill>
              <a:srgbClr val="84C7F4"/>
            </a:solidFill>
          </a:ln>
        </p:spPr>
        <p:style>
          <a:lnRef idx="2">
            <a:schemeClr val="accent1">
              <a:shade val="50000"/>
            </a:schemeClr>
          </a:lnRef>
          <a:fillRef idx="1">
            <a:schemeClr val="accent1"/>
          </a:fillRef>
          <a:effectRef idx="0">
            <a:schemeClr val="accent1"/>
          </a:effectRef>
          <a:fontRef idx="minor">
            <a:schemeClr val="lt1"/>
          </a:fontRef>
        </p:style>
      </p:cxnSp>
      <p:sp>
        <p:nvSpPr>
          <p:cNvPr id="93" name="TextBox 92">
            <a:extLst>
              <a:ext uri="{FF2B5EF4-FFF2-40B4-BE49-F238E27FC236}">
                <a16:creationId xmlns:a16="http://schemas.microsoft.com/office/drawing/2014/main" xmlns="" id="{BEF86E4F-6D24-F689-6ED6-7B3E4DC64BAF}"/>
              </a:ext>
            </a:extLst>
          </p:cNvPr>
          <p:cNvSpPr txBox="1"/>
          <p:nvPr/>
        </p:nvSpPr>
        <p:spPr>
          <a:xfrm>
            <a:off x="2344543" y="5340867"/>
            <a:ext cx="2412000" cy="1025922"/>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144000" marR="76190" lvl="1" indent="-144000" defTabSz="914307" fontAlgn="base" latinLnBrk="0">
              <a:spcBef>
                <a:spcPct val="0"/>
              </a:spcBef>
              <a:buSzPct val="85000"/>
              <a:buBlip>
                <a:blip r:embed="rId5"/>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100" kern="0" spc="-30">
                <a:ln w="9525">
                  <a:noFill/>
                </a:ln>
                <a:gradFill>
                  <a:gsLst>
                    <a:gs pos="92350">
                      <a:schemeClr val="tx1">
                        <a:lumMod val="75000"/>
                        <a:lumOff val="25000"/>
                      </a:schemeClr>
                    </a:gs>
                    <a:gs pos="81421">
                      <a:schemeClr val="tx1">
                        <a:lumMod val="75000"/>
                        <a:lumOff val="25000"/>
                      </a:schemeClr>
                    </a:gs>
                  </a:gsLst>
                  <a:lin ang="8700000" scaled="0"/>
                </a:gradFill>
                <a:latin typeface="KoPub돋움체 Medium" panose="02020603020101020101" pitchFamily="18" charset="-127"/>
                <a:ea typeface="KoPub돋움체 Medium" panose="02020603020101020101" pitchFamily="18"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spcBef>
                <a:spcPts val="800"/>
              </a:spcBef>
            </a:pPr>
            <a:r>
              <a:rPr lang="en-US" altLang="ko-KR" sz="1200" spc="0" dirty="0"/>
              <a:t>Improve the logistics system through joint distribution</a:t>
            </a:r>
          </a:p>
          <a:p>
            <a:pPr lvl="1">
              <a:spcBef>
                <a:spcPts val="800"/>
              </a:spcBef>
            </a:pPr>
            <a:r>
              <a:rPr lang="en-US" altLang="ko-KR" sz="1200" spc="0" dirty="0"/>
              <a:t>Establish a safe and eco-friendly logistics transportation environment</a:t>
            </a:r>
            <a:endParaRPr lang="ko-KR" altLang="en-US" sz="1200" spc="0" dirty="0"/>
          </a:p>
        </p:txBody>
      </p:sp>
      <p:sp>
        <p:nvSpPr>
          <p:cNvPr id="94" name="TextBox 93">
            <a:extLst>
              <a:ext uri="{FF2B5EF4-FFF2-40B4-BE49-F238E27FC236}">
                <a16:creationId xmlns:a16="http://schemas.microsoft.com/office/drawing/2014/main" xmlns="" id="{BEF86E4F-6D24-F689-6ED6-7B3E4DC64BAF}"/>
              </a:ext>
            </a:extLst>
          </p:cNvPr>
          <p:cNvSpPr txBox="1"/>
          <p:nvPr/>
        </p:nvSpPr>
        <p:spPr>
          <a:xfrm>
            <a:off x="5569958" y="5359820"/>
            <a:ext cx="2820852" cy="841256"/>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144000" marR="76190" lvl="1" indent="-144000" defTabSz="914307" fontAlgn="base" latinLnBrk="0">
              <a:spcBef>
                <a:spcPct val="0"/>
              </a:spcBef>
              <a:buSzPct val="85000"/>
              <a:buBlip>
                <a:blip r:embed="rId5"/>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100" kern="0" spc="-30">
                <a:ln w="9525">
                  <a:noFill/>
                </a:ln>
                <a:gradFill>
                  <a:gsLst>
                    <a:gs pos="92350">
                      <a:schemeClr val="tx1">
                        <a:lumMod val="75000"/>
                        <a:lumOff val="25000"/>
                      </a:schemeClr>
                    </a:gs>
                    <a:gs pos="81421">
                      <a:schemeClr val="tx1">
                        <a:lumMod val="75000"/>
                        <a:lumOff val="25000"/>
                      </a:schemeClr>
                    </a:gs>
                  </a:gsLst>
                  <a:lin ang="8700000" scaled="0"/>
                </a:gradFill>
                <a:latin typeface="KoPub돋움체 Medium" panose="02020603020101020101" pitchFamily="18" charset="-127"/>
                <a:ea typeface="KoPub돋움체 Medium" panose="02020603020101020101" pitchFamily="18"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spcBef>
                <a:spcPts val="800"/>
              </a:spcBef>
            </a:pPr>
            <a:r>
              <a:rPr lang="en-US" altLang="ko-KR" sz="1200" spc="0" dirty="0"/>
              <a:t>Circulate resource by using reusable delivery boxes</a:t>
            </a:r>
          </a:p>
          <a:p>
            <a:pPr lvl="1">
              <a:spcBef>
                <a:spcPts val="800"/>
              </a:spcBef>
            </a:pPr>
            <a:r>
              <a:rPr lang="en-US" altLang="ko-KR" sz="1200" spc="0" dirty="0"/>
              <a:t>Enhance the environment by collecting recycled items</a:t>
            </a:r>
            <a:endParaRPr lang="ko-KR" altLang="en-US" sz="1200" spc="0" dirty="0"/>
          </a:p>
        </p:txBody>
      </p:sp>
      <p:sp>
        <p:nvSpPr>
          <p:cNvPr id="95" name="TextBox 94">
            <a:extLst>
              <a:ext uri="{FF2B5EF4-FFF2-40B4-BE49-F238E27FC236}">
                <a16:creationId xmlns:a16="http://schemas.microsoft.com/office/drawing/2014/main" xmlns="" id="{BEF86E4F-6D24-F689-6ED6-7B3E4DC64BAF}"/>
              </a:ext>
            </a:extLst>
          </p:cNvPr>
          <p:cNvSpPr txBox="1"/>
          <p:nvPr/>
        </p:nvSpPr>
        <p:spPr>
          <a:xfrm>
            <a:off x="8834236" y="5367573"/>
            <a:ext cx="3020652" cy="841256"/>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144000" marR="76190" lvl="1" indent="-144000" defTabSz="914307" fontAlgn="base" latinLnBrk="0">
              <a:spcBef>
                <a:spcPct val="0"/>
              </a:spcBef>
              <a:buSzPct val="85000"/>
              <a:buBlip>
                <a:blip r:embed="rId5"/>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100" kern="0" spc="-30">
                <a:ln w="9525">
                  <a:noFill/>
                </a:ln>
                <a:gradFill>
                  <a:gsLst>
                    <a:gs pos="92350">
                      <a:schemeClr val="tx1">
                        <a:lumMod val="75000"/>
                        <a:lumOff val="25000"/>
                      </a:schemeClr>
                    </a:gs>
                    <a:gs pos="81421">
                      <a:schemeClr val="tx1">
                        <a:lumMod val="75000"/>
                        <a:lumOff val="25000"/>
                      </a:schemeClr>
                    </a:gs>
                  </a:gsLst>
                  <a:lin ang="8700000" scaled="0"/>
                </a:gradFill>
                <a:latin typeface="KoPub돋움체 Medium" panose="02020603020101020101" pitchFamily="18" charset="-127"/>
                <a:ea typeface="KoPub돋움체 Medium" panose="02020603020101020101" pitchFamily="18"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spcBef>
                <a:spcPts val="800"/>
              </a:spcBef>
            </a:pPr>
            <a:r>
              <a:rPr lang="en-US" altLang="ko-KR" sz="1200" spc="0" dirty="0"/>
              <a:t>Delivery service for fresh food and laundry</a:t>
            </a:r>
          </a:p>
          <a:p>
            <a:pPr lvl="1">
              <a:spcBef>
                <a:spcPts val="800"/>
              </a:spcBef>
            </a:pPr>
            <a:r>
              <a:rPr lang="en-US" altLang="ko-KR" sz="1200" spc="0" dirty="0"/>
              <a:t>Joint participation in regional care such as delivery of daily necessities</a:t>
            </a:r>
            <a:endParaRPr lang="ko-KR" altLang="en-US" sz="1200" spc="0" dirty="0"/>
          </a:p>
        </p:txBody>
      </p:sp>
      <p:sp>
        <p:nvSpPr>
          <p:cNvPr id="57" name="TextBox 56">
            <a:extLst>
              <a:ext uri="{FF2B5EF4-FFF2-40B4-BE49-F238E27FC236}">
                <a16:creationId xmlns:a16="http://schemas.microsoft.com/office/drawing/2014/main" xmlns="" id="{9CD0E6A1-40DD-4DA2-BD04-42F32DB30903}"/>
              </a:ext>
            </a:extLst>
          </p:cNvPr>
          <p:cNvSpPr txBox="1"/>
          <p:nvPr/>
        </p:nvSpPr>
        <p:spPr>
          <a:xfrm>
            <a:off x="4611064" y="2576238"/>
            <a:ext cx="3718517" cy="307777"/>
          </a:xfrm>
          <a:prstGeom prst="rect">
            <a:avLst/>
          </a:prstGeom>
          <a:noFill/>
        </p:spPr>
        <p:txBody>
          <a:bodyPr wrap="none" lIns="0" tIns="0" rIns="0" bIns="0" rtlCol="0" anchor="ctr" anchorCtr="0">
            <a:spAutoFit/>
          </a:bodyPr>
          <a:lstStyle/>
          <a:p>
            <a:pPr algn="ctr"/>
            <a:r>
              <a:rPr kumimoji="1" lang="en-US" altLang="ko-KR" sz="2000" spc="-150" dirty="0">
                <a:ln>
                  <a:solidFill>
                    <a:srgbClr val="FF0000">
                      <a:alpha val="0"/>
                    </a:srgbClr>
                  </a:solidFill>
                </a:ln>
                <a:solidFill>
                  <a:schemeClr val="tx1">
                    <a:lumMod val="95000"/>
                    <a:lumOff val="5000"/>
                  </a:schemeClr>
                </a:solidFill>
                <a:latin typeface="에스코어 드림 6 Bold" panose="020B0703030302020204" pitchFamily="34" charset="-127"/>
                <a:ea typeface="에스코어 드림 6 Bold" panose="020B0703030302020204" pitchFamily="34" charset="-127"/>
              </a:rPr>
              <a:t>Establish an eco-friendly logistics base</a:t>
            </a:r>
          </a:p>
        </p:txBody>
      </p:sp>
      <p:sp>
        <p:nvSpPr>
          <p:cNvPr id="58" name="TextBox 57">
            <a:extLst>
              <a:ext uri="{FF2B5EF4-FFF2-40B4-BE49-F238E27FC236}">
                <a16:creationId xmlns:a16="http://schemas.microsoft.com/office/drawing/2014/main" xmlns="" id="{9CD0E6A1-40DD-4DA2-BD04-42F32DB30903}"/>
              </a:ext>
            </a:extLst>
          </p:cNvPr>
          <p:cNvSpPr txBox="1"/>
          <p:nvPr/>
        </p:nvSpPr>
        <p:spPr>
          <a:xfrm>
            <a:off x="8453120" y="2416977"/>
            <a:ext cx="3471335" cy="615553"/>
          </a:xfrm>
          <a:prstGeom prst="rect">
            <a:avLst/>
          </a:prstGeom>
          <a:noFill/>
        </p:spPr>
        <p:txBody>
          <a:bodyPr wrap="square" lIns="0" tIns="0" rIns="0" bIns="0" rtlCol="0" anchor="ctr" anchorCtr="0">
            <a:spAutoFit/>
          </a:bodyPr>
          <a:lstStyle/>
          <a:p>
            <a:pPr algn="ctr"/>
            <a:r>
              <a:rPr kumimoji="1" lang="en-US" altLang="ko-KR" sz="2000" spc="-150" dirty="0">
                <a:ln>
                  <a:solidFill>
                    <a:srgbClr val="FF0000">
                      <a:alpha val="0"/>
                    </a:srgbClr>
                  </a:solidFill>
                </a:ln>
                <a:solidFill>
                  <a:schemeClr val="tx1">
                    <a:lumMod val="95000"/>
                    <a:lumOff val="5000"/>
                  </a:schemeClr>
                </a:solidFill>
                <a:latin typeface="에스코어 드림 6 Bold" panose="020B0703030302020204" pitchFamily="34" charset="-127"/>
                <a:ea typeface="에스코어 드림 6 Bold" panose="020B0703030302020204" pitchFamily="34" charset="-127"/>
              </a:rPr>
              <a:t>Provide services for the convenience of residents</a:t>
            </a:r>
          </a:p>
        </p:txBody>
      </p:sp>
    </p:spTree>
    <p:extLst>
      <p:ext uri="{BB962C8B-B14F-4D97-AF65-F5344CB8AC3E}">
        <p14:creationId xmlns:p14="http://schemas.microsoft.com/office/powerpoint/2010/main" val="3953853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LcS20">
            <a:extLst>
              <a:ext uri="{FF2B5EF4-FFF2-40B4-BE49-F238E27FC236}">
                <a16:creationId xmlns:a16="http://schemas.microsoft.com/office/drawing/2014/main" xmlns="" id="{1738A73A-54AB-4AE9-9ABC-E8C928003E87}"/>
              </a:ext>
            </a:extLst>
          </p:cNvPr>
          <p:cNvSpPr txBox="1">
            <a:spLocks/>
          </p:cNvSpPr>
          <p:nvPr/>
        </p:nvSpPr>
        <p:spPr bwMode="auto">
          <a:xfrm flipH="1">
            <a:off x="-600" y="3502896"/>
            <a:ext cx="12193200" cy="2941103"/>
          </a:xfrm>
          <a:prstGeom prst="rect">
            <a:avLst/>
          </a:prstGeom>
          <a:solidFill>
            <a:srgbClr val="B8E4F6"/>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lvl1pPr algn="just" defTabSz="935038" rtl="0" eaLnBrk="1" fontAlgn="base" latinLnBrk="0" hangingPunct="1">
              <a:lnSpc>
                <a:spcPct val="110000"/>
              </a:lnSpc>
              <a:spcBef>
                <a:spcPct val="25000"/>
              </a:spcBef>
              <a:spcAft>
                <a:spcPct val="0"/>
              </a:spcAft>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1pPr>
            <a:lvl2pPr marL="234950" indent="-14287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2pPr>
            <a:lvl3pPr marL="374650" indent="-13652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3pPr>
            <a:lvl4pPr marL="514350" indent="-13652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4pPr>
            <a:lvl5pPr marL="660400" indent="-14287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5pPr>
            <a:lvl6pPr marL="2514097"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l" defTabSz="936625" eaLnBrk="0" hangingPunct="0">
              <a:lnSpc>
                <a:spcPct val="100000"/>
              </a:lnSpc>
              <a:spcBef>
                <a:spcPts val="600"/>
              </a:spcBef>
              <a:spcAft>
                <a:spcPts val="0"/>
              </a:spcAft>
              <a:buClr>
                <a:srgbClr val="2B6EAB"/>
              </a:buClr>
              <a:buSzPct val="90000"/>
              <a:buNone/>
              <a:tabLst>
                <a:tab pos="5648325" algn="l"/>
              </a:tabLst>
              <a:defRPr/>
            </a:pPr>
            <a:endParaRPr lang="ko-KR" altLang="en-US" sz="1200" spc="-70" dirty="0">
              <a:gradFill>
                <a:gsLst>
                  <a:gs pos="26238">
                    <a:schemeClr val="tx1">
                      <a:lumMod val="75000"/>
                      <a:lumOff val="25000"/>
                    </a:schemeClr>
                  </a:gs>
                  <a:gs pos="44000">
                    <a:schemeClr val="tx1">
                      <a:lumMod val="75000"/>
                      <a:lumOff val="25000"/>
                    </a:schemeClr>
                  </a:gs>
                </a:gsLst>
                <a:lin ang="0" scaled="0"/>
              </a:gradFill>
              <a:latin typeface="KoPub돋움체 Medium" panose="02020603020101020101" pitchFamily="18" charset="-127"/>
              <a:ea typeface="KoPub돋움체 Medium" panose="02020603020101020101" pitchFamily="18" charset="-127"/>
            </a:endParaRPr>
          </a:p>
        </p:txBody>
      </p:sp>
      <p:cxnSp>
        <p:nvCxnSpPr>
          <p:cNvPr id="224" name="직선 연결선 223">
            <a:extLst>
              <a:ext uri="{FF2B5EF4-FFF2-40B4-BE49-F238E27FC236}">
                <a16:creationId xmlns:a16="http://schemas.microsoft.com/office/drawing/2014/main" xmlns="" id="{D641029C-2BC9-F2C5-C235-B804DCCC8899}"/>
              </a:ext>
            </a:extLst>
          </p:cNvPr>
          <p:cNvCxnSpPr>
            <a:cxnSpLocks/>
          </p:cNvCxnSpPr>
          <p:nvPr/>
        </p:nvCxnSpPr>
        <p:spPr>
          <a:xfrm>
            <a:off x="6096000" y="2330148"/>
            <a:ext cx="0" cy="45261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0A1A3CA1-4A89-4760-B84F-255E3BAE12E4}"/>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02</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38" name="제목 1">
            <a:extLst>
              <a:ext uri="{FF2B5EF4-FFF2-40B4-BE49-F238E27FC236}">
                <a16:creationId xmlns:a16="http://schemas.microsoft.com/office/drawing/2014/main" xmlns="" id="{84FAEFA1-E14C-41B5-B18C-8AF59FC5A854}"/>
              </a:ext>
            </a:extLst>
          </p:cNvPr>
          <p:cNvSpPr txBox="1">
            <a:spLocks/>
          </p:cNvSpPr>
          <p:nvPr/>
        </p:nvSpPr>
        <p:spPr>
          <a:xfrm>
            <a:off x="1153938" y="394426"/>
            <a:ext cx="8396462" cy="677108"/>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Vision and implementation system for the City of Seoul</a:t>
            </a:r>
            <a:r>
              <a:rPr lang="ko-KR" altLang="en-US"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 </a:t>
            </a:r>
            <a:r>
              <a:rPr lang="en-US" altLang="ko-KR"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rPr>
              <a:t>– Construction of the a governance of cooperation</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3" name="그룹 2">
            <a:extLst>
              <a:ext uri="{FF2B5EF4-FFF2-40B4-BE49-F238E27FC236}">
                <a16:creationId xmlns:a16="http://schemas.microsoft.com/office/drawing/2014/main" xmlns="" id="{159DBC49-4DA8-264F-E2A2-1F7BBB628A0D}"/>
              </a:ext>
            </a:extLst>
          </p:cNvPr>
          <p:cNvGrpSpPr/>
          <p:nvPr/>
        </p:nvGrpSpPr>
        <p:grpSpPr>
          <a:xfrm>
            <a:off x="336001" y="1238794"/>
            <a:ext cx="8777519" cy="246221"/>
            <a:chOff x="336001" y="1267369"/>
            <a:chExt cx="8777519" cy="246221"/>
          </a:xfrm>
        </p:grpSpPr>
        <p:sp>
          <p:nvSpPr>
            <p:cNvPr id="4" name="텍스트 개체 틀 2">
              <a:extLst>
                <a:ext uri="{FF2B5EF4-FFF2-40B4-BE49-F238E27FC236}">
                  <a16:creationId xmlns:a16="http://schemas.microsoft.com/office/drawing/2014/main" xmlns="" id="{BF0AD465-B790-3DC8-AD93-7D066FA88C75}"/>
                </a:ext>
              </a:extLst>
            </p:cNvPr>
            <p:cNvSpPr txBox="1">
              <a:spLocks/>
            </p:cNvSpPr>
            <p:nvPr/>
          </p:nvSpPr>
          <p:spPr>
            <a:xfrm>
              <a:off x="640740" y="1267369"/>
              <a:ext cx="8472780" cy="246221"/>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844083" rtl="0" eaLnBrk="1" fontAlgn="auto" latinLnBrk="1" hangingPunct="1">
                <a:lnSpc>
                  <a:spcPct val="100000"/>
                </a:lnSpc>
                <a:spcBef>
                  <a:spcPct val="0"/>
                </a:spcBef>
                <a:spcAft>
                  <a:spcPts val="0"/>
                </a:spcAft>
                <a:buClrTx/>
                <a:buSzTx/>
                <a:buFont typeface="Arial" panose="020B0604020202020204" pitchFamily="34" charset="0"/>
                <a:buNone/>
                <a:tabLst/>
                <a:defRPr/>
              </a:pPr>
              <a:r>
                <a:rPr kumimoji="0" lang="en-US" altLang="ko-KR" sz="1600" b="0" i="0" u="none" strike="noStrike" kern="0" cap="none" spc="-100" normalizeH="0" baseline="0" noProof="0" dirty="0">
                  <a:ln>
                    <a:noFill/>
                  </a:ln>
                  <a:gradFill>
                    <a:gsLst>
                      <a:gs pos="49010">
                        <a:srgbClr val="133544"/>
                      </a:gs>
                      <a:gs pos="76106">
                        <a:srgbClr val="133544"/>
                      </a:gs>
                    </a:gsLst>
                    <a:lin ang="5400000" scaled="1"/>
                  </a:gradFill>
                  <a:effectLst/>
                  <a:uLnTx/>
                  <a:uFillTx/>
                  <a:latin typeface="KoPub돋움체 Bold" panose="00000800000000000000" pitchFamily="2" charset="-127"/>
                  <a:ea typeface="KoPub돋움체 Bold" panose="00000800000000000000" pitchFamily="2" charset="-127"/>
                  <a:cs typeface="+mn-cs"/>
                </a:rPr>
                <a:t>Construct a governance of cooperation to drive a successful project</a:t>
              </a:r>
              <a:r>
                <a:rPr kumimoji="0" lang="ko-KR" altLang="en-US" sz="1600" b="0" i="0" u="none" strike="noStrike" kern="0" cap="none" spc="-100" normalizeH="0" baseline="0" noProof="0" dirty="0">
                  <a:ln>
                    <a:noFill/>
                  </a:ln>
                  <a:gradFill>
                    <a:gsLst>
                      <a:gs pos="49010">
                        <a:srgbClr val="133544"/>
                      </a:gs>
                      <a:gs pos="76106">
                        <a:srgbClr val="133544"/>
                      </a:gs>
                    </a:gsLst>
                    <a:lin ang="5400000" scaled="1"/>
                  </a:gradFill>
                  <a:effectLst/>
                  <a:uLnTx/>
                  <a:uFillTx/>
                  <a:latin typeface="KoPub돋움체 Bold" panose="00000800000000000000" pitchFamily="2" charset="-127"/>
                  <a:ea typeface="KoPub돋움체 Bold" panose="00000800000000000000" pitchFamily="2" charset="-127"/>
                  <a:cs typeface="+mn-cs"/>
                </a:rPr>
                <a:t> </a:t>
              </a:r>
              <a:r>
                <a:rPr kumimoji="0" lang="en-US" altLang="ko-KR" sz="1600" b="0" i="0" u="none" strike="noStrike" kern="0" cap="none" spc="-100" normalizeH="0" baseline="0" noProof="0" dirty="0">
                  <a:ln>
                    <a:noFill/>
                  </a:ln>
                  <a:gradFill>
                    <a:gsLst>
                      <a:gs pos="49010">
                        <a:srgbClr val="133544"/>
                      </a:gs>
                      <a:gs pos="76106">
                        <a:srgbClr val="133544"/>
                      </a:gs>
                    </a:gsLst>
                    <a:lin ang="5400000" scaled="1"/>
                  </a:gradFill>
                  <a:effectLst/>
                  <a:uLnTx/>
                  <a:uFillTx/>
                  <a:latin typeface="KoPub돋움체 Bold" panose="00000800000000000000" pitchFamily="2" charset="-127"/>
                  <a:ea typeface="KoPub돋움체 Bold" panose="00000800000000000000" pitchFamily="2" charset="-127"/>
                  <a:cs typeface="+mn-cs"/>
                </a:rPr>
                <a:t>(3 institutions in total)</a:t>
              </a:r>
            </a:p>
          </p:txBody>
        </p:sp>
        <p:grpSp>
          <p:nvGrpSpPr>
            <p:cNvPr id="6" name="그룹 5">
              <a:extLst>
                <a:ext uri="{FF2B5EF4-FFF2-40B4-BE49-F238E27FC236}">
                  <a16:creationId xmlns:a16="http://schemas.microsoft.com/office/drawing/2014/main" xmlns="" id="{B06309FD-7ABC-6715-DF8D-7C608861B041}"/>
                </a:ext>
              </a:extLst>
            </p:cNvPr>
            <p:cNvGrpSpPr/>
            <p:nvPr/>
          </p:nvGrpSpPr>
          <p:grpSpPr>
            <a:xfrm>
              <a:off x="336001" y="1267437"/>
              <a:ext cx="193276" cy="215870"/>
              <a:chOff x="-1136712" y="1774050"/>
              <a:chExt cx="193276" cy="215870"/>
            </a:xfrm>
          </p:grpSpPr>
          <p:sp>
            <p:nvSpPr>
              <p:cNvPr id="7" name="자유형: 도형 6">
                <a:extLst>
                  <a:ext uri="{FF2B5EF4-FFF2-40B4-BE49-F238E27FC236}">
                    <a16:creationId xmlns:a16="http://schemas.microsoft.com/office/drawing/2014/main" xmlns="" id="{35357467-EC9C-EE38-4F84-03FE6AC41825}"/>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xmlns="" id="{0552ED13-6654-D430-1B24-46A7B46F2436}"/>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xmlns="" id="{E39D63A6-2517-6377-46E7-B02EE11C5A55}"/>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xmlns="" id="{3520873E-26BA-CF60-03CB-8BE549BF8A57}"/>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xmlns="" id="{AA653859-1605-B2E4-2B4B-0DB22788B09E}"/>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xmlns="" id="{ED2C3B1A-E65A-5B3B-3792-88071CFC09AA}"/>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sp>
        <p:nvSpPr>
          <p:cNvPr id="13" name="텍스트 개체 틀 2">
            <a:extLst>
              <a:ext uri="{FF2B5EF4-FFF2-40B4-BE49-F238E27FC236}">
                <a16:creationId xmlns:a16="http://schemas.microsoft.com/office/drawing/2014/main" xmlns="" id="{A2F0BEAE-FE0F-9AED-AABE-746ACF9E88C4}"/>
              </a:ext>
            </a:extLst>
          </p:cNvPr>
          <p:cNvSpPr txBox="1">
            <a:spLocks/>
          </p:cNvSpPr>
          <p:nvPr/>
        </p:nvSpPr>
        <p:spPr>
          <a:xfrm>
            <a:off x="640739" y="1571226"/>
            <a:ext cx="10929589" cy="215444"/>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00000"/>
              </a:lnSpc>
              <a:spcBef>
                <a:spcPct val="0"/>
              </a:spcBef>
              <a:spcAft>
                <a:spcPts val="300"/>
              </a:spcAft>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Construct a governance of private institutions that can execute the demonstration project together with the City of Seoul through a public offering</a:t>
            </a:r>
            <a:endParaRPr lang="ko-KR" altLang="en-US"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grpSp>
        <p:nvGrpSpPr>
          <p:cNvPr id="221" name="그룹 220">
            <a:extLst>
              <a:ext uri="{FF2B5EF4-FFF2-40B4-BE49-F238E27FC236}">
                <a16:creationId xmlns:a16="http://schemas.microsoft.com/office/drawing/2014/main" xmlns="" id="{AC8CA2CE-D5A8-91D3-AEC2-B3A5768D9539}"/>
              </a:ext>
            </a:extLst>
          </p:cNvPr>
          <p:cNvGrpSpPr>
            <a:grpSpLocks noChangeAspect="1"/>
          </p:cNvGrpSpPr>
          <p:nvPr/>
        </p:nvGrpSpPr>
        <p:grpSpPr>
          <a:xfrm>
            <a:off x="4296000" y="2010142"/>
            <a:ext cx="3600000" cy="468000"/>
            <a:chOff x="3483906" y="2466764"/>
            <a:chExt cx="3876922" cy="504000"/>
          </a:xfrm>
        </p:grpSpPr>
        <p:grpSp>
          <p:nvGrpSpPr>
            <p:cNvPr id="220" name="그룹 219">
              <a:extLst>
                <a:ext uri="{FF2B5EF4-FFF2-40B4-BE49-F238E27FC236}">
                  <a16:creationId xmlns:a16="http://schemas.microsoft.com/office/drawing/2014/main" xmlns="" id="{0EC6D8A7-D8CE-C075-7B93-724DD2F1C75B}"/>
                </a:ext>
              </a:extLst>
            </p:cNvPr>
            <p:cNvGrpSpPr>
              <a:grpSpLocks noChangeAspect="1"/>
            </p:cNvGrpSpPr>
            <p:nvPr/>
          </p:nvGrpSpPr>
          <p:grpSpPr>
            <a:xfrm>
              <a:off x="3483906" y="2466764"/>
              <a:ext cx="3876922" cy="504000"/>
              <a:chOff x="3483908" y="2466764"/>
              <a:chExt cx="3398601" cy="441818"/>
            </a:xfrm>
          </p:grpSpPr>
          <p:sp>
            <p:nvSpPr>
              <p:cNvPr id="209" name="사각형: 둥근 모서리 481">
                <a:extLst>
                  <a:ext uri="{FF2B5EF4-FFF2-40B4-BE49-F238E27FC236}">
                    <a16:creationId xmlns:a16="http://schemas.microsoft.com/office/drawing/2014/main" xmlns="" id="{35284AB8-7953-8837-527C-FAC019D8457F}"/>
                  </a:ext>
                </a:extLst>
              </p:cNvPr>
              <p:cNvSpPr/>
              <p:nvPr/>
            </p:nvSpPr>
            <p:spPr>
              <a:xfrm>
                <a:off x="3483908" y="2466764"/>
                <a:ext cx="3398601" cy="441818"/>
              </a:xfrm>
              <a:prstGeom prst="roundRect">
                <a:avLst/>
              </a:prstGeom>
              <a:gradFill>
                <a:gsLst>
                  <a:gs pos="50000">
                    <a:srgbClr val="E7E9ED"/>
                  </a:gs>
                  <a:gs pos="51000">
                    <a:schemeClr val="tx2">
                      <a:lumMod val="20000"/>
                      <a:lumOff val="80000"/>
                    </a:schemeClr>
                  </a:gs>
                </a:gsLst>
                <a:lin ang="5400000" scaled="1"/>
              </a:gradFill>
              <a:ln w="3175">
                <a:noFill/>
              </a:ln>
              <a:effectLst>
                <a:outerShdw dist="38100" dir="5400000" algn="t" rotWithShape="0">
                  <a:schemeClr val="tx2">
                    <a:lumMod val="60000"/>
                    <a:lumOff val="40000"/>
                  </a:schemeClr>
                </a:outerShdw>
              </a:effectLst>
            </p:spPr>
            <p:txBody>
              <a:bodyPr vert="horz" wrap="square" lIns="108000" tIns="0" rIns="108000" bIns="0" numCol="1" anchor="ctr" anchorCtr="0" compatLnSpc="1">
                <a:prstTxWarp prst="textNoShape">
                  <a:avLst/>
                </a:prstTxWarp>
              </a:bodyPr>
              <a:lstStyle/>
              <a:p>
                <a:pPr algn="ctr" fontAlgn="base">
                  <a:spcBef>
                    <a:spcPct val="0"/>
                  </a:spcBef>
                  <a:spcAft>
                    <a:spcPct val="0"/>
                  </a:spcAft>
                  <a:defRPr/>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219" name="자유형: 도형 218">
                <a:extLst>
                  <a:ext uri="{FF2B5EF4-FFF2-40B4-BE49-F238E27FC236}">
                    <a16:creationId xmlns:a16="http://schemas.microsoft.com/office/drawing/2014/main" xmlns="" id="{869D272B-B949-06AF-850D-EAC7AEF4352B}"/>
                  </a:ext>
                </a:extLst>
              </p:cNvPr>
              <p:cNvSpPr/>
              <p:nvPr/>
            </p:nvSpPr>
            <p:spPr>
              <a:xfrm>
                <a:off x="3483911" y="2466764"/>
                <a:ext cx="1082301" cy="441818"/>
              </a:xfrm>
              <a:custGeom>
                <a:avLst/>
                <a:gdLst>
                  <a:gd name="connsiteX0" fmla="*/ 73638 w 1082301"/>
                  <a:gd name="connsiteY0" fmla="*/ 0 h 441818"/>
                  <a:gd name="connsiteX1" fmla="*/ 1082301 w 1082301"/>
                  <a:gd name="connsiteY1" fmla="*/ 0 h 441818"/>
                  <a:gd name="connsiteX2" fmla="*/ 1082301 w 1082301"/>
                  <a:gd name="connsiteY2" fmla="*/ 441818 h 441818"/>
                  <a:gd name="connsiteX3" fmla="*/ 73638 w 1082301"/>
                  <a:gd name="connsiteY3" fmla="*/ 441818 h 441818"/>
                  <a:gd name="connsiteX4" fmla="*/ 0 w 1082301"/>
                  <a:gd name="connsiteY4" fmla="*/ 368180 h 441818"/>
                  <a:gd name="connsiteX5" fmla="*/ 0 w 1082301"/>
                  <a:gd name="connsiteY5" fmla="*/ 73638 h 441818"/>
                  <a:gd name="connsiteX6" fmla="*/ 73638 w 1082301"/>
                  <a:gd name="connsiteY6" fmla="*/ 0 h 44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301" h="441818">
                    <a:moveTo>
                      <a:pt x="73638" y="0"/>
                    </a:moveTo>
                    <a:lnTo>
                      <a:pt x="1082301" y="0"/>
                    </a:lnTo>
                    <a:lnTo>
                      <a:pt x="1082301" y="441818"/>
                    </a:lnTo>
                    <a:lnTo>
                      <a:pt x="73638" y="441818"/>
                    </a:lnTo>
                    <a:cubicBezTo>
                      <a:pt x="32969" y="441818"/>
                      <a:pt x="0" y="408849"/>
                      <a:pt x="0" y="368180"/>
                    </a:cubicBezTo>
                    <a:lnTo>
                      <a:pt x="0" y="73638"/>
                    </a:lnTo>
                    <a:cubicBezTo>
                      <a:pt x="0" y="32969"/>
                      <a:pt x="32969" y="0"/>
                      <a:pt x="73638" y="0"/>
                    </a:cubicBezTo>
                    <a:close/>
                  </a:path>
                </a:pathLst>
              </a:custGeom>
              <a:gradFill>
                <a:gsLst>
                  <a:gs pos="50000">
                    <a:srgbClr val="BC0C30"/>
                  </a:gs>
                  <a:gs pos="51000">
                    <a:srgbClr val="9A0A29"/>
                  </a:gs>
                </a:gsLst>
                <a:lin ang="5400000" scaled="1"/>
              </a:gradFill>
              <a:ln w="3175">
                <a:noFill/>
              </a:ln>
              <a:effectLst>
                <a:outerShdw dist="38100" dir="5400000" algn="t" rotWithShape="0">
                  <a:srgbClr val="5A0618"/>
                </a:outerShdw>
              </a:effectLst>
            </p:spPr>
            <p:txBody>
              <a:bodyPr vert="horz" wrap="square" lIns="0" tIns="0" rIns="0" bIns="0" numCol="1" anchor="ctr" anchorCtr="0" compatLnSpc="1">
                <a:prstTxWarp prst="textNoShape">
                  <a:avLst/>
                </a:prstTxWarp>
                <a:noAutofit/>
              </a:bodyPr>
              <a:lstStyle/>
              <a:p>
                <a:pPr algn="ctr" fontAlgn="base">
                  <a:spcBef>
                    <a:spcPct val="0"/>
                  </a:spcBef>
                  <a:spcAft>
                    <a:spcPct val="0"/>
                  </a:spcAft>
                  <a:defRPr/>
                </a:pPr>
                <a:r>
                  <a:rPr lang="en-US" altLang="ko-KR" sz="1600"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rPr>
                  <a:t>Project led by</a:t>
                </a:r>
                <a:endParaRPr lang="ko-KR" altLang="en-US" sz="1600"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grpSp>
        <p:pic>
          <p:nvPicPr>
            <p:cNvPr id="217" name="그래픽 7">
              <a:extLst>
                <a:ext uri="{FF2B5EF4-FFF2-40B4-BE49-F238E27FC236}">
                  <a16:creationId xmlns:a16="http://schemas.microsoft.com/office/drawing/2014/main" xmlns="" id="{7B4E4395-208D-F94C-94BC-806FA9C24861}"/>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248473" y="2531360"/>
              <a:ext cx="1378665" cy="350256"/>
            </a:xfrm>
            <a:prstGeom prst="rect">
              <a:avLst/>
            </a:prstGeom>
          </p:spPr>
        </p:pic>
      </p:grpSp>
      <p:sp>
        <p:nvSpPr>
          <p:cNvPr id="255" name="사각형: 둥근 위쪽 모서리 254">
            <a:extLst>
              <a:ext uri="{FF2B5EF4-FFF2-40B4-BE49-F238E27FC236}">
                <a16:creationId xmlns:a16="http://schemas.microsoft.com/office/drawing/2014/main" xmlns="" id="{2BE0A947-FD1D-5BC3-9207-562A2E8ED69C}"/>
              </a:ext>
            </a:extLst>
          </p:cNvPr>
          <p:cNvSpPr/>
          <p:nvPr/>
        </p:nvSpPr>
        <p:spPr>
          <a:xfrm flipV="1">
            <a:off x="4292702" y="3505717"/>
            <a:ext cx="3600000" cy="2772000"/>
          </a:xfrm>
          <a:prstGeom prst="round2SameRect">
            <a:avLst>
              <a:gd name="adj1" fmla="val 4311"/>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6" name="사각형: 둥근 위쪽 모서리 225">
            <a:extLst>
              <a:ext uri="{FF2B5EF4-FFF2-40B4-BE49-F238E27FC236}">
                <a16:creationId xmlns:a16="http://schemas.microsoft.com/office/drawing/2014/main" xmlns="" id="{7925F73A-9351-3DCD-702C-EBFA07F47E98}"/>
              </a:ext>
            </a:extLst>
          </p:cNvPr>
          <p:cNvSpPr/>
          <p:nvPr/>
        </p:nvSpPr>
        <p:spPr>
          <a:xfrm>
            <a:off x="4296473" y="2784486"/>
            <a:ext cx="3600000" cy="396000"/>
          </a:xfrm>
          <a:prstGeom prst="round2SameRect">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rtlCol="0" anchor="ctr"/>
          <a:lstStyle/>
          <a:p>
            <a:pPr algn="ctr" fontAlgn="base">
              <a:spcBef>
                <a:spcPct val="0"/>
              </a:spcBef>
              <a:spcAft>
                <a:spcPct val="0"/>
              </a:spcAft>
              <a:defRPr/>
            </a:pPr>
            <a:r>
              <a:rPr lang="en-US" altLang="ko-KR" sz="1600"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rPr>
              <a:t>Joint distribution</a:t>
            </a:r>
            <a:endParaRPr lang="ko-KR" altLang="en-US" sz="1600"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cxnSp>
        <p:nvCxnSpPr>
          <p:cNvPr id="50" name="직선 연결선 49">
            <a:extLst>
              <a:ext uri="{FF2B5EF4-FFF2-40B4-BE49-F238E27FC236}">
                <a16:creationId xmlns:a16="http://schemas.microsoft.com/office/drawing/2014/main" xmlns="" id="{E95B3F87-E9AF-1B4D-55F6-940512F0710D}"/>
              </a:ext>
            </a:extLst>
          </p:cNvPr>
          <p:cNvCxnSpPr>
            <a:cxnSpLocks/>
          </p:cNvCxnSpPr>
          <p:nvPr/>
        </p:nvCxnSpPr>
        <p:spPr>
          <a:xfrm>
            <a:off x="5337834" y="4445476"/>
            <a:ext cx="2412000"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1" name="직선 연결선 50">
            <a:extLst>
              <a:ext uri="{FF2B5EF4-FFF2-40B4-BE49-F238E27FC236}">
                <a16:creationId xmlns:a16="http://schemas.microsoft.com/office/drawing/2014/main" xmlns="" id="{DBDA9D13-CC7F-3BE4-8403-018AE368F4F6}"/>
              </a:ext>
            </a:extLst>
          </p:cNvPr>
          <p:cNvCxnSpPr>
            <a:cxnSpLocks/>
          </p:cNvCxnSpPr>
          <p:nvPr/>
        </p:nvCxnSpPr>
        <p:spPr>
          <a:xfrm>
            <a:off x="5337834" y="5337958"/>
            <a:ext cx="2412000"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59" name="타원 258">
            <a:extLst>
              <a:ext uri="{FF2B5EF4-FFF2-40B4-BE49-F238E27FC236}">
                <a16:creationId xmlns:a16="http://schemas.microsoft.com/office/drawing/2014/main" xmlns="" id="{7DA6D810-8FF8-8B7C-FEF1-12B494B946C5}"/>
              </a:ext>
            </a:extLst>
          </p:cNvPr>
          <p:cNvSpPr/>
          <p:nvPr/>
        </p:nvSpPr>
        <p:spPr>
          <a:xfrm>
            <a:off x="4439643" y="3621235"/>
            <a:ext cx="756000" cy="756000"/>
          </a:xfrm>
          <a:prstGeom prst="ellipse">
            <a:avLst/>
          </a:prstGeom>
          <a:gradFill>
            <a:gsLst>
              <a:gs pos="54000">
                <a:srgbClr val="F2F3F5"/>
              </a:gs>
              <a:gs pos="50000">
                <a:schemeClr val="bg1"/>
              </a:gs>
            </a:gsLst>
            <a:lin ang="2700000" scaled="0"/>
          </a:gradFill>
          <a:ln w="19050">
            <a:solidFill>
              <a:srgbClr val="00CCA3"/>
            </a:solidFill>
          </a:ln>
          <a:effectLst/>
        </p:spPr>
        <p:txBody>
          <a:bodyPr vert="horz" wrap="square" lIns="108000" tIns="0" rIns="108000" bIns="0" numCol="1" anchor="ctr" anchorCtr="0" compatLnSpc="1">
            <a:prstTxWarp prst="textNoShape">
              <a:avLst/>
            </a:prstTxWarp>
          </a:bodyP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261" name="타원 260">
            <a:extLst>
              <a:ext uri="{FF2B5EF4-FFF2-40B4-BE49-F238E27FC236}">
                <a16:creationId xmlns:a16="http://schemas.microsoft.com/office/drawing/2014/main" xmlns="" id="{E144DAA3-EDA8-B30C-A101-540BF2EA4FC8}"/>
              </a:ext>
            </a:extLst>
          </p:cNvPr>
          <p:cNvSpPr/>
          <p:nvPr/>
        </p:nvSpPr>
        <p:spPr>
          <a:xfrm>
            <a:off x="4439643" y="4513717"/>
            <a:ext cx="756000" cy="756000"/>
          </a:xfrm>
          <a:prstGeom prst="ellipse">
            <a:avLst/>
          </a:prstGeom>
          <a:gradFill>
            <a:gsLst>
              <a:gs pos="54000">
                <a:srgbClr val="F2F3F5"/>
              </a:gs>
              <a:gs pos="50000">
                <a:schemeClr val="bg1"/>
              </a:gs>
            </a:gsLst>
            <a:lin ang="2700000" scaled="0"/>
          </a:gradFill>
          <a:ln w="19050">
            <a:solidFill>
              <a:srgbClr val="00CCA3"/>
            </a:solidFill>
          </a:ln>
          <a:effectLst/>
        </p:spPr>
        <p:txBody>
          <a:bodyPr vert="horz" wrap="square" lIns="108000" tIns="0" rIns="108000" bIns="0" numCol="1" anchor="ctr" anchorCtr="0" compatLnSpc="1">
            <a:prstTxWarp prst="textNoShape">
              <a:avLst/>
            </a:prstTxWarp>
          </a:bodyP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263" name="타원 262">
            <a:extLst>
              <a:ext uri="{FF2B5EF4-FFF2-40B4-BE49-F238E27FC236}">
                <a16:creationId xmlns:a16="http://schemas.microsoft.com/office/drawing/2014/main" xmlns="" id="{F348F4BC-1D7A-A2EA-D3A1-1F2A76C509DC}"/>
              </a:ext>
            </a:extLst>
          </p:cNvPr>
          <p:cNvSpPr/>
          <p:nvPr/>
        </p:nvSpPr>
        <p:spPr>
          <a:xfrm>
            <a:off x="4439643" y="5406199"/>
            <a:ext cx="756000" cy="756000"/>
          </a:xfrm>
          <a:prstGeom prst="ellipse">
            <a:avLst/>
          </a:prstGeom>
          <a:gradFill>
            <a:gsLst>
              <a:gs pos="54000">
                <a:srgbClr val="F2F3F5"/>
              </a:gs>
              <a:gs pos="50000">
                <a:schemeClr val="bg1"/>
              </a:gs>
            </a:gsLst>
            <a:lin ang="2700000" scaled="0"/>
          </a:gradFill>
          <a:ln w="19050">
            <a:solidFill>
              <a:srgbClr val="00CCA3"/>
            </a:solidFill>
          </a:ln>
          <a:effectLst/>
        </p:spPr>
        <p:txBody>
          <a:bodyPr vert="horz" wrap="square" lIns="108000" tIns="0" rIns="108000" bIns="0" numCol="1" anchor="ctr" anchorCtr="0" compatLnSpc="1">
            <a:prstTxWarp prst="textNoShape">
              <a:avLst/>
            </a:prstTxWarp>
          </a:bodyP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37" name="TextBox 36">
            <a:extLst>
              <a:ext uri="{FF2B5EF4-FFF2-40B4-BE49-F238E27FC236}">
                <a16:creationId xmlns:a16="http://schemas.microsoft.com/office/drawing/2014/main" xmlns="" id="{A2CC6683-FD57-6CFB-83B5-764B12A0B545}"/>
              </a:ext>
            </a:extLst>
          </p:cNvPr>
          <p:cNvSpPr txBox="1"/>
          <p:nvPr/>
        </p:nvSpPr>
        <p:spPr>
          <a:xfrm>
            <a:off x="5337830" y="5363571"/>
            <a:ext cx="2554871" cy="841256"/>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144000" marR="76190" lvl="1" indent="-144000" defTabSz="914307" fontAlgn="base" latinLnBrk="0">
              <a:spcBef>
                <a:spcPct val="0"/>
              </a:spcBef>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100" kern="0" spc="-30">
                <a:ln w="9525">
                  <a:noFill/>
                </a:ln>
                <a:gradFill>
                  <a:gsLst>
                    <a:gs pos="92350">
                      <a:schemeClr val="tx1">
                        <a:lumMod val="75000"/>
                        <a:lumOff val="25000"/>
                      </a:schemeClr>
                    </a:gs>
                    <a:gs pos="81421">
                      <a:schemeClr val="tx1">
                        <a:lumMod val="75000"/>
                        <a:lumOff val="25000"/>
                      </a:schemeClr>
                    </a:gs>
                  </a:gsLst>
                  <a:lin ang="8700000" scaled="0"/>
                </a:gradFill>
                <a:latin typeface="KoPub돋움체 Medium" panose="02020603020101020101" pitchFamily="18" charset="-127"/>
                <a:ea typeface="KoPub돋움체 Medium" panose="02020603020101020101" pitchFamily="18"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spcBef>
                <a:spcPts val="800"/>
              </a:spcBef>
            </a:pPr>
            <a:r>
              <a:rPr lang="en-US" altLang="ko-KR" sz="1200" spc="0" dirty="0"/>
              <a:t>Pursuing the same-day delivery business for short distance</a:t>
            </a:r>
          </a:p>
          <a:p>
            <a:pPr lvl="1">
              <a:spcBef>
                <a:spcPts val="800"/>
              </a:spcBef>
            </a:pPr>
            <a:r>
              <a:rPr lang="en-US" altLang="ko-KR" sz="1200" spc="0" dirty="0"/>
              <a:t>Adopting a pilot of the eco-friendly logistics business</a:t>
            </a:r>
            <a:endParaRPr lang="ko-KR" altLang="en-US" sz="1200" spc="0" dirty="0"/>
          </a:p>
        </p:txBody>
      </p:sp>
      <p:sp>
        <p:nvSpPr>
          <p:cNvPr id="43" name="TextBox 42">
            <a:extLst>
              <a:ext uri="{FF2B5EF4-FFF2-40B4-BE49-F238E27FC236}">
                <a16:creationId xmlns:a16="http://schemas.microsoft.com/office/drawing/2014/main" xmlns="" id="{BEF86E4F-6D24-F689-6ED6-7B3E4DC64BAF}"/>
              </a:ext>
            </a:extLst>
          </p:cNvPr>
          <p:cNvSpPr txBox="1"/>
          <p:nvPr/>
        </p:nvSpPr>
        <p:spPr>
          <a:xfrm>
            <a:off x="5337833" y="4563423"/>
            <a:ext cx="2629659" cy="656590"/>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144000" marR="76190" lvl="1" indent="-144000" defTabSz="914307" fontAlgn="base" latinLnBrk="0">
              <a:spcBef>
                <a:spcPct val="0"/>
              </a:spcBef>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100" kern="0" spc="-30">
                <a:ln w="9525">
                  <a:noFill/>
                </a:ln>
                <a:gradFill>
                  <a:gsLst>
                    <a:gs pos="92350">
                      <a:schemeClr val="tx1">
                        <a:lumMod val="75000"/>
                        <a:lumOff val="25000"/>
                      </a:schemeClr>
                    </a:gs>
                    <a:gs pos="81421">
                      <a:schemeClr val="tx1">
                        <a:lumMod val="75000"/>
                        <a:lumOff val="25000"/>
                      </a:schemeClr>
                    </a:gs>
                  </a:gsLst>
                  <a:lin ang="8700000" scaled="0"/>
                </a:gradFill>
                <a:latin typeface="KoPub돋움체 Medium" panose="02020603020101020101" pitchFamily="18" charset="-127"/>
                <a:ea typeface="KoPub돋움체 Medium" panose="02020603020101020101" pitchFamily="18"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spcBef>
                <a:spcPts val="800"/>
              </a:spcBef>
            </a:pPr>
            <a:r>
              <a:rPr lang="en-US" altLang="ko-KR" sz="1200" spc="0" dirty="0"/>
              <a:t>Using idle space in the post office</a:t>
            </a:r>
          </a:p>
          <a:p>
            <a:pPr lvl="1">
              <a:spcBef>
                <a:spcPts val="800"/>
              </a:spcBef>
            </a:pPr>
            <a:r>
              <a:rPr lang="en-US" altLang="ko-KR" sz="1200" spc="0" dirty="0"/>
              <a:t>Using existing logistics infrastructure</a:t>
            </a:r>
            <a:endParaRPr lang="ko-KR" altLang="en-US" sz="1200" spc="0" dirty="0"/>
          </a:p>
        </p:txBody>
      </p:sp>
      <p:sp>
        <p:nvSpPr>
          <p:cNvPr id="47" name="TextBox 46">
            <a:extLst>
              <a:ext uri="{FF2B5EF4-FFF2-40B4-BE49-F238E27FC236}">
                <a16:creationId xmlns:a16="http://schemas.microsoft.com/office/drawing/2014/main" xmlns="" id="{DFF78FE9-06AF-623F-D0C7-BD2A1A5C12DF}"/>
              </a:ext>
            </a:extLst>
          </p:cNvPr>
          <p:cNvSpPr txBox="1"/>
          <p:nvPr/>
        </p:nvSpPr>
        <p:spPr>
          <a:xfrm>
            <a:off x="5337837" y="3578607"/>
            <a:ext cx="2589056" cy="841256"/>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144000" marR="76190" lvl="1" indent="-144000" defTabSz="914307" fontAlgn="base" latinLnBrk="0">
              <a:spcBef>
                <a:spcPct val="0"/>
              </a:spcBef>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100" kern="0" spc="-30">
                <a:ln w="9525">
                  <a:noFill/>
                </a:ln>
                <a:gradFill>
                  <a:gsLst>
                    <a:gs pos="92350">
                      <a:schemeClr val="tx1">
                        <a:lumMod val="75000"/>
                        <a:lumOff val="25000"/>
                      </a:schemeClr>
                    </a:gs>
                    <a:gs pos="81421">
                      <a:schemeClr val="tx1">
                        <a:lumMod val="75000"/>
                        <a:lumOff val="25000"/>
                      </a:schemeClr>
                    </a:gs>
                  </a:gsLst>
                  <a:lin ang="8700000" scaled="0"/>
                </a:gradFill>
                <a:latin typeface="KoPub돋움체 Medium" panose="02020603020101020101" pitchFamily="18" charset="-127"/>
                <a:ea typeface="KoPub돋움체 Medium" panose="02020603020101020101" pitchFamily="18" charset="-127"/>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1">
              <a:spcBef>
                <a:spcPts val="800"/>
              </a:spcBef>
            </a:pPr>
            <a:r>
              <a:rPr lang="en-US" altLang="ko-KR" sz="1200" spc="-70" dirty="0"/>
              <a:t>Pursuing the Joint distribution project across apartments in </a:t>
            </a:r>
            <a:r>
              <a:rPr lang="en-US" altLang="ko-KR" sz="1200" spc="-70" dirty="0" err="1"/>
              <a:t>Seocho-gu</a:t>
            </a:r>
            <a:endParaRPr lang="ko-KR" altLang="en-US" sz="1200" spc="-70" dirty="0"/>
          </a:p>
          <a:p>
            <a:pPr lvl="1">
              <a:spcBef>
                <a:spcPts val="800"/>
              </a:spcBef>
            </a:pPr>
            <a:r>
              <a:rPr lang="en-US" altLang="ko-KR" sz="1200" spc="0" dirty="0"/>
              <a:t>Applying the joint logistics knowhow</a:t>
            </a:r>
            <a:endParaRPr lang="ko-KR" altLang="en-US" sz="1200" spc="0" dirty="0"/>
          </a:p>
        </p:txBody>
      </p:sp>
      <p:pic>
        <p:nvPicPr>
          <p:cNvPr id="36" name="그림 35">
            <a:extLst>
              <a:ext uri="{FF2B5EF4-FFF2-40B4-BE49-F238E27FC236}">
                <a16:creationId xmlns:a16="http://schemas.microsoft.com/office/drawing/2014/main" xmlns="" id="{18B5E043-A603-3F33-CD8B-0CCED1285B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03865" y="5718863"/>
            <a:ext cx="627556" cy="130672"/>
          </a:xfrm>
          <a:prstGeom prst="rect">
            <a:avLst/>
          </a:prstGeom>
        </p:spPr>
      </p:pic>
      <p:pic>
        <p:nvPicPr>
          <p:cNvPr id="55" name="그래픽 54">
            <a:extLst>
              <a:ext uri="{FF2B5EF4-FFF2-40B4-BE49-F238E27FC236}">
                <a16:creationId xmlns:a16="http://schemas.microsoft.com/office/drawing/2014/main" xmlns="" id="{51ACFDAD-25CB-9D65-4729-AA6180310F22}"/>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4529643" y="3928884"/>
            <a:ext cx="576000" cy="140702"/>
          </a:xfrm>
          <a:prstGeom prst="rect">
            <a:avLst/>
          </a:prstGeom>
        </p:spPr>
      </p:pic>
      <p:pic>
        <p:nvPicPr>
          <p:cNvPr id="56" name="그림 55" descr="텍스트이(가) 표시된 사진&#10;&#10;자동 생성된 설명">
            <a:extLst>
              <a:ext uri="{FF2B5EF4-FFF2-40B4-BE49-F238E27FC236}">
                <a16:creationId xmlns:a16="http://schemas.microsoft.com/office/drawing/2014/main" xmlns="" id="{87DFD984-7D2A-3B68-16E3-778E10A6641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77581"/>
          <a:stretch/>
        </p:blipFill>
        <p:spPr>
          <a:xfrm>
            <a:off x="4649654" y="4632470"/>
            <a:ext cx="335979" cy="278494"/>
          </a:xfrm>
          <a:prstGeom prst="rect">
            <a:avLst/>
          </a:prstGeom>
        </p:spPr>
      </p:pic>
      <p:pic>
        <p:nvPicPr>
          <p:cNvPr id="289" name="그림 288" descr="텍스트이(가) 표시된 사진&#10;&#10;자동 생성된 설명">
            <a:extLst>
              <a:ext uri="{FF2B5EF4-FFF2-40B4-BE49-F238E27FC236}">
                <a16:creationId xmlns:a16="http://schemas.microsoft.com/office/drawing/2014/main" xmlns="" id="{4ACE250B-7C8F-F634-E4A9-B8CC4813690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4585" t="-541" b="-1"/>
          <a:stretch/>
        </p:blipFill>
        <p:spPr>
          <a:xfrm>
            <a:off x="4514434" y="4942306"/>
            <a:ext cx="606419" cy="151275"/>
          </a:xfrm>
          <a:prstGeom prst="rect">
            <a:avLst/>
          </a:prstGeom>
        </p:spPr>
      </p:pic>
      <p:sp>
        <p:nvSpPr>
          <p:cNvPr id="297" name="직사각형 296">
            <a:extLst>
              <a:ext uri="{FF2B5EF4-FFF2-40B4-BE49-F238E27FC236}">
                <a16:creationId xmlns:a16="http://schemas.microsoft.com/office/drawing/2014/main" xmlns="" id="{7B94DEBA-047F-90B4-E4CD-0A3C04517E13}"/>
              </a:ext>
            </a:extLst>
          </p:cNvPr>
          <p:cNvSpPr/>
          <p:nvPr/>
        </p:nvSpPr>
        <p:spPr>
          <a:xfrm>
            <a:off x="4296473" y="3173738"/>
            <a:ext cx="3600000" cy="288000"/>
          </a:xfrm>
          <a:prstGeom prst="rect">
            <a:avLst/>
          </a:prstGeom>
          <a:solidFill>
            <a:srgbClr val="009A7D"/>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fontAlgn="base">
              <a:spcBef>
                <a:spcPct val="0"/>
              </a:spcBef>
              <a:spcAft>
                <a:spcPct val="0"/>
              </a:spcAft>
              <a:defRPr/>
            </a:pPr>
            <a:r>
              <a:rPr lang="en-US" altLang="ko-KR" sz="1200" dirty="0">
                <a:gradFill>
                  <a:gsLst>
                    <a:gs pos="8850">
                      <a:schemeClr val="bg1"/>
                    </a:gs>
                    <a:gs pos="25664">
                      <a:schemeClr val="bg1"/>
                    </a:gs>
                  </a:gsLst>
                  <a:lin ang="5400000" scaled="1"/>
                </a:gradFill>
                <a:latin typeface="KoPub돋움체 Bold" panose="00000800000000000000" pitchFamily="2" charset="-127"/>
                <a:ea typeface="KoPub돋움체 Bold" panose="00000800000000000000" pitchFamily="2" charset="-127"/>
              </a:rPr>
              <a:t>Operating institution</a:t>
            </a:r>
            <a:endParaRPr lang="ko-KR" altLang="en-US" sz="1200" dirty="0">
              <a:gradFill>
                <a:gsLst>
                  <a:gs pos="8850">
                    <a:schemeClr val="bg1"/>
                  </a:gs>
                  <a:gs pos="25664">
                    <a:schemeClr val="bg1"/>
                  </a:gs>
                </a:gsLst>
                <a:lin ang="5400000" scaled="1"/>
              </a:gradFill>
              <a:latin typeface="KoPub돋움체 Bold" panose="00000800000000000000" pitchFamily="2" charset="-127"/>
              <a:ea typeface="KoPub돋움체 Bold" panose="00000800000000000000" pitchFamily="2" charset="-127"/>
            </a:endParaRPr>
          </a:p>
        </p:txBody>
      </p:sp>
    </p:spTree>
    <p:extLst>
      <p:ext uri="{BB962C8B-B14F-4D97-AF65-F5344CB8AC3E}">
        <p14:creationId xmlns:p14="http://schemas.microsoft.com/office/powerpoint/2010/main" val="3117033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xmlns="" id="{4705B712-71C8-45AC-A051-0E658514C980}"/>
              </a:ext>
            </a:extLst>
          </p:cNvPr>
          <p:cNvSpPr txBox="1"/>
          <p:nvPr/>
        </p:nvSpPr>
        <p:spPr>
          <a:xfrm>
            <a:off x="10698573" y="1879005"/>
            <a:ext cx="540000" cy="1538883"/>
          </a:xfrm>
          <a:prstGeom prst="rect">
            <a:avLst/>
          </a:prstGeom>
          <a:noFill/>
          <a:ln w="63500">
            <a:noFill/>
          </a:ln>
        </p:spPr>
        <p:txBody>
          <a:bodyPr wrap="square" lIns="0" tIns="0" rIns="0" bIns="0" rtlCol="0" anchor="ctr" anchorCtr="0">
            <a:spAutoFit/>
          </a:bodyPr>
          <a:lstStyle/>
          <a:p>
            <a:pPr algn="ctr"/>
            <a:r>
              <a:rPr lang="en-US" altLang="ko-KR"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rPr>
              <a:t>Ⅳ</a:t>
            </a:r>
            <a:endParaRPr lang="ko-KR" altLang="en-US"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endParaRPr>
          </a:p>
        </p:txBody>
      </p:sp>
      <p:sp>
        <p:nvSpPr>
          <p:cNvPr id="23" name="TextBox 22">
            <a:extLst>
              <a:ext uri="{FF2B5EF4-FFF2-40B4-BE49-F238E27FC236}">
                <a16:creationId xmlns:a16="http://schemas.microsoft.com/office/drawing/2014/main" xmlns="" id="{C8628462-4020-4473-BF04-D03EFAFF8B5D}"/>
              </a:ext>
            </a:extLst>
          </p:cNvPr>
          <p:cNvSpPr txBox="1"/>
          <p:nvPr/>
        </p:nvSpPr>
        <p:spPr>
          <a:xfrm>
            <a:off x="6492475" y="3404621"/>
            <a:ext cx="4986750" cy="861774"/>
          </a:xfrm>
          <a:prstGeom prst="rect">
            <a:avLst/>
          </a:prstGeom>
          <a:noFill/>
        </p:spPr>
        <p:txBody>
          <a:bodyPr wrap="none" lIns="0" tIns="0" rIns="0" bIns="0" rtlCol="0" anchor="t" anchorCtr="0">
            <a:spAutoFit/>
          </a:bodyPr>
          <a:lstStyle/>
          <a:p>
            <a:pPr algn="r">
              <a:defRPr/>
            </a:pPr>
            <a:r>
              <a:rPr lang="en-US" altLang="ko-KR"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rPr>
              <a:t>Details of Project</a:t>
            </a:r>
            <a:endParaRPr lang="ko-KR" altLang="en-US"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endParaRPr>
          </a:p>
        </p:txBody>
      </p:sp>
      <p:grpSp>
        <p:nvGrpSpPr>
          <p:cNvPr id="3" name="그룹 2">
            <a:extLst>
              <a:ext uri="{FF2B5EF4-FFF2-40B4-BE49-F238E27FC236}">
                <a16:creationId xmlns:a16="http://schemas.microsoft.com/office/drawing/2014/main" xmlns="" id="{504127D5-97B6-0743-2E11-2614EE45CA9C}"/>
              </a:ext>
            </a:extLst>
          </p:cNvPr>
          <p:cNvGrpSpPr/>
          <p:nvPr/>
        </p:nvGrpSpPr>
        <p:grpSpPr>
          <a:xfrm>
            <a:off x="8875512" y="2798835"/>
            <a:ext cx="1468351" cy="396495"/>
            <a:chOff x="9425395" y="3703265"/>
            <a:chExt cx="1468351" cy="396495"/>
          </a:xfrm>
        </p:grpSpPr>
        <p:sp>
          <p:nvSpPr>
            <p:cNvPr id="4" name="직사각형 3">
              <a:extLst>
                <a:ext uri="{FF2B5EF4-FFF2-40B4-BE49-F238E27FC236}">
                  <a16:creationId xmlns:a16="http://schemas.microsoft.com/office/drawing/2014/main" xmlns="" id="{0CF11DE4-BC39-38CB-A4BF-827771CAEF41}"/>
                </a:ext>
              </a:extLst>
            </p:cNvPr>
            <p:cNvSpPr/>
            <p:nvPr/>
          </p:nvSpPr>
          <p:spPr>
            <a:xfrm>
              <a:off x="9425395" y="3853539"/>
              <a:ext cx="1468351" cy="246221"/>
            </a:xfrm>
            <a:prstGeom prst="rect">
              <a:avLst/>
            </a:prstGeom>
          </p:spPr>
          <p:txBody>
            <a:bodyPr wrap="none" lIns="0" tIns="0" rIns="0" bIns="0" anchor="t" anchorCtr="0">
              <a:spAutoFit/>
            </a:bodyPr>
            <a:lstStyle/>
            <a:p>
              <a:pPr algn="r" fontAlgn="ctr">
                <a:defRPr/>
              </a:pPr>
              <a:r>
                <a:rPr lang="en-US" altLang="ko-KR" sz="1600" dirty="0">
                  <a:gradFill>
                    <a:gsLst>
                      <a:gs pos="13274">
                        <a:srgbClr val="1B56D9"/>
                      </a:gs>
                      <a:gs pos="29000">
                        <a:srgbClr val="1B56D9"/>
                      </a:gs>
                    </a:gsLst>
                    <a:lin ang="16200000" scaled="1"/>
                  </a:gradFill>
                  <a:latin typeface="KoPub돋움체 Bold" panose="00000800000000000000" pitchFamily="2" charset="-127"/>
                  <a:ea typeface="KoPub돋움체 Bold" panose="00000800000000000000" pitchFamily="2" charset="-127"/>
                </a:rPr>
                <a:t>C/H/A/P/T/E/R</a:t>
              </a:r>
            </a:p>
          </p:txBody>
        </p:sp>
        <p:grpSp>
          <p:nvGrpSpPr>
            <p:cNvPr id="5" name="그룹 4">
              <a:extLst>
                <a:ext uri="{FF2B5EF4-FFF2-40B4-BE49-F238E27FC236}">
                  <a16:creationId xmlns:a16="http://schemas.microsoft.com/office/drawing/2014/main" xmlns="" id="{2E653915-C037-AFB0-B40B-AE7F8EF5817A}"/>
                </a:ext>
              </a:extLst>
            </p:cNvPr>
            <p:cNvGrpSpPr/>
            <p:nvPr/>
          </p:nvGrpSpPr>
          <p:grpSpPr>
            <a:xfrm>
              <a:off x="9453563" y="3703265"/>
              <a:ext cx="1440182" cy="45719"/>
              <a:chOff x="7668457" y="3680441"/>
              <a:chExt cx="3081723" cy="36000"/>
            </a:xfrm>
          </p:grpSpPr>
          <p:sp>
            <p:nvSpPr>
              <p:cNvPr id="6" name="사각형: 둥근 모서리 83">
                <a:extLst>
                  <a:ext uri="{FF2B5EF4-FFF2-40B4-BE49-F238E27FC236}">
                    <a16:creationId xmlns:a16="http://schemas.microsoft.com/office/drawing/2014/main" xmlns="" id="{8CEAA65B-5F74-B8B3-C5D4-C4DE91841571}"/>
                  </a:ext>
                </a:extLst>
              </p:cNvPr>
              <p:cNvSpPr/>
              <p:nvPr/>
            </p:nvSpPr>
            <p:spPr>
              <a:xfrm>
                <a:off x="9290202" y="3680441"/>
                <a:ext cx="378815" cy="36000"/>
              </a:xfrm>
              <a:prstGeom prst="roundRect">
                <a:avLst/>
              </a:prstGeom>
              <a:solidFill>
                <a:srgbClr val="1B5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사각형: 둥근 모서리 84">
                <a:extLst>
                  <a:ext uri="{FF2B5EF4-FFF2-40B4-BE49-F238E27FC236}">
                    <a16:creationId xmlns:a16="http://schemas.microsoft.com/office/drawing/2014/main" xmlns="" id="{35FDD8BB-7B73-BB34-519C-9914953D1400}"/>
                  </a:ext>
                </a:extLst>
              </p:cNvPr>
              <p:cNvSpPr/>
              <p:nvPr/>
            </p:nvSpPr>
            <p:spPr>
              <a:xfrm>
                <a:off x="9830784"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사각형: 둥근 모서리 85">
                <a:extLst>
                  <a:ext uri="{FF2B5EF4-FFF2-40B4-BE49-F238E27FC236}">
                    <a16:creationId xmlns:a16="http://schemas.microsoft.com/office/drawing/2014/main" xmlns="" id="{7194FCF1-1518-8B21-6B2E-53F66F84A0A7}"/>
                  </a:ext>
                </a:extLst>
              </p:cNvPr>
              <p:cNvSpPr/>
              <p:nvPr/>
            </p:nvSpPr>
            <p:spPr>
              <a:xfrm>
                <a:off x="10371365"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사각형: 둥근 모서리 86">
                <a:extLst>
                  <a:ext uri="{FF2B5EF4-FFF2-40B4-BE49-F238E27FC236}">
                    <a16:creationId xmlns:a16="http://schemas.microsoft.com/office/drawing/2014/main" xmlns="" id="{A1CB5F4F-CCCD-EA2F-17E3-3EC23DE2529A}"/>
                  </a:ext>
                </a:extLst>
              </p:cNvPr>
              <p:cNvSpPr/>
              <p:nvPr/>
            </p:nvSpPr>
            <p:spPr>
              <a:xfrm>
                <a:off x="8209039"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사각형: 둥근 모서리 87">
                <a:extLst>
                  <a:ext uri="{FF2B5EF4-FFF2-40B4-BE49-F238E27FC236}">
                    <a16:creationId xmlns:a16="http://schemas.microsoft.com/office/drawing/2014/main" xmlns="" id="{AF93C36D-91E6-8ABF-5A7A-CFEAB758E6A4}"/>
                  </a:ext>
                </a:extLst>
              </p:cNvPr>
              <p:cNvSpPr/>
              <p:nvPr/>
            </p:nvSpPr>
            <p:spPr>
              <a:xfrm>
                <a:off x="8749620"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사각형: 둥근 모서리 86">
                <a:extLst>
                  <a:ext uri="{FF2B5EF4-FFF2-40B4-BE49-F238E27FC236}">
                    <a16:creationId xmlns:a16="http://schemas.microsoft.com/office/drawing/2014/main" xmlns="" id="{346B5D74-35A6-9122-ECBF-4AA65A29632A}"/>
                  </a:ext>
                </a:extLst>
              </p:cNvPr>
              <p:cNvSpPr/>
              <p:nvPr/>
            </p:nvSpPr>
            <p:spPr>
              <a:xfrm>
                <a:off x="7668457"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 name="직사각형 1">
            <a:extLst>
              <a:ext uri="{FF2B5EF4-FFF2-40B4-BE49-F238E27FC236}">
                <a16:creationId xmlns:a16="http://schemas.microsoft.com/office/drawing/2014/main" xmlns="" id="{1FC16BFB-9D08-07A5-8221-C019B441A840}"/>
              </a:ext>
            </a:extLst>
          </p:cNvPr>
          <p:cNvSpPr/>
          <p:nvPr/>
        </p:nvSpPr>
        <p:spPr>
          <a:xfrm>
            <a:off x="6033028" y="5356242"/>
            <a:ext cx="5469447" cy="830997"/>
          </a:xfrm>
          <a:prstGeom prst="rect">
            <a:avLst/>
          </a:prstGeom>
        </p:spPr>
        <p:txBody>
          <a:bodyPr wrap="none" lIns="0" tIns="0" rIns="0" bIns="0" anchor="t" anchorCtr="0">
            <a:spAutoFit/>
          </a:bodyPr>
          <a:lstStyle/>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2022</a:t>
            </a:r>
            <a:r>
              <a:rPr lang="ko-KR" altLang="en-US"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 </a:t>
            </a: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Report on the Start of the </a:t>
            </a:r>
          </a:p>
          <a:p>
            <a:pPr algn="r" fontAlgn="ctr">
              <a:defRPr/>
            </a:pP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Demonstration Project on Digital Logistics Service</a:t>
            </a:r>
            <a:endParaRPr lang="ko-KR" altLang="en-US"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for the Ministry of Land, Infrastructure and Transport</a:t>
            </a:r>
            <a:endPar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p:txBody>
      </p:sp>
      <p:cxnSp>
        <p:nvCxnSpPr>
          <p:cNvPr id="12" name="직선 연결선 11">
            <a:extLst>
              <a:ext uri="{FF2B5EF4-FFF2-40B4-BE49-F238E27FC236}">
                <a16:creationId xmlns:a16="http://schemas.microsoft.com/office/drawing/2014/main" xmlns="" id="{C90013FE-8A09-2BCE-78A3-D22F8E7D58B3}"/>
              </a:ext>
            </a:extLst>
          </p:cNvPr>
          <p:cNvCxnSpPr>
            <a:cxnSpLocks/>
          </p:cNvCxnSpPr>
          <p:nvPr/>
        </p:nvCxnSpPr>
        <p:spPr>
          <a:xfrm>
            <a:off x="8694475" y="5247055"/>
            <a:ext cx="2808000" cy="0"/>
          </a:xfrm>
          <a:prstGeom prst="line">
            <a:avLst/>
          </a:prstGeom>
          <a:ln w="12700">
            <a:solidFill>
              <a:srgbClr val="1B56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8754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직사각형 280">
            <a:extLst>
              <a:ext uri="{FF2B5EF4-FFF2-40B4-BE49-F238E27FC236}">
                <a16:creationId xmlns:a16="http://schemas.microsoft.com/office/drawing/2014/main" xmlns="" id="{E768D6DF-DE88-C371-227E-F5571E01D6E4}"/>
              </a:ext>
            </a:extLst>
          </p:cNvPr>
          <p:cNvSpPr/>
          <p:nvPr/>
        </p:nvSpPr>
        <p:spPr>
          <a:xfrm>
            <a:off x="1310501" y="1515316"/>
            <a:ext cx="10484367" cy="4928683"/>
          </a:xfrm>
          <a:prstGeom prst="rect">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sp>
        <p:nvSpPr>
          <p:cNvPr id="291" name="직사각형 290">
            <a:extLst>
              <a:ext uri="{FF2B5EF4-FFF2-40B4-BE49-F238E27FC236}">
                <a16:creationId xmlns:a16="http://schemas.microsoft.com/office/drawing/2014/main" xmlns="" id="{31A8474E-75A0-4526-8255-B41217558017}"/>
              </a:ext>
            </a:extLst>
          </p:cNvPr>
          <p:cNvSpPr/>
          <p:nvPr/>
        </p:nvSpPr>
        <p:spPr>
          <a:xfrm>
            <a:off x="7674760" y="1519742"/>
            <a:ext cx="2084952"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sp>
        <p:nvSpPr>
          <p:cNvPr id="289" name="직사각형 288">
            <a:extLst>
              <a:ext uri="{FF2B5EF4-FFF2-40B4-BE49-F238E27FC236}">
                <a16:creationId xmlns:a16="http://schemas.microsoft.com/office/drawing/2014/main" xmlns="" id="{76115D89-CF66-D1BA-FF1B-5CB9632A3C9A}"/>
              </a:ext>
            </a:extLst>
          </p:cNvPr>
          <p:cNvSpPr/>
          <p:nvPr/>
        </p:nvSpPr>
        <p:spPr>
          <a:xfrm>
            <a:off x="3481023" y="1519742"/>
            <a:ext cx="1036044"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sp>
        <p:nvSpPr>
          <p:cNvPr id="285" name="직사각형 284">
            <a:extLst>
              <a:ext uri="{FF2B5EF4-FFF2-40B4-BE49-F238E27FC236}">
                <a16:creationId xmlns:a16="http://schemas.microsoft.com/office/drawing/2014/main" xmlns="" id="{9891CFB0-E634-31F6-09F7-E8A76712F136}"/>
              </a:ext>
            </a:extLst>
          </p:cNvPr>
          <p:cNvSpPr/>
          <p:nvPr/>
        </p:nvSpPr>
        <p:spPr>
          <a:xfrm>
            <a:off x="5577891" y="1519742"/>
            <a:ext cx="1036044"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sp>
        <p:nvSpPr>
          <p:cNvPr id="277" name="직사각형 276">
            <a:extLst>
              <a:ext uri="{FF2B5EF4-FFF2-40B4-BE49-F238E27FC236}">
                <a16:creationId xmlns:a16="http://schemas.microsoft.com/office/drawing/2014/main" xmlns="" id="{350E024C-FFE7-8AC6-F450-6038C591E4DC}"/>
              </a:ext>
            </a:extLst>
          </p:cNvPr>
          <p:cNvSpPr/>
          <p:nvPr/>
        </p:nvSpPr>
        <p:spPr>
          <a:xfrm>
            <a:off x="10819955" y="1519742"/>
            <a:ext cx="1036044"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sp>
        <p:nvSpPr>
          <p:cNvPr id="275" name="직사각형 274">
            <a:extLst>
              <a:ext uri="{FF2B5EF4-FFF2-40B4-BE49-F238E27FC236}">
                <a16:creationId xmlns:a16="http://schemas.microsoft.com/office/drawing/2014/main" xmlns="" id="{CD77FAE0-D6E1-E6CD-36D0-8450733211FF}"/>
              </a:ext>
            </a:extLst>
          </p:cNvPr>
          <p:cNvSpPr/>
          <p:nvPr/>
        </p:nvSpPr>
        <p:spPr>
          <a:xfrm>
            <a:off x="1371630" y="1519742"/>
            <a:ext cx="1036044"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pic>
        <p:nvPicPr>
          <p:cNvPr id="301" name="그래픽 300">
            <a:extLst>
              <a:ext uri="{FF2B5EF4-FFF2-40B4-BE49-F238E27FC236}">
                <a16:creationId xmlns:a16="http://schemas.microsoft.com/office/drawing/2014/main" xmlns="" id="{029F919A-6959-F79E-585C-C6D6B962825B}"/>
              </a:ext>
            </a:extLst>
          </p:cNvPr>
          <p:cNvPicPr>
            <a:picLocks noChangeAspect="1"/>
          </p:cNvPicPr>
          <p:nvPr/>
        </p:nvPicPr>
        <p:blipFill rotWithShape="1">
          <a:blip r:embed="rId3">
            <a:alphaModFix amt="47000"/>
            <a:duotone>
              <a:schemeClr val="accent5">
                <a:shade val="45000"/>
                <a:satMod val="135000"/>
              </a:schemeClr>
              <a:prstClr val="white"/>
            </a:duotone>
            <a:extLst>
              <a:ext uri="{96DAC541-7B7A-43D3-8B79-37D633B846F1}">
                <asvg:svgBlip xmlns:asvg="http://schemas.microsoft.com/office/drawing/2016/SVG/main" xmlns="" r:embed="rId4"/>
              </a:ext>
            </a:extLst>
          </a:blip>
          <a:srcRect l="1" t="-1784" r="-601" b="1784"/>
          <a:stretch/>
        </p:blipFill>
        <p:spPr>
          <a:xfrm>
            <a:off x="1371630" y="5329180"/>
            <a:ext cx="4823082" cy="1114819"/>
          </a:xfrm>
          <a:prstGeom prst="rect">
            <a:avLst/>
          </a:prstGeom>
        </p:spPr>
      </p:pic>
      <p:cxnSp>
        <p:nvCxnSpPr>
          <p:cNvPr id="246" name="직선 연결선 245">
            <a:extLst>
              <a:ext uri="{FF2B5EF4-FFF2-40B4-BE49-F238E27FC236}">
                <a16:creationId xmlns:a16="http://schemas.microsoft.com/office/drawing/2014/main" xmlns="" id="{E93A4790-BFB3-390B-477A-9BA60FC6A310}"/>
              </a:ext>
            </a:extLst>
          </p:cNvPr>
          <p:cNvCxnSpPr>
            <a:cxnSpLocks/>
          </p:cNvCxnSpPr>
          <p:nvPr/>
        </p:nvCxnSpPr>
        <p:spPr>
          <a:xfrm>
            <a:off x="1393814" y="3161160"/>
            <a:ext cx="10440000" cy="0"/>
          </a:xfrm>
          <a:prstGeom prst="line">
            <a:avLst/>
          </a:prstGeom>
          <a:ln w="190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47" name="직선 연결선 246">
            <a:extLst>
              <a:ext uri="{FF2B5EF4-FFF2-40B4-BE49-F238E27FC236}">
                <a16:creationId xmlns:a16="http://schemas.microsoft.com/office/drawing/2014/main" xmlns="" id="{B5BF5EF5-9BC3-41AD-0BE4-166A4ED5FBDF}"/>
              </a:ext>
            </a:extLst>
          </p:cNvPr>
          <p:cNvCxnSpPr>
            <a:cxnSpLocks/>
          </p:cNvCxnSpPr>
          <p:nvPr/>
        </p:nvCxnSpPr>
        <p:spPr>
          <a:xfrm>
            <a:off x="1393814" y="4802579"/>
            <a:ext cx="10440000" cy="0"/>
          </a:xfrm>
          <a:prstGeom prst="line">
            <a:avLst/>
          </a:prstGeom>
          <a:ln w="190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90" name="사각형: 둥근 위쪽 모서리 289">
            <a:extLst>
              <a:ext uri="{FF2B5EF4-FFF2-40B4-BE49-F238E27FC236}">
                <a16:creationId xmlns:a16="http://schemas.microsoft.com/office/drawing/2014/main" xmlns="" id="{DA4EE86B-7115-C18B-8F91-70D4BC64DDA3}"/>
              </a:ext>
            </a:extLst>
          </p:cNvPr>
          <p:cNvSpPr/>
          <p:nvPr/>
        </p:nvSpPr>
        <p:spPr>
          <a:xfrm>
            <a:off x="7674760" y="1223687"/>
            <a:ext cx="2084400"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’22.04.~06.</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88" name="사각형: 둥근 위쪽 모서리 287">
            <a:extLst>
              <a:ext uri="{FF2B5EF4-FFF2-40B4-BE49-F238E27FC236}">
                <a16:creationId xmlns:a16="http://schemas.microsoft.com/office/drawing/2014/main" xmlns="" id="{D9589ED3-8F6D-8ABC-CA9C-F34E1DA26055}"/>
              </a:ext>
            </a:extLst>
          </p:cNvPr>
          <p:cNvSpPr/>
          <p:nvPr/>
        </p:nvSpPr>
        <p:spPr>
          <a:xfrm>
            <a:off x="3481023" y="1223687"/>
            <a:ext cx="1036800"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’21.10.</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86" name="사각형: 둥근 위쪽 모서리 285">
            <a:extLst>
              <a:ext uri="{FF2B5EF4-FFF2-40B4-BE49-F238E27FC236}">
                <a16:creationId xmlns:a16="http://schemas.microsoft.com/office/drawing/2014/main" xmlns="" id="{B617A2A5-A03F-1D5D-AFD8-DEEFD5DF43D5}"/>
              </a:ext>
            </a:extLst>
          </p:cNvPr>
          <p:cNvSpPr/>
          <p:nvPr/>
        </p:nvSpPr>
        <p:spPr>
          <a:xfrm>
            <a:off x="4542744" y="1223687"/>
            <a:ext cx="1010227"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’22.01.</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84" name="사각형: 둥근 위쪽 모서리 283">
            <a:extLst>
              <a:ext uri="{FF2B5EF4-FFF2-40B4-BE49-F238E27FC236}">
                <a16:creationId xmlns:a16="http://schemas.microsoft.com/office/drawing/2014/main" xmlns="" id="{66ED516F-6836-7977-EC1F-46C4EB16C746}"/>
              </a:ext>
            </a:extLst>
          </p:cNvPr>
          <p:cNvSpPr/>
          <p:nvPr/>
        </p:nvSpPr>
        <p:spPr>
          <a:xfrm>
            <a:off x="5577891" y="1223687"/>
            <a:ext cx="1036800"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’22.02.</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82" name="사각형: 둥근 위쪽 모서리 281">
            <a:extLst>
              <a:ext uri="{FF2B5EF4-FFF2-40B4-BE49-F238E27FC236}">
                <a16:creationId xmlns:a16="http://schemas.microsoft.com/office/drawing/2014/main" xmlns="" id="{2413937A-8AF9-6701-AFFD-EBFD0B91228A}"/>
              </a:ext>
            </a:extLst>
          </p:cNvPr>
          <p:cNvSpPr/>
          <p:nvPr/>
        </p:nvSpPr>
        <p:spPr>
          <a:xfrm>
            <a:off x="6639234" y="1223687"/>
            <a:ext cx="1010227"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’22.03.</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80" name="사각형: 둥근 위쪽 모서리 279">
            <a:extLst>
              <a:ext uri="{FF2B5EF4-FFF2-40B4-BE49-F238E27FC236}">
                <a16:creationId xmlns:a16="http://schemas.microsoft.com/office/drawing/2014/main" xmlns="" id="{727F9266-C3A2-DEBC-3E51-B3A6361AB747}"/>
              </a:ext>
            </a:extLst>
          </p:cNvPr>
          <p:cNvSpPr/>
          <p:nvPr/>
        </p:nvSpPr>
        <p:spPr>
          <a:xfrm>
            <a:off x="2439612" y="1223687"/>
            <a:ext cx="1010227"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’21.10.</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78" name="사각형: 둥근 위쪽 모서리 277">
            <a:extLst>
              <a:ext uri="{FF2B5EF4-FFF2-40B4-BE49-F238E27FC236}">
                <a16:creationId xmlns:a16="http://schemas.microsoft.com/office/drawing/2014/main" xmlns="" id="{7B1BF4CD-3A30-B582-989E-8EC04EAF8399}"/>
              </a:ext>
            </a:extLst>
          </p:cNvPr>
          <p:cNvSpPr/>
          <p:nvPr/>
        </p:nvSpPr>
        <p:spPr>
          <a:xfrm>
            <a:off x="9784066" y="1223687"/>
            <a:ext cx="1010227"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’22.07.</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76" name="사각형: 둥근 위쪽 모서리 275">
            <a:extLst>
              <a:ext uri="{FF2B5EF4-FFF2-40B4-BE49-F238E27FC236}">
                <a16:creationId xmlns:a16="http://schemas.microsoft.com/office/drawing/2014/main" xmlns="" id="{89CED8D1-B71F-A2F1-90AE-D5F1E75747DF}"/>
              </a:ext>
            </a:extLst>
          </p:cNvPr>
          <p:cNvSpPr/>
          <p:nvPr/>
        </p:nvSpPr>
        <p:spPr>
          <a:xfrm>
            <a:off x="10819199" y="1223687"/>
            <a:ext cx="1036800"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’22.08.</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74" name="사각형: 둥근 위쪽 모서리 273">
            <a:extLst>
              <a:ext uri="{FF2B5EF4-FFF2-40B4-BE49-F238E27FC236}">
                <a16:creationId xmlns:a16="http://schemas.microsoft.com/office/drawing/2014/main" xmlns="" id="{A2E59AC8-58C5-A71E-FA00-9EE9ABF668ED}"/>
              </a:ext>
            </a:extLst>
          </p:cNvPr>
          <p:cNvSpPr/>
          <p:nvPr/>
        </p:nvSpPr>
        <p:spPr>
          <a:xfrm>
            <a:off x="1371629" y="1223687"/>
            <a:ext cx="1036800"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’21.07.</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112" name="제목 1">
            <a:extLst>
              <a:ext uri="{FF2B5EF4-FFF2-40B4-BE49-F238E27FC236}">
                <a16:creationId xmlns:a16="http://schemas.microsoft.com/office/drawing/2014/main" xmlns="" id="{C5F66A87-375F-4990-B415-F9AE6FF106AC}"/>
              </a:ext>
            </a:extLst>
          </p:cNvPr>
          <p:cNvSpPr txBox="1">
            <a:spLocks/>
          </p:cNvSpPr>
          <p:nvPr/>
        </p:nvSpPr>
        <p:spPr>
          <a:xfrm>
            <a:off x="1153938" y="548314"/>
            <a:ext cx="1014701"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Timeline</a:t>
            </a:r>
            <a:endParaRPr lang="ko-KR" altLang="en-US"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endParaRPr>
          </a:p>
        </p:txBody>
      </p:sp>
      <p:sp>
        <p:nvSpPr>
          <p:cNvPr id="36" name="TextBox 35">
            <a:extLst>
              <a:ext uri="{FF2B5EF4-FFF2-40B4-BE49-F238E27FC236}">
                <a16:creationId xmlns:a16="http://schemas.microsoft.com/office/drawing/2014/main" xmlns="" id="{0A1A3CA1-4A89-4760-B84F-255E3BAE12E4}"/>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01</a:t>
            </a:r>
          </a:p>
        </p:txBody>
      </p:sp>
      <p:grpSp>
        <p:nvGrpSpPr>
          <p:cNvPr id="141" name="그룹 140">
            <a:extLst>
              <a:ext uri="{FF2B5EF4-FFF2-40B4-BE49-F238E27FC236}">
                <a16:creationId xmlns:a16="http://schemas.microsoft.com/office/drawing/2014/main" xmlns="" id="{2DDC1DCA-D02B-3F48-1BE3-C7379CA90A04}"/>
              </a:ext>
            </a:extLst>
          </p:cNvPr>
          <p:cNvGrpSpPr/>
          <p:nvPr/>
        </p:nvGrpSpPr>
        <p:grpSpPr>
          <a:xfrm>
            <a:off x="101497" y="3177158"/>
            <a:ext cx="1529265" cy="1519550"/>
            <a:chOff x="5475297" y="2075182"/>
            <a:chExt cx="1693571" cy="1536597"/>
          </a:xfrm>
        </p:grpSpPr>
        <p:sp>
          <p:nvSpPr>
            <p:cNvPr id="142" name="사각형: 둥근 위쪽 모서리 141">
              <a:extLst>
                <a:ext uri="{FF2B5EF4-FFF2-40B4-BE49-F238E27FC236}">
                  <a16:creationId xmlns:a16="http://schemas.microsoft.com/office/drawing/2014/main" xmlns="" id="{FB6A21BE-B3FC-9917-D555-EB64E163364E}"/>
                </a:ext>
              </a:extLst>
            </p:cNvPr>
            <p:cNvSpPr/>
            <p:nvPr/>
          </p:nvSpPr>
          <p:spPr>
            <a:xfrm rot="16200000">
              <a:off x="5553780" y="2266885"/>
              <a:ext cx="1536597" cy="1153192"/>
            </a:xfrm>
            <a:prstGeom prst="round2SameRect">
              <a:avLst>
                <a:gd name="adj1" fmla="val 8077"/>
                <a:gd name="adj2" fmla="val 0"/>
              </a:avLst>
            </a:prstGeom>
            <a:gradFill>
              <a:gsLst>
                <a:gs pos="93000">
                  <a:srgbClr val="00CCA3"/>
                </a:gs>
                <a:gs pos="100000">
                  <a:srgbClr val="007A6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6 Bold" panose="020B0703030302020204" pitchFamily="34" charset="-127"/>
                <a:ea typeface="에스코어 드림 6 Bold" panose="020B0703030302020204" pitchFamily="34" charset="-127"/>
              </a:endParaRPr>
            </a:p>
          </p:txBody>
        </p:sp>
        <p:grpSp>
          <p:nvGrpSpPr>
            <p:cNvPr id="143" name="그룹 142">
              <a:extLst>
                <a:ext uri="{FF2B5EF4-FFF2-40B4-BE49-F238E27FC236}">
                  <a16:creationId xmlns:a16="http://schemas.microsoft.com/office/drawing/2014/main" xmlns="" id="{5AF6B6C0-8093-F7AF-C3A9-82DE86E9CFF3}"/>
                </a:ext>
              </a:extLst>
            </p:cNvPr>
            <p:cNvGrpSpPr/>
            <p:nvPr/>
          </p:nvGrpSpPr>
          <p:grpSpPr>
            <a:xfrm>
              <a:off x="5475297" y="2264309"/>
              <a:ext cx="1693571" cy="1123219"/>
              <a:chOff x="5475297" y="2297542"/>
              <a:chExt cx="1693571" cy="1145106"/>
            </a:xfrm>
          </p:grpSpPr>
          <p:sp>
            <p:nvSpPr>
              <p:cNvPr id="144" name="TextBox 143">
                <a:extLst>
                  <a:ext uri="{FF2B5EF4-FFF2-40B4-BE49-F238E27FC236}">
                    <a16:creationId xmlns:a16="http://schemas.microsoft.com/office/drawing/2014/main" xmlns="" id="{CD048D80-D9F0-E625-4D72-57A341F3D27D}"/>
                  </a:ext>
                </a:extLst>
              </p:cNvPr>
              <p:cNvSpPr txBox="1"/>
              <p:nvPr/>
            </p:nvSpPr>
            <p:spPr>
              <a:xfrm>
                <a:off x="5475297" y="3061895"/>
                <a:ext cx="1693571" cy="380753"/>
              </a:xfrm>
              <a:prstGeom prst="rect">
                <a:avLst/>
              </a:prstGeom>
              <a:noFill/>
            </p:spPr>
            <p:txBody>
              <a:bodyPr wrap="none" lIns="0" tIns="0" rIns="0" bIns="0" rtlCol="0" anchor="t" anchorCtr="0">
                <a:spAutoFit/>
              </a:bodyPr>
              <a:lstStyle/>
              <a:p>
                <a:pPr marL="0" marR="0" lvl="0" indent="0" algn="ctr" defTabSz="914400" rtl="0" eaLnBrk="1" fontAlgn="base" latinLnBrk="1" hangingPunct="1">
                  <a:spcBef>
                    <a:spcPts val="0"/>
                  </a:spcBef>
                  <a:spcAft>
                    <a:spcPts val="0"/>
                  </a:spcAft>
                  <a:buClrTx/>
                  <a:buSzTx/>
                  <a:buFontTx/>
                  <a:buNone/>
                  <a:tabLst/>
                  <a:defRPr/>
                </a:pPr>
                <a:r>
                  <a:rPr kumimoji="0" lang="en-US" altLang="ko-KR" sz="1200" b="0" i="0" u="none" strike="noStrike" kern="1200" cap="none" spc="0" normalizeH="0" baseline="0" noProof="0" dirty="0">
                    <a:ln>
                      <a:solidFill>
                        <a:srgbClr val="00B0F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rPr>
                  <a:t>joint Distribution </a:t>
                </a:r>
              </a:p>
              <a:p>
                <a:pPr marL="0" marR="0" lvl="0" indent="0" algn="ctr" defTabSz="914400" rtl="0" eaLnBrk="1" fontAlgn="base" latinLnBrk="1" hangingPunct="1">
                  <a:spcBef>
                    <a:spcPts val="0"/>
                  </a:spcBef>
                  <a:spcAft>
                    <a:spcPts val="0"/>
                  </a:spcAft>
                  <a:buClrTx/>
                  <a:buSzTx/>
                  <a:buFontTx/>
                  <a:buNone/>
                  <a:tabLst/>
                  <a:defRPr/>
                </a:pPr>
                <a:r>
                  <a:rPr kumimoji="0" lang="en-US" altLang="ko-KR" sz="1200" b="0" i="0" u="none" strike="noStrike" kern="1200" cap="none" spc="0" normalizeH="0" baseline="0" noProof="0" dirty="0">
                    <a:ln>
                      <a:solidFill>
                        <a:srgbClr val="00B0F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rPr>
                  <a:t>in Our Neighborhood</a:t>
                </a:r>
                <a:endParaRPr kumimoji="0" lang="ko-KR" altLang="en-US" sz="1200" b="0" i="0" u="none" strike="noStrike" kern="1200" cap="none" spc="0" normalizeH="0" baseline="0" noProof="0" dirty="0">
                  <a:ln>
                    <a:solidFill>
                      <a:srgbClr val="00B0F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endParaRPr>
              </a:p>
            </p:txBody>
          </p:sp>
          <p:pic>
            <p:nvPicPr>
              <p:cNvPr id="145" name="그래픽 171">
                <a:extLst>
                  <a:ext uri="{FF2B5EF4-FFF2-40B4-BE49-F238E27FC236}">
                    <a16:creationId xmlns:a16="http://schemas.microsoft.com/office/drawing/2014/main" xmlns="" id="{D68D7708-78E0-7FFC-16EF-ED513A77F08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flipH="1">
                <a:off x="5960242" y="2297542"/>
                <a:ext cx="723669" cy="638548"/>
              </a:xfrm>
              <a:prstGeom prst="rect">
                <a:avLst/>
              </a:prstGeom>
            </p:spPr>
          </p:pic>
        </p:grpSp>
      </p:grpSp>
      <p:sp>
        <p:nvSpPr>
          <p:cNvPr id="55" name="화살표: 위쪽/아래쪽 54">
            <a:extLst>
              <a:ext uri="{FF2B5EF4-FFF2-40B4-BE49-F238E27FC236}">
                <a16:creationId xmlns:a16="http://schemas.microsoft.com/office/drawing/2014/main" xmlns="" id="{F6283374-6BD3-4B19-262C-B91B05468CF3}"/>
              </a:ext>
            </a:extLst>
          </p:cNvPr>
          <p:cNvSpPr/>
          <p:nvPr/>
        </p:nvSpPr>
        <p:spPr>
          <a:xfrm>
            <a:off x="6700583" y="3177158"/>
            <a:ext cx="205282" cy="1625420"/>
          </a:xfrm>
          <a:prstGeom prst="upDownArrow">
            <a:avLst/>
          </a:prstGeom>
          <a:gradFill>
            <a:gsLst>
              <a:gs pos="51000">
                <a:srgbClr val="00B0F0"/>
              </a:gs>
              <a:gs pos="50000">
                <a:srgbClr val="00CCA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61" name="화살표: 위쪽/아래쪽 60">
            <a:extLst>
              <a:ext uri="{FF2B5EF4-FFF2-40B4-BE49-F238E27FC236}">
                <a16:creationId xmlns:a16="http://schemas.microsoft.com/office/drawing/2014/main" xmlns="" id="{552E4947-77C4-14E0-8CC7-3CB5AC205165}"/>
              </a:ext>
            </a:extLst>
          </p:cNvPr>
          <p:cNvSpPr/>
          <p:nvPr/>
        </p:nvSpPr>
        <p:spPr>
          <a:xfrm>
            <a:off x="7775904" y="3161163"/>
            <a:ext cx="190029" cy="1641236"/>
          </a:xfrm>
          <a:prstGeom prst="upDownArrow">
            <a:avLst/>
          </a:prstGeom>
          <a:gradFill>
            <a:gsLst>
              <a:gs pos="50000">
                <a:srgbClr val="00B0F0"/>
              </a:gs>
              <a:gs pos="51000">
                <a:srgbClr val="0073D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62" name="화살표: 위쪽/아래쪽 61">
            <a:extLst>
              <a:ext uri="{FF2B5EF4-FFF2-40B4-BE49-F238E27FC236}">
                <a16:creationId xmlns:a16="http://schemas.microsoft.com/office/drawing/2014/main" xmlns="" id="{E81DC805-49CF-E095-4D49-218F27167329}"/>
              </a:ext>
            </a:extLst>
          </p:cNvPr>
          <p:cNvSpPr/>
          <p:nvPr/>
        </p:nvSpPr>
        <p:spPr>
          <a:xfrm>
            <a:off x="8813476" y="3180210"/>
            <a:ext cx="183587" cy="1622367"/>
          </a:xfrm>
          <a:prstGeom prst="upDownArrow">
            <a:avLst/>
          </a:prstGeom>
          <a:gradFill>
            <a:gsLst>
              <a:gs pos="51000">
                <a:srgbClr val="00B0F0"/>
              </a:gs>
              <a:gs pos="50000">
                <a:srgbClr val="00CCA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67" name="화살표: 위쪽/아래쪽 66">
            <a:extLst>
              <a:ext uri="{FF2B5EF4-FFF2-40B4-BE49-F238E27FC236}">
                <a16:creationId xmlns:a16="http://schemas.microsoft.com/office/drawing/2014/main" xmlns="" id="{A2CD2C15-072D-CFC0-38E0-95C451E61D61}"/>
              </a:ext>
            </a:extLst>
          </p:cNvPr>
          <p:cNvSpPr/>
          <p:nvPr/>
        </p:nvSpPr>
        <p:spPr>
          <a:xfrm>
            <a:off x="10930940" y="3149838"/>
            <a:ext cx="180000" cy="1641600"/>
          </a:xfrm>
          <a:prstGeom prst="upDownArrow">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74" name="사각형: 둥근 위쪽 모서리 141">
            <a:extLst>
              <a:ext uri="{FF2B5EF4-FFF2-40B4-BE49-F238E27FC236}">
                <a16:creationId xmlns:a16="http://schemas.microsoft.com/office/drawing/2014/main" xmlns="" id="{FB6A21BE-B3FC-9917-D555-EB64E163364E}"/>
              </a:ext>
            </a:extLst>
          </p:cNvPr>
          <p:cNvSpPr/>
          <p:nvPr/>
        </p:nvSpPr>
        <p:spPr>
          <a:xfrm rot="16200000">
            <a:off x="1552657" y="1395518"/>
            <a:ext cx="4877884" cy="5180975"/>
          </a:xfrm>
          <a:prstGeom prst="round2SameRect">
            <a:avLst>
              <a:gd name="adj1" fmla="val 4105"/>
              <a:gd name="adj2" fmla="val 3326"/>
            </a:avLst>
          </a:prstGeom>
          <a:solidFill>
            <a:srgbClr val="FFFFCC">
              <a:alpha val="69000"/>
            </a:srgbClr>
          </a:solidFill>
          <a:ln w="28575">
            <a:solidFill>
              <a:srgbClr val="004B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6 Bold" panose="020B0703030302020204" pitchFamily="34" charset="-127"/>
              <a:ea typeface="에스코어 드림 6 Bold" panose="020B0703030302020204" pitchFamily="34" charset="-127"/>
            </a:endParaRPr>
          </a:p>
        </p:txBody>
      </p:sp>
      <p:sp>
        <p:nvSpPr>
          <p:cNvPr id="77" name="화살표: 위쪽/아래쪽 76">
            <a:extLst>
              <a:ext uri="{FF2B5EF4-FFF2-40B4-BE49-F238E27FC236}">
                <a16:creationId xmlns:a16="http://schemas.microsoft.com/office/drawing/2014/main" xmlns="" id="{AD9C4BD7-960D-AD43-DABD-BF9245B7C6C6}"/>
              </a:ext>
            </a:extLst>
          </p:cNvPr>
          <p:cNvSpPr/>
          <p:nvPr/>
        </p:nvSpPr>
        <p:spPr>
          <a:xfrm>
            <a:off x="9894899" y="3149838"/>
            <a:ext cx="180000" cy="1641600"/>
          </a:xfrm>
          <a:prstGeom prst="upDownArrow">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248" name="원형: 비어 있음 138">
            <a:extLst>
              <a:ext uri="{FF2B5EF4-FFF2-40B4-BE49-F238E27FC236}">
                <a16:creationId xmlns:a16="http://schemas.microsoft.com/office/drawing/2014/main" xmlns="" id="{18668D5B-436A-EB76-FB0F-90782AFECE49}"/>
              </a:ext>
            </a:extLst>
          </p:cNvPr>
          <p:cNvSpPr/>
          <p:nvPr/>
        </p:nvSpPr>
        <p:spPr>
          <a:xfrm>
            <a:off x="1472357" y="3193963"/>
            <a:ext cx="907610" cy="1575816"/>
          </a:xfrm>
          <a:prstGeom prst="rect">
            <a:avLst/>
          </a:prstGeom>
          <a:noFill/>
          <a:ln w="19050" cap="flat" cmpd="sng" algn="ctr">
            <a:noFill/>
            <a:prstDash val="solid"/>
            <a:miter lim="800000"/>
          </a:ln>
          <a:effectLst/>
        </p:spPr>
        <p:txBody>
          <a:bodyPr wrap="square" lIns="72000" tIns="0" rIns="72000" bIns="0" rtlCol="0" anchor="ctr">
            <a:spAutoFit/>
          </a:bodyPr>
          <a:lstStyle/>
          <a:p>
            <a:pPr algn="ctr" defTabSz="495285" latinLnBrk="0">
              <a:lnSpc>
                <a:spcPct val="120000"/>
              </a:lnSpc>
            </a:pPr>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Establishment of the </a:t>
            </a: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『Master Plan for the consumer logistics system of Seoul』</a:t>
            </a:r>
            <a:endParaRPr lang="ko-KR" altLang="en-US"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p:txBody>
      </p:sp>
      <p:sp>
        <p:nvSpPr>
          <p:cNvPr id="252" name="원형: 비어 있음 138">
            <a:extLst>
              <a:ext uri="{FF2B5EF4-FFF2-40B4-BE49-F238E27FC236}">
                <a16:creationId xmlns:a16="http://schemas.microsoft.com/office/drawing/2014/main" xmlns="" id="{FA5D2CF4-198D-8623-1A82-3C8673A474F4}"/>
              </a:ext>
            </a:extLst>
          </p:cNvPr>
          <p:cNvSpPr/>
          <p:nvPr/>
        </p:nvSpPr>
        <p:spPr>
          <a:xfrm>
            <a:off x="6742583" y="2299700"/>
            <a:ext cx="1001880" cy="3376309"/>
          </a:xfrm>
          <a:prstGeom prst="rect">
            <a:avLst/>
          </a:prstGeom>
          <a:noFill/>
          <a:ln w="19050" cap="flat" cmpd="sng" algn="ctr">
            <a:noFill/>
            <a:prstDash val="solid"/>
            <a:miter lim="800000"/>
          </a:ln>
          <a:effectLst/>
        </p:spPr>
        <p:txBody>
          <a:bodyPr wrap="square" lIns="72000" rIns="72000" rtlCol="0" anchor="ctr">
            <a:spAutoFit/>
          </a:bodyPr>
          <a:lstStyle/>
          <a:p>
            <a:pPr algn="ctr" defTabSz="495285" latinLnBrk="0">
              <a:lnSpc>
                <a:spcPct val="120000"/>
              </a:lnSpc>
            </a:pPr>
            <a:r>
              <a:rPr lang="en-US" altLang="ko-KR" sz="105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1</a:t>
            </a:r>
            <a:r>
              <a:rPr lang="en-US" altLang="ko-KR" sz="1050" kern="0" baseline="3000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st</a:t>
            </a:r>
            <a:r>
              <a:rPr lang="en-US" altLang="ko-KR" sz="105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selection for the Demonstration Support Project on Digital Logistics by the Ministry of Land, Infrastructure and Transport</a:t>
            </a:r>
            <a:r>
              <a:rPr lang="ko-KR" altLang="en-US" sz="105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a:t>
            </a:r>
            <a:r>
              <a:rPr lang="en-US" altLang="ko-KR" sz="9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(3.4)</a:t>
            </a:r>
          </a:p>
          <a:p>
            <a:pPr algn="ctr" defTabSz="495285" latinLnBrk="0">
              <a:lnSpc>
                <a:spcPct val="120000"/>
              </a:lnSpc>
            </a:pPr>
            <a:r>
              <a:rPr lang="en-US" altLang="ko-KR" sz="105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a:t>
            </a:r>
            <a:r>
              <a:rPr lang="en-US" altLang="ko-KR" sz="9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(KRW 2 bn)</a:t>
            </a:r>
          </a:p>
        </p:txBody>
      </p:sp>
      <p:sp>
        <p:nvSpPr>
          <p:cNvPr id="254" name="원형: 비어 있음 138">
            <a:extLst>
              <a:ext uri="{FF2B5EF4-FFF2-40B4-BE49-F238E27FC236}">
                <a16:creationId xmlns:a16="http://schemas.microsoft.com/office/drawing/2014/main" xmlns="" id="{0F573253-BE3C-96FB-D373-8894D94464B8}"/>
              </a:ext>
            </a:extLst>
          </p:cNvPr>
          <p:cNvSpPr/>
          <p:nvPr/>
        </p:nvSpPr>
        <p:spPr>
          <a:xfrm>
            <a:off x="3561043" y="3451950"/>
            <a:ext cx="828000" cy="1059842"/>
          </a:xfrm>
          <a:prstGeom prst="rect">
            <a:avLst/>
          </a:prstGeom>
          <a:noFill/>
          <a:ln w="19050" cap="flat" cmpd="sng" algn="ctr">
            <a:noFill/>
            <a:prstDash val="solid"/>
            <a:miter lim="800000"/>
          </a:ln>
          <a:effectLst/>
        </p:spPr>
        <p:txBody>
          <a:bodyPr wrap="square" lIns="72000" rIns="72000" rtlCol="0" anchor="ctr">
            <a:spAutoFit/>
          </a:bodyPr>
          <a:lstStyle/>
          <a:p>
            <a:pPr algn="ctr" defTabSz="495285" latinLnBrk="0">
              <a:lnSpc>
                <a:spcPct val="120000"/>
              </a:lnSpc>
            </a:pP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Secure municipal budget</a:t>
            </a:r>
          </a:p>
          <a:p>
            <a:pPr algn="ctr" defTabSz="495285" latinLnBrk="0">
              <a:lnSpc>
                <a:spcPct val="120000"/>
              </a:lnSpc>
            </a:pPr>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KRW 3.3 bn in total</a:t>
            </a:r>
          </a:p>
        </p:txBody>
      </p:sp>
      <p:sp>
        <p:nvSpPr>
          <p:cNvPr id="292" name="원형: 비어 있음 138">
            <a:extLst>
              <a:ext uri="{FF2B5EF4-FFF2-40B4-BE49-F238E27FC236}">
                <a16:creationId xmlns:a16="http://schemas.microsoft.com/office/drawing/2014/main" xmlns="" id="{BB9F0135-1BC6-F030-E317-05DD73930D6D}"/>
              </a:ext>
            </a:extLst>
          </p:cNvPr>
          <p:cNvSpPr/>
          <p:nvPr/>
        </p:nvSpPr>
        <p:spPr>
          <a:xfrm>
            <a:off x="2516093" y="3434029"/>
            <a:ext cx="828000" cy="1095685"/>
          </a:xfrm>
          <a:prstGeom prst="rect">
            <a:avLst/>
          </a:prstGeom>
          <a:noFill/>
          <a:ln w="19050" cap="flat" cmpd="sng" algn="ctr">
            <a:noFill/>
            <a:prstDash val="solid"/>
            <a:miter lim="800000"/>
          </a:ln>
          <a:effectLst/>
        </p:spPr>
        <p:txBody>
          <a:bodyPr wrap="square" lIns="72000" rIns="72000" rtlCol="0" anchor="ctr">
            <a:spAutoFit/>
          </a:bodyPr>
          <a:lstStyle/>
          <a:p>
            <a:pPr algn="ctr" defTabSz="495285" latinLnBrk="0">
              <a:lnSpc>
                <a:spcPct val="120000"/>
              </a:lnSpc>
            </a:pP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Basic plan to set a base for smart city logistics</a:t>
            </a:r>
            <a:endParaRPr lang="ko-KR" altLang="en-US"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sp>
        <p:nvSpPr>
          <p:cNvPr id="293" name="원형: 비어 있음 138">
            <a:extLst>
              <a:ext uri="{FF2B5EF4-FFF2-40B4-BE49-F238E27FC236}">
                <a16:creationId xmlns:a16="http://schemas.microsoft.com/office/drawing/2014/main" xmlns="" id="{8C84E00A-2C6C-5B40-B296-24DF1E49F18A}"/>
              </a:ext>
            </a:extLst>
          </p:cNvPr>
          <p:cNvSpPr/>
          <p:nvPr/>
        </p:nvSpPr>
        <p:spPr>
          <a:xfrm>
            <a:off x="4569874" y="3027766"/>
            <a:ext cx="910800" cy="1908215"/>
          </a:xfrm>
          <a:prstGeom prst="rect">
            <a:avLst/>
          </a:prstGeom>
          <a:noFill/>
          <a:ln w="19050" cap="flat" cmpd="sng" algn="ctr">
            <a:noFill/>
            <a:prstDash val="solid"/>
            <a:miter lim="800000"/>
          </a:ln>
          <a:effectLst/>
        </p:spPr>
        <p:txBody>
          <a:bodyPr wrap="square" lIns="72000" rIns="72000" rtlCol="0" anchor="ctr">
            <a:spAutoFit/>
          </a:bodyPr>
          <a:lstStyle/>
          <a:p>
            <a:pPr algn="ctr" defTabSz="495285" latinLnBrk="0">
              <a:lnSpc>
                <a:spcPct val="120000"/>
              </a:lnSpc>
            </a:pP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Establishment of an implementation plan to establish the base for smart city logistics in Seoul</a:t>
            </a:r>
            <a:endParaRPr lang="ko-KR" altLang="en-US"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sp>
        <p:nvSpPr>
          <p:cNvPr id="294" name="원형: 비어 있음 138">
            <a:extLst>
              <a:ext uri="{FF2B5EF4-FFF2-40B4-BE49-F238E27FC236}">
                <a16:creationId xmlns:a16="http://schemas.microsoft.com/office/drawing/2014/main" xmlns="" id="{2269728E-1BD5-AA3B-7F7D-A9E42FF33ACE}"/>
              </a:ext>
            </a:extLst>
          </p:cNvPr>
          <p:cNvSpPr/>
          <p:nvPr/>
        </p:nvSpPr>
        <p:spPr>
          <a:xfrm>
            <a:off x="5549441" y="3369379"/>
            <a:ext cx="1003244" cy="1280351"/>
          </a:xfrm>
          <a:prstGeom prst="rect">
            <a:avLst/>
          </a:prstGeom>
          <a:noFill/>
          <a:ln w="19050" cap="flat" cmpd="sng" algn="ctr">
            <a:noFill/>
            <a:prstDash val="solid"/>
            <a:miter lim="800000"/>
          </a:ln>
          <a:effectLst/>
        </p:spPr>
        <p:txBody>
          <a:bodyPr wrap="square" lIns="72000" rIns="36000" rtlCol="0" anchor="ctr">
            <a:spAutoFit/>
          </a:bodyPr>
          <a:lstStyle/>
          <a:p>
            <a:pPr algn="ctr" defTabSz="495285" latinLnBrk="0">
              <a:lnSpc>
                <a:spcPct val="120000"/>
              </a:lnSpc>
            </a:pP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Notice to recruit institutions in Seoul</a:t>
            </a:r>
            <a:r>
              <a:rPr lang="ko-KR" altLang="en-US"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a:t>
            </a:r>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(1.28~2.11)</a:t>
            </a:r>
            <a:endPar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a:p>
            <a:pPr algn="ctr" defTabSz="495285" latinLnBrk="0">
              <a:lnSpc>
                <a:spcPct val="120000"/>
              </a:lnSpc>
            </a:pPr>
            <a:endPar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sp>
        <p:nvSpPr>
          <p:cNvPr id="256" name="원형: 비어 있음 138">
            <a:extLst>
              <a:ext uri="{FF2B5EF4-FFF2-40B4-BE49-F238E27FC236}">
                <a16:creationId xmlns:a16="http://schemas.microsoft.com/office/drawing/2014/main" xmlns="" id="{981743A8-B2B4-A379-CC8A-50F5AF0B842B}"/>
              </a:ext>
            </a:extLst>
          </p:cNvPr>
          <p:cNvSpPr/>
          <p:nvPr/>
        </p:nvSpPr>
        <p:spPr>
          <a:xfrm>
            <a:off x="9924893" y="3188819"/>
            <a:ext cx="1006048" cy="1538883"/>
          </a:xfrm>
          <a:prstGeom prst="rect">
            <a:avLst/>
          </a:prstGeom>
          <a:noFill/>
          <a:ln w="19050" cap="flat" cmpd="sng" algn="ctr">
            <a:noFill/>
            <a:prstDash val="solid"/>
            <a:miter lim="800000"/>
          </a:ln>
          <a:effectLst/>
        </p:spPr>
        <p:txBody>
          <a:bodyPr wrap="square" lIns="72000" rIns="72000" rtlCol="0" anchor="ctr">
            <a:spAutoFit/>
          </a:bodyPr>
          <a:lstStyle/>
          <a:p>
            <a:pPr algn="ctr" defTabSz="495285" latinLnBrk="0"/>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2</a:t>
            </a:r>
            <a:r>
              <a:rPr lang="en-US" altLang="ko-KR" sz="1100" kern="0" baseline="3000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nd</a:t>
            </a: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Notice to recruit participating institutions</a:t>
            </a:r>
            <a:endPar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a:p>
            <a:pPr algn="ctr" defTabSz="495285" latinLnBrk="0"/>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((7.15~7.19)</a:t>
            </a:r>
          </a:p>
          <a:p>
            <a:pPr defTabSz="495285" latinLnBrk="0"/>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- 7 institutions</a:t>
            </a:r>
          </a:p>
          <a:p>
            <a:pPr defTabSz="495285" latinLnBrk="0"/>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applied </a:t>
            </a:r>
          </a:p>
          <a:p>
            <a:pPr defTabSz="495285" latinLnBrk="0"/>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- 3 institutions finally selected</a:t>
            </a:r>
          </a:p>
        </p:txBody>
      </p:sp>
      <p:sp>
        <p:nvSpPr>
          <p:cNvPr id="258" name="원형: 비어 있음 138">
            <a:extLst>
              <a:ext uri="{FF2B5EF4-FFF2-40B4-BE49-F238E27FC236}">
                <a16:creationId xmlns:a16="http://schemas.microsoft.com/office/drawing/2014/main" xmlns="" id="{17E440CA-B94A-2C95-812C-46F04C2B2E0B}"/>
              </a:ext>
            </a:extLst>
          </p:cNvPr>
          <p:cNvSpPr/>
          <p:nvPr/>
        </p:nvSpPr>
        <p:spPr>
          <a:xfrm>
            <a:off x="11023893" y="3089090"/>
            <a:ext cx="910800" cy="1705082"/>
          </a:xfrm>
          <a:prstGeom prst="rect">
            <a:avLst/>
          </a:prstGeom>
          <a:noFill/>
          <a:ln w="19050" cap="flat" cmpd="sng" algn="ctr">
            <a:noFill/>
            <a:prstDash val="solid"/>
            <a:miter lim="800000"/>
          </a:ln>
          <a:effectLst/>
        </p:spPr>
        <p:txBody>
          <a:bodyPr wrap="square" lIns="72000" rIns="72000" rtlCol="0" anchor="ctr">
            <a:spAutoFit/>
          </a:bodyPr>
          <a:lstStyle/>
          <a:p>
            <a:pPr algn="ctr" defTabSz="495285" latinLnBrk="0">
              <a:lnSpc>
                <a:spcPct val="120000"/>
              </a:lnSpc>
            </a:pP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Discussion on detailed project and adjustment of budget</a:t>
            </a:r>
          </a:p>
        </p:txBody>
      </p:sp>
      <p:sp>
        <p:nvSpPr>
          <p:cNvPr id="255" name="원형: 비어 있음 138">
            <a:extLst>
              <a:ext uri="{FF2B5EF4-FFF2-40B4-BE49-F238E27FC236}">
                <a16:creationId xmlns:a16="http://schemas.microsoft.com/office/drawing/2014/main" xmlns="" id="{9D058BD5-F79A-1255-3747-3E7C0F7D0C5B}"/>
              </a:ext>
            </a:extLst>
          </p:cNvPr>
          <p:cNvSpPr/>
          <p:nvPr/>
        </p:nvSpPr>
        <p:spPr>
          <a:xfrm>
            <a:off x="8901488" y="3058542"/>
            <a:ext cx="910545" cy="1692771"/>
          </a:xfrm>
          <a:prstGeom prst="rect">
            <a:avLst/>
          </a:prstGeom>
          <a:noFill/>
          <a:ln w="19050" cap="flat" cmpd="sng" algn="ctr">
            <a:noFill/>
            <a:prstDash val="solid"/>
            <a:miter lim="800000"/>
          </a:ln>
          <a:effectLst/>
        </p:spPr>
        <p:txBody>
          <a:bodyPr wrap="square" lIns="72000" rIns="36000" rtlCol="0" anchor="ctr">
            <a:spAutoFit/>
          </a:bodyPr>
          <a:lstStyle/>
          <a:p>
            <a:pPr algn="ctr" defTabSz="495285" latinLnBrk="0"/>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Notice to recruit participating institutions</a:t>
            </a:r>
            <a:endPar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a:p>
            <a:pPr algn="ctr" defTabSz="495285" latinLnBrk="0"/>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(4.21~6.17)</a:t>
            </a:r>
          </a:p>
          <a:p>
            <a:pPr defTabSz="495285" latinLnBrk="0"/>
            <a:endPar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a:p>
            <a:pPr defTabSz="495285" latinLnBrk="0"/>
            <a:r>
              <a:rPr lang="en-US" altLang="ko-KR" sz="1000" kern="0" spc="-15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Delivery</a:t>
            </a:r>
            <a:r>
              <a:rPr lang="ko-KR" altLang="en-US" sz="1000" kern="0" spc="-15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a:t>
            </a:r>
            <a:r>
              <a:rPr lang="en-US" altLang="ko-KR" sz="1000" kern="0" spc="-15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None registered</a:t>
            </a:r>
          </a:p>
          <a:p>
            <a:pPr defTabSz="495285" latinLnBrk="0"/>
            <a:r>
              <a:rPr lang="en-US" altLang="ko-KR" sz="1000" kern="0" spc="-15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Market:   8 registered</a:t>
            </a:r>
            <a:endParaRPr lang="en-US" altLang="ko-KR" sz="1100" kern="0" spc="-15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sp>
        <p:nvSpPr>
          <p:cNvPr id="297" name="원형: 비어 있음 138">
            <a:extLst>
              <a:ext uri="{FF2B5EF4-FFF2-40B4-BE49-F238E27FC236}">
                <a16:creationId xmlns:a16="http://schemas.microsoft.com/office/drawing/2014/main" xmlns="" id="{40044F27-347F-6962-E74E-FDBFF75E3740}"/>
              </a:ext>
            </a:extLst>
          </p:cNvPr>
          <p:cNvSpPr/>
          <p:nvPr/>
        </p:nvSpPr>
        <p:spPr>
          <a:xfrm>
            <a:off x="7867022" y="2496861"/>
            <a:ext cx="950402" cy="2888035"/>
          </a:xfrm>
          <a:prstGeom prst="rect">
            <a:avLst/>
          </a:prstGeom>
          <a:noFill/>
          <a:ln w="19050" cap="flat" cmpd="sng" algn="ctr">
            <a:noFill/>
            <a:prstDash val="solid"/>
            <a:miter lim="800000"/>
          </a:ln>
          <a:effectLst/>
        </p:spPr>
        <p:txBody>
          <a:bodyPr wrap="square" lIns="72000" rIns="72000" rtlCol="0" anchor="ctr">
            <a:spAutoFit/>
          </a:bodyPr>
          <a:lstStyle/>
          <a:p>
            <a:pPr algn="ctr" defTabSz="495285" latinLnBrk="0">
              <a:lnSpc>
                <a:spcPct val="120000"/>
              </a:lnSpc>
            </a:pP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2</a:t>
            </a:r>
            <a:r>
              <a:rPr lang="en-US" altLang="ko-KR" sz="1100" kern="0" baseline="3000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nd</a:t>
            </a:r>
            <a:r>
              <a:rPr lang="en-US" altLang="ko-KR" sz="11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selection for the Demonstration Support Project on Digital Logistics by the Ministry of Land, Infrastructure and Transport </a:t>
            </a:r>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(4.21)</a:t>
            </a:r>
          </a:p>
          <a:p>
            <a:pPr algn="ctr" defTabSz="495285" latinLnBrk="0">
              <a:lnSpc>
                <a:spcPct val="120000"/>
              </a:lnSpc>
            </a:pPr>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(KRW 950 </a:t>
            </a:r>
            <a:r>
              <a:rPr lang="en-US" altLang="ko-KR" sz="1000" kern="0" dirty="0" err="1">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mn</a:t>
            </a:r>
            <a:r>
              <a:rPr lang="en-US" altLang="ko-KR" sz="1000" kern="0" dirty="0">
                <a:ln>
                  <a:solidFill>
                    <a:srgbClr val="005CA8">
                      <a:alpha val="0"/>
                    </a:srgb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a:t>
            </a:r>
          </a:p>
        </p:txBody>
      </p:sp>
    </p:spTree>
    <p:extLst>
      <p:ext uri="{BB962C8B-B14F-4D97-AF65-F5344CB8AC3E}">
        <p14:creationId xmlns:p14="http://schemas.microsoft.com/office/powerpoint/2010/main" val="753187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LcS20">
            <a:extLst>
              <a:ext uri="{FF2B5EF4-FFF2-40B4-BE49-F238E27FC236}">
                <a16:creationId xmlns:a16="http://schemas.microsoft.com/office/drawing/2014/main" xmlns="" id="{1738A73A-54AB-4AE9-9ABC-E8C928003E87}"/>
              </a:ext>
            </a:extLst>
          </p:cNvPr>
          <p:cNvSpPr txBox="1">
            <a:spLocks/>
          </p:cNvSpPr>
          <p:nvPr/>
        </p:nvSpPr>
        <p:spPr bwMode="auto">
          <a:xfrm flipH="1">
            <a:off x="144079" y="2497804"/>
            <a:ext cx="12193200" cy="3920924"/>
          </a:xfrm>
          <a:prstGeom prst="rect">
            <a:avLst/>
          </a:prstGeom>
          <a:solidFill>
            <a:srgbClr val="DFF0FC"/>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lvl1pPr algn="just" defTabSz="935038" rtl="0" eaLnBrk="1" fontAlgn="base" latinLnBrk="0" hangingPunct="1">
              <a:lnSpc>
                <a:spcPct val="110000"/>
              </a:lnSpc>
              <a:spcBef>
                <a:spcPct val="25000"/>
              </a:spcBef>
              <a:spcAft>
                <a:spcPct val="0"/>
              </a:spcAft>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1pPr>
            <a:lvl2pPr marL="234950" indent="-14287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2pPr>
            <a:lvl3pPr marL="374650" indent="-13652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3pPr>
            <a:lvl4pPr marL="514350" indent="-13652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4pPr>
            <a:lvl5pPr marL="660400" indent="-142875" algn="just" defTabSz="935038" rtl="0" eaLnBrk="1" fontAlgn="base" latinLnBrk="0" hangingPunct="1">
              <a:lnSpc>
                <a:spcPct val="110000"/>
              </a:lnSpc>
              <a:spcBef>
                <a:spcPct val="25000"/>
              </a:spcBef>
              <a:spcAft>
                <a:spcPct val="0"/>
              </a:spcAft>
              <a:buChar char="»"/>
              <a:defRPr kumimoji="1" sz="1100" kern="1200" baseline="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cs typeface="+mn-cs"/>
              </a:defRPr>
            </a:lvl5pPr>
            <a:lvl6pPr marL="2514097"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l" defTabSz="936625" eaLnBrk="0" hangingPunct="0">
              <a:lnSpc>
                <a:spcPct val="100000"/>
              </a:lnSpc>
              <a:spcBef>
                <a:spcPts val="600"/>
              </a:spcBef>
              <a:spcAft>
                <a:spcPts val="0"/>
              </a:spcAft>
              <a:buClr>
                <a:srgbClr val="2B6EAB"/>
              </a:buClr>
              <a:buSzPct val="90000"/>
              <a:buNone/>
              <a:tabLst>
                <a:tab pos="5648325" algn="l"/>
              </a:tabLst>
              <a:defRPr/>
            </a:pPr>
            <a:endParaRPr lang="ko-KR" altLang="en-US" sz="1200" spc="-70" dirty="0">
              <a:gradFill>
                <a:gsLst>
                  <a:gs pos="26238">
                    <a:schemeClr val="tx1">
                      <a:lumMod val="75000"/>
                      <a:lumOff val="25000"/>
                    </a:schemeClr>
                  </a:gs>
                  <a:gs pos="44000">
                    <a:schemeClr val="tx1">
                      <a:lumMod val="75000"/>
                      <a:lumOff val="25000"/>
                    </a:schemeClr>
                  </a:gs>
                </a:gsLst>
                <a:lin ang="0" scaled="0"/>
              </a:gradFill>
              <a:latin typeface="KoPub돋움체 Medium" panose="02020603020101020101" pitchFamily="18" charset="-127"/>
              <a:ea typeface="KoPub돋움체 Medium" panose="02020603020101020101" pitchFamily="18" charset="-127"/>
            </a:endParaRPr>
          </a:p>
        </p:txBody>
      </p:sp>
      <p:sp>
        <p:nvSpPr>
          <p:cNvPr id="21" name="TextBox 20">
            <a:extLst>
              <a:ext uri="{FF2B5EF4-FFF2-40B4-BE49-F238E27FC236}">
                <a16:creationId xmlns:a16="http://schemas.microsoft.com/office/drawing/2014/main" xmlns="" id="{0A1A3CA1-4A89-4760-B84F-255E3BAE12E4}"/>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02</a:t>
            </a:r>
          </a:p>
        </p:txBody>
      </p:sp>
      <p:sp>
        <p:nvSpPr>
          <p:cNvPr id="38" name="제목 1">
            <a:extLst>
              <a:ext uri="{FF2B5EF4-FFF2-40B4-BE49-F238E27FC236}">
                <a16:creationId xmlns:a16="http://schemas.microsoft.com/office/drawing/2014/main" xmlns="" id="{84FAEFA1-E14C-41B5-B18C-8AF59FC5A854}"/>
              </a:ext>
            </a:extLst>
          </p:cNvPr>
          <p:cNvSpPr txBox="1">
            <a:spLocks/>
          </p:cNvSpPr>
          <p:nvPr/>
        </p:nvSpPr>
        <p:spPr>
          <a:xfrm>
            <a:off x="1153938" y="548314"/>
            <a:ext cx="4078039"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Smart city logistics logo for Seoul</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67" name="그룹 66">
            <a:extLst>
              <a:ext uri="{FF2B5EF4-FFF2-40B4-BE49-F238E27FC236}">
                <a16:creationId xmlns:a16="http://schemas.microsoft.com/office/drawing/2014/main" xmlns="" id="{159DBC49-4DA8-264F-E2A2-1F7BBB628A0D}"/>
              </a:ext>
            </a:extLst>
          </p:cNvPr>
          <p:cNvGrpSpPr/>
          <p:nvPr/>
        </p:nvGrpSpPr>
        <p:grpSpPr>
          <a:xfrm>
            <a:off x="352475" y="1294914"/>
            <a:ext cx="7577564" cy="246221"/>
            <a:chOff x="336001" y="1252262"/>
            <a:chExt cx="7577564" cy="246221"/>
          </a:xfrm>
        </p:grpSpPr>
        <p:sp>
          <p:nvSpPr>
            <p:cNvPr id="68" name="텍스트 개체 틀 2">
              <a:extLst>
                <a:ext uri="{FF2B5EF4-FFF2-40B4-BE49-F238E27FC236}">
                  <a16:creationId xmlns:a16="http://schemas.microsoft.com/office/drawing/2014/main" xmlns="" id="{BF0AD465-B790-3DC8-AD93-7D066FA88C75}"/>
                </a:ext>
              </a:extLst>
            </p:cNvPr>
            <p:cNvSpPr txBox="1">
              <a:spLocks/>
            </p:cNvSpPr>
            <p:nvPr/>
          </p:nvSpPr>
          <p:spPr>
            <a:xfrm>
              <a:off x="640740" y="1252262"/>
              <a:ext cx="7272825" cy="246221"/>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844083" rtl="0" eaLnBrk="1" fontAlgn="auto" latinLnBrk="1" hangingPunct="1">
                <a:lnSpc>
                  <a:spcPct val="100000"/>
                </a:lnSpc>
                <a:spcBef>
                  <a:spcPct val="0"/>
                </a:spcBef>
                <a:spcAft>
                  <a:spcPts val="0"/>
                </a:spcAft>
                <a:buClrTx/>
                <a:buSzTx/>
                <a:buFont typeface="Arial" panose="020B0604020202020204" pitchFamily="34" charset="0"/>
                <a:buNone/>
                <a:tabLst/>
                <a:defRPr/>
              </a:pPr>
              <a:r>
                <a:rPr kumimoji="0" lang="en-US" altLang="ko-KR" sz="1600" b="0" i="0" u="none" strike="noStrike" kern="0" cap="none" spc="-100" normalizeH="0" baseline="0" noProof="0" dirty="0">
                  <a:ln>
                    <a:noFill/>
                  </a:ln>
                  <a:gradFill>
                    <a:gsLst>
                      <a:gs pos="49010">
                        <a:srgbClr val="133544"/>
                      </a:gs>
                      <a:gs pos="76106">
                        <a:srgbClr val="133544"/>
                      </a:gs>
                    </a:gsLst>
                    <a:lin ang="5400000" scaled="1"/>
                  </a:gradFill>
                  <a:effectLst/>
                  <a:uLnTx/>
                  <a:uFillTx/>
                  <a:latin typeface="KoPub돋움체 Bold" panose="00000800000000000000" pitchFamily="2" charset="-127"/>
                  <a:ea typeface="KoPub돋움체 Bold" panose="00000800000000000000" pitchFamily="2" charset="-127"/>
                  <a:cs typeface="+mn-cs"/>
                </a:rPr>
                <a:t>Logo created to enhance the awareness of citizens</a:t>
              </a:r>
            </a:p>
          </p:txBody>
        </p:sp>
        <p:grpSp>
          <p:nvGrpSpPr>
            <p:cNvPr id="69" name="그룹 68">
              <a:extLst>
                <a:ext uri="{FF2B5EF4-FFF2-40B4-BE49-F238E27FC236}">
                  <a16:creationId xmlns:a16="http://schemas.microsoft.com/office/drawing/2014/main" xmlns="" id="{B06309FD-7ABC-6715-DF8D-7C608861B041}"/>
                </a:ext>
              </a:extLst>
            </p:cNvPr>
            <p:cNvGrpSpPr/>
            <p:nvPr/>
          </p:nvGrpSpPr>
          <p:grpSpPr>
            <a:xfrm>
              <a:off x="336001" y="1267437"/>
              <a:ext cx="193276" cy="215870"/>
              <a:chOff x="-1136712" y="1774050"/>
              <a:chExt cx="193276" cy="215870"/>
            </a:xfrm>
          </p:grpSpPr>
          <p:sp>
            <p:nvSpPr>
              <p:cNvPr id="70" name="자유형: 도형 6">
                <a:extLst>
                  <a:ext uri="{FF2B5EF4-FFF2-40B4-BE49-F238E27FC236}">
                    <a16:creationId xmlns:a16="http://schemas.microsoft.com/office/drawing/2014/main" xmlns="" id="{35357467-EC9C-EE38-4F84-03FE6AC41825}"/>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71" name="자유형: 도형 7">
                <a:extLst>
                  <a:ext uri="{FF2B5EF4-FFF2-40B4-BE49-F238E27FC236}">
                    <a16:creationId xmlns:a16="http://schemas.microsoft.com/office/drawing/2014/main" xmlns="" id="{0552ED13-6654-D430-1B24-46A7B46F2436}"/>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72" name="자유형: 도형 8">
                <a:extLst>
                  <a:ext uri="{FF2B5EF4-FFF2-40B4-BE49-F238E27FC236}">
                    <a16:creationId xmlns:a16="http://schemas.microsoft.com/office/drawing/2014/main" xmlns="" id="{E39D63A6-2517-6377-46E7-B02EE11C5A55}"/>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73" name="자유형: 도형 9">
                <a:extLst>
                  <a:ext uri="{FF2B5EF4-FFF2-40B4-BE49-F238E27FC236}">
                    <a16:creationId xmlns:a16="http://schemas.microsoft.com/office/drawing/2014/main" xmlns="" id="{3520873E-26BA-CF60-03CB-8BE549BF8A57}"/>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74" name="자유형: 도형 10">
                <a:extLst>
                  <a:ext uri="{FF2B5EF4-FFF2-40B4-BE49-F238E27FC236}">
                    <a16:creationId xmlns:a16="http://schemas.microsoft.com/office/drawing/2014/main" xmlns="" id="{AA653859-1605-B2E4-2B4B-0DB22788B09E}"/>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75" name="자유형: 도형 11">
                <a:extLst>
                  <a:ext uri="{FF2B5EF4-FFF2-40B4-BE49-F238E27FC236}">
                    <a16:creationId xmlns:a16="http://schemas.microsoft.com/office/drawing/2014/main" xmlns="" id="{ED2C3B1A-E65A-5B3B-3792-88071CFC09AA}"/>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sp>
        <p:nvSpPr>
          <p:cNvPr id="77" name="텍스트 개체 틀 2">
            <a:extLst>
              <a:ext uri="{FF2B5EF4-FFF2-40B4-BE49-F238E27FC236}">
                <a16:creationId xmlns:a16="http://schemas.microsoft.com/office/drawing/2014/main" xmlns="" id="{A2F0BEAE-FE0F-9AED-AABE-746ACF9E88C4}"/>
              </a:ext>
            </a:extLst>
          </p:cNvPr>
          <p:cNvSpPr txBox="1">
            <a:spLocks/>
          </p:cNvSpPr>
          <p:nvPr/>
        </p:nvSpPr>
        <p:spPr>
          <a:xfrm>
            <a:off x="564504" y="1597540"/>
            <a:ext cx="10929589" cy="723275"/>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00000"/>
              </a:lnSpc>
              <a:spcBef>
                <a:spcPct val="0"/>
              </a:spcBef>
              <a:spcAft>
                <a:spcPts val="300"/>
              </a:spcAft>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b="1" kern="0" spc="-70" dirty="0">
                <a:ln>
                  <a:solidFill>
                    <a:srgbClr val="2FDCFF">
                      <a:alpha val="0"/>
                    </a:srgbClr>
                  </a:solidFill>
                </a:ln>
                <a:solidFill>
                  <a:srgbClr val="2080EA"/>
                </a:solidFill>
                <a:latin typeface="KoPub돋움체 Medium" panose="00000600000000000000" pitchFamily="2" charset="-127"/>
                <a:ea typeface="KoPub돋움체 Medium" panose="00000600000000000000" pitchFamily="2" charset="-127"/>
              </a:rPr>
              <a:t>Create and utilize an integrated logo for Seoul </a:t>
            </a:r>
            <a:r>
              <a:rPr lang="en-US" altLang="ko-KR"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to encompass the identity of each business</a:t>
            </a:r>
            <a:endParaRPr lang="en-US" altLang="ko-KR" b="1" kern="0" spc="-70" dirty="0">
              <a:ln>
                <a:solidFill>
                  <a:srgbClr val="2FDCFF">
                    <a:alpha val="0"/>
                  </a:srgbClr>
                </a:solidFill>
              </a:ln>
              <a:solidFill>
                <a:srgbClr val="2080EA"/>
              </a:solidFill>
              <a:latin typeface="KoPub돋움체 Medium" panose="00000600000000000000" pitchFamily="2" charset="-127"/>
              <a:ea typeface="KoPub돋움체 Medium" panose="00000600000000000000" pitchFamily="2" charset="-127"/>
            </a:endParaRPr>
          </a:p>
          <a:p>
            <a:pPr marL="204788" marR="76190" lvl="1" indent="-204788" defTabSz="914307" fontAlgn="base" latinLnBrk="0">
              <a:lnSpc>
                <a:spcPct val="100000"/>
              </a:lnSpc>
              <a:spcBef>
                <a:spcPct val="0"/>
              </a:spcBef>
              <a:spcAft>
                <a:spcPts val="300"/>
              </a:spcAft>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Planning to promote the policy by seeking various utilization methods such as external promotion material, signboard and packaging materials</a:t>
            </a:r>
          </a:p>
          <a:p>
            <a:pPr marL="204788" marR="76190" lvl="1" indent="-204788" defTabSz="914307" fontAlgn="base" latinLnBrk="0">
              <a:lnSpc>
                <a:spcPct val="100000"/>
              </a:lnSpc>
              <a:spcBef>
                <a:spcPct val="0"/>
              </a:spcBef>
              <a:spcAft>
                <a:spcPts val="300"/>
              </a:spcAft>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Scale out application to 3</a:t>
            </a:r>
            <a:r>
              <a:rPr lang="en-US" altLang="ko-KR" kern="0" spc="-70" baseline="3000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rd</a:t>
            </a:r>
            <a:r>
              <a:rPr lang="en-US" altLang="ko-KR"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 project, 4</a:t>
            </a:r>
            <a:r>
              <a:rPr lang="en-US" altLang="ko-KR" kern="0" spc="-70" baseline="3000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th</a:t>
            </a:r>
            <a:r>
              <a:rPr lang="en-US" altLang="ko-KR"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 project and so forth when expanding the scope of business in the future</a:t>
            </a:r>
            <a:endParaRPr lang="ko-KR" altLang="en-US"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grpSp>
        <p:nvGrpSpPr>
          <p:cNvPr id="47" name="그룹 46"/>
          <p:cNvGrpSpPr/>
          <p:nvPr/>
        </p:nvGrpSpPr>
        <p:grpSpPr>
          <a:xfrm>
            <a:off x="2243736" y="2556828"/>
            <a:ext cx="4187475" cy="3905746"/>
            <a:chOff x="6851999" y="1651691"/>
            <a:chExt cx="5020471" cy="4792307"/>
          </a:xfrm>
        </p:grpSpPr>
        <p:sp>
          <p:nvSpPr>
            <p:cNvPr id="48" name="Freeform 16">
              <a:extLst>
                <a:ext uri="{FF2B5EF4-FFF2-40B4-BE49-F238E27FC236}">
                  <a16:creationId xmlns:a16="http://schemas.microsoft.com/office/drawing/2014/main" xmlns="" id="{5B0E5574-F332-C7C2-1732-A189FD826090}"/>
                </a:ext>
              </a:extLst>
            </p:cNvPr>
            <p:cNvSpPr>
              <a:spLocks/>
            </p:cNvSpPr>
            <p:nvPr/>
          </p:nvSpPr>
          <p:spPr bwMode="auto">
            <a:xfrm>
              <a:off x="6851999" y="2158352"/>
              <a:ext cx="5004000" cy="4267848"/>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sp>
          <p:nvSpPr>
            <p:cNvPr id="49" name="직각 삼각형 48">
              <a:extLst>
                <a:ext uri="{FF2B5EF4-FFF2-40B4-BE49-F238E27FC236}">
                  <a16:creationId xmlns:a16="http://schemas.microsoft.com/office/drawing/2014/main" xmlns="" id="{AB442BDE-4B45-FE37-AB72-B610BB20CA78}"/>
                </a:ext>
              </a:extLst>
            </p:cNvPr>
            <p:cNvSpPr/>
            <p:nvPr/>
          </p:nvSpPr>
          <p:spPr>
            <a:xfrm flipH="1">
              <a:off x="7886699" y="3978451"/>
              <a:ext cx="3985771" cy="2447749"/>
            </a:xfrm>
            <a:prstGeom prst="rtTriangle">
              <a:avLst/>
            </a:prstGeom>
            <a:solidFill>
              <a:srgbClr val="00B0F0">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sp>
          <p:nvSpPr>
            <p:cNvPr id="50" name="Freeform 15">
              <a:extLst>
                <a:ext uri="{FF2B5EF4-FFF2-40B4-BE49-F238E27FC236}">
                  <a16:creationId xmlns:a16="http://schemas.microsoft.com/office/drawing/2014/main" xmlns="" id="{39C54920-7F4E-3B21-FFFB-BB4EC24B7668}"/>
                </a:ext>
              </a:extLst>
            </p:cNvPr>
            <p:cNvSpPr>
              <a:spLocks/>
            </p:cNvSpPr>
            <p:nvPr/>
          </p:nvSpPr>
          <p:spPr bwMode="auto">
            <a:xfrm>
              <a:off x="6851999" y="1651691"/>
              <a:ext cx="5004000" cy="720000"/>
            </a:xfrm>
            <a:prstGeom prst="snip2SameRect">
              <a:avLst/>
            </a:prstGeom>
            <a:solidFill>
              <a:srgbClr val="00CCA3"/>
            </a:solidFill>
            <a:ln w="22225" cap="flat" cmpd="sng" algn="ctr">
              <a:noFill/>
              <a:prstDash val="solid"/>
              <a:miter lim="800000"/>
            </a:ln>
            <a:effectLst/>
          </p:spPr>
          <p:txBody>
            <a:bodyPr rtlCol="0" anchor="ctr"/>
            <a:lstStyle/>
            <a:p>
              <a:pPr algn="ctr" eaLnBrk="0" fontAlgn="base" hangingPunct="0">
                <a:spcAft>
                  <a:spcPts val="240"/>
                </a:spcAft>
              </a:pPr>
              <a:r>
                <a:rPr lang="en-US" altLang="ko-KR" kern="0" dirty="0">
                  <a:solidFill>
                    <a:schemeClr val="bg1"/>
                  </a:solidFill>
                  <a:latin typeface="KoPub돋움체 Bold" panose="00000800000000000000" pitchFamily="2" charset="-127"/>
                  <a:ea typeface="KoPub돋움체 Bold" panose="00000800000000000000" pitchFamily="2" charset="-127"/>
                </a:rPr>
                <a:t>joint distribution in our neighborhood</a:t>
              </a:r>
              <a:endParaRPr lang="ko-KR" altLang="en-US" kern="0" dirty="0">
                <a:solidFill>
                  <a:schemeClr val="bg1"/>
                </a:solidFill>
                <a:ea typeface="KoPub돋움체 Bold" panose="00000800000000000000" pitchFamily="2" charset="-127"/>
              </a:endParaRPr>
            </a:p>
          </p:txBody>
        </p:sp>
        <p:sp>
          <p:nvSpPr>
            <p:cNvPr id="51" name="자유형: 도형 104">
              <a:extLst>
                <a:ext uri="{FF2B5EF4-FFF2-40B4-BE49-F238E27FC236}">
                  <a16:creationId xmlns:a16="http://schemas.microsoft.com/office/drawing/2014/main" xmlns="" id="{5D5A1081-6176-104B-8440-8214C9255EA7}"/>
                </a:ext>
              </a:extLst>
            </p:cNvPr>
            <p:cNvSpPr>
              <a:spLocks/>
            </p:cNvSpPr>
            <p:nvPr/>
          </p:nvSpPr>
          <p:spPr>
            <a:xfrm>
              <a:off x="6851999" y="1651692"/>
              <a:ext cx="1633271" cy="718108"/>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52" name="직사각형 51">
              <a:extLst>
                <a:ext uri="{FF2B5EF4-FFF2-40B4-BE49-F238E27FC236}">
                  <a16:creationId xmlns:a16="http://schemas.microsoft.com/office/drawing/2014/main" xmlns="" id="{7CC46C37-B612-3B9A-5412-170C562261BB}"/>
                </a:ext>
              </a:extLst>
            </p:cNvPr>
            <p:cNvSpPr/>
            <p:nvPr/>
          </p:nvSpPr>
          <p:spPr>
            <a:xfrm>
              <a:off x="6851999" y="6407998"/>
              <a:ext cx="5004000" cy="36000"/>
            </a:xfrm>
            <a:prstGeom prst="rect">
              <a:avLst/>
            </a:prstGeom>
            <a:solidFill>
              <a:srgbClr val="00B0F0"/>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grpSp>
      <p:pic>
        <p:nvPicPr>
          <p:cNvPr id="54" name="그림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3689" y="3500671"/>
            <a:ext cx="3313608" cy="2345306"/>
          </a:xfrm>
          <a:prstGeom prst="rect">
            <a:avLst/>
          </a:prstGeom>
        </p:spPr>
      </p:pic>
      <p:sp>
        <p:nvSpPr>
          <p:cNvPr id="58" name="직각 삼각형 57">
            <a:extLst>
              <a:ext uri="{FF2B5EF4-FFF2-40B4-BE49-F238E27FC236}">
                <a16:creationId xmlns:a16="http://schemas.microsoft.com/office/drawing/2014/main" xmlns="" id="{AB442BDE-4B45-FE37-AB72-B610BB20CA78}"/>
              </a:ext>
            </a:extLst>
          </p:cNvPr>
          <p:cNvSpPr/>
          <p:nvPr/>
        </p:nvSpPr>
        <p:spPr>
          <a:xfrm flipH="1">
            <a:off x="7715022" y="4434569"/>
            <a:ext cx="3324452" cy="1994924"/>
          </a:xfrm>
          <a:prstGeom prst="rtTriangle">
            <a:avLst/>
          </a:prstGeom>
          <a:solidFill>
            <a:srgbClr val="00B0F0">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sp>
        <p:nvSpPr>
          <p:cNvPr id="4" name="설명선 1 3"/>
          <p:cNvSpPr/>
          <p:nvPr/>
        </p:nvSpPr>
        <p:spPr>
          <a:xfrm>
            <a:off x="7715022" y="3067940"/>
            <a:ext cx="3779071" cy="1230595"/>
          </a:xfrm>
          <a:prstGeom prst="borderCallout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cxnSp>
        <p:nvCxnSpPr>
          <p:cNvPr id="8" name="꺾인 연결선 7"/>
          <p:cNvCxnSpPr/>
          <p:nvPr/>
        </p:nvCxnSpPr>
        <p:spPr>
          <a:xfrm flipV="1">
            <a:off x="6407506" y="3922520"/>
            <a:ext cx="984597" cy="615298"/>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400653" y="3324314"/>
            <a:ext cx="4606188" cy="293618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ko-KR" dirty="0">
                <a:latin typeface="HY견고딕" panose="02030600000101010101" pitchFamily="18" charset="-127"/>
                <a:ea typeface="HY견고딕" panose="02030600000101010101" pitchFamily="18" charset="-127"/>
              </a:rPr>
              <a:t>Slogan for Seoul ‘</a:t>
            </a:r>
            <a:r>
              <a:rPr lang="en-US" altLang="ko-KR" dirty="0" err="1">
                <a:latin typeface="HY견고딕" panose="02030600000101010101" pitchFamily="18" charset="-127"/>
                <a:ea typeface="HY견고딕" panose="02030600000101010101" pitchFamily="18" charset="-127"/>
              </a:rPr>
              <a:t>Donghaeng</a:t>
            </a:r>
            <a:r>
              <a:rPr lang="en-US" altLang="ko-KR" dirty="0">
                <a:latin typeface="HY견고딕" panose="02030600000101010101" pitchFamily="18" charset="-127"/>
                <a:ea typeface="HY견고딕" panose="02030600000101010101" pitchFamily="18" charset="-127"/>
              </a:rPr>
              <a:t> (Together) Seoul’</a:t>
            </a:r>
          </a:p>
          <a:p>
            <a:pPr marL="285750" indent="-285750">
              <a:lnSpc>
                <a:spcPct val="150000"/>
              </a:lnSpc>
              <a:buFont typeface="Arial" panose="020B0604020202020204" pitchFamily="34" charset="0"/>
              <a:buChar char="•"/>
            </a:pPr>
            <a:r>
              <a:rPr lang="en-US" altLang="ko-KR" dirty="0">
                <a:latin typeface="HY견고딕" panose="02030600000101010101" pitchFamily="18" charset="-127"/>
                <a:ea typeface="HY견고딕" panose="02030600000101010101" pitchFamily="18" charset="-127"/>
              </a:rPr>
              <a:t>Portrays the image of an electric vehicle, which is an eco-friendly means for delivery</a:t>
            </a:r>
          </a:p>
          <a:p>
            <a:pPr marL="285750" indent="-285750">
              <a:lnSpc>
                <a:spcPct val="150000"/>
              </a:lnSpc>
              <a:buFont typeface="Arial" panose="020B0604020202020204" pitchFamily="34" charset="0"/>
              <a:buChar char="•"/>
            </a:pPr>
            <a:r>
              <a:rPr lang="en-US" altLang="ko-KR" dirty="0">
                <a:latin typeface="HY견고딕" panose="02030600000101010101" pitchFamily="18" charset="-127"/>
                <a:ea typeface="HY견고딕" panose="02030600000101010101" pitchFamily="18" charset="-127"/>
              </a:rPr>
              <a:t>Yellow signifies warmth and blue signifies growth</a:t>
            </a:r>
            <a:endParaRPr lang="ko-KR" altLang="en-US" dirty="0">
              <a:latin typeface="HY견고딕" panose="02030600000101010101" pitchFamily="18" charset="-127"/>
              <a:ea typeface="HY견고딕" panose="02030600000101010101" pitchFamily="18" charset="-127"/>
            </a:endParaRPr>
          </a:p>
        </p:txBody>
      </p:sp>
      <p:sp>
        <p:nvSpPr>
          <p:cNvPr id="11" name="모서리가 둥근 직사각형 10"/>
          <p:cNvSpPr/>
          <p:nvPr/>
        </p:nvSpPr>
        <p:spPr>
          <a:xfrm>
            <a:off x="7251158" y="2969758"/>
            <a:ext cx="1555230" cy="354556"/>
          </a:xfrm>
          <a:prstGeom prst="roundRect">
            <a:avLst/>
          </a:prstGeom>
          <a:ln/>
        </p:spPr>
        <p:style>
          <a:lnRef idx="3">
            <a:schemeClr val="lt1"/>
          </a:lnRef>
          <a:fillRef idx="1">
            <a:schemeClr val="accent2"/>
          </a:fillRef>
          <a:effectRef idx="1">
            <a:schemeClr val="accent2"/>
          </a:effectRef>
          <a:fontRef idx="minor">
            <a:schemeClr val="lt1"/>
          </a:fontRef>
        </p:style>
        <p:txBody>
          <a:bodyPr bIns="0" rtlCol="0" anchor="ctr"/>
          <a:lstStyle/>
          <a:p>
            <a:pPr algn="ctr" fontAlgn="base">
              <a:spcBef>
                <a:spcPct val="0"/>
              </a:spcBef>
              <a:spcAft>
                <a:spcPct val="0"/>
              </a:spcAft>
            </a:pPr>
            <a:r>
              <a:rPr lang="en-US" altLang="ko-KR"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rPr>
              <a:t>Significance</a:t>
            </a: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Tree>
    <p:extLst>
      <p:ext uri="{BB962C8B-B14F-4D97-AF65-F5344CB8AC3E}">
        <p14:creationId xmlns:p14="http://schemas.microsoft.com/office/powerpoint/2010/main" val="1057538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329FF2B4-BC62-2123-EB94-855C4382D49E}"/>
              </a:ext>
            </a:extLst>
          </p:cNvPr>
          <p:cNvSpPr txBox="1"/>
          <p:nvPr/>
        </p:nvSpPr>
        <p:spPr>
          <a:xfrm>
            <a:off x="10698573" y="1879005"/>
            <a:ext cx="540000" cy="1538883"/>
          </a:xfrm>
          <a:prstGeom prst="rect">
            <a:avLst/>
          </a:prstGeom>
          <a:noFill/>
          <a:ln w="63500">
            <a:noFill/>
          </a:ln>
        </p:spPr>
        <p:txBody>
          <a:bodyPr wrap="square" lIns="0" tIns="0" rIns="0" bIns="0" rtlCol="0" anchor="ctr" anchorCtr="0">
            <a:spAutoFit/>
          </a:bodyPr>
          <a:lstStyle/>
          <a:p>
            <a:pPr algn="ctr"/>
            <a:r>
              <a:rPr lang="en-US" altLang="ko-KR"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rPr>
              <a:t>Ⅴ</a:t>
            </a:r>
            <a:endParaRPr lang="ko-KR" altLang="en-US"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endParaRPr>
          </a:p>
        </p:txBody>
      </p:sp>
      <p:sp>
        <p:nvSpPr>
          <p:cNvPr id="12" name="TextBox 11">
            <a:extLst>
              <a:ext uri="{FF2B5EF4-FFF2-40B4-BE49-F238E27FC236}">
                <a16:creationId xmlns:a16="http://schemas.microsoft.com/office/drawing/2014/main" xmlns="" id="{DBF25943-248C-758C-47FA-4487108046F5}"/>
              </a:ext>
            </a:extLst>
          </p:cNvPr>
          <p:cNvSpPr txBox="1"/>
          <p:nvPr/>
        </p:nvSpPr>
        <p:spPr>
          <a:xfrm>
            <a:off x="7983653" y="3404621"/>
            <a:ext cx="3495572" cy="861774"/>
          </a:xfrm>
          <a:prstGeom prst="rect">
            <a:avLst/>
          </a:prstGeom>
          <a:noFill/>
        </p:spPr>
        <p:txBody>
          <a:bodyPr wrap="none" lIns="0" tIns="0" rIns="0" bIns="0" rtlCol="0" anchor="t" anchorCtr="0">
            <a:spAutoFit/>
          </a:bodyPr>
          <a:lstStyle/>
          <a:p>
            <a:pPr algn="r">
              <a:defRPr/>
            </a:pPr>
            <a:r>
              <a:rPr lang="en-US" altLang="ko-KR"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rPr>
              <a:t>Project plan</a:t>
            </a:r>
            <a:endParaRPr lang="ko-KR" altLang="en-US"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endParaRPr>
          </a:p>
        </p:txBody>
      </p:sp>
      <p:grpSp>
        <p:nvGrpSpPr>
          <p:cNvPr id="13" name="그룹 12">
            <a:extLst>
              <a:ext uri="{FF2B5EF4-FFF2-40B4-BE49-F238E27FC236}">
                <a16:creationId xmlns:a16="http://schemas.microsoft.com/office/drawing/2014/main" xmlns="" id="{6999FBE6-B8D2-FC0C-D0CC-6F7C171F5B5C}"/>
              </a:ext>
            </a:extLst>
          </p:cNvPr>
          <p:cNvGrpSpPr/>
          <p:nvPr/>
        </p:nvGrpSpPr>
        <p:grpSpPr>
          <a:xfrm>
            <a:off x="8875512" y="2798835"/>
            <a:ext cx="1468351" cy="396495"/>
            <a:chOff x="9425395" y="3703265"/>
            <a:chExt cx="1468351" cy="396495"/>
          </a:xfrm>
        </p:grpSpPr>
        <p:sp>
          <p:nvSpPr>
            <p:cNvPr id="14" name="직사각형 13">
              <a:extLst>
                <a:ext uri="{FF2B5EF4-FFF2-40B4-BE49-F238E27FC236}">
                  <a16:creationId xmlns:a16="http://schemas.microsoft.com/office/drawing/2014/main" xmlns="" id="{A0DC39EC-C679-3CAA-A342-53E342FD3A8A}"/>
                </a:ext>
              </a:extLst>
            </p:cNvPr>
            <p:cNvSpPr/>
            <p:nvPr/>
          </p:nvSpPr>
          <p:spPr>
            <a:xfrm>
              <a:off x="9425395" y="3853539"/>
              <a:ext cx="1468351" cy="246221"/>
            </a:xfrm>
            <a:prstGeom prst="rect">
              <a:avLst/>
            </a:prstGeom>
          </p:spPr>
          <p:txBody>
            <a:bodyPr wrap="none" lIns="0" tIns="0" rIns="0" bIns="0" anchor="t" anchorCtr="0">
              <a:spAutoFit/>
            </a:bodyPr>
            <a:lstStyle/>
            <a:p>
              <a:pPr algn="r" fontAlgn="ctr">
                <a:defRPr/>
              </a:pPr>
              <a:r>
                <a:rPr lang="en-US" altLang="ko-KR" sz="1600" dirty="0">
                  <a:gradFill>
                    <a:gsLst>
                      <a:gs pos="13274">
                        <a:srgbClr val="1B56D9"/>
                      </a:gs>
                      <a:gs pos="29000">
                        <a:srgbClr val="1B56D9"/>
                      </a:gs>
                    </a:gsLst>
                    <a:lin ang="16200000" scaled="1"/>
                  </a:gradFill>
                  <a:latin typeface="KoPub돋움체 Bold" panose="00000800000000000000" pitchFamily="2" charset="-127"/>
                  <a:ea typeface="KoPub돋움체 Bold" panose="00000800000000000000" pitchFamily="2" charset="-127"/>
                </a:rPr>
                <a:t>C/H/A/P/T/E/R</a:t>
              </a:r>
            </a:p>
          </p:txBody>
        </p:sp>
        <p:grpSp>
          <p:nvGrpSpPr>
            <p:cNvPr id="16" name="그룹 15">
              <a:extLst>
                <a:ext uri="{FF2B5EF4-FFF2-40B4-BE49-F238E27FC236}">
                  <a16:creationId xmlns:a16="http://schemas.microsoft.com/office/drawing/2014/main" xmlns="" id="{BFAC65E0-50DD-2B7F-F33C-3DF44134C99F}"/>
                </a:ext>
              </a:extLst>
            </p:cNvPr>
            <p:cNvGrpSpPr/>
            <p:nvPr/>
          </p:nvGrpSpPr>
          <p:grpSpPr>
            <a:xfrm>
              <a:off x="9453563" y="3703265"/>
              <a:ext cx="1440182" cy="45719"/>
              <a:chOff x="7668457" y="3680441"/>
              <a:chExt cx="3081723" cy="36000"/>
            </a:xfrm>
          </p:grpSpPr>
          <p:sp>
            <p:nvSpPr>
              <p:cNvPr id="17" name="사각형: 둥근 모서리 83">
                <a:extLst>
                  <a:ext uri="{FF2B5EF4-FFF2-40B4-BE49-F238E27FC236}">
                    <a16:creationId xmlns:a16="http://schemas.microsoft.com/office/drawing/2014/main" xmlns="" id="{C7A2126E-B493-ABF2-BBD3-174B251E5200}"/>
                  </a:ext>
                </a:extLst>
              </p:cNvPr>
              <p:cNvSpPr/>
              <p:nvPr/>
            </p:nvSpPr>
            <p:spPr>
              <a:xfrm>
                <a:off x="9290202"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사각형: 둥근 모서리 84">
                <a:extLst>
                  <a:ext uri="{FF2B5EF4-FFF2-40B4-BE49-F238E27FC236}">
                    <a16:creationId xmlns:a16="http://schemas.microsoft.com/office/drawing/2014/main" xmlns="" id="{5E387DA4-1C89-F5A8-A1A3-C5507E631E0C}"/>
                  </a:ext>
                </a:extLst>
              </p:cNvPr>
              <p:cNvSpPr/>
              <p:nvPr/>
            </p:nvSpPr>
            <p:spPr>
              <a:xfrm>
                <a:off x="9830784" y="3680441"/>
                <a:ext cx="378815" cy="36000"/>
              </a:xfrm>
              <a:prstGeom prst="roundRect">
                <a:avLst/>
              </a:prstGeom>
              <a:solidFill>
                <a:srgbClr val="1B5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사각형: 둥근 모서리 85">
                <a:extLst>
                  <a:ext uri="{FF2B5EF4-FFF2-40B4-BE49-F238E27FC236}">
                    <a16:creationId xmlns:a16="http://schemas.microsoft.com/office/drawing/2014/main" xmlns="" id="{EF60ADB5-EEB8-BF80-F7AB-770CCCDB75F4}"/>
                  </a:ext>
                </a:extLst>
              </p:cNvPr>
              <p:cNvSpPr/>
              <p:nvPr/>
            </p:nvSpPr>
            <p:spPr>
              <a:xfrm>
                <a:off x="10371365"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사각형: 둥근 모서리 86">
                <a:extLst>
                  <a:ext uri="{FF2B5EF4-FFF2-40B4-BE49-F238E27FC236}">
                    <a16:creationId xmlns:a16="http://schemas.microsoft.com/office/drawing/2014/main" xmlns="" id="{1340AFFC-6BC4-5177-ED74-D423DE6967AF}"/>
                  </a:ext>
                </a:extLst>
              </p:cNvPr>
              <p:cNvSpPr/>
              <p:nvPr/>
            </p:nvSpPr>
            <p:spPr>
              <a:xfrm>
                <a:off x="8209039"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사각형: 둥근 모서리 87">
                <a:extLst>
                  <a:ext uri="{FF2B5EF4-FFF2-40B4-BE49-F238E27FC236}">
                    <a16:creationId xmlns:a16="http://schemas.microsoft.com/office/drawing/2014/main" xmlns="" id="{545ACE9C-948B-C210-96CA-A5898EEEFD9D}"/>
                  </a:ext>
                </a:extLst>
              </p:cNvPr>
              <p:cNvSpPr/>
              <p:nvPr/>
            </p:nvSpPr>
            <p:spPr>
              <a:xfrm>
                <a:off x="8749620"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사각형: 둥근 모서리 86">
                <a:extLst>
                  <a:ext uri="{FF2B5EF4-FFF2-40B4-BE49-F238E27FC236}">
                    <a16:creationId xmlns:a16="http://schemas.microsoft.com/office/drawing/2014/main" xmlns="" id="{9F563E8B-CB68-2D76-F5A2-943A5A9B1829}"/>
                  </a:ext>
                </a:extLst>
              </p:cNvPr>
              <p:cNvSpPr/>
              <p:nvPr/>
            </p:nvSpPr>
            <p:spPr>
              <a:xfrm>
                <a:off x="7668457"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7" name="직사각형 26">
            <a:extLst>
              <a:ext uri="{FF2B5EF4-FFF2-40B4-BE49-F238E27FC236}">
                <a16:creationId xmlns:a16="http://schemas.microsoft.com/office/drawing/2014/main" xmlns="" id="{32ADF111-A14A-6FC9-4494-E94C45C6A7D2}"/>
              </a:ext>
            </a:extLst>
          </p:cNvPr>
          <p:cNvSpPr/>
          <p:nvPr/>
        </p:nvSpPr>
        <p:spPr>
          <a:xfrm>
            <a:off x="6033028" y="5356242"/>
            <a:ext cx="5469447" cy="830997"/>
          </a:xfrm>
          <a:prstGeom prst="rect">
            <a:avLst/>
          </a:prstGeom>
        </p:spPr>
        <p:txBody>
          <a:bodyPr wrap="none" lIns="0" tIns="0" rIns="0" bIns="0" anchor="t" anchorCtr="0">
            <a:spAutoFit/>
          </a:bodyPr>
          <a:lstStyle/>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2022</a:t>
            </a:r>
            <a:r>
              <a:rPr lang="ko-KR" altLang="en-US"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 </a:t>
            </a: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Report on the Start of the </a:t>
            </a:r>
          </a:p>
          <a:p>
            <a:pPr algn="r" fontAlgn="ctr">
              <a:defRPr/>
            </a:pP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Demonstration Project on Digital Logistics Service</a:t>
            </a:r>
            <a:endParaRPr lang="ko-KR" altLang="en-US"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for the Ministry of Land, Infrastructure and Transport</a:t>
            </a:r>
            <a:endPar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p:txBody>
      </p:sp>
      <p:cxnSp>
        <p:nvCxnSpPr>
          <p:cNvPr id="28" name="직선 연결선 27">
            <a:extLst>
              <a:ext uri="{FF2B5EF4-FFF2-40B4-BE49-F238E27FC236}">
                <a16:creationId xmlns:a16="http://schemas.microsoft.com/office/drawing/2014/main" xmlns="" id="{AC283269-24AD-BF5A-9CA0-17A830EC57A6}"/>
              </a:ext>
            </a:extLst>
          </p:cNvPr>
          <p:cNvCxnSpPr>
            <a:cxnSpLocks/>
          </p:cNvCxnSpPr>
          <p:nvPr/>
        </p:nvCxnSpPr>
        <p:spPr>
          <a:xfrm>
            <a:off x="8694475" y="5247055"/>
            <a:ext cx="2808000" cy="0"/>
          </a:xfrm>
          <a:prstGeom prst="line">
            <a:avLst/>
          </a:prstGeom>
          <a:ln w="12700">
            <a:solidFill>
              <a:srgbClr val="1B56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5889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그룹 35">
            <a:extLst>
              <a:ext uri="{FF2B5EF4-FFF2-40B4-BE49-F238E27FC236}">
                <a16:creationId xmlns:a16="http://schemas.microsoft.com/office/drawing/2014/main" xmlns="" id="{1A49623D-08B5-7999-F370-7BD5CF9A6458}"/>
              </a:ext>
            </a:extLst>
          </p:cNvPr>
          <p:cNvGrpSpPr/>
          <p:nvPr/>
        </p:nvGrpSpPr>
        <p:grpSpPr>
          <a:xfrm>
            <a:off x="6973861" y="1322031"/>
            <a:ext cx="4493457" cy="1107996"/>
            <a:chOff x="6973861" y="1322031"/>
            <a:chExt cx="4493457" cy="1107996"/>
          </a:xfrm>
        </p:grpSpPr>
        <p:sp>
          <p:nvSpPr>
            <p:cNvPr id="50" name="사각형: 둥근 모서리 49">
              <a:extLst>
                <a:ext uri="{FF2B5EF4-FFF2-40B4-BE49-F238E27FC236}">
                  <a16:creationId xmlns:a16="http://schemas.microsoft.com/office/drawing/2014/main" xmlns="" id="{C7A8783C-D332-C312-AC54-12ECDA1FB1FB}"/>
                </a:ext>
              </a:extLst>
            </p:cNvPr>
            <p:cNvSpPr/>
            <p:nvPr/>
          </p:nvSpPr>
          <p:spPr>
            <a:xfrm>
              <a:off x="6973861" y="1372252"/>
              <a:ext cx="4493457" cy="1007554"/>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TextBox 52">
              <a:extLst>
                <a:ext uri="{FF2B5EF4-FFF2-40B4-BE49-F238E27FC236}">
                  <a16:creationId xmlns:a16="http://schemas.microsoft.com/office/drawing/2014/main" xmlns="" id="{2B6AC884-70D5-F4FD-B15A-0A9D935BBA2C}"/>
                </a:ext>
              </a:extLst>
            </p:cNvPr>
            <p:cNvSpPr txBox="1"/>
            <p:nvPr/>
          </p:nvSpPr>
          <p:spPr>
            <a:xfrm>
              <a:off x="7949681" y="1322031"/>
              <a:ext cx="3344132" cy="1107996"/>
            </a:xfrm>
            <a:prstGeom prst="rect">
              <a:avLst/>
            </a:prstGeom>
            <a:noFill/>
          </p:spPr>
          <p:txBody>
            <a:bodyPr wrap="square" lIns="0" tIns="0" rIns="0" bIns="0" rtlCol="0" anchor="ctr">
              <a:spAutoFit/>
            </a:bodyPr>
            <a:lstStyle/>
            <a:p>
              <a:pPr algn="ctr">
                <a:defRPr/>
              </a:pPr>
              <a:r>
                <a:rPr lang="en-US" altLang="ko-KR" sz="24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Establishment of the </a:t>
              </a:r>
            </a:p>
            <a:p>
              <a:pPr algn="ctr">
                <a:defRPr/>
              </a:pPr>
              <a:r>
                <a:rPr lang="en-US" altLang="ko-KR" sz="24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Joint Distribution Center</a:t>
              </a:r>
            </a:p>
            <a:p>
              <a:pPr algn="ctr">
                <a:defRPr/>
              </a:pPr>
              <a:r>
                <a:rPr lang="en-US" altLang="ko-KR" sz="24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in Our Neighborhood</a:t>
              </a:r>
              <a:endParaRPr lang="ko-KR" altLang="en-US" sz="24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endParaRPr>
            </a:p>
          </p:txBody>
        </p:sp>
        <p:sp>
          <p:nvSpPr>
            <p:cNvPr id="56" name="타원 55">
              <a:extLst>
                <a:ext uri="{FF2B5EF4-FFF2-40B4-BE49-F238E27FC236}">
                  <a16:creationId xmlns:a16="http://schemas.microsoft.com/office/drawing/2014/main" xmlns="" id="{AA6461FB-8B93-C1BB-4EE5-91639C9B64BF}"/>
                </a:ext>
              </a:extLst>
            </p:cNvPr>
            <p:cNvSpPr/>
            <p:nvPr/>
          </p:nvSpPr>
          <p:spPr>
            <a:xfrm>
              <a:off x="7070016" y="1462029"/>
              <a:ext cx="828000" cy="828000"/>
            </a:xfrm>
            <a:prstGeom prst="ellipse">
              <a:avLst/>
            </a:prstGeom>
            <a:solidFill>
              <a:srgbClr val="00B0F0"/>
            </a:solidFill>
            <a:ln>
              <a:noFill/>
            </a:ln>
            <a:effectLst>
              <a:outerShdw blurRad="50800" dist="38100" dir="2700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28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rPr>
                <a:t>01</a:t>
              </a:r>
              <a:endParaRPr lang="ko-KR" altLang="en-US" sz="28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endParaRPr>
            </a:p>
          </p:txBody>
        </p:sp>
      </p:grpSp>
    </p:spTree>
    <p:extLst>
      <p:ext uri="{BB962C8B-B14F-4D97-AF65-F5344CB8AC3E}">
        <p14:creationId xmlns:p14="http://schemas.microsoft.com/office/powerpoint/2010/main" val="3627162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그룹 45">
            <a:extLst>
              <a:ext uri="{FF2B5EF4-FFF2-40B4-BE49-F238E27FC236}">
                <a16:creationId xmlns:a16="http://schemas.microsoft.com/office/drawing/2014/main" xmlns="" id="{AAA7C941-FB9C-4079-8DD1-E70F9DB7B2C3}"/>
              </a:ext>
            </a:extLst>
          </p:cNvPr>
          <p:cNvGrpSpPr/>
          <p:nvPr/>
        </p:nvGrpSpPr>
        <p:grpSpPr>
          <a:xfrm>
            <a:off x="7940295" y="685197"/>
            <a:ext cx="4076207" cy="1301544"/>
            <a:chOff x="8049200" y="987766"/>
            <a:chExt cx="4076207" cy="1301544"/>
          </a:xfrm>
        </p:grpSpPr>
        <p:sp>
          <p:nvSpPr>
            <p:cNvPr id="18" name="제목 1">
              <a:extLst>
                <a:ext uri="{FF2B5EF4-FFF2-40B4-BE49-F238E27FC236}">
                  <a16:creationId xmlns:a16="http://schemas.microsoft.com/office/drawing/2014/main" xmlns="" id="{BE8CB343-8C93-409B-BA92-D58D96D9AE5E}"/>
                </a:ext>
              </a:extLst>
            </p:cNvPr>
            <p:cNvSpPr txBox="1">
              <a:spLocks/>
            </p:cNvSpPr>
            <p:nvPr/>
          </p:nvSpPr>
          <p:spPr>
            <a:xfrm>
              <a:off x="8049200" y="987766"/>
              <a:ext cx="3573094" cy="997196"/>
            </a:xfrm>
            <a:prstGeom prst="rect">
              <a:avLst/>
            </a:prstGeom>
          </p:spPr>
          <p:txBody>
            <a:bodyPr wrap="none" lIns="0" tIns="0" rIns="0" bIns="0" anchor="t">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7200" dirty="0">
                  <a:ln>
                    <a:solidFill>
                      <a:srgbClr val="9FFFFD">
                        <a:alpha val="0"/>
                      </a:srgbClr>
                    </a:solidFill>
                  </a:ln>
                  <a:solidFill>
                    <a:schemeClr val="bg1"/>
                  </a:solidFill>
                  <a:latin typeface="에스코어 드림 6 Bold" panose="020B0703030302020204" pitchFamily="34" charset="-127"/>
                  <a:ea typeface="에스코어 드림 6 Bold" panose="020B0703030302020204" pitchFamily="34" charset="-127"/>
                  <a:cs typeface="+mn-cs"/>
                </a:rPr>
                <a:t>C</a:t>
              </a:r>
              <a:r>
                <a:rPr lang="en-US" altLang="ko-KR" sz="5000" dirty="0">
                  <a:ln>
                    <a:solidFill>
                      <a:srgbClr val="9FFFFD">
                        <a:alpha val="0"/>
                      </a:srgbClr>
                    </a:solidFill>
                  </a:ln>
                  <a:solidFill>
                    <a:schemeClr val="bg1"/>
                  </a:solidFill>
                  <a:latin typeface="에스코어 드림 6 Bold" panose="020B0703030302020204" pitchFamily="34" charset="-127"/>
                  <a:ea typeface="에스코어 드림 6 Bold" panose="020B0703030302020204" pitchFamily="34" charset="-127"/>
                  <a:cs typeface="+mn-cs"/>
                </a:rPr>
                <a:t>ONTENTS</a:t>
              </a:r>
              <a:endParaRPr lang="ko-KR" altLang="en-US" sz="5000" dirty="0">
                <a:ln>
                  <a:solidFill>
                    <a:srgbClr val="9FFFFD">
                      <a:alpha val="0"/>
                    </a:srgbClr>
                  </a:solidFill>
                </a:ln>
                <a:solidFill>
                  <a:schemeClr val="bg1"/>
                </a:solidFill>
                <a:latin typeface="에스코어 드림 6 Bold" panose="020B0703030302020204" pitchFamily="34" charset="-127"/>
                <a:ea typeface="에스코어 드림 6 Bold" panose="020B0703030302020204" pitchFamily="34" charset="-127"/>
                <a:cs typeface="+mn-cs"/>
              </a:endParaRPr>
            </a:p>
          </p:txBody>
        </p:sp>
        <p:sp>
          <p:nvSpPr>
            <p:cNvPr id="44" name="TextBox 43">
              <a:extLst>
                <a:ext uri="{FF2B5EF4-FFF2-40B4-BE49-F238E27FC236}">
                  <a16:creationId xmlns:a16="http://schemas.microsoft.com/office/drawing/2014/main" xmlns="" id="{17EB2C88-72DA-4E7D-9888-E088851CE5D0}"/>
                </a:ext>
              </a:extLst>
            </p:cNvPr>
            <p:cNvSpPr txBox="1"/>
            <p:nvPr/>
          </p:nvSpPr>
          <p:spPr>
            <a:xfrm>
              <a:off x="8080285" y="1821490"/>
              <a:ext cx="4045122" cy="467820"/>
            </a:xfrm>
            <a:prstGeom prst="rect">
              <a:avLst/>
            </a:prstGeom>
            <a:noFill/>
          </p:spPr>
          <p:txBody>
            <a:bodyPr wrap="square" lIns="0" tIns="0" rIns="0" bIns="0" rtlCol="0">
              <a:spAutoFit/>
            </a:bodyPr>
            <a:lstStyle/>
            <a:p>
              <a:pPr>
                <a:spcBef>
                  <a:spcPct val="0"/>
                </a:spcBef>
                <a:buSzPct val="100000"/>
                <a:defRPr/>
              </a:pPr>
              <a:r>
                <a:rPr lang="en-US" altLang="ko-KR" sz="1520" spc="-70" dirty="0">
                  <a:ln>
                    <a:solidFill>
                      <a:schemeClr val="accent1">
                        <a:alpha val="0"/>
                      </a:schemeClr>
                    </a:solidFill>
                  </a:ln>
                  <a:solidFill>
                    <a:schemeClr val="bg1"/>
                  </a:solidFill>
                  <a:latin typeface="에스코어 드림 5 Medium" panose="020B0503030302020204" pitchFamily="34" charset="-127"/>
                  <a:ea typeface="에스코어 드림 5 Medium" panose="020B0503030302020204" pitchFamily="34" charset="-127"/>
                  <a:cs typeface="+mj-cs"/>
                </a:rPr>
                <a:t>2022</a:t>
              </a:r>
              <a:r>
                <a:rPr lang="ko-KR" altLang="en-US" sz="1520" spc="-70" dirty="0">
                  <a:ln>
                    <a:solidFill>
                      <a:schemeClr val="accent1">
                        <a:alpha val="0"/>
                      </a:schemeClr>
                    </a:solidFill>
                  </a:ln>
                  <a:solidFill>
                    <a:schemeClr val="bg1"/>
                  </a:solidFill>
                  <a:latin typeface="에스코어 드림 5 Medium" panose="020B0503030302020204" pitchFamily="34" charset="-127"/>
                  <a:ea typeface="에스코어 드림 5 Medium" panose="020B0503030302020204" pitchFamily="34" charset="-127"/>
                  <a:cs typeface="+mj-cs"/>
                </a:rPr>
                <a:t> </a:t>
              </a:r>
              <a:r>
                <a:rPr lang="en-US" altLang="ko-KR" sz="1520" spc="-70" dirty="0">
                  <a:ln>
                    <a:solidFill>
                      <a:schemeClr val="accent1">
                        <a:alpha val="0"/>
                      </a:schemeClr>
                    </a:solidFill>
                  </a:ln>
                  <a:solidFill>
                    <a:schemeClr val="bg1"/>
                  </a:solidFill>
                  <a:latin typeface="에스코어 드림 5 Medium" panose="020B0503030302020204" pitchFamily="34" charset="-127"/>
                  <a:ea typeface="에스코어 드림 5 Medium" panose="020B0503030302020204" pitchFamily="34" charset="-127"/>
                  <a:cs typeface="+mj-cs"/>
                </a:rPr>
                <a:t>Report on the Start of the Demonstration Project on Digital Logistics Service</a:t>
              </a:r>
              <a:endParaRPr lang="ko-KR" altLang="en-US" sz="1520" spc="-70" dirty="0">
                <a:ln>
                  <a:solidFill>
                    <a:schemeClr val="accent1">
                      <a:alpha val="0"/>
                    </a:schemeClr>
                  </a:solidFill>
                </a:ln>
                <a:solidFill>
                  <a:schemeClr val="bg1"/>
                </a:solidFill>
                <a:latin typeface="에스코어 드림 5 Medium" panose="020B0503030302020204" pitchFamily="34" charset="-127"/>
                <a:ea typeface="에스코어 드림 5 Medium" panose="020B0503030302020204" pitchFamily="34" charset="-127"/>
                <a:cs typeface="+mj-cs"/>
              </a:endParaRPr>
            </a:p>
          </p:txBody>
        </p:sp>
      </p:grpSp>
      <p:sp>
        <p:nvSpPr>
          <p:cNvPr id="137" name="자유형: 도형 136">
            <a:extLst>
              <a:ext uri="{FF2B5EF4-FFF2-40B4-BE49-F238E27FC236}">
                <a16:creationId xmlns:a16="http://schemas.microsoft.com/office/drawing/2014/main" xmlns="" id="{93278AA0-FB9C-48AF-BE32-132219C56B47}"/>
              </a:ext>
            </a:extLst>
          </p:cNvPr>
          <p:cNvSpPr/>
          <p:nvPr/>
        </p:nvSpPr>
        <p:spPr>
          <a:xfrm>
            <a:off x="7940295" y="1979174"/>
            <a:ext cx="129902" cy="3901716"/>
          </a:xfrm>
          <a:custGeom>
            <a:avLst/>
            <a:gdLst>
              <a:gd name="connsiteX0" fmla="*/ 0 w 129902"/>
              <a:gd name="connsiteY0" fmla="*/ 0 h 3901716"/>
              <a:gd name="connsiteX1" fmla="*/ 129902 w 129902"/>
              <a:gd name="connsiteY1" fmla="*/ 0 h 3901716"/>
              <a:gd name="connsiteX2" fmla="*/ 129902 w 129902"/>
              <a:gd name="connsiteY2" fmla="*/ 3901716 h 3901716"/>
              <a:gd name="connsiteX3" fmla="*/ 0 w 129902"/>
              <a:gd name="connsiteY3" fmla="*/ 3825084 h 3901716"/>
            </a:gdLst>
            <a:ahLst/>
            <a:cxnLst>
              <a:cxn ang="0">
                <a:pos x="connsiteX0" y="connsiteY0"/>
              </a:cxn>
              <a:cxn ang="0">
                <a:pos x="connsiteX1" y="connsiteY1"/>
              </a:cxn>
              <a:cxn ang="0">
                <a:pos x="connsiteX2" y="connsiteY2"/>
              </a:cxn>
              <a:cxn ang="0">
                <a:pos x="connsiteX3" y="connsiteY3"/>
              </a:cxn>
            </a:cxnLst>
            <a:rect l="l" t="t" r="r" b="b"/>
            <a:pathLst>
              <a:path w="129902" h="3901716">
                <a:moveTo>
                  <a:pt x="0" y="0"/>
                </a:moveTo>
                <a:lnTo>
                  <a:pt x="129902" y="0"/>
                </a:lnTo>
                <a:lnTo>
                  <a:pt x="129902" y="3901716"/>
                </a:lnTo>
                <a:lnTo>
                  <a:pt x="0" y="3825084"/>
                </a:lnTo>
                <a:close/>
              </a:path>
            </a:pathLst>
          </a:custGeom>
          <a:solidFill>
            <a:srgbClr val="00B0F0"/>
          </a:solidFill>
          <a:ln w="29158" cap="flat">
            <a:noFill/>
            <a:prstDash val="solid"/>
            <a:miter/>
          </a:ln>
        </p:spPr>
        <p:txBody>
          <a:bodyPr rot="0" spcFirstLastPara="0" vertOverflow="overflow" horzOverflow="overflow" vert="horz" wrap="square" lIns="0" tIns="45720" rIns="72000" bIns="45720" numCol="1" spcCol="0" rtlCol="0" fromWordArt="0" anchor="ctr" anchorCtr="0" forceAA="0" compatLnSpc="1">
            <a:prstTxWarp prst="textNoShape">
              <a:avLst/>
            </a:prstTxWarp>
            <a:noAutofit/>
          </a:bodyPr>
          <a:lstStyle/>
          <a:p>
            <a:pPr algn="r"/>
            <a:endParaRPr lang="ko-KR" altLang="en-US" sz="2400" dirty="0">
              <a:gradFill>
                <a:gsLst>
                  <a:gs pos="16814">
                    <a:schemeClr val="bg1"/>
                  </a:gs>
                  <a:gs pos="32743">
                    <a:schemeClr val="bg1"/>
                  </a:gs>
                </a:gsLst>
                <a:lin ang="5400000" scaled="0"/>
              </a:gradFill>
              <a:latin typeface="에스코어 드림 6 Bold" panose="020B0703030302020204" pitchFamily="34" charset="-127"/>
              <a:ea typeface="에스코어 드림 6 Bold" panose="020B0703030302020204" pitchFamily="34" charset="-127"/>
            </a:endParaRPr>
          </a:p>
        </p:txBody>
      </p:sp>
      <p:sp>
        <p:nvSpPr>
          <p:cNvPr id="31" name="자유형: 도형 30">
            <a:extLst>
              <a:ext uri="{FF2B5EF4-FFF2-40B4-BE49-F238E27FC236}">
                <a16:creationId xmlns:a16="http://schemas.microsoft.com/office/drawing/2014/main" xmlns="" id="{50B227C8-BD08-ECA2-4C05-2C71ACDA3BE6}"/>
              </a:ext>
            </a:extLst>
          </p:cNvPr>
          <p:cNvSpPr/>
          <p:nvPr/>
        </p:nvSpPr>
        <p:spPr>
          <a:xfrm>
            <a:off x="8060672" y="1979175"/>
            <a:ext cx="3405536" cy="4216665"/>
          </a:xfrm>
          <a:custGeom>
            <a:avLst/>
            <a:gdLst>
              <a:gd name="connsiteX0" fmla="*/ 0 w 3405536"/>
              <a:gd name="connsiteY0" fmla="*/ 0 h 4216665"/>
              <a:gd name="connsiteX1" fmla="*/ 3405536 w 3405536"/>
              <a:gd name="connsiteY1" fmla="*/ 0 h 4216665"/>
              <a:gd name="connsiteX2" fmla="*/ 3405536 w 3405536"/>
              <a:gd name="connsiteY2" fmla="*/ 4216665 h 4216665"/>
              <a:gd name="connsiteX3" fmla="*/ 543415 w 3405536"/>
              <a:gd name="connsiteY3" fmla="*/ 4216665 h 4216665"/>
              <a:gd name="connsiteX4" fmla="*/ 0 w 3405536"/>
              <a:gd name="connsiteY4" fmla="*/ 3896096 h 421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5536" h="4216665">
                <a:moveTo>
                  <a:pt x="0" y="0"/>
                </a:moveTo>
                <a:lnTo>
                  <a:pt x="3405536" y="0"/>
                </a:lnTo>
                <a:lnTo>
                  <a:pt x="3405536" y="4216665"/>
                </a:lnTo>
                <a:lnTo>
                  <a:pt x="543415" y="4216665"/>
                </a:lnTo>
                <a:lnTo>
                  <a:pt x="0" y="38960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latin typeface="에스코어 드림 5 Medium" panose="020B0503030302020204" pitchFamily="34" charset="-127"/>
            </a:endParaRPr>
          </a:p>
        </p:txBody>
      </p:sp>
      <p:grpSp>
        <p:nvGrpSpPr>
          <p:cNvPr id="133" name="그룹 132">
            <a:extLst>
              <a:ext uri="{FF2B5EF4-FFF2-40B4-BE49-F238E27FC236}">
                <a16:creationId xmlns:a16="http://schemas.microsoft.com/office/drawing/2014/main" xmlns="" id="{35115A1F-4CF0-4638-BE03-CE094B44B747}"/>
              </a:ext>
            </a:extLst>
          </p:cNvPr>
          <p:cNvGrpSpPr/>
          <p:nvPr/>
        </p:nvGrpSpPr>
        <p:grpSpPr>
          <a:xfrm>
            <a:off x="7940295" y="1979175"/>
            <a:ext cx="1505097" cy="432000"/>
            <a:chOff x="7565618" y="1247206"/>
            <a:chExt cx="1505097" cy="453223"/>
          </a:xfrm>
        </p:grpSpPr>
        <p:sp>
          <p:nvSpPr>
            <p:cNvPr id="103" name="직사각형 102">
              <a:extLst>
                <a:ext uri="{FF2B5EF4-FFF2-40B4-BE49-F238E27FC236}">
                  <a16:creationId xmlns:a16="http://schemas.microsoft.com/office/drawing/2014/main" xmlns="" id="{60863FA8-7176-4659-A710-1CAEC2314A6F}"/>
                </a:ext>
              </a:extLst>
            </p:cNvPr>
            <p:cNvSpPr/>
            <p:nvPr/>
          </p:nvSpPr>
          <p:spPr>
            <a:xfrm>
              <a:off x="7565618" y="1247206"/>
              <a:ext cx="648000" cy="453223"/>
            </a:xfrm>
            <a:prstGeom prst="rect">
              <a:avLst/>
            </a:prstGeom>
            <a:solidFill>
              <a:srgbClr val="00B0F0"/>
            </a:solidFill>
            <a:ln w="29158" cap="flat">
              <a:noFill/>
              <a:prstDash val="solid"/>
              <a:miter/>
            </a:ln>
          </p:spPr>
          <p:txBody>
            <a:bodyPr rot="0" spcFirstLastPara="0" vertOverflow="overflow" horzOverflow="overflow" vert="horz" wrap="square" lIns="0" tIns="45720" rIns="72000" bIns="45720" numCol="1" spcCol="0" rtlCol="0" fromWordArt="0" anchor="ctr" anchorCtr="0" forceAA="0" compatLnSpc="1">
              <a:prstTxWarp prst="textNoShape">
                <a:avLst/>
              </a:prstTxWarp>
              <a:noAutofit/>
            </a:bodyPr>
            <a:lstStyle/>
            <a:p>
              <a:pPr lvl="0" algn="r"/>
              <a:r>
                <a:rPr lang="en-US" altLang="ko-KR"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rPr>
                <a:t>Ⅰ</a:t>
              </a:r>
              <a:endParaRPr lang="ko-KR" altLang="en-US"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endParaRPr>
            </a:p>
          </p:txBody>
        </p:sp>
        <p:sp>
          <p:nvSpPr>
            <p:cNvPr id="104" name="TextBox 103">
              <a:extLst>
                <a:ext uri="{FF2B5EF4-FFF2-40B4-BE49-F238E27FC236}">
                  <a16:creationId xmlns:a16="http://schemas.microsoft.com/office/drawing/2014/main" xmlns="" id="{485F594D-430E-4A71-BB83-F8F7C26CA496}"/>
                </a:ext>
              </a:extLst>
            </p:cNvPr>
            <p:cNvSpPr txBox="1"/>
            <p:nvPr/>
          </p:nvSpPr>
          <p:spPr>
            <a:xfrm>
              <a:off x="8375012" y="1312369"/>
              <a:ext cx="695703" cy="322897"/>
            </a:xfrm>
            <a:prstGeom prst="rect">
              <a:avLst/>
            </a:prstGeom>
            <a:noFill/>
          </p:spPr>
          <p:txBody>
            <a:bodyPr wrap="none" lIns="0" tIns="0" rIns="0" bIns="0" rtlCol="0" anchor="ctr">
              <a:spAutoFit/>
            </a:bodyPr>
            <a:lstStyle/>
            <a:p>
              <a:pPr>
                <a:spcBef>
                  <a:spcPts val="1000"/>
                </a:spcBef>
                <a:defRPr/>
              </a:pPr>
              <a:r>
                <a:rPr lang="en-US" altLang="ko-KR" sz="20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Status</a:t>
              </a:r>
              <a:endParaRPr lang="ko-KR" altLang="en-US" sz="20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endParaRPr>
            </a:p>
          </p:txBody>
        </p:sp>
      </p:grpSp>
      <p:grpSp>
        <p:nvGrpSpPr>
          <p:cNvPr id="132" name="그룹 131">
            <a:extLst>
              <a:ext uri="{FF2B5EF4-FFF2-40B4-BE49-F238E27FC236}">
                <a16:creationId xmlns:a16="http://schemas.microsoft.com/office/drawing/2014/main" xmlns="" id="{CC27C7F4-11C6-43D4-B283-19F46A201D47}"/>
              </a:ext>
            </a:extLst>
          </p:cNvPr>
          <p:cNvGrpSpPr/>
          <p:nvPr/>
        </p:nvGrpSpPr>
        <p:grpSpPr>
          <a:xfrm>
            <a:off x="7940295" y="2509980"/>
            <a:ext cx="2731395" cy="432000"/>
            <a:chOff x="7565618" y="1920659"/>
            <a:chExt cx="2731395" cy="453223"/>
          </a:xfrm>
        </p:grpSpPr>
        <p:sp>
          <p:nvSpPr>
            <p:cNvPr id="105" name="TextBox 104">
              <a:extLst>
                <a:ext uri="{FF2B5EF4-FFF2-40B4-BE49-F238E27FC236}">
                  <a16:creationId xmlns:a16="http://schemas.microsoft.com/office/drawing/2014/main" xmlns="" id="{ADB9721D-0AA6-4B8D-930C-C160A1CB5625}"/>
                </a:ext>
              </a:extLst>
            </p:cNvPr>
            <p:cNvSpPr txBox="1"/>
            <p:nvPr/>
          </p:nvSpPr>
          <p:spPr>
            <a:xfrm>
              <a:off x="8375012" y="1985822"/>
              <a:ext cx="1922001" cy="322897"/>
            </a:xfrm>
            <a:prstGeom prst="rect">
              <a:avLst/>
            </a:prstGeom>
            <a:noFill/>
          </p:spPr>
          <p:txBody>
            <a:bodyPr wrap="none" lIns="0" tIns="0" rIns="0" bIns="0" rtlCol="0" anchor="ctr">
              <a:spAutoFit/>
            </a:bodyPr>
            <a:lstStyle/>
            <a:p>
              <a:pPr>
                <a:spcBef>
                  <a:spcPts val="1000"/>
                </a:spcBef>
                <a:defRPr/>
              </a:pPr>
              <a:r>
                <a:rPr lang="en-US" altLang="ko-KR" sz="20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Issues &amp; Analysis</a:t>
              </a:r>
              <a:endParaRPr lang="ko-KR" altLang="en-US" sz="20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endParaRPr>
            </a:p>
          </p:txBody>
        </p:sp>
        <p:sp>
          <p:nvSpPr>
            <p:cNvPr id="109" name="직사각형 108">
              <a:extLst>
                <a:ext uri="{FF2B5EF4-FFF2-40B4-BE49-F238E27FC236}">
                  <a16:creationId xmlns:a16="http://schemas.microsoft.com/office/drawing/2014/main" xmlns="" id="{10CEF3E9-0040-44DF-80B8-3E01BBBEDCA1}"/>
                </a:ext>
              </a:extLst>
            </p:cNvPr>
            <p:cNvSpPr/>
            <p:nvPr/>
          </p:nvSpPr>
          <p:spPr>
            <a:xfrm>
              <a:off x="7565618" y="1920659"/>
              <a:ext cx="648000" cy="453223"/>
            </a:xfrm>
            <a:prstGeom prst="rect">
              <a:avLst/>
            </a:prstGeom>
            <a:solidFill>
              <a:srgbClr val="00B0F0"/>
            </a:solidFill>
            <a:ln w="29158" cap="flat">
              <a:noFill/>
              <a:prstDash val="solid"/>
              <a:miter/>
            </a:ln>
          </p:spPr>
          <p:txBody>
            <a:bodyPr rot="0" spcFirstLastPara="0" vertOverflow="overflow" horzOverflow="overflow" vert="horz" wrap="square" lIns="0" tIns="45720" rIns="72000" bIns="45720" numCol="1" spcCol="0" rtlCol="0" fromWordArt="0" anchor="ctr" anchorCtr="0" forceAA="0" compatLnSpc="1">
              <a:prstTxWarp prst="textNoShape">
                <a:avLst/>
              </a:prstTxWarp>
              <a:noAutofit/>
            </a:bodyPr>
            <a:lstStyle/>
            <a:p>
              <a:pPr algn="r"/>
              <a:r>
                <a:rPr lang="en-US" altLang="ko-KR"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rPr>
                <a:t>Ⅱ</a:t>
              </a:r>
              <a:endParaRPr lang="ko-KR" altLang="en-US"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endParaRPr>
            </a:p>
          </p:txBody>
        </p:sp>
      </p:grpSp>
      <p:grpSp>
        <p:nvGrpSpPr>
          <p:cNvPr id="131" name="그룹 130">
            <a:extLst>
              <a:ext uri="{FF2B5EF4-FFF2-40B4-BE49-F238E27FC236}">
                <a16:creationId xmlns:a16="http://schemas.microsoft.com/office/drawing/2014/main" xmlns="" id="{D4EB22F3-D166-41C8-A59A-78BB433329F7}"/>
              </a:ext>
            </a:extLst>
          </p:cNvPr>
          <p:cNvGrpSpPr/>
          <p:nvPr/>
        </p:nvGrpSpPr>
        <p:grpSpPr>
          <a:xfrm>
            <a:off x="7940295" y="3040785"/>
            <a:ext cx="2688113" cy="432000"/>
            <a:chOff x="7565618" y="2629483"/>
            <a:chExt cx="2688113" cy="453223"/>
          </a:xfrm>
        </p:grpSpPr>
        <p:sp>
          <p:nvSpPr>
            <p:cNvPr id="102" name="TextBox 101">
              <a:extLst>
                <a:ext uri="{FF2B5EF4-FFF2-40B4-BE49-F238E27FC236}">
                  <a16:creationId xmlns:a16="http://schemas.microsoft.com/office/drawing/2014/main" xmlns="" id="{EF16B623-E4E9-45D5-B80F-FE4EEC5D4597}"/>
                </a:ext>
              </a:extLst>
            </p:cNvPr>
            <p:cNvSpPr txBox="1"/>
            <p:nvPr/>
          </p:nvSpPr>
          <p:spPr>
            <a:xfrm>
              <a:off x="8375012" y="2694646"/>
              <a:ext cx="1878719" cy="322897"/>
            </a:xfrm>
            <a:prstGeom prst="rect">
              <a:avLst/>
            </a:prstGeom>
            <a:noFill/>
          </p:spPr>
          <p:txBody>
            <a:bodyPr wrap="none" lIns="0" tIns="0" rIns="0" bIns="0" rtlCol="0" anchor="ctr">
              <a:spAutoFit/>
            </a:bodyPr>
            <a:lstStyle/>
            <a:p>
              <a:pPr>
                <a:spcBef>
                  <a:spcPts val="1000"/>
                </a:spcBef>
                <a:defRPr/>
              </a:pPr>
              <a:r>
                <a:rPr lang="en-US" altLang="ko-KR" sz="20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Vision &amp; Strategy</a:t>
              </a:r>
            </a:p>
          </p:txBody>
        </p:sp>
        <p:sp>
          <p:nvSpPr>
            <p:cNvPr id="110" name="직사각형 109">
              <a:extLst>
                <a:ext uri="{FF2B5EF4-FFF2-40B4-BE49-F238E27FC236}">
                  <a16:creationId xmlns:a16="http://schemas.microsoft.com/office/drawing/2014/main" xmlns="" id="{2FA37384-F740-466B-8C36-35F3203E7EA4}"/>
                </a:ext>
              </a:extLst>
            </p:cNvPr>
            <p:cNvSpPr/>
            <p:nvPr/>
          </p:nvSpPr>
          <p:spPr>
            <a:xfrm>
              <a:off x="7565618" y="2629483"/>
              <a:ext cx="648000" cy="453223"/>
            </a:xfrm>
            <a:prstGeom prst="rect">
              <a:avLst/>
            </a:prstGeom>
            <a:solidFill>
              <a:srgbClr val="00B0F0"/>
            </a:solidFill>
            <a:ln w="29158" cap="flat">
              <a:noFill/>
              <a:prstDash val="solid"/>
              <a:miter/>
            </a:ln>
          </p:spPr>
          <p:txBody>
            <a:bodyPr rot="0" spcFirstLastPara="0" vertOverflow="overflow" horzOverflow="overflow" vert="horz" wrap="square" lIns="0" tIns="45720" rIns="72000" bIns="45720" numCol="1" spcCol="0" rtlCol="0" fromWordArt="0" anchor="ctr" anchorCtr="0" forceAA="0" compatLnSpc="1">
              <a:prstTxWarp prst="textNoShape">
                <a:avLst/>
              </a:prstTxWarp>
              <a:noAutofit/>
            </a:bodyPr>
            <a:lstStyle/>
            <a:p>
              <a:pPr algn="r"/>
              <a:r>
                <a:rPr lang="en-US" altLang="ko-KR"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rPr>
                <a:t>Ⅲ</a:t>
              </a:r>
              <a:endParaRPr lang="ko-KR" altLang="en-US"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endParaRPr>
            </a:p>
          </p:txBody>
        </p:sp>
      </p:grpSp>
      <p:grpSp>
        <p:nvGrpSpPr>
          <p:cNvPr id="129" name="그룹 128">
            <a:extLst>
              <a:ext uri="{FF2B5EF4-FFF2-40B4-BE49-F238E27FC236}">
                <a16:creationId xmlns:a16="http://schemas.microsoft.com/office/drawing/2014/main" xmlns="" id="{37C758C8-5295-482B-8EAE-920B7F4C8ECF}"/>
              </a:ext>
            </a:extLst>
          </p:cNvPr>
          <p:cNvGrpSpPr/>
          <p:nvPr/>
        </p:nvGrpSpPr>
        <p:grpSpPr>
          <a:xfrm>
            <a:off x="7940295" y="3571590"/>
            <a:ext cx="2670481" cy="432000"/>
            <a:chOff x="7565618" y="3347108"/>
            <a:chExt cx="2670481" cy="453223"/>
          </a:xfrm>
        </p:grpSpPr>
        <p:sp>
          <p:nvSpPr>
            <p:cNvPr id="106" name="TextBox 105">
              <a:extLst>
                <a:ext uri="{FF2B5EF4-FFF2-40B4-BE49-F238E27FC236}">
                  <a16:creationId xmlns:a16="http://schemas.microsoft.com/office/drawing/2014/main" xmlns="" id="{8BC0BBC4-0446-473F-B00D-AA24B225B360}"/>
                </a:ext>
              </a:extLst>
            </p:cNvPr>
            <p:cNvSpPr txBox="1"/>
            <p:nvPr/>
          </p:nvSpPr>
          <p:spPr>
            <a:xfrm>
              <a:off x="8375012" y="3412271"/>
              <a:ext cx="1861087" cy="322897"/>
            </a:xfrm>
            <a:prstGeom prst="rect">
              <a:avLst/>
            </a:prstGeom>
            <a:noFill/>
          </p:spPr>
          <p:txBody>
            <a:bodyPr wrap="none" lIns="0" tIns="0" rIns="0" bIns="0" rtlCol="0" anchor="ctr">
              <a:spAutoFit/>
            </a:bodyPr>
            <a:lstStyle/>
            <a:p>
              <a:pPr>
                <a:spcBef>
                  <a:spcPts val="1000"/>
                </a:spcBef>
                <a:defRPr/>
              </a:pPr>
              <a:r>
                <a:rPr lang="en-US" altLang="ko-KR" sz="20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Details of Project</a:t>
              </a:r>
            </a:p>
          </p:txBody>
        </p:sp>
        <p:sp>
          <p:nvSpPr>
            <p:cNvPr id="111" name="직사각형 110">
              <a:extLst>
                <a:ext uri="{FF2B5EF4-FFF2-40B4-BE49-F238E27FC236}">
                  <a16:creationId xmlns:a16="http://schemas.microsoft.com/office/drawing/2014/main" xmlns="" id="{2DD13DC7-CE15-463E-A0F9-16C6F3E8945D}"/>
                </a:ext>
              </a:extLst>
            </p:cNvPr>
            <p:cNvSpPr/>
            <p:nvPr/>
          </p:nvSpPr>
          <p:spPr>
            <a:xfrm>
              <a:off x="7565618" y="3347108"/>
              <a:ext cx="648000" cy="453223"/>
            </a:xfrm>
            <a:prstGeom prst="rect">
              <a:avLst/>
            </a:prstGeom>
            <a:solidFill>
              <a:srgbClr val="00B0F0"/>
            </a:solidFill>
            <a:ln w="29158" cap="flat">
              <a:noFill/>
              <a:prstDash val="solid"/>
              <a:miter/>
            </a:ln>
          </p:spPr>
          <p:txBody>
            <a:bodyPr rot="0" spcFirstLastPara="0" vertOverflow="overflow" horzOverflow="overflow" vert="horz" wrap="square" lIns="0" tIns="45720" rIns="72000" bIns="45720" numCol="1" spcCol="0" rtlCol="0" fromWordArt="0" anchor="ctr" anchorCtr="0" forceAA="0" compatLnSpc="1">
              <a:prstTxWarp prst="textNoShape">
                <a:avLst/>
              </a:prstTxWarp>
              <a:noAutofit/>
            </a:bodyPr>
            <a:lstStyle/>
            <a:p>
              <a:pPr algn="r"/>
              <a:r>
                <a:rPr lang="en-US" altLang="ko-KR"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rPr>
                <a:t>Ⅳ</a:t>
              </a:r>
              <a:endParaRPr lang="ko-KR" altLang="en-US"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endParaRPr>
            </a:p>
          </p:txBody>
        </p:sp>
      </p:grpSp>
      <p:grpSp>
        <p:nvGrpSpPr>
          <p:cNvPr id="2" name="그룹 1">
            <a:extLst>
              <a:ext uri="{FF2B5EF4-FFF2-40B4-BE49-F238E27FC236}">
                <a16:creationId xmlns:a16="http://schemas.microsoft.com/office/drawing/2014/main" xmlns="" id="{D953AF75-6772-7EE2-C9D1-D05F19A93A31}"/>
              </a:ext>
            </a:extLst>
          </p:cNvPr>
          <p:cNvGrpSpPr/>
          <p:nvPr/>
        </p:nvGrpSpPr>
        <p:grpSpPr>
          <a:xfrm>
            <a:off x="7959475" y="5385776"/>
            <a:ext cx="2928620" cy="432000"/>
            <a:chOff x="7584798" y="4154242"/>
            <a:chExt cx="2928620" cy="453223"/>
          </a:xfrm>
        </p:grpSpPr>
        <p:sp>
          <p:nvSpPr>
            <p:cNvPr id="3" name="TextBox 2">
              <a:extLst>
                <a:ext uri="{FF2B5EF4-FFF2-40B4-BE49-F238E27FC236}">
                  <a16:creationId xmlns:a16="http://schemas.microsoft.com/office/drawing/2014/main" xmlns="" id="{0D7CE9C7-28DF-9161-9D32-2F4BE4FC28FA}"/>
                </a:ext>
              </a:extLst>
            </p:cNvPr>
            <p:cNvSpPr txBox="1"/>
            <p:nvPr/>
          </p:nvSpPr>
          <p:spPr>
            <a:xfrm>
              <a:off x="8375012" y="4219405"/>
              <a:ext cx="2138406" cy="322897"/>
            </a:xfrm>
            <a:prstGeom prst="rect">
              <a:avLst/>
            </a:prstGeom>
            <a:noFill/>
          </p:spPr>
          <p:txBody>
            <a:bodyPr wrap="none" lIns="0" tIns="0" rIns="0" bIns="0" rtlCol="0" anchor="ctr">
              <a:spAutoFit/>
            </a:bodyPr>
            <a:lstStyle/>
            <a:p>
              <a:pPr>
                <a:spcBef>
                  <a:spcPts val="1000"/>
                </a:spcBef>
                <a:defRPr/>
              </a:pPr>
              <a:r>
                <a:rPr lang="en-US" altLang="ko-KR" sz="2000" spc="-10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Future Plan, and Etc.</a:t>
              </a:r>
              <a:endParaRPr lang="ko-KR" altLang="en-US" sz="2000" spc="-10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endParaRPr>
            </a:p>
          </p:txBody>
        </p:sp>
        <p:sp>
          <p:nvSpPr>
            <p:cNvPr id="4" name="직사각형 3">
              <a:extLst>
                <a:ext uri="{FF2B5EF4-FFF2-40B4-BE49-F238E27FC236}">
                  <a16:creationId xmlns:a16="http://schemas.microsoft.com/office/drawing/2014/main" xmlns="" id="{0694791E-EAA2-0316-5ED6-18C99FF5A069}"/>
                </a:ext>
              </a:extLst>
            </p:cNvPr>
            <p:cNvSpPr/>
            <p:nvPr/>
          </p:nvSpPr>
          <p:spPr>
            <a:xfrm>
              <a:off x="7584798" y="4154242"/>
              <a:ext cx="648000" cy="453223"/>
            </a:xfrm>
            <a:prstGeom prst="rect">
              <a:avLst/>
            </a:prstGeom>
            <a:solidFill>
              <a:srgbClr val="00B0F0"/>
            </a:solidFill>
            <a:ln w="29158" cap="flat">
              <a:noFill/>
              <a:prstDash val="solid"/>
              <a:miter/>
            </a:ln>
          </p:spPr>
          <p:txBody>
            <a:bodyPr rot="0" spcFirstLastPara="0" vertOverflow="overflow" horzOverflow="overflow" vert="horz" wrap="square" lIns="0" tIns="45720" rIns="72000" bIns="45720" numCol="1" spcCol="0" rtlCol="0" fromWordArt="0" anchor="ctr" anchorCtr="0" forceAA="0" compatLnSpc="1">
              <a:prstTxWarp prst="textNoShape">
                <a:avLst/>
              </a:prstTxWarp>
              <a:noAutofit/>
            </a:bodyPr>
            <a:lstStyle/>
            <a:p>
              <a:pPr algn="r"/>
              <a:r>
                <a:rPr lang="en-US" altLang="ko-KR"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rPr>
                <a:t>Ⅵ</a:t>
              </a:r>
              <a:endParaRPr lang="ko-KR" altLang="en-US"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endParaRPr>
            </a:p>
          </p:txBody>
        </p:sp>
      </p:grpSp>
      <p:grpSp>
        <p:nvGrpSpPr>
          <p:cNvPr id="24" name="그룹 23">
            <a:extLst>
              <a:ext uri="{FF2B5EF4-FFF2-40B4-BE49-F238E27FC236}">
                <a16:creationId xmlns:a16="http://schemas.microsoft.com/office/drawing/2014/main" xmlns="" id="{7DD0E35E-0028-B32D-7659-5C81BE60CD9A}"/>
              </a:ext>
            </a:extLst>
          </p:cNvPr>
          <p:cNvGrpSpPr/>
          <p:nvPr/>
        </p:nvGrpSpPr>
        <p:grpSpPr>
          <a:xfrm>
            <a:off x="7959475" y="4102389"/>
            <a:ext cx="3506733" cy="1019300"/>
            <a:chOff x="7596618" y="4640552"/>
            <a:chExt cx="3506733" cy="1232184"/>
          </a:xfrm>
        </p:grpSpPr>
        <p:sp>
          <p:nvSpPr>
            <p:cNvPr id="112" name="직사각형 111">
              <a:extLst>
                <a:ext uri="{FF2B5EF4-FFF2-40B4-BE49-F238E27FC236}">
                  <a16:creationId xmlns:a16="http://schemas.microsoft.com/office/drawing/2014/main" xmlns="" id="{1AD968D7-53CA-49DB-9127-F8F6F999BE9B}"/>
                </a:ext>
              </a:extLst>
            </p:cNvPr>
            <p:cNvSpPr/>
            <p:nvPr/>
          </p:nvSpPr>
          <p:spPr>
            <a:xfrm>
              <a:off x="7596618" y="4640552"/>
              <a:ext cx="648000" cy="522224"/>
            </a:xfrm>
            <a:prstGeom prst="rect">
              <a:avLst/>
            </a:prstGeom>
            <a:solidFill>
              <a:srgbClr val="00B0F0"/>
            </a:solidFill>
            <a:ln w="29158" cap="flat">
              <a:noFill/>
              <a:prstDash val="solid"/>
              <a:miter/>
            </a:ln>
          </p:spPr>
          <p:txBody>
            <a:bodyPr rot="0" spcFirstLastPara="0" vertOverflow="overflow" horzOverflow="overflow" vert="horz" wrap="square" lIns="0" tIns="45720" rIns="72000" bIns="45720" numCol="1" spcCol="0" rtlCol="0" fromWordArt="0" anchor="ctr" anchorCtr="0" forceAA="0" compatLnSpc="1">
              <a:prstTxWarp prst="textNoShape">
                <a:avLst/>
              </a:prstTxWarp>
              <a:noAutofit/>
            </a:bodyPr>
            <a:lstStyle/>
            <a:p>
              <a:pPr algn="r"/>
              <a:r>
                <a:rPr lang="en-US" altLang="ko-KR"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rPr>
                <a:t>Ⅴ</a:t>
              </a:r>
              <a:endParaRPr lang="ko-KR" altLang="en-US" sz="2400" dirty="0">
                <a:gradFill>
                  <a:gsLst>
                    <a:gs pos="16814">
                      <a:schemeClr val="bg1"/>
                    </a:gs>
                    <a:gs pos="32743">
                      <a:schemeClr val="bg1"/>
                    </a:gs>
                  </a:gsLst>
                  <a:lin ang="5400000" scaled="0"/>
                </a:gradFill>
                <a:latin typeface="KoPub바탕체 Bold" panose="00000800000000000000" pitchFamily="2" charset="-127"/>
                <a:ea typeface="KoPub바탕체 Bold" panose="00000800000000000000" pitchFamily="2" charset="-127"/>
              </a:endParaRPr>
            </a:p>
          </p:txBody>
        </p:sp>
        <p:grpSp>
          <p:nvGrpSpPr>
            <p:cNvPr id="22" name="그룹 21">
              <a:extLst>
                <a:ext uri="{FF2B5EF4-FFF2-40B4-BE49-F238E27FC236}">
                  <a16:creationId xmlns:a16="http://schemas.microsoft.com/office/drawing/2014/main" xmlns="" id="{9A9874FB-B759-4E1F-0A03-A154D4F29ADA}"/>
                </a:ext>
              </a:extLst>
            </p:cNvPr>
            <p:cNvGrpSpPr/>
            <p:nvPr/>
          </p:nvGrpSpPr>
          <p:grpSpPr>
            <a:xfrm>
              <a:off x="8386832" y="4715636"/>
              <a:ext cx="2716519" cy="1157100"/>
              <a:chOff x="8386832" y="4802583"/>
              <a:chExt cx="2716519" cy="1157100"/>
            </a:xfrm>
          </p:grpSpPr>
          <p:sp>
            <p:nvSpPr>
              <p:cNvPr id="107" name="TextBox 106">
                <a:extLst>
                  <a:ext uri="{FF2B5EF4-FFF2-40B4-BE49-F238E27FC236}">
                    <a16:creationId xmlns:a16="http://schemas.microsoft.com/office/drawing/2014/main" xmlns="" id="{0908C4AA-58FC-46B6-B30D-842E1B58C1F9}"/>
                  </a:ext>
                </a:extLst>
              </p:cNvPr>
              <p:cNvSpPr txBox="1"/>
              <p:nvPr/>
            </p:nvSpPr>
            <p:spPr>
              <a:xfrm>
                <a:off x="8386832" y="4802583"/>
                <a:ext cx="1280800" cy="372057"/>
              </a:xfrm>
              <a:prstGeom prst="rect">
                <a:avLst/>
              </a:prstGeom>
              <a:noFill/>
            </p:spPr>
            <p:txBody>
              <a:bodyPr wrap="none" lIns="0" tIns="0" rIns="0" bIns="0" rtlCol="0" anchor="ctr">
                <a:spAutoFit/>
              </a:bodyPr>
              <a:lstStyle/>
              <a:p>
                <a:pPr>
                  <a:spcBef>
                    <a:spcPts val="1000"/>
                  </a:spcBef>
                  <a:defRPr/>
                </a:pPr>
                <a:r>
                  <a:rPr lang="en-US" altLang="ko-KR" sz="2000" spc="-50" dirty="0">
                    <a:gradFill>
                      <a:gsLst>
                        <a:gs pos="72000">
                          <a:schemeClr val="tx1">
                            <a:lumMod val="85000"/>
                            <a:lumOff val="15000"/>
                          </a:schemeClr>
                        </a:gs>
                        <a:gs pos="74000">
                          <a:schemeClr val="tx1">
                            <a:lumMod val="85000"/>
                            <a:lumOff val="15000"/>
                          </a:schemeClr>
                        </a:gs>
                      </a:gsLst>
                      <a:lin ang="19980000" scaled="0"/>
                    </a:gradFill>
                    <a:latin typeface="KoPub돋움체 Bold" panose="00000800000000000000" pitchFamily="2" charset="-127"/>
                    <a:ea typeface="KoPub돋움체 Bold" panose="00000800000000000000" pitchFamily="2" charset="-127"/>
                  </a:rPr>
                  <a:t>Project plan</a:t>
                </a:r>
              </a:p>
            </p:txBody>
          </p:sp>
          <p:sp>
            <p:nvSpPr>
              <p:cNvPr id="51" name="TextBox 50">
                <a:extLst>
                  <a:ext uri="{FF2B5EF4-FFF2-40B4-BE49-F238E27FC236}">
                    <a16:creationId xmlns:a16="http://schemas.microsoft.com/office/drawing/2014/main" xmlns="" id="{B6D2EBE3-299C-477B-85B0-8A0DF4767FDE}"/>
                  </a:ext>
                </a:extLst>
              </p:cNvPr>
              <p:cNvSpPr txBox="1"/>
              <p:nvPr/>
            </p:nvSpPr>
            <p:spPr>
              <a:xfrm>
                <a:off x="8386832" y="5438804"/>
                <a:ext cx="2716519" cy="520879"/>
              </a:xfrm>
              <a:prstGeom prst="rect">
                <a:avLst/>
              </a:prstGeom>
              <a:noFill/>
            </p:spPr>
            <p:txBody>
              <a:bodyPr wrap="square" lIns="0" tIns="0" rIns="0" bIns="0" rtlCol="0" anchor="ctr">
                <a:spAutoFit/>
              </a:bodyPr>
              <a:lstStyle>
                <a:defPPr>
                  <a:defRPr lang="ko-KR"/>
                </a:defPPr>
                <a:lvl1pPr marL="209550" indent="-209550">
                  <a:spcBef>
                    <a:spcPts val="1000"/>
                  </a:spcBef>
                  <a:buAutoNum type="arabicPeriod"/>
                  <a:defRPr sz="1600" b="1" spc="-100">
                    <a:gradFill>
                      <a:gsLst>
                        <a:gs pos="72000">
                          <a:schemeClr val="tx1">
                            <a:lumMod val="85000"/>
                            <a:lumOff val="15000"/>
                          </a:schemeClr>
                        </a:gs>
                        <a:gs pos="74000">
                          <a:schemeClr val="tx1">
                            <a:lumMod val="85000"/>
                            <a:lumOff val="15000"/>
                          </a:schemeClr>
                        </a:gs>
                      </a:gsLst>
                      <a:lin ang="19980000" scaled="0"/>
                    </a:gradFill>
                    <a:latin typeface="KoPub돋움체 Medium" panose="00000600000000000000" pitchFamily="2" charset="-127"/>
                    <a:ea typeface="KoPub돋움체 Medium" panose="00000600000000000000" pitchFamily="2" charset="-127"/>
                  </a:defRPr>
                </a:lvl1pPr>
              </a:lstStyle>
              <a:p>
                <a:pPr marL="0" indent="0">
                  <a:spcBef>
                    <a:spcPts val="400"/>
                  </a:spcBef>
                  <a:buNone/>
                </a:pPr>
                <a:r>
                  <a:rPr lang="en-US" altLang="ko-KR" sz="1400" b="0" dirty="0"/>
                  <a:t>- Establishment of the Joint Distribution Center for Our Neighborhood</a:t>
                </a:r>
              </a:p>
            </p:txBody>
          </p:sp>
        </p:grpSp>
      </p:grpSp>
    </p:spTree>
    <p:extLst>
      <p:ext uri="{BB962C8B-B14F-4D97-AF65-F5344CB8AC3E}">
        <p14:creationId xmlns:p14="http://schemas.microsoft.com/office/powerpoint/2010/main" val="2891811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자유형: 도형 84">
            <a:extLst>
              <a:ext uri="{FF2B5EF4-FFF2-40B4-BE49-F238E27FC236}">
                <a16:creationId xmlns:a16="http://schemas.microsoft.com/office/drawing/2014/main" xmlns="" id="{75BF59E9-DAEB-44AD-9A48-DFE67C9961A5}"/>
              </a:ext>
            </a:extLst>
          </p:cNvPr>
          <p:cNvSpPr/>
          <p:nvPr/>
        </p:nvSpPr>
        <p:spPr>
          <a:xfrm flipH="1">
            <a:off x="6847926" y="1039411"/>
            <a:ext cx="5343475" cy="5376930"/>
          </a:xfrm>
          <a:custGeom>
            <a:avLst/>
            <a:gdLst>
              <a:gd name="connsiteX0" fmla="*/ 771893 w 5343475"/>
              <a:gd name="connsiteY0" fmla="*/ 0 h 5376930"/>
              <a:gd name="connsiteX1" fmla="*/ 4041090 w 5343475"/>
              <a:gd name="connsiteY1" fmla="*/ 0 h 5376930"/>
              <a:gd name="connsiteX2" fmla="*/ 4048587 w 5343475"/>
              <a:gd name="connsiteY2" fmla="*/ 4555 h 5376930"/>
              <a:gd name="connsiteX3" fmla="*/ 5343475 w 5343475"/>
              <a:gd name="connsiteY3" fmla="*/ 2439947 h 5376930"/>
              <a:gd name="connsiteX4" fmla="*/ 2406491 w 5343475"/>
              <a:gd name="connsiteY4" fmla="*/ 5376930 h 5376930"/>
              <a:gd name="connsiteX5" fmla="*/ 140172 w 5343475"/>
              <a:gd name="connsiteY5" fmla="*/ 4308141 h 5376930"/>
              <a:gd name="connsiteX6" fmla="*/ 0 w 5343475"/>
              <a:gd name="connsiteY6" fmla="*/ 4120693 h 5376930"/>
              <a:gd name="connsiteX7" fmla="*/ 0 w 5343475"/>
              <a:gd name="connsiteY7" fmla="*/ 757976 h 5376930"/>
              <a:gd name="connsiteX8" fmla="*/ 11365 w 5343475"/>
              <a:gd name="connsiteY8" fmla="*/ 739765 h 5376930"/>
              <a:gd name="connsiteX9" fmla="*/ 764396 w 5343475"/>
              <a:gd name="connsiteY9" fmla="*/ 4555 h 537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3475" h="5376930">
                <a:moveTo>
                  <a:pt x="771893" y="0"/>
                </a:moveTo>
                <a:lnTo>
                  <a:pt x="4041090" y="0"/>
                </a:lnTo>
                <a:lnTo>
                  <a:pt x="4048587" y="4555"/>
                </a:lnTo>
                <a:cubicBezTo>
                  <a:pt x="4829830" y="532352"/>
                  <a:pt x="5343475" y="1426165"/>
                  <a:pt x="5343475" y="2439947"/>
                </a:cubicBezTo>
                <a:cubicBezTo>
                  <a:pt x="5343475" y="4061998"/>
                  <a:pt x="4028542" y="5376930"/>
                  <a:pt x="2406491" y="5376930"/>
                </a:cubicBezTo>
                <a:cubicBezTo>
                  <a:pt x="1494087" y="5376930"/>
                  <a:pt x="678858" y="4960878"/>
                  <a:pt x="140172" y="4308141"/>
                </a:cubicBezTo>
                <a:lnTo>
                  <a:pt x="0" y="4120693"/>
                </a:lnTo>
                <a:lnTo>
                  <a:pt x="0" y="757976"/>
                </a:lnTo>
                <a:lnTo>
                  <a:pt x="11365" y="739765"/>
                </a:lnTo>
                <a:cubicBezTo>
                  <a:pt x="216095" y="451874"/>
                  <a:pt x="471430" y="202479"/>
                  <a:pt x="764396" y="4555"/>
                </a:cubicBezTo>
                <a:close/>
              </a:path>
            </a:pathLst>
          </a:custGeom>
          <a:solidFill>
            <a:srgbClr val="D9F3F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Bold" panose="02020603020101020101" pitchFamily="18" charset="-127"/>
              <a:cs typeface="+mn-cs"/>
            </a:endParaRPr>
          </a:p>
        </p:txBody>
      </p:sp>
      <p:sp>
        <p:nvSpPr>
          <p:cNvPr id="5" name="그래픽 3">
            <a:extLst>
              <a:ext uri="{FF2B5EF4-FFF2-40B4-BE49-F238E27FC236}">
                <a16:creationId xmlns:a16="http://schemas.microsoft.com/office/drawing/2014/main" xmlns="" id="{FBF1C5FE-C0A1-4C47-8522-3140B8EEC4F3}"/>
              </a:ext>
            </a:extLst>
          </p:cNvPr>
          <p:cNvSpPr/>
          <p:nvPr/>
        </p:nvSpPr>
        <p:spPr>
          <a:xfrm>
            <a:off x="410387" y="2250830"/>
            <a:ext cx="6788685" cy="412008"/>
          </a:xfrm>
          <a:custGeom>
            <a:avLst/>
            <a:gdLst>
              <a:gd name="connsiteX0" fmla="*/ 0 w 4238625"/>
              <a:gd name="connsiteY0" fmla="*/ 0 h 661701"/>
              <a:gd name="connsiteX1" fmla="*/ 0 w 4238625"/>
              <a:gd name="connsiteY1" fmla="*/ 661702 h 661701"/>
              <a:gd name="connsiteX2" fmla="*/ 4238625 w 4238625"/>
              <a:gd name="connsiteY2" fmla="*/ 661702 h 661701"/>
            </a:gdLst>
            <a:ahLst/>
            <a:cxnLst>
              <a:cxn ang="0">
                <a:pos x="connsiteX0" y="connsiteY0"/>
              </a:cxn>
              <a:cxn ang="0">
                <a:pos x="connsiteX1" y="connsiteY1"/>
              </a:cxn>
              <a:cxn ang="0">
                <a:pos x="connsiteX2" y="connsiteY2"/>
              </a:cxn>
            </a:cxnLst>
            <a:rect l="l" t="t" r="r" b="b"/>
            <a:pathLst>
              <a:path w="4238625" h="661701">
                <a:moveTo>
                  <a:pt x="0" y="0"/>
                </a:moveTo>
                <a:lnTo>
                  <a:pt x="0" y="661702"/>
                </a:lnTo>
                <a:lnTo>
                  <a:pt x="4238625" y="661702"/>
                </a:lnTo>
              </a:path>
            </a:pathLst>
          </a:custGeom>
          <a:noFill/>
          <a:ln w="19050" cap="flat">
            <a:solidFill>
              <a:srgbClr val="66E5FF"/>
            </a:solidFill>
            <a:prstDash val="solid"/>
            <a:miter/>
            <a:tailEnd type="none"/>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15" name="그래픽 3">
            <a:extLst>
              <a:ext uri="{FF2B5EF4-FFF2-40B4-BE49-F238E27FC236}">
                <a16:creationId xmlns:a16="http://schemas.microsoft.com/office/drawing/2014/main" xmlns="" id="{EF61BA3E-61C9-41BE-BAC2-7F9DD884070A}"/>
              </a:ext>
            </a:extLst>
          </p:cNvPr>
          <p:cNvSpPr/>
          <p:nvPr/>
        </p:nvSpPr>
        <p:spPr>
          <a:xfrm>
            <a:off x="413478" y="3371983"/>
            <a:ext cx="6362197" cy="587704"/>
          </a:xfrm>
          <a:custGeom>
            <a:avLst/>
            <a:gdLst>
              <a:gd name="connsiteX0" fmla="*/ 0 w 4238625"/>
              <a:gd name="connsiteY0" fmla="*/ 0 h 661701"/>
              <a:gd name="connsiteX1" fmla="*/ 0 w 4238625"/>
              <a:gd name="connsiteY1" fmla="*/ 661702 h 661701"/>
              <a:gd name="connsiteX2" fmla="*/ 4238625 w 4238625"/>
              <a:gd name="connsiteY2" fmla="*/ 661702 h 661701"/>
            </a:gdLst>
            <a:ahLst/>
            <a:cxnLst>
              <a:cxn ang="0">
                <a:pos x="connsiteX0" y="connsiteY0"/>
              </a:cxn>
              <a:cxn ang="0">
                <a:pos x="connsiteX1" y="connsiteY1"/>
              </a:cxn>
              <a:cxn ang="0">
                <a:pos x="connsiteX2" y="connsiteY2"/>
              </a:cxn>
            </a:cxnLst>
            <a:rect l="l" t="t" r="r" b="b"/>
            <a:pathLst>
              <a:path w="4238625" h="661701">
                <a:moveTo>
                  <a:pt x="0" y="0"/>
                </a:moveTo>
                <a:lnTo>
                  <a:pt x="0" y="661702"/>
                </a:lnTo>
                <a:lnTo>
                  <a:pt x="4238625" y="661702"/>
                </a:lnTo>
              </a:path>
            </a:pathLst>
          </a:custGeom>
          <a:noFill/>
          <a:ln w="19050" cap="flat">
            <a:solidFill>
              <a:srgbClr val="66E5FF"/>
            </a:solidFill>
            <a:prstDash val="solid"/>
            <a:miter/>
            <a:tailEnd type="none"/>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17" name="그래픽 3">
            <a:extLst>
              <a:ext uri="{FF2B5EF4-FFF2-40B4-BE49-F238E27FC236}">
                <a16:creationId xmlns:a16="http://schemas.microsoft.com/office/drawing/2014/main" xmlns="" id="{21EB6F71-4EA0-44AB-844C-CCD3DAEC14D0}"/>
              </a:ext>
            </a:extLst>
          </p:cNvPr>
          <p:cNvSpPr/>
          <p:nvPr/>
        </p:nvSpPr>
        <p:spPr>
          <a:xfrm>
            <a:off x="410387" y="4492891"/>
            <a:ext cx="6788686" cy="639876"/>
          </a:xfrm>
          <a:custGeom>
            <a:avLst/>
            <a:gdLst>
              <a:gd name="connsiteX0" fmla="*/ 0 w 4238625"/>
              <a:gd name="connsiteY0" fmla="*/ 0 h 661701"/>
              <a:gd name="connsiteX1" fmla="*/ 0 w 4238625"/>
              <a:gd name="connsiteY1" fmla="*/ 661702 h 661701"/>
              <a:gd name="connsiteX2" fmla="*/ 4238625 w 4238625"/>
              <a:gd name="connsiteY2" fmla="*/ 661702 h 661701"/>
            </a:gdLst>
            <a:ahLst/>
            <a:cxnLst>
              <a:cxn ang="0">
                <a:pos x="connsiteX0" y="connsiteY0"/>
              </a:cxn>
              <a:cxn ang="0">
                <a:pos x="connsiteX1" y="connsiteY1"/>
              </a:cxn>
              <a:cxn ang="0">
                <a:pos x="connsiteX2" y="connsiteY2"/>
              </a:cxn>
            </a:cxnLst>
            <a:rect l="l" t="t" r="r" b="b"/>
            <a:pathLst>
              <a:path w="4238625" h="661701">
                <a:moveTo>
                  <a:pt x="0" y="0"/>
                </a:moveTo>
                <a:lnTo>
                  <a:pt x="0" y="661702"/>
                </a:lnTo>
                <a:lnTo>
                  <a:pt x="4238625" y="661702"/>
                </a:lnTo>
              </a:path>
            </a:pathLst>
          </a:custGeom>
          <a:noFill/>
          <a:ln w="19050" cap="flat">
            <a:solidFill>
              <a:srgbClr val="66E5FF"/>
            </a:solidFill>
            <a:prstDash val="solid"/>
            <a:miter/>
            <a:tailEnd type="none"/>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7" name="TextBox 56">
            <a:extLst>
              <a:ext uri="{FF2B5EF4-FFF2-40B4-BE49-F238E27FC236}">
                <a16:creationId xmlns:a16="http://schemas.microsoft.com/office/drawing/2014/main" xmlns="" id="{83B37DB5-98DE-4670-9AEE-3A27173B845B}"/>
              </a:ext>
            </a:extLst>
          </p:cNvPr>
          <p:cNvSpPr txBox="1"/>
          <p:nvPr/>
        </p:nvSpPr>
        <p:spPr>
          <a:xfrm>
            <a:off x="740098" y="3058840"/>
            <a:ext cx="6545061" cy="596189"/>
          </a:xfrm>
          <a:prstGeom prst="rect">
            <a:avLst/>
          </a:prstGeom>
          <a:noFill/>
        </p:spPr>
        <p:txBody>
          <a:bodyPr wrap="none" lIns="0" tIns="0" rIns="0" bIns="0" rtlCol="0" anchor="ctr" anchorCtr="0">
            <a:spAutoFit/>
          </a:bodyPr>
          <a:lstStyle/>
          <a:p>
            <a:pPr marL="0" marR="0" lvl="0" indent="0" algn="l" defTabSz="914400" rtl="0" eaLnBrk="1" fontAlgn="base" latinLnBrk="1" hangingPunct="1">
              <a:lnSpc>
                <a:spcPct val="110000"/>
              </a:lnSpc>
              <a:spcBef>
                <a:spcPts val="0"/>
              </a:spcBef>
              <a:spcAft>
                <a:spcPts val="0"/>
              </a:spcAft>
              <a:buClrTx/>
              <a:buSzTx/>
              <a:buFontTx/>
              <a:buNone/>
              <a:tabLst/>
              <a:defRPr/>
            </a:pPr>
            <a:r>
              <a:rPr kumimoji="0" lang="en-US" altLang="ko-KR" sz="1600" b="1" i="0" u="none" strike="noStrike" kern="1200" cap="none" spc="0" normalizeH="0" baseline="0" noProof="0" dirty="0">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Increase in </a:t>
            </a:r>
            <a:r>
              <a:rPr kumimoji="0" lang="en-US" altLang="ko-KR" sz="1600" b="1" i="0" u="none" strike="noStrike" kern="1200" cap="none" spc="0" normalizeH="0" baseline="0" noProof="0" dirty="0" err="1">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volum</a:t>
            </a:r>
            <a:r>
              <a:rPr lang="en-US" altLang="ko-KR" sz="1600" b="1" dirty="0">
                <a:ln>
                  <a:solidFill>
                    <a:prstClr val="white">
                      <a:alpha val="0"/>
                    </a:prstClr>
                  </a:solidFill>
                </a:ln>
                <a:solidFill>
                  <a:prstClr val="black">
                    <a:lumMod val="85000"/>
                    <a:lumOff val="15000"/>
                  </a:prstClr>
                </a:solidFill>
                <a:latin typeface="KoPub돋움체 Medium" panose="00000600000000000000" pitchFamily="2" charset="-127"/>
                <a:ea typeface="KoPub돋움체 Medium" panose="00000600000000000000" pitchFamily="2" charset="-127"/>
              </a:rPr>
              <a:t>e (driving distance) </a:t>
            </a:r>
            <a:r>
              <a:rPr kumimoji="0" lang="en-US" altLang="ko-KR" sz="1800" b="0" i="0" u="none" strike="noStrike" kern="0" cap="none" spc="-100" normalizeH="0" baseline="0" noProof="0" dirty="0">
                <a:ln>
                  <a:noFill/>
                </a:ln>
                <a:gradFill>
                  <a:gsLst>
                    <a:gs pos="34513">
                      <a:srgbClr val="006EE7"/>
                    </a:gs>
                    <a:gs pos="49010">
                      <a:srgbClr val="006EE7"/>
                    </a:gs>
                  </a:gsLst>
                  <a:lin ang="5400000" scaled="1"/>
                </a:gradFill>
                <a:effectLst/>
                <a:uLnTx/>
                <a:uFillTx/>
                <a:latin typeface="KoPub돋움체 Bold" panose="00000800000000000000" pitchFamily="2" charset="-127"/>
                <a:ea typeface="KoPub돋움체 Bold" panose="00000800000000000000" pitchFamily="2" charset="-127"/>
                <a:cs typeface="+mn-cs"/>
              </a:rPr>
              <a:t>leads to increase in work </a:t>
            </a:r>
          </a:p>
          <a:p>
            <a:pPr marL="0" marR="0" lvl="0" indent="0" algn="l" defTabSz="914400" rtl="0" eaLnBrk="1" fontAlgn="base" latinLnBrk="1" hangingPunct="1">
              <a:lnSpc>
                <a:spcPct val="110000"/>
              </a:lnSpc>
              <a:spcBef>
                <a:spcPts val="0"/>
              </a:spcBef>
              <a:spcAft>
                <a:spcPts val="0"/>
              </a:spcAft>
              <a:buClrTx/>
              <a:buSzTx/>
              <a:buFontTx/>
              <a:buNone/>
              <a:tabLst/>
              <a:defRPr/>
            </a:pPr>
            <a:r>
              <a:rPr kumimoji="0" lang="en-US" altLang="ko-KR" sz="1800" b="0" i="0" u="none" strike="noStrike" kern="0" cap="none" spc="-100" normalizeH="0" baseline="0" noProof="0" dirty="0">
                <a:ln>
                  <a:noFill/>
                </a:ln>
                <a:gradFill>
                  <a:gsLst>
                    <a:gs pos="34513">
                      <a:srgbClr val="006EE7"/>
                    </a:gs>
                    <a:gs pos="49010">
                      <a:srgbClr val="006EE7"/>
                    </a:gs>
                  </a:gsLst>
                  <a:lin ang="5400000" scaled="1"/>
                </a:gradFill>
                <a:effectLst/>
                <a:uLnTx/>
                <a:uFillTx/>
                <a:latin typeface="KoPub돋움체 Bold" panose="00000800000000000000" pitchFamily="2" charset="-127"/>
                <a:ea typeface="KoPub돋움체 Bold" panose="00000800000000000000" pitchFamily="2" charset="-127"/>
                <a:cs typeface="+mn-cs"/>
              </a:rPr>
              <a:t>load of delivery drivers</a:t>
            </a:r>
            <a:r>
              <a:rPr kumimoji="0" lang="ko-KR" altLang="en-US" sz="1800" b="0" i="0" u="none" strike="noStrike" kern="0" cap="none" spc="-100" normalizeH="0" baseline="0" noProof="0" dirty="0">
                <a:ln>
                  <a:noFill/>
                </a:ln>
                <a:gradFill>
                  <a:gsLst>
                    <a:gs pos="34513">
                      <a:srgbClr val="006EE7"/>
                    </a:gs>
                    <a:gs pos="49010">
                      <a:srgbClr val="006EE7"/>
                    </a:gs>
                  </a:gsLst>
                  <a:lin ang="5400000" scaled="1"/>
                </a:gradFill>
                <a:effectLst/>
                <a:uLnTx/>
                <a:uFillTx/>
                <a:latin typeface="KoPub돋움체 Bold" panose="00000800000000000000" pitchFamily="2" charset="-127"/>
                <a:ea typeface="KoPub돋움체 Bold" panose="00000800000000000000" pitchFamily="2" charset="-127"/>
                <a:cs typeface="+mn-cs"/>
              </a:rPr>
              <a:t> </a:t>
            </a:r>
            <a:r>
              <a:rPr lang="en-US" altLang="ko-KR"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and</a:t>
            </a:r>
            <a:r>
              <a:rPr lang="ko-KR" altLang="en-US"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 </a:t>
            </a:r>
            <a:r>
              <a:rPr lang="en-US" altLang="ko-KR"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causes</a:t>
            </a:r>
            <a:r>
              <a:rPr lang="ko-KR" altLang="en-US"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 </a:t>
            </a:r>
            <a:r>
              <a:rPr lang="en-US" altLang="ko-KR"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transportation/environmental issues</a:t>
            </a:r>
            <a:endParaRPr kumimoji="0" lang="ko-KR" altLang="en-US" sz="1800" b="0" i="0" u="none" strike="noStrike" kern="0" cap="none" spc="-100" normalizeH="0" baseline="0" noProof="0" dirty="0">
              <a:ln>
                <a:noFill/>
              </a:ln>
              <a:gradFill>
                <a:gsLst>
                  <a:gs pos="34513">
                    <a:srgbClr val="006EE7"/>
                  </a:gs>
                  <a:gs pos="49010">
                    <a:srgbClr val="006EE7"/>
                  </a:gs>
                </a:gsLst>
                <a:lin ang="5400000" scaled="1"/>
              </a:gradFill>
              <a:effectLst/>
              <a:uLnTx/>
              <a:uFillTx/>
              <a:latin typeface="KoPub돋움체 Bold" panose="00000800000000000000" pitchFamily="2" charset="-127"/>
              <a:ea typeface="KoPub돋움체 Bold" panose="00000800000000000000" pitchFamily="2" charset="-127"/>
              <a:cs typeface="+mn-cs"/>
            </a:endParaRPr>
          </a:p>
        </p:txBody>
      </p:sp>
      <p:sp>
        <p:nvSpPr>
          <p:cNvPr id="56" name="TextBox 55">
            <a:extLst>
              <a:ext uri="{FF2B5EF4-FFF2-40B4-BE49-F238E27FC236}">
                <a16:creationId xmlns:a16="http://schemas.microsoft.com/office/drawing/2014/main" xmlns="" id="{A59601EC-CE66-4034-8F0A-C5870E29E754}"/>
              </a:ext>
            </a:extLst>
          </p:cNvPr>
          <p:cNvSpPr txBox="1"/>
          <p:nvPr/>
        </p:nvSpPr>
        <p:spPr>
          <a:xfrm>
            <a:off x="725584" y="1987732"/>
            <a:ext cx="8021427" cy="496098"/>
          </a:xfrm>
          <a:prstGeom prst="rect">
            <a:avLst/>
          </a:prstGeom>
          <a:noFill/>
        </p:spPr>
        <p:txBody>
          <a:bodyPr wrap="none" lIns="0" tIns="0" rIns="0" bIns="0" rtlCol="0" anchor="ctr" anchorCtr="0">
            <a:spAutoFit/>
          </a:bodyPr>
          <a:lstStyle/>
          <a:p>
            <a:pPr marL="0" marR="0" lvl="0" indent="0" algn="l" defTabSz="914400" rtl="0" eaLnBrk="1" fontAlgn="base" latinLnBrk="1" hangingPunct="1">
              <a:lnSpc>
                <a:spcPct val="110000"/>
              </a:lnSpc>
              <a:spcBef>
                <a:spcPts val="0"/>
              </a:spcBef>
              <a:spcAft>
                <a:spcPts val="0"/>
              </a:spcAft>
              <a:buClrTx/>
              <a:buSzTx/>
              <a:buFontTx/>
              <a:buNone/>
              <a:tabLst/>
              <a:defRPr/>
            </a:pPr>
            <a:r>
              <a:rPr kumimoji="0" lang="en-US" altLang="ko-KR" sz="1400" b="1" i="0" u="none" strike="noStrike" kern="1200" cap="none" spc="0" normalizeH="0" baseline="0" noProof="0" dirty="0">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Current delivery shipment structure</a:t>
            </a:r>
            <a:r>
              <a:rPr kumimoji="0" lang="ko-KR" altLang="en-US" sz="1400" b="1" i="0" u="none" strike="noStrike" kern="1200" cap="none" spc="0" normalizeH="0" baseline="0" noProof="0" dirty="0">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 </a:t>
            </a:r>
            <a:r>
              <a:rPr kumimoji="0" lang="en-US" altLang="ko-KR" sz="1400" b="1" i="0" u="none" strike="noStrike" kern="1200" cap="none" spc="0" normalizeH="0" baseline="0" noProof="0" dirty="0">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(Goods delivered by visiting each consumer by courier company)</a:t>
            </a:r>
          </a:p>
          <a:p>
            <a:pPr marL="0" marR="0" lvl="0" indent="0" algn="l" defTabSz="914400" rtl="0" eaLnBrk="1" fontAlgn="base" latinLnBrk="1" hangingPunct="1">
              <a:lnSpc>
                <a:spcPct val="110000"/>
              </a:lnSpc>
              <a:spcBef>
                <a:spcPts val="0"/>
              </a:spcBef>
              <a:spcAft>
                <a:spcPts val="0"/>
              </a:spcAft>
              <a:buClrTx/>
              <a:buSzTx/>
              <a:buFontTx/>
              <a:buNone/>
              <a:tabLst/>
              <a:defRPr/>
            </a:pPr>
            <a:r>
              <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has limits </a:t>
            </a:r>
            <a:r>
              <a:rPr kumimoji="0" lang="en-US" altLang="ko-KR" sz="1600" b="0" i="0" u="none" strike="noStrike" kern="0" cap="none" spc="-100" normalizeH="0" baseline="0" noProof="0" dirty="0">
                <a:ln>
                  <a:noFill/>
                </a:ln>
                <a:gradFill>
                  <a:gsLst>
                    <a:gs pos="34513">
                      <a:srgbClr val="006EE7"/>
                    </a:gs>
                    <a:gs pos="49010">
                      <a:srgbClr val="006EE7"/>
                    </a:gs>
                  </a:gsLst>
                  <a:lin ang="5400000" scaled="1"/>
                </a:gradFill>
                <a:effectLst/>
                <a:uLnTx/>
                <a:uFillTx/>
                <a:latin typeface="KoPub돋움체 Bold" panose="00000800000000000000" pitchFamily="2" charset="-127"/>
                <a:ea typeface="KoPub돋움체 Bold" panose="00000800000000000000" pitchFamily="2" charset="-127"/>
                <a:cs typeface="+mn-cs"/>
              </a:rPr>
              <a:t>in efficiently processing the recently surging volume of </a:t>
            </a:r>
            <a:r>
              <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consumer delivery</a:t>
            </a:r>
            <a:endParaRPr kumimoji="0" lang="ko-KR" altLang="en-US" sz="1400" b="0" i="0" u="none" strike="noStrike" kern="0" cap="none" spc="-100" normalizeH="0" baseline="0" noProof="0" dirty="0">
              <a:ln>
                <a:noFill/>
              </a:ln>
              <a:gradFill>
                <a:gsLst>
                  <a:gs pos="34513">
                    <a:srgbClr val="006EE7"/>
                  </a:gs>
                  <a:gs pos="49010">
                    <a:srgbClr val="006EE7"/>
                  </a:gs>
                </a:gsLst>
                <a:lin ang="5400000" scaled="1"/>
              </a:gradFill>
              <a:effectLst/>
              <a:uLnTx/>
              <a:uFillTx/>
              <a:latin typeface="KoPub돋움체 Bold" panose="00000800000000000000" pitchFamily="2" charset="-127"/>
              <a:ea typeface="KoPub돋움체 Bold" panose="00000800000000000000" pitchFamily="2" charset="-127"/>
              <a:cs typeface="+mn-cs"/>
            </a:endParaRPr>
          </a:p>
        </p:txBody>
      </p:sp>
      <p:sp>
        <p:nvSpPr>
          <p:cNvPr id="58" name="TextBox 57">
            <a:extLst>
              <a:ext uri="{FF2B5EF4-FFF2-40B4-BE49-F238E27FC236}">
                <a16:creationId xmlns:a16="http://schemas.microsoft.com/office/drawing/2014/main" xmlns="" id="{DE7B840A-7E3F-430D-9E7B-EC1B86DA748B}"/>
              </a:ext>
            </a:extLst>
          </p:cNvPr>
          <p:cNvSpPr txBox="1"/>
          <p:nvPr/>
        </p:nvSpPr>
        <p:spPr>
          <a:xfrm>
            <a:off x="740098" y="4185069"/>
            <a:ext cx="6118663" cy="900888"/>
          </a:xfrm>
          <a:prstGeom prst="rect">
            <a:avLst/>
          </a:prstGeom>
          <a:noFill/>
        </p:spPr>
        <p:txBody>
          <a:bodyPr wrap="none" lIns="0" tIns="0" rIns="0" bIns="0" rtlCol="0" anchor="ctr" anchorCtr="0">
            <a:spAutoFit/>
          </a:bodyPr>
          <a:lstStyle/>
          <a:p>
            <a:pPr marL="0" marR="0" lvl="0" indent="0" algn="l" defTabSz="914400" rtl="0" eaLnBrk="1" fontAlgn="base" latinLnBrk="1" hangingPunct="1">
              <a:lnSpc>
                <a:spcPct val="110000"/>
              </a:lnSpc>
              <a:spcBef>
                <a:spcPts val="0"/>
              </a:spcBef>
              <a:spcAft>
                <a:spcPts val="0"/>
              </a:spcAft>
              <a:buClrTx/>
              <a:buSzTx/>
              <a:buFontTx/>
              <a:buNone/>
              <a:tabLst/>
              <a:defRPr/>
            </a:pPr>
            <a:r>
              <a:rPr kumimoji="0" lang="en-US" altLang="ko-KR" sz="1600" b="1" i="0" u="none" strike="noStrike" kern="1200" cap="none" spc="0" normalizeH="0" baseline="0" noProof="0" dirty="0">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Increase in use of delivery </a:t>
            </a:r>
            <a:r>
              <a:rPr lang="en-US" altLang="ko-KR" sz="1600" b="1" dirty="0">
                <a:ln>
                  <a:solidFill>
                    <a:prstClr val="white">
                      <a:alpha val="0"/>
                    </a:prstClr>
                  </a:solidFill>
                </a:ln>
                <a:solidFill>
                  <a:prstClr val="black">
                    <a:lumMod val="85000"/>
                    <a:lumOff val="15000"/>
                  </a:prstClr>
                </a:solidFill>
                <a:latin typeface="KoPub돋움체 Medium" panose="00000600000000000000" pitchFamily="2" charset="-127"/>
                <a:ea typeface="KoPub돋움체 Medium" panose="00000600000000000000" pitchFamily="2" charset="-127"/>
              </a:rPr>
              <a:t>induces </a:t>
            </a:r>
            <a:r>
              <a:rPr kumimoji="0" lang="en-US" altLang="ko-KR" sz="1600" b="1" i="0" u="none" strike="noStrike" kern="1200" cap="none" spc="0" normalizeH="0" baseline="0" noProof="0" dirty="0">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the need for a </a:t>
            </a:r>
            <a:r>
              <a:rPr lang="en-US" altLang="ko-KR"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service in which </a:t>
            </a:r>
          </a:p>
          <a:p>
            <a:pPr marL="0" marR="0" lvl="0" indent="0" algn="l" defTabSz="914400" rtl="0" eaLnBrk="1" fontAlgn="base" latinLnBrk="1" hangingPunct="1">
              <a:lnSpc>
                <a:spcPct val="110000"/>
              </a:lnSpc>
              <a:spcBef>
                <a:spcPts val="0"/>
              </a:spcBef>
              <a:spcAft>
                <a:spcPts val="0"/>
              </a:spcAft>
              <a:buClrTx/>
              <a:buSzTx/>
              <a:buFontTx/>
              <a:buNone/>
              <a:tabLst/>
              <a:defRPr/>
            </a:pPr>
            <a:r>
              <a:rPr lang="en-US" altLang="ko-KR"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consumers can receive delivery at the desired time, </a:t>
            </a:r>
          </a:p>
          <a:p>
            <a:pPr marL="0" marR="0" lvl="0" indent="0" algn="l" defTabSz="914400" rtl="0" eaLnBrk="1" fontAlgn="base" latinLnBrk="1" hangingPunct="1">
              <a:lnSpc>
                <a:spcPct val="110000"/>
              </a:lnSpc>
              <a:spcBef>
                <a:spcPts val="0"/>
              </a:spcBef>
              <a:spcAft>
                <a:spcPts val="0"/>
              </a:spcAft>
              <a:buClrTx/>
              <a:buSzTx/>
              <a:buFontTx/>
              <a:buNone/>
              <a:tabLst/>
              <a:defRPr/>
            </a:pPr>
            <a:r>
              <a:rPr lang="en-US" altLang="ko-KR"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while ensuring safety from </a:t>
            </a:r>
            <a:r>
              <a:rPr kumimoji="0" lang="en-US" altLang="ko-KR" sz="1600" b="1" i="0" u="none" strike="noStrike" kern="1200" cap="none" spc="0" normalizeH="0" baseline="0" noProof="0" dirty="0">
                <a:ln>
                  <a:solidFill>
                    <a:prstClr val="white">
                      <a:alpha val="0"/>
                    </a:prstClr>
                  </a:solidFill>
                </a:ln>
                <a:solidFill>
                  <a:prstClr val="black">
                    <a:lumMod val="85000"/>
                    <a:lumOff val="15000"/>
                  </a:prstClr>
                </a:solidFill>
                <a:effectLst/>
                <a:uLnTx/>
                <a:uFillTx/>
                <a:latin typeface="KoPub돋움체 Medium" panose="00000600000000000000" pitchFamily="2" charset="-127"/>
                <a:ea typeface="KoPub돋움체 Medium" panose="00000600000000000000" pitchFamily="2" charset="-127"/>
                <a:cs typeface="+mn-cs"/>
              </a:rPr>
              <a:t>crimes related to parcel delivery</a:t>
            </a:r>
            <a:endParaRPr kumimoji="0" lang="en-US" altLang="ko-KR" sz="1800" b="0" i="0" u="none" strike="noStrike" kern="0" cap="none" spc="-100" normalizeH="0" baseline="0" noProof="0" dirty="0">
              <a:ln>
                <a:noFill/>
              </a:ln>
              <a:gradFill>
                <a:gsLst>
                  <a:gs pos="34513">
                    <a:srgbClr val="006EE7"/>
                  </a:gs>
                  <a:gs pos="49010">
                    <a:srgbClr val="006EE7"/>
                  </a:gs>
                </a:gsLst>
                <a:lin ang="5400000" scaled="1"/>
              </a:gradFill>
              <a:effectLst/>
              <a:uLnTx/>
              <a:uFillTx/>
              <a:latin typeface="KoPub돋움체 Bold" panose="00000800000000000000" pitchFamily="2" charset="-127"/>
              <a:ea typeface="KoPub돋움체 Bold" panose="00000800000000000000" pitchFamily="2" charset="-127"/>
              <a:cs typeface="+mn-cs"/>
            </a:endParaRPr>
          </a:p>
        </p:txBody>
      </p:sp>
      <p:sp>
        <p:nvSpPr>
          <p:cNvPr id="47" name="타원 46">
            <a:extLst>
              <a:ext uri="{FF2B5EF4-FFF2-40B4-BE49-F238E27FC236}">
                <a16:creationId xmlns:a16="http://schemas.microsoft.com/office/drawing/2014/main" xmlns="" id="{EA6EFDC5-8A50-4D07-A7A4-81A6658B57FB}"/>
              </a:ext>
            </a:extLst>
          </p:cNvPr>
          <p:cNvSpPr/>
          <p:nvPr/>
        </p:nvSpPr>
        <p:spPr>
          <a:xfrm flipH="1">
            <a:off x="7563684" y="1345157"/>
            <a:ext cx="4348116" cy="4348116"/>
          </a:xfrm>
          <a:prstGeom prst="ellipse">
            <a:avLst/>
          </a:prstGeom>
          <a:solidFill>
            <a:srgbClr val="00B0F0"/>
          </a:solidFill>
          <a:ln w="1016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nvGrpSpPr>
          <p:cNvPr id="49" name="그룹 48">
            <a:extLst>
              <a:ext uri="{FF2B5EF4-FFF2-40B4-BE49-F238E27FC236}">
                <a16:creationId xmlns:a16="http://schemas.microsoft.com/office/drawing/2014/main" xmlns="" id="{75A0640F-297E-4599-9D1C-3BD00B02EF5E}"/>
              </a:ext>
            </a:extLst>
          </p:cNvPr>
          <p:cNvGrpSpPr/>
          <p:nvPr/>
        </p:nvGrpSpPr>
        <p:grpSpPr>
          <a:xfrm>
            <a:off x="-53172" y="5693273"/>
            <a:ext cx="12246372" cy="724103"/>
            <a:chOff x="-53772" y="5733188"/>
            <a:chExt cx="12246372" cy="724103"/>
          </a:xfrm>
        </p:grpSpPr>
        <p:grpSp>
          <p:nvGrpSpPr>
            <p:cNvPr id="50" name="그룹 49">
              <a:extLst>
                <a:ext uri="{FF2B5EF4-FFF2-40B4-BE49-F238E27FC236}">
                  <a16:creationId xmlns:a16="http://schemas.microsoft.com/office/drawing/2014/main" xmlns="" id="{3AF04858-4C80-467B-828B-FE791DCFA434}"/>
                </a:ext>
              </a:extLst>
            </p:cNvPr>
            <p:cNvGrpSpPr/>
            <p:nvPr/>
          </p:nvGrpSpPr>
          <p:grpSpPr>
            <a:xfrm>
              <a:off x="-600" y="5733188"/>
              <a:ext cx="12193200" cy="720000"/>
              <a:chOff x="-600" y="5733188"/>
              <a:chExt cx="12193200" cy="720000"/>
            </a:xfrm>
          </p:grpSpPr>
          <p:sp>
            <p:nvSpPr>
              <p:cNvPr id="52" name="직사각형 51">
                <a:extLst>
                  <a:ext uri="{FF2B5EF4-FFF2-40B4-BE49-F238E27FC236}">
                    <a16:creationId xmlns:a16="http://schemas.microsoft.com/office/drawing/2014/main" xmlns="" id="{63DF9E1D-B984-4143-8C94-9F46676193C0}"/>
                  </a:ext>
                </a:extLst>
              </p:cNvPr>
              <p:cNvSpPr>
                <a:spLocks/>
              </p:cNvSpPr>
              <p:nvPr/>
            </p:nvSpPr>
            <p:spPr>
              <a:xfrm>
                <a:off x="0" y="5733189"/>
                <a:ext cx="12192000" cy="719999"/>
              </a:xfrm>
              <a:prstGeom prst="rect">
                <a:avLst/>
              </a:prstGeom>
              <a:solidFill>
                <a:srgbClr val="162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53" name="직사각형 52">
                <a:extLst>
                  <a:ext uri="{FF2B5EF4-FFF2-40B4-BE49-F238E27FC236}">
                    <a16:creationId xmlns:a16="http://schemas.microsoft.com/office/drawing/2014/main" xmlns="" id="{C5861184-F5E9-45EB-B95F-0FF7997BBD6D}"/>
                  </a:ext>
                </a:extLst>
              </p:cNvPr>
              <p:cNvSpPr/>
              <p:nvPr/>
            </p:nvSpPr>
            <p:spPr>
              <a:xfrm>
                <a:off x="-600" y="6418902"/>
                <a:ext cx="12193200" cy="342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54" name="직각 삼각형 53">
                <a:extLst>
                  <a:ext uri="{FF2B5EF4-FFF2-40B4-BE49-F238E27FC236}">
                    <a16:creationId xmlns:a16="http://schemas.microsoft.com/office/drawing/2014/main" xmlns="" id="{D402219C-57AF-420D-885F-5D73FDA3D845}"/>
                  </a:ext>
                </a:extLst>
              </p:cNvPr>
              <p:cNvSpPr/>
              <p:nvPr/>
            </p:nvSpPr>
            <p:spPr>
              <a:xfrm flipH="1">
                <a:off x="11055798" y="5733189"/>
                <a:ext cx="1136201" cy="70060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55" name="직각 삼각형 54">
                <a:extLst>
                  <a:ext uri="{FF2B5EF4-FFF2-40B4-BE49-F238E27FC236}">
                    <a16:creationId xmlns:a16="http://schemas.microsoft.com/office/drawing/2014/main" xmlns="" id="{CAC3D3FA-626C-488B-89D0-B7F63986C364}"/>
                  </a:ext>
                </a:extLst>
              </p:cNvPr>
              <p:cNvSpPr/>
              <p:nvPr/>
            </p:nvSpPr>
            <p:spPr>
              <a:xfrm flipV="1">
                <a:off x="1" y="5733188"/>
                <a:ext cx="1107906" cy="683153"/>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pSp>
        <p:sp>
          <p:nvSpPr>
            <p:cNvPr id="51" name="TextBox 50">
              <a:extLst>
                <a:ext uri="{FF2B5EF4-FFF2-40B4-BE49-F238E27FC236}">
                  <a16:creationId xmlns:a16="http://schemas.microsoft.com/office/drawing/2014/main" xmlns="" id="{6D23097E-6013-4068-92DE-E1FFC8307633}"/>
                </a:ext>
              </a:extLst>
            </p:cNvPr>
            <p:cNvSpPr txBox="1"/>
            <p:nvPr/>
          </p:nvSpPr>
          <p:spPr>
            <a:xfrm>
              <a:off x="-53772" y="5749405"/>
              <a:ext cx="12193200" cy="707886"/>
            </a:xfrm>
            <a:prstGeom prst="rect">
              <a:avLst/>
            </a:prstGeom>
            <a:noFill/>
          </p:spPr>
          <p:txBody>
            <a:bodyPr wrap="square" lIns="0" tIns="0" rIns="0" bIns="0" rtlCol="0" anchor="ctr">
              <a:spAutoFit/>
            </a:bodyPr>
            <a:lstStyle/>
            <a:p>
              <a:pPr marL="0" marR="0" lvl="0" indent="0" algn="ctr" defTabSz="914400" rtl="0" eaLnBrk="1" fontAlgn="base" latinLnBrk="1" hangingPunct="1">
                <a:lnSpc>
                  <a:spcPct val="100000"/>
                </a:lnSpc>
                <a:spcBef>
                  <a:spcPts val="0"/>
                </a:spcBef>
                <a:spcAft>
                  <a:spcPts val="0"/>
                </a:spcAft>
                <a:buClrTx/>
                <a:buSzTx/>
                <a:buFontTx/>
                <a:buNone/>
                <a:tabLst/>
                <a:defRPr/>
              </a:pPr>
              <a:r>
                <a:rPr kumimoji="0" lang="en-US" altLang="ko-KR" sz="1800" b="0" i="0" u="none" strike="noStrike" kern="1200" cap="none" spc="-70" normalizeH="0" baseline="0" noProof="0" dirty="0">
                  <a:ln>
                    <a:noFill/>
                  </a:ln>
                  <a:gradFill>
                    <a:gsLst>
                      <a:gs pos="17699">
                        <a:prstClr val="white"/>
                      </a:gs>
                      <a:gs pos="34653">
                        <a:prstClr val="white"/>
                      </a:gs>
                    </a:gsLst>
                    <a:lin ang="5400000" scaled="1"/>
                  </a:gradFill>
                  <a:effectLst/>
                  <a:uLnTx/>
                  <a:uFillTx/>
                  <a:latin typeface="에스코어 드림 5 Medium" panose="020B0503030302020204" pitchFamily="34" charset="-127"/>
                  <a:ea typeface="에스코어 드림 5 Medium" panose="020B0503030302020204" pitchFamily="34" charset="-127"/>
                  <a:cs typeface="+mn-cs"/>
                </a:rPr>
                <a:t>Need a paradigm shift for the consumer logistics delivery system</a:t>
              </a:r>
              <a:r>
                <a:rPr kumimoji="0" lang="ko-KR" altLang="en-US" sz="1800" b="0" i="0" u="none" strike="noStrike" kern="1200" cap="none" spc="-70" normalizeH="0" baseline="0" noProof="0" dirty="0">
                  <a:ln>
                    <a:noFill/>
                  </a:ln>
                  <a:gradFill>
                    <a:gsLst>
                      <a:gs pos="17699">
                        <a:prstClr val="white"/>
                      </a:gs>
                      <a:gs pos="34653">
                        <a:prstClr val="white"/>
                      </a:gs>
                    </a:gsLst>
                    <a:lin ang="5400000" scaled="1"/>
                  </a:gradFill>
                  <a:effectLst/>
                  <a:uLnTx/>
                  <a:uFillTx/>
                  <a:latin typeface="에스코어 드림 5 Medium" panose="020B0503030302020204" pitchFamily="34" charset="-127"/>
                  <a:ea typeface="에스코어 드림 5 Medium" panose="020B0503030302020204" pitchFamily="34" charset="-127"/>
                  <a:cs typeface="+mn-cs"/>
                </a:rPr>
                <a:t>  </a:t>
              </a:r>
              <a:endParaRPr kumimoji="0" lang="en-US" altLang="ko-KR" sz="1800" b="0" i="0" u="none" strike="noStrike" kern="1200" cap="none" spc="-70" normalizeH="0" baseline="0" noProof="0" dirty="0">
                <a:ln>
                  <a:noFill/>
                </a:ln>
                <a:gradFill>
                  <a:gsLst>
                    <a:gs pos="17699">
                      <a:prstClr val="white"/>
                    </a:gs>
                    <a:gs pos="34653">
                      <a:prstClr val="white"/>
                    </a:gs>
                  </a:gsLst>
                  <a:lin ang="5400000" scaled="1"/>
                </a:gradFill>
                <a:effectLst/>
                <a:uLnTx/>
                <a:uFillTx/>
                <a:latin typeface="에스코어 드림 5 Medium" panose="020B0503030302020204" pitchFamily="34" charset="-127"/>
                <a:ea typeface="에스코어 드림 5 Medium" panose="020B0503030302020204" pitchFamily="34" charset="-127"/>
                <a:cs typeface="+mn-cs"/>
              </a:endParaRPr>
            </a:p>
            <a:p>
              <a:pPr marL="0" marR="0" lvl="0" indent="0" algn="ctr" defTabSz="914400" rtl="0" eaLnBrk="1" fontAlgn="base" latinLnBrk="1" hangingPunct="1">
                <a:lnSpc>
                  <a:spcPct val="100000"/>
                </a:lnSpc>
                <a:spcBef>
                  <a:spcPts val="0"/>
                </a:spcBef>
                <a:spcAft>
                  <a:spcPts val="0"/>
                </a:spcAft>
                <a:buClrTx/>
                <a:buSzTx/>
                <a:buFontTx/>
                <a:buNone/>
                <a:tabLst/>
                <a:defRPr/>
              </a:pPr>
              <a:r>
                <a:rPr lang="en-US" altLang="ko-KR" sz="2800" spc="-70" dirty="0">
                  <a:gradFill>
                    <a:gsLst>
                      <a:gs pos="17699">
                        <a:prstClr val="white"/>
                      </a:gs>
                      <a:gs pos="34653">
                        <a:prstClr val="white"/>
                      </a:gs>
                    </a:gsLst>
                    <a:lin ang="5400000" scaled="1"/>
                  </a:gradFill>
                  <a:latin typeface="에스코어 드림 6 Bold" panose="020B0703030302020204" pitchFamily="34" charset="-127"/>
                  <a:ea typeface="에스코어 드림 5 Medium" panose="020B0503030302020204" pitchFamily="34" charset="-127"/>
                </a:rPr>
                <a:t>Pursue a pilot </a:t>
              </a:r>
              <a:r>
                <a:rPr kumimoji="0" lang="ko-KR" altLang="en-US" sz="2800" b="0" i="0" u="none" strike="noStrike" kern="1200" cap="none" spc="-70" normalizeH="0" baseline="0" noProof="0" dirty="0">
                  <a:ln>
                    <a:noFill/>
                  </a:ln>
                  <a:gradFill>
                    <a:gsLst>
                      <a:gs pos="34653">
                        <a:srgbClr val="FFFF00"/>
                      </a:gs>
                      <a:gs pos="53000">
                        <a:srgbClr val="FFFF00"/>
                      </a:gs>
                    </a:gsLst>
                    <a:lin ang="5400000" scaled="1"/>
                  </a:gradFill>
                  <a:effectLst/>
                  <a:uLnTx/>
                  <a:uFillTx/>
                  <a:latin typeface="에스코어 드림 6 Bold" panose="020B0703030302020204" pitchFamily="34" charset="-127"/>
                  <a:ea typeface="에스코어 드림 6 Bold" panose="020B0703030302020204" pitchFamily="34" charset="-127"/>
                  <a:cs typeface="+mn-cs"/>
                </a:rPr>
                <a:t>‘</a:t>
              </a:r>
              <a:r>
                <a:rPr kumimoji="0" lang="en-US" altLang="ko-KR" sz="2800" b="0" i="0" u="none" strike="noStrike" kern="1200" cap="none" spc="-70" normalizeH="0" baseline="0" noProof="0" dirty="0">
                  <a:ln>
                    <a:noFill/>
                  </a:ln>
                  <a:gradFill>
                    <a:gsLst>
                      <a:gs pos="34653">
                        <a:srgbClr val="FFFF00"/>
                      </a:gs>
                      <a:gs pos="53000">
                        <a:srgbClr val="FFFF00"/>
                      </a:gs>
                    </a:gsLst>
                    <a:lin ang="5400000" scaled="1"/>
                  </a:gradFill>
                  <a:effectLst/>
                  <a:uLnTx/>
                  <a:uFillTx/>
                  <a:latin typeface="에스코어 드림 6 Bold" panose="020B0703030302020204" pitchFamily="34" charset="-127"/>
                  <a:ea typeface="에스코어 드림 6 Bold" panose="020B0703030302020204" pitchFamily="34" charset="-127"/>
                  <a:cs typeface="+mn-cs"/>
                </a:rPr>
                <a:t>Joint Distribution Center in Our Neighborhood</a:t>
              </a:r>
              <a:r>
                <a:rPr kumimoji="0" lang="ko-KR" altLang="en-US" sz="2800" b="0" i="0" u="none" strike="noStrike" kern="1200" cap="none" spc="-70" normalizeH="0" baseline="0" noProof="0" dirty="0">
                  <a:ln>
                    <a:noFill/>
                  </a:ln>
                  <a:gradFill>
                    <a:gsLst>
                      <a:gs pos="34653">
                        <a:srgbClr val="FFFF00"/>
                      </a:gs>
                      <a:gs pos="53000">
                        <a:srgbClr val="FFFF00"/>
                      </a:gs>
                    </a:gsLst>
                    <a:lin ang="5400000" scaled="1"/>
                  </a:gradFill>
                  <a:effectLst/>
                  <a:uLnTx/>
                  <a:uFillTx/>
                  <a:latin typeface="에스코어 드림 6 Bold" panose="020B0703030302020204" pitchFamily="34" charset="-127"/>
                  <a:ea typeface="에스코어 드림 6 Bold" panose="020B0703030302020204" pitchFamily="34" charset="-127"/>
                  <a:cs typeface="+mn-cs"/>
                </a:rPr>
                <a:t>’</a:t>
              </a:r>
              <a:endParaRPr kumimoji="0" lang="ko-KR" altLang="en-US" sz="1800" b="0" i="0" u="none" strike="noStrike" kern="1200" cap="none" spc="-70" normalizeH="0" baseline="0" noProof="0" dirty="0">
                <a:ln>
                  <a:noFill/>
                </a:ln>
                <a:gradFill>
                  <a:gsLst>
                    <a:gs pos="17699">
                      <a:prstClr val="white"/>
                    </a:gs>
                    <a:gs pos="34653">
                      <a:prstClr val="white"/>
                    </a:gs>
                  </a:gsLst>
                  <a:lin ang="5400000" scaled="1"/>
                </a:gradFill>
                <a:effectLst/>
                <a:uLnTx/>
                <a:uFillTx/>
                <a:latin typeface="에스코어 드림 6 Bold" panose="020B0703030302020204" pitchFamily="34" charset="-127"/>
                <a:ea typeface="에스코어 드림 6 Bold" panose="020B0703030302020204" pitchFamily="34" charset="-127"/>
                <a:cs typeface="+mn-cs"/>
              </a:endParaRPr>
            </a:p>
          </p:txBody>
        </p:sp>
      </p:grpSp>
      <p:sp>
        <p:nvSpPr>
          <p:cNvPr id="41" name="제목 1">
            <a:extLst>
              <a:ext uri="{FF2B5EF4-FFF2-40B4-BE49-F238E27FC236}">
                <a16:creationId xmlns:a16="http://schemas.microsoft.com/office/drawing/2014/main" xmlns="" id="{1D631BFD-3281-45B2-94A4-DA0C1598B061}"/>
              </a:ext>
            </a:extLst>
          </p:cNvPr>
          <p:cNvSpPr txBox="1">
            <a:spLocks/>
          </p:cNvSpPr>
          <p:nvPr/>
        </p:nvSpPr>
        <p:spPr>
          <a:xfrm>
            <a:off x="1153938" y="548314"/>
            <a:ext cx="1458989"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marR="0" lvl="1" indent="0" algn="l" defTabSz="914400" rtl="0" eaLnBrk="1" fontAlgn="auto" latinLnBrk="1" hangingPunct="1">
              <a:lnSpc>
                <a:spcPct val="100000"/>
              </a:lnSpc>
              <a:spcBef>
                <a:spcPct val="0"/>
              </a:spcBef>
              <a:spcAft>
                <a:spcPts val="0"/>
              </a:spcAft>
              <a:buClrTx/>
              <a:buSzTx/>
              <a:buFontTx/>
              <a:buNone/>
              <a:tabLst/>
              <a:defRPr/>
            </a:pPr>
            <a:r>
              <a:rPr kumimoji="0" lang="en-US" altLang="ko-KR" sz="2400" b="0" i="0" u="none" strike="noStrike" kern="1200" cap="none" spc="-150" normalizeH="0" baseline="0" noProof="0" dirty="0">
                <a:ln w="1270">
                  <a:noFill/>
                </a:ln>
                <a:gradFill>
                  <a:gsLst>
                    <a:gs pos="6195">
                      <a:srgbClr val="44546A">
                        <a:lumMod val="50000"/>
                      </a:srgbClr>
                    </a:gs>
                    <a:gs pos="20000">
                      <a:srgbClr val="44546A">
                        <a:lumMod val="50000"/>
                      </a:srgbClr>
                    </a:gs>
                  </a:gsLst>
                  <a:lin ang="5400000" scaled="1"/>
                </a:gradFill>
                <a:effectLst/>
                <a:uLnTx/>
                <a:uFillTx/>
                <a:latin typeface="에스코어 드림 6 Bold" panose="020B0703030302020204" pitchFamily="34" charset="-127"/>
                <a:ea typeface="에스코어 드림 6 Bold" panose="020B0703030302020204" pitchFamily="34" charset="-127"/>
                <a:cs typeface="+mn-cs"/>
              </a:rPr>
              <a:t>Background</a:t>
            </a:r>
            <a:endParaRPr kumimoji="0" lang="ko-KR" altLang="en-US" sz="2400" b="0" i="0" u="none" strike="noStrike" kern="1200" cap="none" spc="-150" normalizeH="0" baseline="0" noProof="0" dirty="0">
              <a:ln w="12700">
                <a:solidFill>
                  <a:srgbClr val="FF0000">
                    <a:alpha val="0"/>
                  </a:srgbClr>
                </a:solidFill>
              </a:ln>
              <a:solidFill>
                <a:srgbClr val="FF5050"/>
              </a:solidFill>
              <a:effectLst/>
              <a:uLnTx/>
              <a:uFillTx/>
              <a:latin typeface="에스코어 드림 6 Bold" panose="020B0703030302020204" pitchFamily="34" charset="-127"/>
              <a:ea typeface="에스코어 드림 6 Bold" panose="020B0703030302020204" pitchFamily="34" charset="-127"/>
              <a:cs typeface="+mn-cs"/>
            </a:endParaRPr>
          </a:p>
        </p:txBody>
      </p:sp>
      <p:grpSp>
        <p:nvGrpSpPr>
          <p:cNvPr id="23" name="그룹 22">
            <a:extLst>
              <a:ext uri="{FF2B5EF4-FFF2-40B4-BE49-F238E27FC236}">
                <a16:creationId xmlns:a16="http://schemas.microsoft.com/office/drawing/2014/main" xmlns="" id="{58EE39A4-FE11-447C-9B37-514D92373990}"/>
              </a:ext>
            </a:extLst>
          </p:cNvPr>
          <p:cNvGrpSpPr/>
          <p:nvPr/>
        </p:nvGrpSpPr>
        <p:grpSpPr>
          <a:xfrm>
            <a:off x="7722800" y="1504274"/>
            <a:ext cx="4029884" cy="4029883"/>
            <a:chOff x="8427834" y="2209308"/>
            <a:chExt cx="2619815" cy="2619814"/>
          </a:xfrm>
        </p:grpSpPr>
        <p:sp>
          <p:nvSpPr>
            <p:cNvPr id="63" name="타원 62">
              <a:extLst>
                <a:ext uri="{FF2B5EF4-FFF2-40B4-BE49-F238E27FC236}">
                  <a16:creationId xmlns:a16="http://schemas.microsoft.com/office/drawing/2014/main" xmlns="" id="{1B51E42D-0BF6-401E-B6F6-F214A3C34AD6}"/>
                </a:ext>
              </a:extLst>
            </p:cNvPr>
            <p:cNvSpPr/>
            <p:nvPr/>
          </p:nvSpPr>
          <p:spPr>
            <a:xfrm flipH="1">
              <a:off x="8427834" y="2209308"/>
              <a:ext cx="2619815" cy="2619814"/>
            </a:xfrm>
            <a:prstGeom prst="ellipse">
              <a:avLst/>
            </a:prstGeom>
            <a:solidFill>
              <a:srgbClr val="002F68">
                <a:alpha val="40000"/>
              </a:srgbClr>
            </a:solidFill>
            <a:ln w="3788"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4" name="타원 63">
              <a:extLst>
                <a:ext uri="{FF2B5EF4-FFF2-40B4-BE49-F238E27FC236}">
                  <a16:creationId xmlns:a16="http://schemas.microsoft.com/office/drawing/2014/main" xmlns="" id="{2C336A4A-2C47-434A-8909-22C9E8CBBE39}"/>
                </a:ext>
              </a:extLst>
            </p:cNvPr>
            <p:cNvSpPr/>
            <p:nvPr/>
          </p:nvSpPr>
          <p:spPr>
            <a:xfrm flipH="1">
              <a:off x="8664926" y="2446401"/>
              <a:ext cx="2145630" cy="2145628"/>
            </a:xfrm>
            <a:prstGeom prst="ellipse">
              <a:avLst/>
            </a:prstGeom>
            <a:solidFill>
              <a:schemeClr val="bg1"/>
            </a:solidFill>
            <a:ln w="3788" cap="flat">
              <a:noFill/>
              <a:prstDash val="solid"/>
              <a:miter/>
            </a:ln>
            <a:effectLst>
              <a:outerShdw blurRad="114300" dist="114300" dir="2700000" algn="tl" rotWithShape="0">
                <a:prstClr val="black">
                  <a:alpha val="40000"/>
                </a:prstClr>
              </a:outerShdw>
            </a:effectLst>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sp>
        <p:nvSpPr>
          <p:cNvPr id="68" name="타원 67">
            <a:extLst>
              <a:ext uri="{FF2B5EF4-FFF2-40B4-BE49-F238E27FC236}">
                <a16:creationId xmlns:a16="http://schemas.microsoft.com/office/drawing/2014/main" xmlns="" id="{DD9CA14A-1611-4F5F-AFD9-EA0F6FB613AB}"/>
              </a:ext>
            </a:extLst>
          </p:cNvPr>
          <p:cNvSpPr/>
          <p:nvPr/>
        </p:nvSpPr>
        <p:spPr>
          <a:xfrm>
            <a:off x="6967726" y="1615783"/>
            <a:ext cx="1035821" cy="1035812"/>
          </a:xfrm>
          <a:prstGeom prst="ellipse">
            <a:avLst/>
          </a:prstGeom>
          <a:solidFill>
            <a:srgbClr val="2FDCFF">
              <a:alpha val="60000"/>
            </a:srgbClr>
          </a:solidFill>
          <a:ln w="19050" cap="flat">
            <a:solidFill>
              <a:srgbClr val="2FDCFF"/>
            </a:solid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pic>
        <p:nvPicPr>
          <p:cNvPr id="60" name="그래픽 78">
            <a:extLst>
              <a:ext uri="{FF2B5EF4-FFF2-40B4-BE49-F238E27FC236}">
                <a16:creationId xmlns:a16="http://schemas.microsoft.com/office/drawing/2014/main" xmlns="" id="{6BE73C89-1663-4CA8-84A8-8CA46C0D1D1D}"/>
              </a:ext>
            </a:extLst>
          </p:cNvPr>
          <p:cNvPicPr>
            <a:picLocks noChangeAspect="1"/>
          </p:cNvPicPr>
          <p:nvPr/>
        </p:nvPicPr>
        <p:blipFill>
          <a:blip r:embed="rId3"/>
          <a:srcRect/>
          <a:stretch/>
        </p:blipFill>
        <p:spPr>
          <a:xfrm>
            <a:off x="7139843" y="1709910"/>
            <a:ext cx="648946" cy="847556"/>
          </a:xfrm>
          <a:prstGeom prst="rect">
            <a:avLst/>
          </a:prstGeom>
        </p:spPr>
      </p:pic>
      <p:sp>
        <p:nvSpPr>
          <p:cNvPr id="69" name="타원 68">
            <a:extLst>
              <a:ext uri="{FF2B5EF4-FFF2-40B4-BE49-F238E27FC236}">
                <a16:creationId xmlns:a16="http://schemas.microsoft.com/office/drawing/2014/main" xmlns="" id="{88D872F1-790E-48F0-9231-E535EB8120AF}"/>
              </a:ext>
            </a:extLst>
          </p:cNvPr>
          <p:cNvSpPr/>
          <p:nvPr/>
        </p:nvSpPr>
        <p:spPr>
          <a:xfrm>
            <a:off x="6530317" y="2911104"/>
            <a:ext cx="1035821" cy="1035812"/>
          </a:xfrm>
          <a:prstGeom prst="ellipse">
            <a:avLst/>
          </a:prstGeom>
          <a:solidFill>
            <a:srgbClr val="2FDCFF">
              <a:alpha val="60000"/>
            </a:srgbClr>
          </a:solidFill>
          <a:ln w="19050" cap="flat">
            <a:solidFill>
              <a:srgbClr val="2FDCFF"/>
            </a:solid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pic>
        <p:nvPicPr>
          <p:cNvPr id="61" name="그래픽 78">
            <a:extLst>
              <a:ext uri="{FF2B5EF4-FFF2-40B4-BE49-F238E27FC236}">
                <a16:creationId xmlns:a16="http://schemas.microsoft.com/office/drawing/2014/main" xmlns="" id="{306156B5-0301-4204-856D-6CB92A084CC6}"/>
              </a:ext>
            </a:extLst>
          </p:cNvPr>
          <p:cNvPicPr>
            <a:picLocks noChangeAspect="1"/>
          </p:cNvPicPr>
          <p:nvPr/>
        </p:nvPicPr>
        <p:blipFill>
          <a:blip r:embed="rId4"/>
          <a:srcRect/>
          <a:stretch/>
        </p:blipFill>
        <p:spPr>
          <a:xfrm flipH="1">
            <a:off x="6896313" y="3065159"/>
            <a:ext cx="329356" cy="727700"/>
          </a:xfrm>
          <a:prstGeom prst="rect">
            <a:avLst/>
          </a:prstGeom>
        </p:spPr>
      </p:pic>
      <p:sp>
        <p:nvSpPr>
          <p:cNvPr id="72" name="타원 71">
            <a:extLst>
              <a:ext uri="{FF2B5EF4-FFF2-40B4-BE49-F238E27FC236}">
                <a16:creationId xmlns:a16="http://schemas.microsoft.com/office/drawing/2014/main" xmlns="" id="{6B28EE0D-413D-40B6-BC19-E591A5B670FE}"/>
              </a:ext>
            </a:extLst>
          </p:cNvPr>
          <p:cNvSpPr/>
          <p:nvPr/>
        </p:nvSpPr>
        <p:spPr>
          <a:xfrm>
            <a:off x="6909670" y="4099385"/>
            <a:ext cx="1035821" cy="1035812"/>
          </a:xfrm>
          <a:prstGeom prst="ellipse">
            <a:avLst/>
          </a:prstGeom>
          <a:solidFill>
            <a:srgbClr val="2FDCFF">
              <a:alpha val="60000"/>
            </a:srgbClr>
          </a:solidFill>
          <a:ln w="19050" cap="flat">
            <a:solidFill>
              <a:srgbClr val="2FDCFF"/>
            </a:solid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pic>
        <p:nvPicPr>
          <p:cNvPr id="62" name="그래픽 78">
            <a:extLst>
              <a:ext uri="{FF2B5EF4-FFF2-40B4-BE49-F238E27FC236}">
                <a16:creationId xmlns:a16="http://schemas.microsoft.com/office/drawing/2014/main" xmlns="" id="{4841119D-B550-4D27-8C7F-B4EC43542AFC}"/>
              </a:ext>
            </a:extLst>
          </p:cNvPr>
          <p:cNvPicPr>
            <a:picLocks noChangeAspect="1"/>
          </p:cNvPicPr>
          <p:nvPr/>
        </p:nvPicPr>
        <p:blipFill>
          <a:blip r:embed="rId5"/>
          <a:srcRect/>
          <a:stretch/>
        </p:blipFill>
        <p:spPr>
          <a:xfrm>
            <a:off x="6999263" y="4201280"/>
            <a:ext cx="820750" cy="809759"/>
          </a:xfrm>
          <a:prstGeom prst="rect">
            <a:avLst/>
          </a:prstGeom>
        </p:spPr>
      </p:pic>
      <p:pic>
        <p:nvPicPr>
          <p:cNvPr id="94" name="그림 93">
            <a:extLst>
              <a:ext uri="{FF2B5EF4-FFF2-40B4-BE49-F238E27FC236}">
                <a16:creationId xmlns:a16="http://schemas.microsoft.com/office/drawing/2014/main" xmlns="" id="{FAF47D12-6573-48D5-829B-86CB52F829BF}"/>
              </a:ext>
            </a:extLst>
          </p:cNvPr>
          <p:cNvPicPr>
            <a:picLocks noChangeAspect="1"/>
          </p:cNvPicPr>
          <p:nvPr/>
        </p:nvPicPr>
        <p:blipFill>
          <a:blip r:embed="rId6"/>
          <a:stretch>
            <a:fillRect/>
          </a:stretch>
        </p:blipFill>
        <p:spPr>
          <a:xfrm>
            <a:off x="307426" y="1954615"/>
            <a:ext cx="257830" cy="370111"/>
          </a:xfrm>
          <a:prstGeom prst="rect">
            <a:avLst/>
          </a:prstGeom>
          <a:effectLst>
            <a:outerShdw blurRad="25400" dist="12700" dir="5400000" algn="t" rotWithShape="0">
              <a:prstClr val="black">
                <a:alpha val="40000"/>
              </a:prstClr>
            </a:outerShdw>
          </a:effectLst>
        </p:spPr>
      </p:pic>
      <p:pic>
        <p:nvPicPr>
          <p:cNvPr id="113" name="그림 112">
            <a:extLst>
              <a:ext uri="{FF2B5EF4-FFF2-40B4-BE49-F238E27FC236}">
                <a16:creationId xmlns:a16="http://schemas.microsoft.com/office/drawing/2014/main" xmlns="" id="{61273973-BA11-4730-91C5-A4966916166B}"/>
              </a:ext>
            </a:extLst>
          </p:cNvPr>
          <p:cNvPicPr>
            <a:picLocks noChangeAspect="1"/>
          </p:cNvPicPr>
          <p:nvPr/>
        </p:nvPicPr>
        <p:blipFill>
          <a:blip r:embed="rId6"/>
          <a:stretch>
            <a:fillRect/>
          </a:stretch>
        </p:blipFill>
        <p:spPr>
          <a:xfrm>
            <a:off x="307426" y="3075768"/>
            <a:ext cx="257830" cy="370111"/>
          </a:xfrm>
          <a:prstGeom prst="rect">
            <a:avLst/>
          </a:prstGeom>
          <a:effectLst>
            <a:outerShdw blurRad="25400" dist="12700" dir="5400000" algn="t" rotWithShape="0">
              <a:prstClr val="black">
                <a:alpha val="40000"/>
              </a:prstClr>
            </a:outerShdw>
          </a:effectLst>
        </p:spPr>
      </p:pic>
      <p:pic>
        <p:nvPicPr>
          <p:cNvPr id="114" name="그림 113">
            <a:extLst>
              <a:ext uri="{FF2B5EF4-FFF2-40B4-BE49-F238E27FC236}">
                <a16:creationId xmlns:a16="http://schemas.microsoft.com/office/drawing/2014/main" xmlns="" id="{FF603695-0FCC-4A85-913C-149C64F390EE}"/>
              </a:ext>
            </a:extLst>
          </p:cNvPr>
          <p:cNvPicPr>
            <a:picLocks noChangeAspect="1"/>
          </p:cNvPicPr>
          <p:nvPr/>
        </p:nvPicPr>
        <p:blipFill>
          <a:blip r:embed="rId6"/>
          <a:stretch>
            <a:fillRect/>
          </a:stretch>
        </p:blipFill>
        <p:spPr>
          <a:xfrm>
            <a:off x="307426" y="4237143"/>
            <a:ext cx="257830" cy="370111"/>
          </a:xfrm>
          <a:prstGeom prst="rect">
            <a:avLst/>
          </a:prstGeom>
          <a:effectLst>
            <a:outerShdw blurRad="25400" dist="12700" dir="5400000" algn="t" rotWithShape="0">
              <a:prstClr val="black">
                <a:alpha val="40000"/>
              </a:prstClr>
            </a:outerShdw>
          </a:effectLst>
        </p:spPr>
      </p:pic>
      <p:sp>
        <p:nvSpPr>
          <p:cNvPr id="121" name="자유형: 도형 120">
            <a:extLst>
              <a:ext uri="{FF2B5EF4-FFF2-40B4-BE49-F238E27FC236}">
                <a16:creationId xmlns:a16="http://schemas.microsoft.com/office/drawing/2014/main" xmlns="" id="{6924313C-0C04-4865-AB1F-8BB645D63BE0}"/>
              </a:ext>
            </a:extLst>
          </p:cNvPr>
          <p:cNvSpPr/>
          <p:nvPr/>
        </p:nvSpPr>
        <p:spPr>
          <a:xfrm flipH="1">
            <a:off x="8209868" y="4141567"/>
            <a:ext cx="3055748" cy="1027887"/>
          </a:xfrm>
          <a:custGeom>
            <a:avLst/>
            <a:gdLst>
              <a:gd name="connsiteX0" fmla="*/ 3055748 w 3055748"/>
              <a:gd name="connsiteY0" fmla="*/ 0 h 1027887"/>
              <a:gd name="connsiteX1" fmla="*/ 0 w 3055748"/>
              <a:gd name="connsiteY1" fmla="*/ 0 h 1027887"/>
              <a:gd name="connsiteX2" fmla="*/ 7319 w 3055748"/>
              <a:gd name="connsiteY2" fmla="*/ 19996 h 1027887"/>
              <a:gd name="connsiteX3" fmla="*/ 1527874 w 3055748"/>
              <a:gd name="connsiteY3" fmla="*/ 1027887 h 1027887"/>
              <a:gd name="connsiteX4" fmla="*/ 3048429 w 3055748"/>
              <a:gd name="connsiteY4" fmla="*/ 19996 h 1027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5748" h="1027887">
                <a:moveTo>
                  <a:pt x="3055748" y="0"/>
                </a:moveTo>
                <a:lnTo>
                  <a:pt x="0" y="0"/>
                </a:lnTo>
                <a:lnTo>
                  <a:pt x="7319" y="19996"/>
                </a:lnTo>
                <a:cubicBezTo>
                  <a:pt x="257839" y="612291"/>
                  <a:pt x="844322" y="1027887"/>
                  <a:pt x="1527874" y="1027887"/>
                </a:cubicBezTo>
                <a:cubicBezTo>
                  <a:pt x="2211426" y="1027887"/>
                  <a:pt x="2797909" y="612291"/>
                  <a:pt x="3048429" y="19996"/>
                </a:cubicBezTo>
                <a:close/>
              </a:path>
            </a:pathLst>
          </a:custGeom>
          <a:solidFill>
            <a:schemeClr val="tx2">
              <a:lumMod val="20000"/>
              <a:lumOff val="8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Bold" panose="02020603020101020101" pitchFamily="18" charset="-127"/>
              <a:cs typeface="+mn-cs"/>
            </a:endParaRPr>
          </a:p>
        </p:txBody>
      </p:sp>
      <p:sp>
        <p:nvSpPr>
          <p:cNvPr id="118" name="텍스트 개체 틀 2">
            <a:extLst>
              <a:ext uri="{FF2B5EF4-FFF2-40B4-BE49-F238E27FC236}">
                <a16:creationId xmlns:a16="http://schemas.microsoft.com/office/drawing/2014/main" xmlns="" id="{A394A075-4C46-4BB3-8AD0-D35AE51EE290}"/>
              </a:ext>
            </a:extLst>
          </p:cNvPr>
          <p:cNvSpPr txBox="1">
            <a:spLocks/>
          </p:cNvSpPr>
          <p:nvPr/>
        </p:nvSpPr>
        <p:spPr>
          <a:xfrm>
            <a:off x="9563816" y="4181483"/>
            <a:ext cx="347852" cy="215444"/>
          </a:xfrm>
          <a:prstGeom prst="rect">
            <a:avLst/>
          </a:prstGeom>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844083" rtl="0" eaLnBrk="1" fontAlgn="base" latinLnBrk="1" hangingPunct="1">
              <a:lnSpc>
                <a:spcPct val="100000"/>
              </a:lnSpc>
              <a:spcBef>
                <a:spcPct val="0"/>
              </a:spcBef>
              <a:spcAft>
                <a:spcPct val="0"/>
              </a:spcAft>
              <a:buClrTx/>
              <a:buSzTx/>
              <a:buFont typeface="Arial" panose="020B0604020202020204" pitchFamily="34" charset="0"/>
              <a:buNone/>
              <a:tabLst/>
              <a:defRPr/>
            </a:pPr>
            <a:r>
              <a:rPr kumimoji="0" lang="en-US" altLang="ko-KR" sz="1400" b="0" i="1" u="none" strike="noStrike" kern="0" cap="none" spc="0" normalizeH="0" baseline="0" noProof="0" dirty="0">
                <a:ln>
                  <a:noFill/>
                </a:ln>
                <a:gradFill>
                  <a:gsLst>
                    <a:gs pos="49010">
                      <a:srgbClr val="133544"/>
                    </a:gs>
                    <a:gs pos="76106">
                      <a:srgbClr val="133544"/>
                    </a:gs>
                  </a:gsLst>
                  <a:lin ang="5400000" scaled="1"/>
                </a:gradFill>
                <a:effectLst/>
                <a:uLnTx/>
                <a:uFillTx/>
                <a:latin typeface="KoPub돋움체 Bold" panose="00000800000000000000" pitchFamily="2" charset="-127"/>
                <a:ea typeface="KoPub돋움체 Bold" panose="00000800000000000000" pitchFamily="2" charset="-127"/>
                <a:cs typeface="+mn-cs"/>
              </a:rPr>
              <a:t>with</a:t>
            </a:r>
          </a:p>
        </p:txBody>
      </p:sp>
      <p:pic>
        <p:nvPicPr>
          <p:cNvPr id="65" name="그래픽 64">
            <a:extLst>
              <a:ext uri="{FF2B5EF4-FFF2-40B4-BE49-F238E27FC236}">
                <a16:creationId xmlns:a16="http://schemas.microsoft.com/office/drawing/2014/main" xmlns="" id="{76C926E1-9D03-4860-9D20-26348EC7131F}"/>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272691" y="2256671"/>
            <a:ext cx="2896084" cy="1969118"/>
          </a:xfrm>
          <a:prstGeom prst="rect">
            <a:avLst/>
          </a:prstGeom>
        </p:spPr>
      </p:pic>
      <p:sp>
        <p:nvSpPr>
          <p:cNvPr id="66" name="직사각형 65">
            <a:extLst>
              <a:ext uri="{FF2B5EF4-FFF2-40B4-BE49-F238E27FC236}">
                <a16:creationId xmlns:a16="http://schemas.microsoft.com/office/drawing/2014/main" xmlns="" id="{88AB600B-53F3-4418-B37B-7DCD4A548DC7}"/>
              </a:ext>
            </a:extLst>
          </p:cNvPr>
          <p:cNvSpPr>
            <a:spLocks/>
          </p:cNvSpPr>
          <p:nvPr/>
        </p:nvSpPr>
        <p:spPr>
          <a:xfrm>
            <a:off x="9206129" y="2498450"/>
            <a:ext cx="1224000" cy="333425"/>
          </a:xfrm>
          <a:prstGeom prst="rect">
            <a:avLst/>
          </a:prstGeom>
          <a:solidFill>
            <a:schemeClr val="bg1"/>
          </a:solidFill>
          <a:ln w="28575">
            <a:solidFill>
              <a:schemeClr val="tx1">
                <a:lumMod val="50000"/>
                <a:lumOff val="50000"/>
              </a:schemeClr>
            </a:solidFill>
          </a:ln>
          <a:effectLst/>
          <a:scene3d>
            <a:camera prst="isometricLeftDown"/>
            <a:lightRig rig="threePt" dir="t"/>
          </a:scene3d>
          <a:sp3d extrusionH="57150"/>
        </p:spPr>
        <p:txBody>
          <a:bodyPr wrap="square" lIns="0" tIns="0" rIns="0" bIns="0" anchor="ctr">
            <a:noAutofit/>
            <a:scene3d>
              <a:camera prst="orthographicFront"/>
              <a:lightRig rig="threePt" dir="t"/>
            </a:scene3d>
            <a:sp3d>
              <a:contourClr>
                <a:schemeClr val="bg1"/>
              </a:contourClr>
            </a:sp3d>
          </a:bodyPr>
          <a:lstStyle/>
          <a:p>
            <a:pPr marL="0" marR="0" lvl="2" indent="0" algn="ctr" defTabSz="521528" rtl="0" eaLnBrk="1" fontAlgn="auto" latinLnBrk="1" hangingPunct="1">
              <a:lnSpc>
                <a:spcPct val="100000"/>
              </a:lnSpc>
              <a:spcBef>
                <a:spcPts val="0"/>
              </a:spcBef>
              <a:spcAft>
                <a:spcPts val="0"/>
              </a:spcAft>
              <a:buClrTx/>
              <a:buSzTx/>
              <a:buFontTx/>
              <a:buNone/>
              <a:tabLst/>
              <a:defRPr/>
            </a:pPr>
            <a:r>
              <a:rPr kumimoji="1" lang="en-US" altLang="ko-KR" sz="1600" b="0" i="0" u="none" strike="noStrike" kern="0" cap="none" spc="0" normalizeH="0" baseline="0" noProof="0" dirty="0">
                <a:ln>
                  <a:solidFill>
                    <a:prstClr val="black">
                      <a:lumMod val="50000"/>
                      <a:lumOff val="50000"/>
                      <a:alpha val="0"/>
                    </a:prstClr>
                  </a:solidFill>
                </a:ln>
                <a:solidFill>
                  <a:prstClr val="black">
                    <a:lumMod val="85000"/>
                    <a:lumOff val="15000"/>
                  </a:prstClr>
                </a:solidFill>
                <a:effectLst/>
                <a:uLnTx/>
                <a:uFillTx/>
                <a:latin typeface="에스코어 드림 6 Bold" panose="020B0703030302020204" pitchFamily="34" charset="-127"/>
                <a:ea typeface="에스코어 드림 6 Bold" panose="020B0703030302020204" pitchFamily="34" charset="-127"/>
                <a:cs typeface="+mn-cs"/>
              </a:rPr>
              <a:t>Joint Distribution Center</a:t>
            </a:r>
            <a:endParaRPr kumimoji="1" lang="ko-KR" altLang="en-US" sz="1600" b="0" i="0" u="none" strike="noStrike" kern="0" cap="none" spc="0" normalizeH="0" baseline="0" noProof="0" dirty="0">
              <a:ln>
                <a:solidFill>
                  <a:prstClr val="black">
                    <a:lumMod val="50000"/>
                    <a:lumOff val="50000"/>
                    <a:alpha val="0"/>
                  </a:prstClr>
                </a:solidFill>
              </a:ln>
              <a:solidFill>
                <a:prstClr val="black">
                  <a:lumMod val="85000"/>
                  <a:lumOff val="15000"/>
                </a:prstClr>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59" name="TextBox 58">
            <a:extLst>
              <a:ext uri="{FF2B5EF4-FFF2-40B4-BE49-F238E27FC236}">
                <a16:creationId xmlns:a16="http://schemas.microsoft.com/office/drawing/2014/main" xmlns="" id="{37A455C3-E0AA-4DF7-B2D4-4FC4B2FC7148}"/>
              </a:ext>
            </a:extLst>
          </p:cNvPr>
          <p:cNvSpPr txBox="1"/>
          <p:nvPr/>
        </p:nvSpPr>
        <p:spPr>
          <a:xfrm>
            <a:off x="352475" y="480980"/>
            <a:ext cx="720000" cy="504000"/>
          </a:xfrm>
          <a:prstGeom prst="rect">
            <a:avLst/>
          </a:prstGeom>
          <a:noFill/>
        </p:spPr>
        <p:txBody>
          <a:bodyPr wrap="square" lIns="0" tIns="0" rIns="0" bIns="0"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000" b="0" i="0" u="none" strike="noStrike" kern="1200" cap="none" spc="-150" normalizeH="0" baseline="0" noProof="0" dirty="0">
                <a:ln>
                  <a:noFill/>
                </a:ln>
                <a:gradFill>
                  <a:gsLst>
                    <a:gs pos="24779">
                      <a:srgbClr val="006EE7"/>
                    </a:gs>
                    <a:gs pos="38053">
                      <a:srgbClr val="006EE7"/>
                    </a:gs>
                  </a:gsLst>
                  <a:lin ang="0" scaled="1"/>
                </a:gradFill>
                <a:effectLst/>
                <a:uLnTx/>
                <a:uFillTx/>
                <a:latin typeface="KoPub바탕체 Bold" panose="00000800000000000000" pitchFamily="2" charset="-127"/>
                <a:ea typeface="KoPub바탕체 Bold" panose="00000800000000000000" pitchFamily="2" charset="-127"/>
                <a:cs typeface="+mn-cs"/>
              </a:rPr>
              <a:t>01</a:t>
            </a:r>
          </a:p>
        </p:txBody>
      </p:sp>
      <p:grpSp>
        <p:nvGrpSpPr>
          <p:cNvPr id="8" name="그룹 7">
            <a:extLst>
              <a:ext uri="{FF2B5EF4-FFF2-40B4-BE49-F238E27FC236}">
                <a16:creationId xmlns:a16="http://schemas.microsoft.com/office/drawing/2014/main" xmlns="" id="{0631CA56-47C3-3230-2957-2431CCF1CF6A}"/>
              </a:ext>
            </a:extLst>
          </p:cNvPr>
          <p:cNvGrpSpPr/>
          <p:nvPr/>
        </p:nvGrpSpPr>
        <p:grpSpPr>
          <a:xfrm>
            <a:off x="8894049" y="4472534"/>
            <a:ext cx="1687386" cy="488065"/>
            <a:chOff x="8952046" y="4472534"/>
            <a:chExt cx="1687386" cy="488065"/>
          </a:xfrm>
        </p:grpSpPr>
        <p:pic>
          <p:nvPicPr>
            <p:cNvPr id="4" name="그림 3" descr="텍스트이(가) 표시된 사진">
              <a:extLst>
                <a:ext uri="{FF2B5EF4-FFF2-40B4-BE49-F238E27FC236}">
                  <a16:creationId xmlns:a16="http://schemas.microsoft.com/office/drawing/2014/main" xmlns="" id="{E84BE125-8F07-A6A5-2092-C9A2F00DD1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94374" y="4735555"/>
              <a:ext cx="1202730" cy="225044"/>
            </a:xfrm>
            <a:prstGeom prst="rect">
              <a:avLst/>
            </a:prstGeom>
          </p:spPr>
        </p:pic>
        <p:grpSp>
          <p:nvGrpSpPr>
            <p:cNvPr id="6" name="그룹 5">
              <a:extLst>
                <a:ext uri="{FF2B5EF4-FFF2-40B4-BE49-F238E27FC236}">
                  <a16:creationId xmlns:a16="http://schemas.microsoft.com/office/drawing/2014/main" xmlns="" id="{E7DE02D8-FF1B-86C0-2D19-60573B0D72FD}"/>
                </a:ext>
              </a:extLst>
            </p:cNvPr>
            <p:cNvGrpSpPr/>
            <p:nvPr/>
          </p:nvGrpSpPr>
          <p:grpSpPr>
            <a:xfrm>
              <a:off x="8952046" y="4472534"/>
              <a:ext cx="1687386" cy="175078"/>
              <a:chOff x="8952046" y="4472534"/>
              <a:chExt cx="1687386" cy="175078"/>
            </a:xfrm>
          </p:grpSpPr>
          <p:pic>
            <p:nvPicPr>
              <p:cNvPr id="1028" name="Picture 4">
                <a:extLst>
                  <a:ext uri="{FF2B5EF4-FFF2-40B4-BE49-F238E27FC236}">
                    <a16:creationId xmlns:a16="http://schemas.microsoft.com/office/drawing/2014/main" xmlns="" id="{DE2C7EDF-C4BB-E689-EF48-BA7B47489E1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20310" y="4472534"/>
                <a:ext cx="819122" cy="175078"/>
              </a:xfrm>
              <a:prstGeom prst="rect">
                <a:avLst/>
              </a:prstGeom>
              <a:noFill/>
              <a:extLst>
                <a:ext uri="{909E8E84-426E-40DD-AFC4-6F175D3DCCD1}">
                  <a14:hiddenFill xmlns:a14="http://schemas.microsoft.com/office/drawing/2010/main">
                    <a:solidFill>
                      <a:srgbClr val="FFFFFF"/>
                    </a:solidFill>
                  </a14:hiddenFill>
                </a:ext>
              </a:extLst>
            </p:spPr>
          </p:pic>
          <p:pic>
            <p:nvPicPr>
              <p:cNvPr id="3" name="그래픽 2">
                <a:extLst>
                  <a:ext uri="{FF2B5EF4-FFF2-40B4-BE49-F238E27FC236}">
                    <a16:creationId xmlns:a16="http://schemas.microsoft.com/office/drawing/2014/main" xmlns="" id="{F8D389F3-F85A-2A8E-C6EE-A2D173D5AD7F}"/>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8952046" y="4473725"/>
                <a:ext cx="702145" cy="172696"/>
              </a:xfrm>
              <a:prstGeom prst="rect">
                <a:avLst/>
              </a:prstGeom>
            </p:spPr>
          </p:pic>
        </p:grpSp>
      </p:grpSp>
      <p:sp>
        <p:nvSpPr>
          <p:cNvPr id="70" name="TextBox 69">
            <a:extLst>
              <a:ext uri="{FF2B5EF4-FFF2-40B4-BE49-F238E27FC236}">
                <a16:creationId xmlns:a16="http://schemas.microsoft.com/office/drawing/2014/main" xmlns="" id="{F66AC895-07FE-47A0-8AA4-75F4AF1101CD}"/>
              </a:ext>
            </a:extLst>
          </p:cNvPr>
          <p:cNvSpPr txBox="1"/>
          <p:nvPr/>
        </p:nvSpPr>
        <p:spPr>
          <a:xfrm>
            <a:off x="803930" y="3703015"/>
            <a:ext cx="6291423" cy="492443"/>
          </a:xfrm>
          <a:prstGeom prst="rect">
            <a:avLst/>
          </a:prstGeom>
        </p:spPr>
        <p:txBody>
          <a:bodyPr vert="horz" wrap="square" lIns="0" tIns="0" rIns="0" bIns="0" rtlCol="0">
            <a:spAutoFit/>
          </a:bodyPr>
          <a:lstStyle>
            <a:defPPr>
              <a:defRPr lang="ko-KR"/>
            </a:defPPr>
            <a:lvl1pPr indent="0">
              <a:lnSpc>
                <a:spcPct val="90000"/>
              </a:lnSpc>
              <a:spcBef>
                <a:spcPts val="1000"/>
              </a:spcBef>
              <a:buFont typeface="Arial" panose="020B0604020202020204" pitchFamily="34" charset="0"/>
              <a:buNone/>
              <a:defRPr sz="1400">
                <a:solidFill>
                  <a:schemeClr val="bg1">
                    <a:lumMod val="65000"/>
                  </a:schemeClr>
                </a:solidFill>
              </a:defRPr>
            </a:lvl1pPr>
            <a:lvl2pPr marL="216000" lvl="1" indent="-216000" defTabSz="914307" eaLnBrk="0" fontAlgn="base" latinLnBrk="0" hangingPunct="0">
              <a:lnSpc>
                <a:spcPct val="100000"/>
              </a:lnSpc>
              <a:spcBef>
                <a:spcPts val="0"/>
              </a:spcBef>
              <a:spcAft>
                <a:spcPts val="500"/>
              </a:spcAft>
              <a:buSzPct val="85000"/>
              <a:buFont typeface="Arial" panose="020B0604020202020204" pitchFamily="34" charset="0"/>
              <a:buBlip>
                <a:blip r:embed="rId1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300" kern="0" spc="-50">
                <a:ln w="9525">
                  <a:noFill/>
                </a:ln>
                <a:gradFill>
                  <a:gsLst>
                    <a:gs pos="92350">
                      <a:prstClr val="black">
                        <a:lumMod val="75000"/>
                        <a:lumOff val="25000"/>
                      </a:prstClr>
                    </a:gs>
                    <a:gs pos="81421">
                      <a:prstClr val="black">
                        <a:lumMod val="75000"/>
                        <a:lumOff val="25000"/>
                      </a:prstClr>
                    </a:gs>
                  </a:gsLst>
                  <a:lin ang="8700000" scaled="0"/>
                </a:gradFill>
                <a:latin typeface="KoPub돋움체 Medium" panose="02020603020101020101" pitchFamily="18" charset="-127"/>
                <a:ea typeface="KoPub돋움체 Medium" panose="02020603020101020101" pitchFamily="18" charset="-127"/>
              </a:defRPr>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lvl="1">
              <a:spcAft>
                <a:spcPts val="0"/>
              </a:spcAft>
              <a:defRPr/>
            </a:pPr>
            <a:r>
              <a:rPr lang="en-US" altLang="ko-KR" sz="160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“50% increase in deaths caused by delivery trucks” due to an increase in delivery volume in ‘21</a:t>
            </a:r>
            <a:endParaRPr lang="en-US" altLang="ko-KR" sz="105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sp>
        <p:nvSpPr>
          <p:cNvPr id="71" name="TextBox 70">
            <a:extLst>
              <a:ext uri="{FF2B5EF4-FFF2-40B4-BE49-F238E27FC236}">
                <a16:creationId xmlns:a16="http://schemas.microsoft.com/office/drawing/2014/main" xmlns="" id="{DFFCD4D5-5B39-49FE-AF4B-5F1B9DB29D6F}"/>
              </a:ext>
            </a:extLst>
          </p:cNvPr>
          <p:cNvSpPr txBox="1"/>
          <p:nvPr/>
        </p:nvSpPr>
        <p:spPr>
          <a:xfrm>
            <a:off x="4149949" y="7390124"/>
            <a:ext cx="1768113" cy="161583"/>
          </a:xfrm>
          <a:prstGeom prst="rect">
            <a:avLst/>
          </a:prstGeom>
          <a:noFill/>
        </p:spPr>
        <p:txBody>
          <a:bodyPr wrap="none" lIns="0" tIns="0" rIns="0" bIns="0">
            <a:spAutoFit/>
          </a:bodyPr>
          <a:lstStyle/>
          <a:p>
            <a:pPr algn="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 Source: </a:t>
            </a:r>
            <a:r>
              <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rPr>
              <a:t>서울시 교통 통계</a:t>
            </a: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(’21)</a:t>
            </a:r>
            <a:endPar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endParaRPr>
          </a:p>
        </p:txBody>
      </p:sp>
      <p:grpSp>
        <p:nvGrpSpPr>
          <p:cNvPr id="67" name="그룹 66">
            <a:extLst>
              <a:ext uri="{FF2B5EF4-FFF2-40B4-BE49-F238E27FC236}">
                <a16:creationId xmlns:a16="http://schemas.microsoft.com/office/drawing/2014/main" xmlns="" id="{D6E4E700-16F3-65B1-6336-0A5029E3D28C}"/>
              </a:ext>
            </a:extLst>
          </p:cNvPr>
          <p:cNvGrpSpPr/>
          <p:nvPr/>
        </p:nvGrpSpPr>
        <p:grpSpPr>
          <a:xfrm>
            <a:off x="1664607" y="164994"/>
            <a:ext cx="4609870" cy="252001"/>
            <a:chOff x="1664607" y="164994"/>
            <a:chExt cx="4123098" cy="252001"/>
          </a:xfrm>
        </p:grpSpPr>
        <p:sp>
          <p:nvSpPr>
            <p:cNvPr id="73" name="사각형: 둥근 모서리 20">
              <a:extLst>
                <a:ext uri="{FF2B5EF4-FFF2-40B4-BE49-F238E27FC236}">
                  <a16:creationId xmlns:a16="http://schemas.microsoft.com/office/drawing/2014/main" xmlns="" id="{837CAED3-B602-5FF5-4DC1-0E91F7809E61}"/>
                </a:ext>
              </a:extLst>
            </p:cNvPr>
            <p:cNvSpPr/>
            <p:nvPr/>
          </p:nvSpPr>
          <p:spPr>
            <a:xfrm rot="5400000">
              <a:off x="2247978" y="-418376"/>
              <a:ext cx="252000" cy="1418742"/>
            </a:xfrm>
            <a:prstGeom prst="roundRect">
              <a:avLst>
                <a:gd name="adj" fmla="val 50000"/>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R="0" lvl="0" indent="0" algn="ctr" fontAlgn="auto">
                <a:lnSpc>
                  <a:spcPct val="100000"/>
                </a:lnSpc>
                <a:spcBef>
                  <a:spcPts val="0"/>
                </a:spcBef>
                <a:spcAft>
                  <a:spcPts val="0"/>
                </a:spcAft>
                <a:buClrTx/>
                <a:buSzTx/>
                <a:buFontTx/>
                <a:buNone/>
                <a:tabLst/>
              </a:pPr>
              <a:r>
                <a:rPr lang="en-US" altLang="ko-KR" sz="105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01</a:t>
              </a:r>
              <a:r>
                <a:rPr lang="en-US" altLang="ko-KR" sz="105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rPr>
                <a:t>  Joint Distribution Center in Our Neighborhood</a:t>
              </a:r>
              <a:endParaRPr lang="ko-KR" altLang="en-US" sz="105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endParaRPr>
            </a:p>
          </p:txBody>
        </p:sp>
        <p:sp>
          <p:nvSpPr>
            <p:cNvPr id="74" name="사각형: 둥근 모서리 21">
              <a:extLst>
                <a:ext uri="{FF2B5EF4-FFF2-40B4-BE49-F238E27FC236}">
                  <a16:creationId xmlns:a16="http://schemas.microsoft.com/office/drawing/2014/main" xmlns="" id="{AD6A8E12-9390-C181-C240-E5A85BC15E3B}"/>
                </a:ext>
              </a:extLst>
            </p:cNvPr>
            <p:cNvSpPr/>
            <p:nvPr/>
          </p:nvSpPr>
          <p:spPr>
            <a:xfrm rot="5400000">
              <a:off x="3679527" y="-339006"/>
              <a:ext cx="252000" cy="1260000"/>
            </a:xfrm>
            <a:prstGeom prst="roundRect">
              <a:avLst>
                <a:gd name="adj" fmla="val 50000"/>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R="0" lvl="0" indent="0" algn="ctr" fontAlgn="auto">
                <a:lnSpc>
                  <a:spcPct val="100000"/>
                </a:lnSpc>
                <a:spcBef>
                  <a:spcPts val="0"/>
                </a:spcBef>
                <a:spcAft>
                  <a:spcPts val="0"/>
                </a:spcAft>
                <a:buClrTx/>
                <a:buSzTx/>
                <a:buFontTx/>
                <a:buNone/>
                <a:tabLst/>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02</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rPr>
                <a:t>  Express delivery in our market</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endParaRPr>
            </a:p>
          </p:txBody>
        </p:sp>
        <p:sp>
          <p:nvSpPr>
            <p:cNvPr id="75" name="사각형: 둥근 모서리 22">
              <a:extLst>
                <a:ext uri="{FF2B5EF4-FFF2-40B4-BE49-F238E27FC236}">
                  <a16:creationId xmlns:a16="http://schemas.microsoft.com/office/drawing/2014/main" xmlns="" id="{0115248A-2398-EA90-68D3-6A576C2953FA}"/>
                </a:ext>
              </a:extLst>
            </p:cNvPr>
            <p:cNvSpPr/>
            <p:nvPr/>
          </p:nvSpPr>
          <p:spPr>
            <a:xfrm rot="5400000">
              <a:off x="5031705" y="-339006"/>
              <a:ext cx="252000" cy="1260000"/>
            </a:xfrm>
            <a:prstGeom prst="roundRect">
              <a:avLst>
                <a:gd name="adj" fmla="val 50000"/>
              </a:avLst>
            </a:prstGeom>
            <a:solidFill>
              <a:srgbClr val="006EE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R="0" lvl="0" indent="0" algn="ctr" fontAlgn="auto">
                <a:lnSpc>
                  <a:spcPct val="100000"/>
                </a:lnSpc>
                <a:spcBef>
                  <a:spcPts val="0"/>
                </a:spcBef>
                <a:spcAft>
                  <a:spcPts val="0"/>
                </a:spcAft>
                <a:buClrTx/>
                <a:buSzTx/>
                <a:buFontTx/>
                <a:buNone/>
                <a:tabLst/>
              </a:pPr>
              <a:r>
                <a:rPr lang="en-US" altLang="ko-KR" sz="1100" kern="0" spc="-50" dirty="0">
                  <a:gradFill>
                    <a:gsLst>
                      <a:gs pos="0">
                        <a:schemeClr val="bg1"/>
                      </a:gs>
                      <a:gs pos="100000">
                        <a:schemeClr val="bg1"/>
                      </a:gs>
                    </a:gsLst>
                    <a:lin ang="5400000" scaled="1"/>
                  </a:gradFill>
                  <a:latin typeface="KoPub바탕체 Bold" panose="00000800000000000000" pitchFamily="2" charset="-127"/>
                  <a:ea typeface="KoPub바탕체 Bold" panose="00000800000000000000" pitchFamily="2" charset="-127"/>
                </a:rPr>
                <a:t>03</a:t>
              </a:r>
              <a:r>
                <a:rPr lang="en-US" altLang="ko-KR"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rPr>
                <a:t>  Complex logistics of gas station</a:t>
              </a:r>
              <a:endParaRPr lang="ko-KR" altLang="en-US" sz="1100" kern="0" spc="-50" dirty="0">
                <a:gradFill>
                  <a:gsLst>
                    <a:gs pos="0">
                      <a:schemeClr val="bg1"/>
                    </a:gs>
                    <a:gs pos="100000">
                      <a:schemeClr val="bg1"/>
                    </a:gs>
                  </a:gsLst>
                  <a:lin ang="5400000" scaled="1"/>
                </a:gradFill>
                <a:latin typeface="KoPub돋움체 Bold" panose="00000800000000000000" pitchFamily="2" charset="-127"/>
                <a:ea typeface="KoPub돋움체 Bold" panose="00000800000000000000" pitchFamily="2" charset="-127"/>
              </a:endParaRPr>
            </a:p>
          </p:txBody>
        </p:sp>
        <p:cxnSp>
          <p:nvCxnSpPr>
            <p:cNvPr id="76" name="직선 연결선 75">
              <a:extLst>
                <a:ext uri="{FF2B5EF4-FFF2-40B4-BE49-F238E27FC236}">
                  <a16:creationId xmlns:a16="http://schemas.microsoft.com/office/drawing/2014/main" xmlns="" id="{007E4942-812D-9AF1-0FC2-05FBF715BD66}"/>
                </a:ext>
              </a:extLst>
            </p:cNvPr>
            <p:cNvCxnSpPr>
              <a:cxnSpLocks/>
              <a:stCxn id="74" idx="2"/>
              <a:endCxn id="73" idx="0"/>
            </p:cNvCxnSpPr>
            <p:nvPr/>
          </p:nvCxnSpPr>
          <p:spPr>
            <a:xfrm flipH="1">
              <a:off x="3083349" y="290994"/>
              <a:ext cx="92178" cy="1"/>
            </a:xfrm>
            <a:prstGeom prst="line">
              <a:avLst/>
            </a:prstGeom>
            <a:ln w="9525">
              <a:solidFill>
                <a:srgbClr val="A7D7F7"/>
              </a:solidFill>
            </a:ln>
          </p:spPr>
          <p:style>
            <a:lnRef idx="1">
              <a:schemeClr val="accent1"/>
            </a:lnRef>
            <a:fillRef idx="0">
              <a:schemeClr val="accent1"/>
            </a:fillRef>
            <a:effectRef idx="0">
              <a:schemeClr val="accent1"/>
            </a:effectRef>
            <a:fontRef idx="minor">
              <a:schemeClr val="tx1"/>
            </a:fontRef>
          </p:style>
        </p:cxnSp>
        <p:cxnSp>
          <p:nvCxnSpPr>
            <p:cNvPr id="77" name="직선 연결선 76">
              <a:extLst>
                <a:ext uri="{FF2B5EF4-FFF2-40B4-BE49-F238E27FC236}">
                  <a16:creationId xmlns:a16="http://schemas.microsoft.com/office/drawing/2014/main" xmlns="" id="{F279EF6E-B745-272F-88EB-1B295095ABD1}"/>
                </a:ext>
              </a:extLst>
            </p:cNvPr>
            <p:cNvCxnSpPr>
              <a:cxnSpLocks/>
              <a:stCxn id="75" idx="2"/>
              <a:endCxn id="74" idx="0"/>
            </p:cNvCxnSpPr>
            <p:nvPr/>
          </p:nvCxnSpPr>
          <p:spPr>
            <a:xfrm flipH="1">
              <a:off x="4435527" y="290994"/>
              <a:ext cx="92178" cy="0"/>
            </a:xfrm>
            <a:prstGeom prst="line">
              <a:avLst/>
            </a:prstGeom>
            <a:ln w="9525">
              <a:solidFill>
                <a:srgbClr val="A7D7F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78954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그림 70">
            <a:extLst>
              <a:ext uri="{FF2B5EF4-FFF2-40B4-BE49-F238E27FC236}">
                <a16:creationId xmlns:a16="http://schemas.microsoft.com/office/drawing/2014/main" xmlns="" id="{8828D46A-7555-47A6-AB5C-10B161D371B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val="0"/>
              </a:ext>
            </a:extLst>
          </a:blip>
          <a:srcRect l="9116" t="87486" r="7891" b="2930"/>
          <a:stretch/>
        </p:blipFill>
        <p:spPr>
          <a:xfrm>
            <a:off x="0" y="5901278"/>
            <a:ext cx="12191999" cy="542721"/>
          </a:xfrm>
          <a:prstGeom prst="rect">
            <a:avLst/>
          </a:prstGeom>
        </p:spPr>
      </p:pic>
      <p:sp>
        <p:nvSpPr>
          <p:cNvPr id="59" name="직사각형 58">
            <a:extLst>
              <a:ext uri="{FF2B5EF4-FFF2-40B4-BE49-F238E27FC236}">
                <a16:creationId xmlns:a16="http://schemas.microsoft.com/office/drawing/2014/main" xmlns="" id="{B94EB35A-A650-4146-B5DC-2A58B30AD0AC}"/>
              </a:ext>
            </a:extLst>
          </p:cNvPr>
          <p:cNvSpPr/>
          <p:nvPr/>
        </p:nvSpPr>
        <p:spPr>
          <a:xfrm>
            <a:off x="0" y="1954898"/>
            <a:ext cx="12191999" cy="3136287"/>
          </a:xfrm>
          <a:prstGeom prst="rect">
            <a:avLst/>
          </a:prstGeom>
          <a:solidFill>
            <a:srgbClr val="DFF0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p>
        </p:txBody>
      </p:sp>
      <p:sp>
        <p:nvSpPr>
          <p:cNvPr id="74" name="TextBox 73">
            <a:extLst>
              <a:ext uri="{FF2B5EF4-FFF2-40B4-BE49-F238E27FC236}">
                <a16:creationId xmlns:a16="http://schemas.microsoft.com/office/drawing/2014/main" xmlns="" id="{3EBA8F68-B901-42AB-ADAB-A28751FFAAD9}"/>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02</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80" name="제목 1">
            <a:extLst>
              <a:ext uri="{FF2B5EF4-FFF2-40B4-BE49-F238E27FC236}">
                <a16:creationId xmlns:a16="http://schemas.microsoft.com/office/drawing/2014/main" xmlns="" id="{C5F66A87-375F-4990-B415-F9AE6FF106AC}"/>
              </a:ext>
            </a:extLst>
          </p:cNvPr>
          <p:cNvSpPr txBox="1">
            <a:spLocks/>
          </p:cNvSpPr>
          <p:nvPr/>
        </p:nvSpPr>
        <p:spPr>
          <a:xfrm>
            <a:off x="1153938" y="548314"/>
            <a:ext cx="7626511"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Concept of the Joint Distribution Center in Our Neighborhood</a:t>
            </a:r>
            <a:endParaRPr lang="ko-KR" altLang="en-US"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endParaRPr>
          </a:p>
        </p:txBody>
      </p:sp>
      <p:grpSp>
        <p:nvGrpSpPr>
          <p:cNvPr id="88" name="그룹 87">
            <a:extLst>
              <a:ext uri="{FF2B5EF4-FFF2-40B4-BE49-F238E27FC236}">
                <a16:creationId xmlns:a16="http://schemas.microsoft.com/office/drawing/2014/main" xmlns="" id="{8C8F6727-A8B9-4DBE-9FE0-B85EAD51E3C6}"/>
              </a:ext>
            </a:extLst>
          </p:cNvPr>
          <p:cNvGrpSpPr/>
          <p:nvPr/>
        </p:nvGrpSpPr>
        <p:grpSpPr>
          <a:xfrm>
            <a:off x="336001" y="1223687"/>
            <a:ext cx="5065658" cy="246221"/>
            <a:chOff x="336001" y="1226577"/>
            <a:chExt cx="5065658" cy="246221"/>
          </a:xfrm>
        </p:grpSpPr>
        <p:sp>
          <p:nvSpPr>
            <p:cNvPr id="114" name="텍스트 개체 틀 2">
              <a:extLst>
                <a:ext uri="{FF2B5EF4-FFF2-40B4-BE49-F238E27FC236}">
                  <a16:creationId xmlns:a16="http://schemas.microsoft.com/office/drawing/2014/main" xmlns="" id="{2885E0EC-EBBC-4990-97E2-7048C3AB90E7}"/>
                </a:ext>
              </a:extLst>
            </p:cNvPr>
            <p:cNvSpPr txBox="1">
              <a:spLocks/>
            </p:cNvSpPr>
            <p:nvPr/>
          </p:nvSpPr>
          <p:spPr>
            <a:xfrm>
              <a:off x="640740" y="1226577"/>
              <a:ext cx="4760919"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fontAlgn="base">
                <a:lnSpc>
                  <a:spcPct val="100000"/>
                </a:lnSpc>
                <a:spcBef>
                  <a:spcPct val="0"/>
                </a:spcBef>
                <a:spcAft>
                  <a:spcPct val="0"/>
                </a:spcAft>
                <a:defRPr/>
              </a:pP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What is the Joint Distribution Center in Our Neighborhood? </a:t>
              </a:r>
            </a:p>
          </p:txBody>
        </p:sp>
        <p:grpSp>
          <p:nvGrpSpPr>
            <p:cNvPr id="115" name="그룹 114">
              <a:extLst>
                <a:ext uri="{FF2B5EF4-FFF2-40B4-BE49-F238E27FC236}">
                  <a16:creationId xmlns:a16="http://schemas.microsoft.com/office/drawing/2014/main" xmlns="" id="{3C352B96-E021-4AAE-BCA0-19C46E340823}"/>
                </a:ext>
              </a:extLst>
            </p:cNvPr>
            <p:cNvGrpSpPr/>
            <p:nvPr/>
          </p:nvGrpSpPr>
          <p:grpSpPr>
            <a:xfrm>
              <a:off x="336001" y="1241752"/>
              <a:ext cx="193276" cy="215870"/>
              <a:chOff x="-1136712" y="1774050"/>
              <a:chExt cx="193276" cy="215870"/>
            </a:xfrm>
          </p:grpSpPr>
          <p:sp>
            <p:nvSpPr>
              <p:cNvPr id="116" name="자유형: 도형 51">
                <a:extLst>
                  <a:ext uri="{FF2B5EF4-FFF2-40B4-BE49-F238E27FC236}">
                    <a16:creationId xmlns:a16="http://schemas.microsoft.com/office/drawing/2014/main" xmlns="" id="{9416AB5B-1DA3-4032-B9C2-C8B67B57D6C8}"/>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117" name="자유형: 도형 52">
                <a:extLst>
                  <a:ext uri="{FF2B5EF4-FFF2-40B4-BE49-F238E27FC236}">
                    <a16:creationId xmlns:a16="http://schemas.microsoft.com/office/drawing/2014/main" xmlns="" id="{12276D95-A056-41B1-93B0-A2D26F911A10}"/>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118" name="자유형: 도형 53">
                <a:extLst>
                  <a:ext uri="{FF2B5EF4-FFF2-40B4-BE49-F238E27FC236}">
                    <a16:creationId xmlns:a16="http://schemas.microsoft.com/office/drawing/2014/main" xmlns="" id="{20832FD9-7669-4922-9001-1FD406E37AB0}"/>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19" name="자유형: 도형 54">
                <a:extLst>
                  <a:ext uri="{FF2B5EF4-FFF2-40B4-BE49-F238E27FC236}">
                    <a16:creationId xmlns:a16="http://schemas.microsoft.com/office/drawing/2014/main" xmlns="" id="{33A1E86D-3FEC-4CB1-89C2-B52712D0825B}"/>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20" name="자유형: 도형 55">
                <a:extLst>
                  <a:ext uri="{FF2B5EF4-FFF2-40B4-BE49-F238E27FC236}">
                    <a16:creationId xmlns:a16="http://schemas.microsoft.com/office/drawing/2014/main" xmlns="" id="{20713709-D3D3-4C7A-BF96-078E5F2612D3}"/>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21" name="자유형: 도형 56">
                <a:extLst>
                  <a:ext uri="{FF2B5EF4-FFF2-40B4-BE49-F238E27FC236}">
                    <a16:creationId xmlns:a16="http://schemas.microsoft.com/office/drawing/2014/main" xmlns="" id="{243A7870-DA01-4C6C-BDAE-1ACC1B25E063}"/>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sp>
        <p:nvSpPr>
          <p:cNvPr id="89" name="화살표: 위쪽 82">
            <a:extLst>
              <a:ext uri="{FF2B5EF4-FFF2-40B4-BE49-F238E27FC236}">
                <a16:creationId xmlns:a16="http://schemas.microsoft.com/office/drawing/2014/main" xmlns="" id="{D5230298-D316-43AB-999D-43B956AFC50D}"/>
              </a:ext>
            </a:extLst>
          </p:cNvPr>
          <p:cNvSpPr/>
          <p:nvPr/>
        </p:nvSpPr>
        <p:spPr>
          <a:xfrm rot="5400000">
            <a:off x="7223855" y="2303823"/>
            <a:ext cx="1441836" cy="2070955"/>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90" name="그룹 89">
            <a:extLst>
              <a:ext uri="{FF2B5EF4-FFF2-40B4-BE49-F238E27FC236}">
                <a16:creationId xmlns:a16="http://schemas.microsoft.com/office/drawing/2014/main" xmlns="" id="{62A78797-4434-4A17-B280-6812385A38DC}"/>
              </a:ext>
            </a:extLst>
          </p:cNvPr>
          <p:cNvGrpSpPr/>
          <p:nvPr/>
        </p:nvGrpSpPr>
        <p:grpSpPr>
          <a:xfrm>
            <a:off x="640739" y="2173950"/>
            <a:ext cx="1832411" cy="2021457"/>
            <a:chOff x="857204" y="2527229"/>
            <a:chExt cx="1665016" cy="1836792"/>
          </a:xfrm>
        </p:grpSpPr>
        <p:sp>
          <p:nvSpPr>
            <p:cNvPr id="108" name="사각형: 둥근 모서리 11">
              <a:extLst>
                <a:ext uri="{FF2B5EF4-FFF2-40B4-BE49-F238E27FC236}">
                  <a16:creationId xmlns:a16="http://schemas.microsoft.com/office/drawing/2014/main" xmlns="" id="{0BF7022E-99A3-439C-9FBC-31E0B59B2147}"/>
                </a:ext>
              </a:extLst>
            </p:cNvPr>
            <p:cNvSpPr/>
            <p:nvPr/>
          </p:nvSpPr>
          <p:spPr>
            <a:xfrm>
              <a:off x="857204" y="2527229"/>
              <a:ext cx="1665016" cy="508484"/>
            </a:xfrm>
            <a:prstGeom prst="roundRect">
              <a:avLst>
                <a:gd name="adj" fmla="val 50000"/>
              </a:avLst>
            </a:prstGeom>
            <a:gradFill flip="none" rotWithShape="1">
              <a:gsLst>
                <a:gs pos="49000">
                  <a:schemeClr val="bg1"/>
                </a:gs>
                <a:gs pos="50000">
                  <a:schemeClr val="bg1">
                    <a:lumMod val="95000"/>
                  </a:schemeClr>
                </a:gs>
              </a:gsLst>
              <a:lin ang="5400000" scaled="1"/>
              <a:tileRect/>
            </a:gradFill>
            <a:ln w="25400" cap="flat" cmpd="sng" algn="ctr">
              <a:solidFill>
                <a:srgbClr val="738BA7">
                  <a:alpha val="32000"/>
                </a:srgbClr>
              </a:solidFill>
              <a:prstDash val="solid"/>
              <a:miter lim="800000"/>
            </a:ln>
            <a:effectLst>
              <a:outerShdw dist="25400" dir="5400000" algn="t" rotWithShape="0">
                <a:schemeClr val="tx2">
                  <a:alpha val="50000"/>
                </a:schemeClr>
              </a:outerShdw>
            </a:effectLst>
          </p:spPr>
          <p:txBody>
            <a:bodyPr vert="horz" lIns="0" tIns="0" rIns="0" bIns="0" rtlCol="0" anchor="ctr"/>
            <a:lstStyle/>
            <a:p>
              <a:pPr algn="ctr" fontAlgn="base">
                <a:spcBef>
                  <a:spcPct val="0"/>
                </a:spcBef>
                <a:spcAft>
                  <a:spcPct val="0"/>
                </a:spcAft>
              </a:pPr>
              <a:endParaRPr lang="ko-KR" altLang="en-US" sz="1400">
                <a:gradFill>
                  <a:gsLst>
                    <a:gs pos="7080">
                      <a:schemeClr val="bg1"/>
                    </a:gs>
                    <a:gs pos="16814">
                      <a:schemeClr val="bg1"/>
                    </a:gs>
                  </a:gsLst>
                  <a:lin ang="5400000" scaled="1"/>
                </a:gradFill>
                <a:latin typeface="KoPub돋움체 Bold" panose="00000800000000000000" pitchFamily="2" charset="-127"/>
                <a:ea typeface="KoPub돋움체 Bold" panose="00000800000000000000" pitchFamily="2" charset="-127"/>
              </a:endParaRPr>
            </a:p>
          </p:txBody>
        </p:sp>
        <p:sp>
          <p:nvSpPr>
            <p:cNvPr id="109" name="사각형: 둥근 모서리 214">
              <a:extLst>
                <a:ext uri="{FF2B5EF4-FFF2-40B4-BE49-F238E27FC236}">
                  <a16:creationId xmlns:a16="http://schemas.microsoft.com/office/drawing/2014/main" xmlns="" id="{26A3799B-3AE5-45AE-9CE9-D970791A41CF}"/>
                </a:ext>
              </a:extLst>
            </p:cNvPr>
            <p:cNvSpPr/>
            <p:nvPr/>
          </p:nvSpPr>
          <p:spPr>
            <a:xfrm>
              <a:off x="857204" y="3191383"/>
              <a:ext cx="1665016" cy="508484"/>
            </a:xfrm>
            <a:prstGeom prst="roundRect">
              <a:avLst>
                <a:gd name="adj" fmla="val 50000"/>
              </a:avLst>
            </a:prstGeom>
            <a:gradFill flip="none" rotWithShape="1">
              <a:gsLst>
                <a:gs pos="49000">
                  <a:schemeClr val="bg1"/>
                </a:gs>
                <a:gs pos="50000">
                  <a:schemeClr val="bg1">
                    <a:lumMod val="95000"/>
                  </a:schemeClr>
                </a:gs>
              </a:gsLst>
              <a:lin ang="5400000" scaled="1"/>
              <a:tileRect/>
            </a:gradFill>
            <a:ln w="25400" cap="flat" cmpd="sng" algn="ctr">
              <a:solidFill>
                <a:srgbClr val="738BA7">
                  <a:alpha val="32000"/>
                </a:srgbClr>
              </a:solidFill>
              <a:prstDash val="solid"/>
              <a:miter lim="800000"/>
            </a:ln>
            <a:effectLst>
              <a:outerShdw dist="25400" dir="5400000" algn="t" rotWithShape="0">
                <a:schemeClr val="tx2">
                  <a:alpha val="50000"/>
                </a:schemeClr>
              </a:outerShdw>
            </a:effectLst>
          </p:spPr>
          <p:txBody>
            <a:bodyPr vert="horz" lIns="0" tIns="0" rIns="0" bIns="0" rtlCol="0" anchor="ctr"/>
            <a:lstStyle/>
            <a:p>
              <a:pPr algn="ctr" fontAlgn="base">
                <a:spcBef>
                  <a:spcPct val="0"/>
                </a:spcBef>
                <a:spcAft>
                  <a:spcPct val="0"/>
                </a:spcAft>
              </a:pPr>
              <a:endParaRPr lang="ko-KR" altLang="en-US" sz="1400">
                <a:gradFill>
                  <a:gsLst>
                    <a:gs pos="7080">
                      <a:schemeClr val="bg1"/>
                    </a:gs>
                    <a:gs pos="16814">
                      <a:schemeClr val="bg1"/>
                    </a:gs>
                  </a:gsLst>
                  <a:lin ang="5400000" scaled="1"/>
                </a:gradFill>
                <a:latin typeface="KoPub돋움체 Bold" panose="00000800000000000000" pitchFamily="2" charset="-127"/>
                <a:ea typeface="KoPub돋움체 Bold" panose="00000800000000000000" pitchFamily="2" charset="-127"/>
              </a:endParaRPr>
            </a:p>
          </p:txBody>
        </p:sp>
        <p:sp>
          <p:nvSpPr>
            <p:cNvPr id="110" name="사각형: 둥근 모서리 215">
              <a:extLst>
                <a:ext uri="{FF2B5EF4-FFF2-40B4-BE49-F238E27FC236}">
                  <a16:creationId xmlns:a16="http://schemas.microsoft.com/office/drawing/2014/main" xmlns="" id="{1CED03A0-2020-4112-B186-3DAC6CFF2A9A}"/>
                </a:ext>
              </a:extLst>
            </p:cNvPr>
            <p:cNvSpPr/>
            <p:nvPr/>
          </p:nvSpPr>
          <p:spPr>
            <a:xfrm>
              <a:off x="857204" y="3855537"/>
              <a:ext cx="1665016" cy="508484"/>
            </a:xfrm>
            <a:prstGeom prst="roundRect">
              <a:avLst>
                <a:gd name="adj" fmla="val 50000"/>
              </a:avLst>
            </a:prstGeom>
            <a:gradFill flip="none" rotWithShape="1">
              <a:gsLst>
                <a:gs pos="49000">
                  <a:schemeClr val="bg1"/>
                </a:gs>
                <a:gs pos="50000">
                  <a:schemeClr val="bg1">
                    <a:lumMod val="95000"/>
                  </a:schemeClr>
                </a:gs>
              </a:gsLst>
              <a:lin ang="5400000" scaled="1"/>
              <a:tileRect/>
            </a:gradFill>
            <a:ln w="25400" cap="flat" cmpd="sng" algn="ctr">
              <a:solidFill>
                <a:srgbClr val="738BA7">
                  <a:alpha val="32000"/>
                </a:srgbClr>
              </a:solidFill>
              <a:prstDash val="solid"/>
              <a:miter lim="800000"/>
            </a:ln>
            <a:effectLst>
              <a:outerShdw dist="25400" dir="5400000" algn="t" rotWithShape="0">
                <a:schemeClr val="tx2">
                  <a:alpha val="50000"/>
                </a:schemeClr>
              </a:outerShdw>
            </a:effectLst>
          </p:spPr>
          <p:txBody>
            <a:bodyPr vert="horz" lIns="0" tIns="0" rIns="0" bIns="0" rtlCol="0" anchor="ctr"/>
            <a:lstStyle/>
            <a:p>
              <a:pPr algn="ctr" fontAlgn="base">
                <a:spcBef>
                  <a:spcPct val="0"/>
                </a:spcBef>
                <a:spcAft>
                  <a:spcPct val="0"/>
                </a:spcAft>
              </a:pPr>
              <a:endParaRPr lang="ko-KR" altLang="en-US" sz="1400">
                <a:gradFill>
                  <a:gsLst>
                    <a:gs pos="7080">
                      <a:schemeClr val="bg1"/>
                    </a:gs>
                    <a:gs pos="16814">
                      <a:schemeClr val="bg1"/>
                    </a:gs>
                  </a:gsLst>
                  <a:lin ang="5400000" scaled="1"/>
                </a:gradFill>
                <a:latin typeface="KoPub돋움체 Bold" panose="00000800000000000000" pitchFamily="2" charset="-127"/>
                <a:ea typeface="KoPub돋움체 Bold" panose="00000800000000000000" pitchFamily="2" charset="-127"/>
              </a:endParaRPr>
            </a:p>
          </p:txBody>
        </p:sp>
        <p:pic>
          <p:nvPicPr>
            <p:cNvPr id="111" name="그림 110">
              <a:extLst>
                <a:ext uri="{FF2B5EF4-FFF2-40B4-BE49-F238E27FC236}">
                  <a16:creationId xmlns:a16="http://schemas.microsoft.com/office/drawing/2014/main" xmlns="" id="{2B8608CD-AA62-4C08-9256-4C7E2F0D8812}"/>
                </a:ext>
              </a:extLst>
            </p:cNvPr>
            <p:cNvPicPr>
              <a:picLocks noChangeAspect="1"/>
            </p:cNvPicPr>
            <p:nvPr/>
          </p:nvPicPr>
          <p:blipFill>
            <a:blip r:embed="rId5"/>
            <a:stretch>
              <a:fillRect/>
            </a:stretch>
          </p:blipFill>
          <p:spPr>
            <a:xfrm>
              <a:off x="1229975" y="2591636"/>
              <a:ext cx="919474" cy="379670"/>
            </a:xfrm>
            <a:prstGeom prst="rect">
              <a:avLst/>
            </a:prstGeom>
          </p:spPr>
        </p:pic>
        <p:pic>
          <p:nvPicPr>
            <p:cNvPr id="112" name="그림 111" descr="텍스트, 클립아트이(가) 표시된 사진&#10;&#10;자동 생성된 설명">
              <a:extLst>
                <a:ext uri="{FF2B5EF4-FFF2-40B4-BE49-F238E27FC236}">
                  <a16:creationId xmlns:a16="http://schemas.microsoft.com/office/drawing/2014/main" xmlns="" id="{A8EEBF6C-3313-4CD3-BB81-F150C89DE085}"/>
                </a:ext>
              </a:extLst>
            </p:cNvPr>
            <p:cNvPicPr>
              <a:picLocks noChangeAspect="1"/>
            </p:cNvPicPr>
            <p:nvPr/>
          </p:nvPicPr>
          <p:blipFill>
            <a:blip r:embed="rId6"/>
            <a:stretch>
              <a:fillRect/>
            </a:stretch>
          </p:blipFill>
          <p:spPr>
            <a:xfrm>
              <a:off x="1133749" y="4002753"/>
              <a:ext cx="1065576" cy="238430"/>
            </a:xfrm>
            <a:prstGeom prst="rect">
              <a:avLst/>
            </a:prstGeom>
          </p:spPr>
        </p:pic>
        <p:pic>
          <p:nvPicPr>
            <p:cNvPr id="113" name="그림 112">
              <a:extLst>
                <a:ext uri="{FF2B5EF4-FFF2-40B4-BE49-F238E27FC236}">
                  <a16:creationId xmlns:a16="http://schemas.microsoft.com/office/drawing/2014/main" xmlns="" id="{08D19614-980D-408E-93D4-B7E0ABAD9D14}"/>
                </a:ext>
              </a:extLst>
            </p:cNvPr>
            <p:cNvPicPr>
              <a:picLocks noChangeAspect="1"/>
            </p:cNvPicPr>
            <p:nvPr/>
          </p:nvPicPr>
          <p:blipFill>
            <a:blip r:embed="rId7"/>
            <a:srcRect/>
            <a:stretch/>
          </p:blipFill>
          <p:spPr>
            <a:xfrm>
              <a:off x="1068587" y="3332058"/>
              <a:ext cx="1238514" cy="241152"/>
            </a:xfrm>
            <a:prstGeom prst="rect">
              <a:avLst/>
            </a:prstGeom>
          </p:spPr>
        </p:pic>
      </p:grpSp>
      <p:pic>
        <p:nvPicPr>
          <p:cNvPr id="91" name="그래픽 42">
            <a:extLst>
              <a:ext uri="{FF2B5EF4-FFF2-40B4-BE49-F238E27FC236}">
                <a16:creationId xmlns:a16="http://schemas.microsoft.com/office/drawing/2014/main" xmlns="" id="{BFD819D8-4AC8-4A1F-A5BB-50AE3DAB9A3F}"/>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8975581" y="2173950"/>
            <a:ext cx="2880418" cy="2520367"/>
          </a:xfrm>
          <a:prstGeom prst="rect">
            <a:avLst/>
          </a:prstGeom>
        </p:spPr>
      </p:pic>
      <p:grpSp>
        <p:nvGrpSpPr>
          <p:cNvPr id="92" name="그룹 91">
            <a:extLst>
              <a:ext uri="{FF2B5EF4-FFF2-40B4-BE49-F238E27FC236}">
                <a16:creationId xmlns:a16="http://schemas.microsoft.com/office/drawing/2014/main" xmlns="" id="{D26DB3C6-8F5C-4B95-87AE-E6FBC667266C}"/>
              </a:ext>
            </a:extLst>
          </p:cNvPr>
          <p:cNvGrpSpPr/>
          <p:nvPr/>
        </p:nvGrpSpPr>
        <p:grpSpPr>
          <a:xfrm>
            <a:off x="2554764" y="2536400"/>
            <a:ext cx="1167522" cy="1296559"/>
            <a:chOff x="2473788" y="2769734"/>
            <a:chExt cx="1619086" cy="1242048"/>
          </a:xfrm>
        </p:grpSpPr>
        <p:sp>
          <p:nvSpPr>
            <p:cNvPr id="105" name="화살표: 위쪽 62">
              <a:extLst>
                <a:ext uri="{FF2B5EF4-FFF2-40B4-BE49-F238E27FC236}">
                  <a16:creationId xmlns:a16="http://schemas.microsoft.com/office/drawing/2014/main" xmlns="" id="{68A66DF9-4F4C-4E17-9B72-A121CBBF9F59}"/>
                </a:ext>
              </a:extLst>
            </p:cNvPr>
            <p:cNvSpPr/>
            <p:nvPr/>
          </p:nvSpPr>
          <p:spPr>
            <a:xfrm rot="5400000">
              <a:off x="3136026" y="2594012"/>
              <a:ext cx="269015" cy="1593492"/>
            </a:xfrm>
            <a:prstGeom prst="upArrow">
              <a:avLst>
                <a:gd name="adj1" fmla="val 52838"/>
                <a:gd name="adj2" fmla="val 67747"/>
              </a:avLst>
            </a:prstGeom>
            <a:gradFill>
              <a:gsLst>
                <a:gs pos="32000">
                  <a:srgbClr val="92D050"/>
                </a:gs>
                <a:gs pos="100000">
                  <a:srgbClr val="92D05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6" name="화살표: 위쪽 68">
              <a:extLst>
                <a:ext uri="{FF2B5EF4-FFF2-40B4-BE49-F238E27FC236}">
                  <a16:creationId xmlns:a16="http://schemas.microsoft.com/office/drawing/2014/main" xmlns="" id="{44EE6A67-CE21-4B46-AA3E-4D31423C3287}"/>
                </a:ext>
              </a:extLst>
            </p:cNvPr>
            <p:cNvSpPr/>
            <p:nvPr/>
          </p:nvSpPr>
          <p:spPr>
            <a:xfrm rot="6736661">
              <a:off x="3161620" y="2107496"/>
              <a:ext cx="269015" cy="1593492"/>
            </a:xfrm>
            <a:prstGeom prst="upArrow">
              <a:avLst>
                <a:gd name="adj1" fmla="val 52838"/>
                <a:gd name="adj2" fmla="val 67747"/>
              </a:avLst>
            </a:prstGeom>
            <a:gradFill>
              <a:gsLst>
                <a:gs pos="32000">
                  <a:srgbClr val="E98B00"/>
                </a:gs>
                <a:gs pos="100000">
                  <a:srgbClr val="E98B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7" name="화살표: 위쪽 69">
              <a:extLst>
                <a:ext uri="{FF2B5EF4-FFF2-40B4-BE49-F238E27FC236}">
                  <a16:creationId xmlns:a16="http://schemas.microsoft.com/office/drawing/2014/main" xmlns="" id="{3D02C410-042C-46FF-BFF3-8DBF9B2B46F5}"/>
                </a:ext>
              </a:extLst>
            </p:cNvPr>
            <p:cNvSpPr/>
            <p:nvPr/>
          </p:nvSpPr>
          <p:spPr>
            <a:xfrm rot="14967221" flipV="1">
              <a:off x="3161620" y="3080529"/>
              <a:ext cx="269015" cy="1593492"/>
            </a:xfrm>
            <a:prstGeom prst="upArrow">
              <a:avLst>
                <a:gd name="adj1" fmla="val 52838"/>
                <a:gd name="adj2" fmla="val 67747"/>
              </a:avLst>
            </a:prstGeom>
            <a:gradFill>
              <a:gsLst>
                <a:gs pos="32000">
                  <a:srgbClr val="006EE7"/>
                </a:gs>
                <a:gs pos="100000">
                  <a:srgbClr val="006EE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94" name="그룹 93">
            <a:extLst>
              <a:ext uri="{FF2B5EF4-FFF2-40B4-BE49-F238E27FC236}">
                <a16:creationId xmlns:a16="http://schemas.microsoft.com/office/drawing/2014/main" xmlns="" id="{BD3FAE0F-470A-4B05-9958-C081CE35200F}"/>
              </a:ext>
            </a:extLst>
          </p:cNvPr>
          <p:cNvGrpSpPr/>
          <p:nvPr/>
        </p:nvGrpSpPr>
        <p:grpSpPr>
          <a:xfrm>
            <a:off x="7347193" y="2426826"/>
            <a:ext cx="1247000" cy="1170487"/>
            <a:chOff x="7142834" y="2498636"/>
            <a:chExt cx="1194573" cy="1121277"/>
          </a:xfrm>
        </p:grpSpPr>
        <p:pic>
          <p:nvPicPr>
            <p:cNvPr id="98" name="그림 97">
              <a:extLst>
                <a:ext uri="{FF2B5EF4-FFF2-40B4-BE49-F238E27FC236}">
                  <a16:creationId xmlns:a16="http://schemas.microsoft.com/office/drawing/2014/main" xmlns="" id="{09951774-0798-497C-94AC-9E6575614B6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1389" t="25502" r="11097" b="50912"/>
            <a:stretch/>
          </p:blipFill>
          <p:spPr>
            <a:xfrm>
              <a:off x="7163019" y="3045209"/>
              <a:ext cx="510926" cy="429090"/>
            </a:xfrm>
            <a:prstGeom prst="rect">
              <a:avLst/>
            </a:prstGeom>
          </p:spPr>
        </p:pic>
        <p:sp>
          <p:nvSpPr>
            <p:cNvPr id="99" name="자유형: 도형 608">
              <a:extLst>
                <a:ext uri="{FF2B5EF4-FFF2-40B4-BE49-F238E27FC236}">
                  <a16:creationId xmlns:a16="http://schemas.microsoft.com/office/drawing/2014/main" xmlns="" id="{C380A6D3-68C7-438B-99D6-1AD94BDB68AD}"/>
                </a:ext>
              </a:extLst>
            </p:cNvPr>
            <p:cNvSpPr/>
            <p:nvPr/>
          </p:nvSpPr>
          <p:spPr>
            <a:xfrm>
              <a:off x="7142834" y="3264926"/>
              <a:ext cx="446845" cy="209374"/>
            </a:xfrm>
            <a:custGeom>
              <a:avLst/>
              <a:gdLst>
                <a:gd name="connsiteX0" fmla="*/ 644321 w 755999"/>
                <a:gd name="connsiteY0" fmla="*/ 256468 h 370046"/>
                <a:gd name="connsiteX1" fmla="*/ 548499 w 755999"/>
                <a:gd name="connsiteY1" fmla="*/ 203128 h 370046"/>
                <a:gd name="connsiteX2" fmla="*/ 114254 w 755999"/>
                <a:gd name="connsiteY2" fmla="*/ -326 h 370046"/>
                <a:gd name="connsiteX3" fmla="*/ -807 w 755999"/>
                <a:gd name="connsiteY3" fmla="*/ 66349 h 370046"/>
                <a:gd name="connsiteX4" fmla="*/ 452678 w 755999"/>
                <a:gd name="connsiteY4" fmla="*/ 328191 h 370046"/>
                <a:gd name="connsiteX5" fmla="*/ 475728 w 755999"/>
                <a:gd name="connsiteY5" fmla="*/ 328191 h 370046"/>
                <a:gd name="connsiteX6" fmla="*/ 538783 w 755999"/>
                <a:gd name="connsiteY6" fmla="*/ 364577 h 370046"/>
                <a:gd name="connsiteX7" fmla="*/ 539737 w 755999"/>
                <a:gd name="connsiteY7" fmla="*/ 364577 h 370046"/>
                <a:gd name="connsiteX8" fmla="*/ 569645 w 755999"/>
                <a:gd name="connsiteY8" fmla="*/ 369720 h 370046"/>
                <a:gd name="connsiteX9" fmla="*/ 669467 w 755999"/>
                <a:gd name="connsiteY9" fmla="*/ 369720 h 370046"/>
                <a:gd name="connsiteX10" fmla="*/ 755192 w 755999"/>
                <a:gd name="connsiteY10" fmla="*/ 320095 h 37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99" h="370046">
                  <a:moveTo>
                    <a:pt x="644321" y="256468"/>
                  </a:moveTo>
                  <a:lnTo>
                    <a:pt x="548499" y="203128"/>
                  </a:lnTo>
                  <a:lnTo>
                    <a:pt x="114254" y="-326"/>
                  </a:lnTo>
                  <a:lnTo>
                    <a:pt x="-807" y="66349"/>
                  </a:lnTo>
                  <a:lnTo>
                    <a:pt x="452678" y="328191"/>
                  </a:lnTo>
                  <a:lnTo>
                    <a:pt x="475728" y="328191"/>
                  </a:lnTo>
                  <a:lnTo>
                    <a:pt x="538783" y="364577"/>
                  </a:lnTo>
                  <a:lnTo>
                    <a:pt x="539737" y="364577"/>
                  </a:lnTo>
                  <a:cubicBezTo>
                    <a:pt x="549357" y="367996"/>
                    <a:pt x="559453" y="369730"/>
                    <a:pt x="569645" y="369720"/>
                  </a:cubicBezTo>
                  <a:lnTo>
                    <a:pt x="669467" y="369720"/>
                  </a:lnTo>
                  <a:lnTo>
                    <a:pt x="755192" y="320095"/>
                  </a:lnTo>
                  <a:close/>
                </a:path>
              </a:pathLst>
            </a:custGeom>
            <a:solidFill>
              <a:schemeClr val="tx2">
                <a:alpha val="29000"/>
              </a:schemeClr>
            </a:solidFill>
            <a:ln w="9525" cap="flat">
              <a:noFill/>
              <a:prstDash val="solid"/>
              <a:miter/>
            </a:ln>
          </p:spPr>
          <p:txBody>
            <a:bodyPr rtlCol="0" anchor="ctr"/>
            <a:lstStyle/>
            <a:p>
              <a:endParaRPr lang="ko-KR" altLang="en-US" sz="1600"/>
            </a:p>
          </p:txBody>
        </p:sp>
        <p:pic>
          <p:nvPicPr>
            <p:cNvPr id="100" name="그림 99">
              <a:extLst>
                <a:ext uri="{FF2B5EF4-FFF2-40B4-BE49-F238E27FC236}">
                  <a16:creationId xmlns:a16="http://schemas.microsoft.com/office/drawing/2014/main" xmlns="" id="{421FCCCE-1F75-4EFA-BB6F-A97C7F517DF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1389" t="-432" r="11097" b="76846"/>
            <a:stretch/>
          </p:blipFill>
          <p:spPr>
            <a:xfrm>
              <a:off x="7534756" y="2989902"/>
              <a:ext cx="510926" cy="429090"/>
            </a:xfrm>
            <a:prstGeom prst="rect">
              <a:avLst/>
            </a:prstGeom>
          </p:spPr>
        </p:pic>
        <p:sp>
          <p:nvSpPr>
            <p:cNvPr id="101" name="자유형: 도형 610">
              <a:extLst>
                <a:ext uri="{FF2B5EF4-FFF2-40B4-BE49-F238E27FC236}">
                  <a16:creationId xmlns:a16="http://schemas.microsoft.com/office/drawing/2014/main" xmlns="" id="{49E68FB8-A5C4-4B60-9492-E45BDE455717}"/>
                </a:ext>
              </a:extLst>
            </p:cNvPr>
            <p:cNvSpPr/>
            <p:nvPr/>
          </p:nvSpPr>
          <p:spPr>
            <a:xfrm>
              <a:off x="7609864" y="3207585"/>
              <a:ext cx="305565" cy="147495"/>
            </a:xfrm>
            <a:custGeom>
              <a:avLst/>
              <a:gdLst>
                <a:gd name="connsiteX0" fmla="*/ 644321 w 755999"/>
                <a:gd name="connsiteY0" fmla="*/ 256468 h 370046"/>
                <a:gd name="connsiteX1" fmla="*/ 548499 w 755999"/>
                <a:gd name="connsiteY1" fmla="*/ 203128 h 370046"/>
                <a:gd name="connsiteX2" fmla="*/ 114254 w 755999"/>
                <a:gd name="connsiteY2" fmla="*/ -326 h 370046"/>
                <a:gd name="connsiteX3" fmla="*/ -807 w 755999"/>
                <a:gd name="connsiteY3" fmla="*/ 66349 h 370046"/>
                <a:gd name="connsiteX4" fmla="*/ 452678 w 755999"/>
                <a:gd name="connsiteY4" fmla="*/ 328191 h 370046"/>
                <a:gd name="connsiteX5" fmla="*/ 475728 w 755999"/>
                <a:gd name="connsiteY5" fmla="*/ 328191 h 370046"/>
                <a:gd name="connsiteX6" fmla="*/ 538783 w 755999"/>
                <a:gd name="connsiteY6" fmla="*/ 364577 h 370046"/>
                <a:gd name="connsiteX7" fmla="*/ 539737 w 755999"/>
                <a:gd name="connsiteY7" fmla="*/ 364577 h 370046"/>
                <a:gd name="connsiteX8" fmla="*/ 569645 w 755999"/>
                <a:gd name="connsiteY8" fmla="*/ 369720 h 370046"/>
                <a:gd name="connsiteX9" fmla="*/ 669467 w 755999"/>
                <a:gd name="connsiteY9" fmla="*/ 369720 h 370046"/>
                <a:gd name="connsiteX10" fmla="*/ 755192 w 755999"/>
                <a:gd name="connsiteY10" fmla="*/ 320095 h 37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99" h="370046">
                  <a:moveTo>
                    <a:pt x="644321" y="256468"/>
                  </a:moveTo>
                  <a:lnTo>
                    <a:pt x="548499" y="203128"/>
                  </a:lnTo>
                  <a:lnTo>
                    <a:pt x="114254" y="-326"/>
                  </a:lnTo>
                  <a:lnTo>
                    <a:pt x="-807" y="66349"/>
                  </a:lnTo>
                  <a:lnTo>
                    <a:pt x="452678" y="328191"/>
                  </a:lnTo>
                  <a:lnTo>
                    <a:pt x="475728" y="328191"/>
                  </a:lnTo>
                  <a:lnTo>
                    <a:pt x="538783" y="364577"/>
                  </a:lnTo>
                  <a:lnTo>
                    <a:pt x="539737" y="364577"/>
                  </a:lnTo>
                  <a:cubicBezTo>
                    <a:pt x="549357" y="367996"/>
                    <a:pt x="559453" y="369730"/>
                    <a:pt x="569645" y="369720"/>
                  </a:cubicBezTo>
                  <a:lnTo>
                    <a:pt x="669467" y="369720"/>
                  </a:lnTo>
                  <a:lnTo>
                    <a:pt x="755192" y="320095"/>
                  </a:lnTo>
                  <a:close/>
                </a:path>
              </a:pathLst>
            </a:custGeom>
            <a:solidFill>
              <a:schemeClr val="tx2">
                <a:alpha val="29000"/>
              </a:schemeClr>
            </a:solidFill>
            <a:ln w="9525" cap="flat">
              <a:noFill/>
              <a:prstDash val="solid"/>
              <a:miter/>
            </a:ln>
          </p:spPr>
          <p:txBody>
            <a:bodyPr rtlCol="0" anchor="ctr"/>
            <a:lstStyle/>
            <a:p>
              <a:endParaRPr lang="ko-KR" altLang="en-US" sz="1600"/>
            </a:p>
          </p:txBody>
        </p:sp>
        <p:sp>
          <p:nvSpPr>
            <p:cNvPr id="102" name="그래픽 613">
              <a:extLst>
                <a:ext uri="{FF2B5EF4-FFF2-40B4-BE49-F238E27FC236}">
                  <a16:creationId xmlns:a16="http://schemas.microsoft.com/office/drawing/2014/main" xmlns="" id="{5DFE5044-6F29-492B-B7C9-C934A6F66581}"/>
                </a:ext>
              </a:extLst>
            </p:cNvPr>
            <p:cNvSpPr/>
            <p:nvPr/>
          </p:nvSpPr>
          <p:spPr>
            <a:xfrm>
              <a:off x="8010189" y="3451912"/>
              <a:ext cx="248483" cy="166314"/>
            </a:xfrm>
            <a:custGeom>
              <a:avLst/>
              <a:gdLst>
                <a:gd name="connsiteX0" fmla="*/ 40508 w 248483"/>
                <a:gd name="connsiteY0" fmla="*/ 166051 h 166314"/>
                <a:gd name="connsiteX1" fmla="*/ 65146 w 248483"/>
                <a:gd name="connsiteY1" fmla="*/ 157722 h 166314"/>
                <a:gd name="connsiteX2" fmla="*/ 119049 w 248483"/>
                <a:gd name="connsiteY2" fmla="*/ 99887 h 166314"/>
                <a:gd name="connsiteX3" fmla="*/ 242470 w 248483"/>
                <a:gd name="connsiteY3" fmla="*/ 56510 h 166314"/>
                <a:gd name="connsiteX4" fmla="*/ 186138 w 248483"/>
                <a:gd name="connsiteY4" fmla="*/ 3417 h 166314"/>
                <a:gd name="connsiteX5" fmla="*/ 24198 w 248483"/>
                <a:gd name="connsiteY5" fmla="*/ 59633 h 166314"/>
                <a:gd name="connsiteX6" fmla="*/ 40508 w 248483"/>
                <a:gd name="connsiteY6" fmla="*/ 166051 h 16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483" h="166314">
                  <a:moveTo>
                    <a:pt x="40508" y="166051"/>
                  </a:moveTo>
                  <a:cubicBezTo>
                    <a:pt x="49302" y="165449"/>
                    <a:pt x="57790" y="162580"/>
                    <a:pt x="65146" y="157722"/>
                  </a:cubicBezTo>
                  <a:cubicBezTo>
                    <a:pt x="88280" y="142569"/>
                    <a:pt x="77291" y="125334"/>
                    <a:pt x="119049" y="99887"/>
                  </a:cubicBezTo>
                  <a:cubicBezTo>
                    <a:pt x="193657" y="55006"/>
                    <a:pt x="223153" y="73976"/>
                    <a:pt x="242470" y="56510"/>
                  </a:cubicBezTo>
                  <a:cubicBezTo>
                    <a:pt x="264795" y="36152"/>
                    <a:pt x="219336" y="15793"/>
                    <a:pt x="186138" y="3417"/>
                  </a:cubicBezTo>
                  <a:cubicBezTo>
                    <a:pt x="161847" y="-5722"/>
                    <a:pt x="113150" y="-979"/>
                    <a:pt x="24198" y="59633"/>
                  </a:cubicBezTo>
                  <a:cubicBezTo>
                    <a:pt x="4418" y="72935"/>
                    <a:pt x="-25656" y="169289"/>
                    <a:pt x="40508" y="166051"/>
                  </a:cubicBezTo>
                  <a:close/>
                </a:path>
              </a:pathLst>
            </a:custGeom>
            <a:solidFill>
              <a:schemeClr val="tx2">
                <a:alpha val="29000"/>
              </a:schemeClr>
            </a:solidFill>
            <a:ln w="9525" cap="flat">
              <a:noFill/>
              <a:prstDash val="solid"/>
              <a:miter/>
            </a:ln>
          </p:spPr>
          <p:txBody>
            <a:bodyPr rtlCol="0" anchor="ctr"/>
            <a:lstStyle/>
            <a:p>
              <a:endParaRPr lang="ko-KR" altLang="en-US" sz="1600"/>
            </a:p>
          </p:txBody>
        </p:sp>
        <p:pic>
          <p:nvPicPr>
            <p:cNvPr id="103" name="그림 102">
              <a:extLst>
                <a:ext uri="{FF2B5EF4-FFF2-40B4-BE49-F238E27FC236}">
                  <a16:creationId xmlns:a16="http://schemas.microsoft.com/office/drawing/2014/main" xmlns="" id="{D8D2812A-BF16-44A8-B298-E3B30165DB6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1389" t="52902" r="14566" b="21934"/>
            <a:stretch/>
          </p:blipFill>
          <p:spPr>
            <a:xfrm>
              <a:off x="7849347" y="3162116"/>
              <a:ext cx="488060" cy="457797"/>
            </a:xfrm>
            <a:prstGeom prst="rect">
              <a:avLst/>
            </a:prstGeom>
          </p:spPr>
        </p:pic>
        <p:pic>
          <p:nvPicPr>
            <p:cNvPr id="104" name="그림 103">
              <a:extLst>
                <a:ext uri="{FF2B5EF4-FFF2-40B4-BE49-F238E27FC236}">
                  <a16:creationId xmlns:a16="http://schemas.microsoft.com/office/drawing/2014/main" xmlns="" id="{B1FFC7C9-10C1-42E6-A8A4-BF47313994C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418" t="79396" r="4368" b="-855"/>
            <a:stretch/>
          </p:blipFill>
          <p:spPr>
            <a:xfrm>
              <a:off x="7277139" y="2498636"/>
              <a:ext cx="614414" cy="390382"/>
            </a:xfrm>
            <a:prstGeom prst="rect">
              <a:avLst/>
            </a:prstGeom>
          </p:spPr>
        </p:pic>
      </p:grpSp>
      <p:pic>
        <p:nvPicPr>
          <p:cNvPr id="95" name="그래픽 635">
            <a:extLst>
              <a:ext uri="{FF2B5EF4-FFF2-40B4-BE49-F238E27FC236}">
                <a16:creationId xmlns:a16="http://schemas.microsoft.com/office/drawing/2014/main" xmlns="" id="{8DA7147A-0FE2-4667-9D59-FD599D4C64AF}"/>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flipH="1">
            <a:off x="7211224" y="2733555"/>
            <a:ext cx="210660" cy="494593"/>
          </a:xfrm>
          <a:prstGeom prst="rect">
            <a:avLst/>
          </a:prstGeom>
        </p:spPr>
      </p:pic>
      <p:pic>
        <p:nvPicPr>
          <p:cNvPr id="96" name="그래픽 1046">
            <a:extLst>
              <a:ext uri="{FF2B5EF4-FFF2-40B4-BE49-F238E27FC236}">
                <a16:creationId xmlns:a16="http://schemas.microsoft.com/office/drawing/2014/main" xmlns="" id="{38A985ED-F89B-4B24-A334-6717D33F7217}"/>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3934485" y="2429624"/>
            <a:ext cx="2896084" cy="1969118"/>
          </a:xfrm>
          <a:prstGeom prst="rect">
            <a:avLst/>
          </a:prstGeom>
        </p:spPr>
      </p:pic>
      <p:sp>
        <p:nvSpPr>
          <p:cNvPr id="97" name="직사각형 96">
            <a:extLst>
              <a:ext uri="{FF2B5EF4-FFF2-40B4-BE49-F238E27FC236}">
                <a16:creationId xmlns:a16="http://schemas.microsoft.com/office/drawing/2014/main" xmlns="" id="{8D720CF0-1BB7-474F-AC0B-1CC1AEF50FC8}"/>
              </a:ext>
            </a:extLst>
          </p:cNvPr>
          <p:cNvSpPr>
            <a:spLocks/>
          </p:cNvSpPr>
          <p:nvPr/>
        </p:nvSpPr>
        <p:spPr>
          <a:xfrm>
            <a:off x="4951231" y="2695541"/>
            <a:ext cx="1344527" cy="333425"/>
          </a:xfrm>
          <a:prstGeom prst="rect">
            <a:avLst/>
          </a:prstGeom>
          <a:solidFill>
            <a:schemeClr val="bg1"/>
          </a:solidFill>
          <a:ln w="28575">
            <a:solidFill>
              <a:schemeClr val="tx1">
                <a:lumMod val="50000"/>
                <a:lumOff val="50000"/>
              </a:schemeClr>
            </a:solidFill>
          </a:ln>
          <a:effectLst/>
          <a:scene3d>
            <a:camera prst="isometricRightUp"/>
            <a:lightRig rig="threePt" dir="t"/>
          </a:scene3d>
          <a:sp3d extrusionH="57150"/>
        </p:spPr>
        <p:txBody>
          <a:bodyPr wrap="square" lIns="0" tIns="0" rIns="0" bIns="0" anchor="ctr">
            <a:noAutofit/>
            <a:scene3d>
              <a:camera prst="orthographicFront"/>
              <a:lightRig rig="threePt" dir="t"/>
            </a:scene3d>
            <a:sp3d>
              <a:contourClr>
                <a:schemeClr val="bg1"/>
              </a:contourClr>
            </a:sp3d>
          </a:bodyPr>
          <a:lstStyle/>
          <a:p>
            <a:pPr marL="0" marR="0" lvl="2" indent="0" algn="ctr" defTabSz="521528" fontAlgn="auto">
              <a:spcBef>
                <a:spcPts val="0"/>
              </a:spcBef>
              <a:spcAft>
                <a:spcPts val="0"/>
              </a:spcAft>
              <a:buClrTx/>
              <a:buSzTx/>
              <a:buFontTx/>
              <a:buNone/>
              <a:tabLst/>
              <a:defRPr/>
            </a:pPr>
            <a:r>
              <a:rPr kumimoji="1" lang="en-US" altLang="ko-KR" sz="16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Joint Distribution</a:t>
            </a:r>
            <a:r>
              <a:rPr kumimoji="1" lang="ko-KR" altLang="en-US" sz="16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 </a:t>
            </a:r>
            <a:r>
              <a:rPr kumimoji="1" lang="en-US" altLang="ko-KR" sz="16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Center</a:t>
            </a:r>
            <a:endParaRPr kumimoji="1" lang="ko-KR" altLang="en-US" sz="16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endParaRPr>
          </a:p>
        </p:txBody>
      </p:sp>
      <p:sp>
        <p:nvSpPr>
          <p:cNvPr id="63" name="텍스트 개체 틀 2">
            <a:extLst>
              <a:ext uri="{FF2B5EF4-FFF2-40B4-BE49-F238E27FC236}">
                <a16:creationId xmlns:a16="http://schemas.microsoft.com/office/drawing/2014/main" xmlns="" id="{F996C497-E8BB-4349-8F7B-003285A3BA2B}"/>
              </a:ext>
            </a:extLst>
          </p:cNvPr>
          <p:cNvSpPr txBox="1">
            <a:spLocks/>
          </p:cNvSpPr>
          <p:nvPr/>
        </p:nvSpPr>
        <p:spPr>
          <a:xfrm>
            <a:off x="640739" y="1540449"/>
            <a:ext cx="11362575" cy="769441"/>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00000"/>
              </a:lnSpc>
              <a:spcBef>
                <a:spcPct val="0"/>
              </a:spcBef>
              <a:spcAft>
                <a:spcPts val="300"/>
              </a:spcAft>
              <a:buSzPct val="85000"/>
              <a:buBlip>
                <a:blip r:embed="rId17"/>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It is the </a:t>
            </a:r>
            <a:r>
              <a:rPr lang="en-US" altLang="ko-KR" sz="1800" kern="0" spc="-70" dirty="0">
                <a:ln>
                  <a:solidFill>
                    <a:srgbClr val="2FDCFF">
                      <a:alpha val="0"/>
                    </a:srgbClr>
                  </a:solidFill>
                </a:ln>
                <a:solidFill>
                  <a:srgbClr val="006EE7"/>
                </a:solidFill>
                <a:latin typeface="KoPub돋움체 Bold"/>
                <a:ea typeface="KoPub돋움체 Bold"/>
              </a:rPr>
              <a:t>“Delivery base for consumer logistics in the city”</a:t>
            </a:r>
            <a:r>
              <a:rPr lang="en-US" altLang="ko-KR" sz="1600"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 that gathers all of the deliveries of the courier companies in one place and hires youths in the region (regional job creation) to comprehensively deliver the parcels to the homes of the consumers at the desired time</a:t>
            </a:r>
            <a:endParaRPr lang="ko-KR" altLang="en-US" sz="1600" kern="0" spc="-70" dirty="0">
              <a:ln>
                <a:solidFill>
                  <a:srgbClr val="2FDCFF">
                    <a:alpha val="0"/>
                  </a:srgbClr>
                </a:solidFill>
              </a:ln>
              <a:solidFill>
                <a:srgbClr val="006EE7"/>
              </a:solidFill>
              <a:latin typeface="KoPub돋움체 Bold"/>
              <a:ea typeface="KoPub돋움체 Bold"/>
            </a:endParaRPr>
          </a:p>
        </p:txBody>
      </p:sp>
    </p:spTree>
    <p:extLst>
      <p:ext uri="{BB962C8B-B14F-4D97-AF65-F5344CB8AC3E}">
        <p14:creationId xmlns:p14="http://schemas.microsoft.com/office/powerpoint/2010/main" val="1918927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사각형: 둥근 위쪽 모서리 147">
            <a:extLst>
              <a:ext uri="{FF2B5EF4-FFF2-40B4-BE49-F238E27FC236}">
                <a16:creationId xmlns:a16="http://schemas.microsoft.com/office/drawing/2014/main" xmlns="" id="{E0EFD1AA-CAE9-386E-0EE8-0C594A267C0D}"/>
              </a:ext>
            </a:extLst>
          </p:cNvPr>
          <p:cNvSpPr/>
          <p:nvPr/>
        </p:nvSpPr>
        <p:spPr>
          <a:xfrm rot="5400000" flipH="1">
            <a:off x="3933846" y="-1814156"/>
            <a:ext cx="4324307"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50" name="TextBox 49">
            <a:extLst>
              <a:ext uri="{FF2B5EF4-FFF2-40B4-BE49-F238E27FC236}">
                <a16:creationId xmlns:a16="http://schemas.microsoft.com/office/drawing/2014/main" xmlns="" id="{1DE36D91-DB6D-479D-9496-CAD143B467F0}"/>
              </a:ext>
            </a:extLst>
          </p:cNvPr>
          <p:cNvSpPr txBox="1"/>
          <p:nvPr/>
        </p:nvSpPr>
        <p:spPr>
          <a:xfrm>
            <a:off x="352475" y="480980"/>
            <a:ext cx="720000" cy="504000"/>
          </a:xfrm>
          <a:prstGeom prst="rect">
            <a:avLst/>
          </a:prstGeom>
          <a:noFill/>
        </p:spPr>
        <p:txBody>
          <a:bodyPr wrap="square" lIns="0" tIns="0" rIns="0" bIns="0"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000" b="0" i="0" u="none" strike="noStrike" kern="1200" cap="none" spc="-150" normalizeH="0" baseline="0" noProof="0" dirty="0">
                <a:ln>
                  <a:noFill/>
                </a:ln>
                <a:gradFill>
                  <a:gsLst>
                    <a:gs pos="24779">
                      <a:srgbClr val="006EE7"/>
                    </a:gs>
                    <a:gs pos="38053">
                      <a:srgbClr val="006EE7"/>
                    </a:gs>
                  </a:gsLst>
                  <a:lin ang="0" scaled="1"/>
                </a:gradFill>
                <a:effectLst/>
                <a:uLnTx/>
                <a:uFillTx/>
                <a:latin typeface="KoPub바탕체 Bold" panose="00000800000000000000" pitchFamily="2" charset="-127"/>
                <a:ea typeface="KoPub바탕체 Bold" panose="00000800000000000000" pitchFamily="2" charset="-127"/>
                <a:cs typeface="+mn-cs"/>
              </a:rPr>
              <a:t>03</a:t>
            </a:r>
          </a:p>
        </p:txBody>
      </p:sp>
      <p:sp>
        <p:nvSpPr>
          <p:cNvPr id="51" name="제목 1">
            <a:extLst>
              <a:ext uri="{FF2B5EF4-FFF2-40B4-BE49-F238E27FC236}">
                <a16:creationId xmlns:a16="http://schemas.microsoft.com/office/drawing/2014/main" xmlns="" id="{C5F66A87-375F-4990-B415-F9AE6FF106AC}"/>
              </a:ext>
            </a:extLst>
          </p:cNvPr>
          <p:cNvSpPr txBox="1">
            <a:spLocks/>
          </p:cNvSpPr>
          <p:nvPr/>
        </p:nvSpPr>
        <p:spPr>
          <a:xfrm>
            <a:off x="1153938" y="548314"/>
            <a:ext cx="9015796" cy="369332"/>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marR="0" lvl="1" indent="0" algn="l" defTabSz="914400" rtl="0" eaLnBrk="1" fontAlgn="auto" latinLnBrk="1" hangingPunct="1">
              <a:lnSpc>
                <a:spcPct val="100000"/>
              </a:lnSpc>
              <a:spcBef>
                <a:spcPct val="0"/>
              </a:spcBef>
              <a:spcAft>
                <a:spcPts val="0"/>
              </a:spcAft>
              <a:buClrTx/>
              <a:buSzTx/>
              <a:buFontTx/>
              <a:buNone/>
              <a:tabLst/>
              <a:defRPr/>
            </a:pPr>
            <a:r>
              <a:rPr kumimoji="0" lang="en-US" altLang="ko-KR" sz="2400" b="0" i="0" u="none" strike="noStrike" kern="1200" cap="none" spc="-150" normalizeH="0" baseline="0" noProof="0" dirty="0">
                <a:ln w="1270">
                  <a:noFill/>
                </a:ln>
                <a:gradFill>
                  <a:gsLst>
                    <a:gs pos="6195">
                      <a:srgbClr val="44546A">
                        <a:lumMod val="50000"/>
                      </a:srgbClr>
                    </a:gs>
                    <a:gs pos="20000">
                      <a:srgbClr val="44546A">
                        <a:lumMod val="50000"/>
                      </a:srgbClr>
                    </a:gs>
                  </a:gsLst>
                  <a:lin ang="5400000" scaled="1"/>
                </a:gradFill>
                <a:effectLst/>
                <a:uLnTx/>
                <a:uFillTx/>
                <a:latin typeface="에스코어 드림 6 Bold" panose="020B0703030302020204" pitchFamily="34" charset="-127"/>
                <a:ea typeface="에스코어 드림 6 Bold" panose="020B0703030302020204" pitchFamily="34" charset="-127"/>
                <a:cs typeface="+mn-cs"/>
              </a:rPr>
              <a:t>Projected change in the delivery system</a:t>
            </a:r>
            <a:endParaRPr kumimoji="0" lang="ko-KR" altLang="en-US" sz="2400" b="0" i="0" u="none" strike="noStrike" kern="1200" cap="none" spc="-150" normalizeH="0" baseline="0" noProof="0" dirty="0">
              <a:ln w="12700">
                <a:solidFill>
                  <a:srgbClr val="FF0000">
                    <a:alpha val="0"/>
                  </a:srgbClr>
                </a:solidFill>
              </a:ln>
              <a:solidFill>
                <a:prstClr val="black"/>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86" name="사각형: 둥근 위쪽 모서리 147">
            <a:extLst>
              <a:ext uri="{FF2B5EF4-FFF2-40B4-BE49-F238E27FC236}">
                <a16:creationId xmlns:a16="http://schemas.microsoft.com/office/drawing/2014/main" xmlns="" id="{E0EFD1AA-CAE9-386E-0EE8-0C594A267C0D}"/>
              </a:ext>
            </a:extLst>
          </p:cNvPr>
          <p:cNvSpPr/>
          <p:nvPr/>
        </p:nvSpPr>
        <p:spPr>
          <a:xfrm rot="5400000" flipH="1">
            <a:off x="3933846" y="-1814156"/>
            <a:ext cx="4324307" cy="12192002"/>
          </a:xfrm>
          <a:prstGeom prst="rect">
            <a:avLst/>
          </a:prstGeom>
          <a:solidFill>
            <a:srgbClr val="C6E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87" name="Freeform 16">
            <a:extLst>
              <a:ext uri="{FF2B5EF4-FFF2-40B4-BE49-F238E27FC236}">
                <a16:creationId xmlns:a16="http://schemas.microsoft.com/office/drawing/2014/main" xmlns="" id="{43115115-A6E1-E82F-1648-3DA1FD904CA6}"/>
              </a:ext>
            </a:extLst>
          </p:cNvPr>
          <p:cNvSpPr>
            <a:spLocks/>
          </p:cNvSpPr>
          <p:nvPr/>
        </p:nvSpPr>
        <p:spPr bwMode="auto">
          <a:xfrm>
            <a:off x="336001" y="1978862"/>
            <a:ext cx="5270565" cy="4446666"/>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sp>
        <p:nvSpPr>
          <p:cNvPr id="88" name="자유형: 도형 150">
            <a:extLst>
              <a:ext uri="{FF2B5EF4-FFF2-40B4-BE49-F238E27FC236}">
                <a16:creationId xmlns:a16="http://schemas.microsoft.com/office/drawing/2014/main" xmlns="" id="{2DE0504D-9B02-2B73-0BDD-EE00CA16BF90}"/>
              </a:ext>
            </a:extLst>
          </p:cNvPr>
          <p:cNvSpPr/>
          <p:nvPr/>
        </p:nvSpPr>
        <p:spPr>
          <a:xfrm rot="16200000">
            <a:off x="3340982" y="3507549"/>
            <a:ext cx="5205638" cy="674469"/>
          </a:xfrm>
          <a:custGeom>
            <a:avLst/>
            <a:gdLst>
              <a:gd name="connsiteX0" fmla="*/ 4795912 w 4795912"/>
              <a:gd name="connsiteY0" fmla="*/ 674469 h 674469"/>
              <a:gd name="connsiteX1" fmla="*/ 0 w 4795912"/>
              <a:gd name="connsiteY1" fmla="*/ 674469 h 674469"/>
              <a:gd name="connsiteX2" fmla="*/ 0 w 4795912"/>
              <a:gd name="connsiteY2" fmla="*/ 0 h 674469"/>
              <a:gd name="connsiteX3" fmla="*/ 4543411 w 4795912"/>
              <a:gd name="connsiteY3" fmla="*/ 0 h 674469"/>
              <a:gd name="connsiteX0" fmla="*/ 5062612 w 5062612"/>
              <a:gd name="connsiteY0" fmla="*/ 697329 h 697329"/>
              <a:gd name="connsiteX1" fmla="*/ 0 w 5062612"/>
              <a:gd name="connsiteY1" fmla="*/ 674469 h 697329"/>
              <a:gd name="connsiteX2" fmla="*/ 0 w 5062612"/>
              <a:gd name="connsiteY2" fmla="*/ 0 h 697329"/>
              <a:gd name="connsiteX3" fmla="*/ 4543411 w 5062612"/>
              <a:gd name="connsiteY3" fmla="*/ 0 h 697329"/>
              <a:gd name="connsiteX4" fmla="*/ 5062612 w 5062612"/>
              <a:gd name="connsiteY4" fmla="*/ 697329 h 697329"/>
              <a:gd name="connsiteX0" fmla="*/ 5062612 w 5062612"/>
              <a:gd name="connsiteY0" fmla="*/ 697329 h 697329"/>
              <a:gd name="connsiteX1" fmla="*/ 0 w 5062612"/>
              <a:gd name="connsiteY1" fmla="*/ 674469 h 697329"/>
              <a:gd name="connsiteX2" fmla="*/ 0 w 5062612"/>
              <a:gd name="connsiteY2" fmla="*/ 0 h 697329"/>
              <a:gd name="connsiteX3" fmla="*/ 4543411 w 5062612"/>
              <a:gd name="connsiteY3" fmla="*/ 0 h 697329"/>
              <a:gd name="connsiteX4" fmla="*/ 5062612 w 5062612"/>
              <a:gd name="connsiteY4" fmla="*/ 697329 h 697329"/>
              <a:gd name="connsiteX0" fmla="*/ 5062612 w 5062612"/>
              <a:gd name="connsiteY0" fmla="*/ 697329 h 697329"/>
              <a:gd name="connsiteX1" fmla="*/ 0 w 5062612"/>
              <a:gd name="connsiteY1" fmla="*/ 674469 h 697329"/>
              <a:gd name="connsiteX2" fmla="*/ 0 w 5062612"/>
              <a:gd name="connsiteY2" fmla="*/ 0 h 697329"/>
              <a:gd name="connsiteX3" fmla="*/ 4543411 w 5062612"/>
              <a:gd name="connsiteY3" fmla="*/ 0 h 697329"/>
              <a:gd name="connsiteX4" fmla="*/ 5062612 w 5062612"/>
              <a:gd name="connsiteY4" fmla="*/ 697329 h 697329"/>
              <a:gd name="connsiteX0" fmla="*/ 5047372 w 5047372"/>
              <a:gd name="connsiteY0" fmla="*/ 666849 h 674469"/>
              <a:gd name="connsiteX1" fmla="*/ 0 w 5047372"/>
              <a:gd name="connsiteY1" fmla="*/ 674469 h 674469"/>
              <a:gd name="connsiteX2" fmla="*/ 0 w 5047372"/>
              <a:gd name="connsiteY2" fmla="*/ 0 h 674469"/>
              <a:gd name="connsiteX3" fmla="*/ 4543411 w 5047372"/>
              <a:gd name="connsiteY3" fmla="*/ 0 h 674469"/>
              <a:gd name="connsiteX4" fmla="*/ 5047372 w 5047372"/>
              <a:gd name="connsiteY4" fmla="*/ 666849 h 67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7372" h="674469">
                <a:moveTo>
                  <a:pt x="5047372" y="666849"/>
                </a:moveTo>
                <a:lnTo>
                  <a:pt x="0" y="674469"/>
                </a:lnTo>
                <a:lnTo>
                  <a:pt x="0" y="0"/>
                </a:lnTo>
                <a:lnTo>
                  <a:pt x="4543411" y="0"/>
                </a:lnTo>
                <a:cubicBezTo>
                  <a:pt x="4734258" y="278163"/>
                  <a:pt x="4833665" y="396306"/>
                  <a:pt x="5047372" y="666849"/>
                </a:cubicBezTo>
                <a:close/>
              </a:path>
            </a:pathLst>
          </a:custGeom>
          <a:gradFill>
            <a:gsLst>
              <a:gs pos="0">
                <a:schemeClr val="tx2">
                  <a:lumMod val="40000"/>
                  <a:lumOff val="60000"/>
                  <a:alpha val="22000"/>
                </a:schemeClr>
              </a:gs>
              <a:gs pos="100000">
                <a:srgbClr val="0D3F99">
                  <a:alpha val="68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bIns="0" rtlCol="0" anchor="ctr">
            <a:noAutofit/>
          </a:bodyP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89" name="Freeform 16">
            <a:extLst>
              <a:ext uri="{FF2B5EF4-FFF2-40B4-BE49-F238E27FC236}">
                <a16:creationId xmlns:a16="http://schemas.microsoft.com/office/drawing/2014/main" xmlns="" id="{BCE052B7-E9C6-BCBF-3815-DEE476C6E801}"/>
              </a:ext>
            </a:extLst>
          </p:cNvPr>
          <p:cNvSpPr>
            <a:spLocks/>
          </p:cNvSpPr>
          <p:nvPr/>
        </p:nvSpPr>
        <p:spPr bwMode="auto">
          <a:xfrm>
            <a:off x="6203998" y="1578208"/>
            <a:ext cx="5652000" cy="4846083"/>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pic>
        <p:nvPicPr>
          <p:cNvPr id="90" name="그림 89">
            <a:extLst>
              <a:ext uri="{FF2B5EF4-FFF2-40B4-BE49-F238E27FC236}">
                <a16:creationId xmlns:a16="http://schemas.microsoft.com/office/drawing/2014/main" xmlns="" id="{AD366B49-5742-C1EE-DE45-1A034538717B}"/>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6239997" y="1662755"/>
            <a:ext cx="5580000" cy="4784850"/>
          </a:xfrm>
          <a:prstGeom prst="rect">
            <a:avLst/>
          </a:prstGeom>
        </p:spPr>
      </p:pic>
      <p:pic>
        <p:nvPicPr>
          <p:cNvPr id="91" name="그림 90">
            <a:extLst>
              <a:ext uri="{FF2B5EF4-FFF2-40B4-BE49-F238E27FC236}">
                <a16:creationId xmlns:a16="http://schemas.microsoft.com/office/drawing/2014/main" xmlns="" id="{36CDF97F-CE27-AD71-2FAA-6EB757C7056D}"/>
              </a:ext>
            </a:extLst>
          </p:cNvPr>
          <p:cNvPicPr>
            <a:picLocks noChangeAspect="1"/>
          </p:cNvPicPr>
          <p:nvPr/>
        </p:nvPicPr>
        <p:blipFill>
          <a:blip r:embed="rId4" cstate="print">
            <a:alphaModFix amt="70000"/>
            <a:extLst>
              <a:ext uri="{28A0092B-C50C-407E-A947-70E740481C1C}">
                <a14:useLocalDpi xmlns:a14="http://schemas.microsoft.com/office/drawing/2010/main" val="0"/>
              </a:ext>
            </a:extLst>
          </a:blip>
          <a:stretch>
            <a:fillRect/>
          </a:stretch>
        </p:blipFill>
        <p:spPr>
          <a:xfrm>
            <a:off x="336166" y="1928236"/>
            <a:ext cx="5270400" cy="4519368"/>
          </a:xfrm>
          <a:prstGeom prst="rect">
            <a:avLst/>
          </a:prstGeom>
        </p:spPr>
      </p:pic>
      <p:sp>
        <p:nvSpPr>
          <p:cNvPr id="92" name="사각형: 둥근 모서리 19">
            <a:extLst>
              <a:ext uri="{FF2B5EF4-FFF2-40B4-BE49-F238E27FC236}">
                <a16:creationId xmlns:a16="http://schemas.microsoft.com/office/drawing/2014/main" xmlns="" id="{E30F0A04-DDDF-B924-F6A7-B1D93F25CDB1}"/>
              </a:ext>
            </a:extLst>
          </p:cNvPr>
          <p:cNvSpPr/>
          <p:nvPr/>
        </p:nvSpPr>
        <p:spPr>
          <a:xfrm>
            <a:off x="658190" y="5820008"/>
            <a:ext cx="720000" cy="216000"/>
          </a:xfrm>
          <a:prstGeom prst="roundRect">
            <a:avLst>
              <a:gd name="adj" fmla="val 50000"/>
            </a:avLst>
          </a:prstGeom>
          <a:solidFill>
            <a:srgbClr val="E7605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Courier company A</a:t>
            </a:r>
            <a:endParaRPr lang="ko-KR" altLang="en-US" sz="1000" b="1"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93" name="사각형: 둥근 모서리 20">
            <a:extLst>
              <a:ext uri="{FF2B5EF4-FFF2-40B4-BE49-F238E27FC236}">
                <a16:creationId xmlns:a16="http://schemas.microsoft.com/office/drawing/2014/main" xmlns="" id="{719CC8E3-0981-94BE-39A1-3D1320E34666}"/>
              </a:ext>
            </a:extLst>
          </p:cNvPr>
          <p:cNvSpPr/>
          <p:nvPr/>
        </p:nvSpPr>
        <p:spPr>
          <a:xfrm>
            <a:off x="665158" y="2767364"/>
            <a:ext cx="720000" cy="216000"/>
          </a:xfrm>
          <a:prstGeom prst="roundRect">
            <a:avLst>
              <a:gd name="adj" fmla="val 50000"/>
            </a:avLst>
          </a:prstGeom>
          <a:solidFill>
            <a:srgbClr val="E58E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Courier company C</a:t>
            </a:r>
            <a:endParaRPr lang="ko-KR" altLang="en-US" sz="1000" b="1"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94" name="사각형: 둥근 모서리 21">
            <a:extLst>
              <a:ext uri="{FF2B5EF4-FFF2-40B4-BE49-F238E27FC236}">
                <a16:creationId xmlns:a16="http://schemas.microsoft.com/office/drawing/2014/main" xmlns="" id="{434E2903-D490-BEEB-7872-3561DA674130}"/>
              </a:ext>
            </a:extLst>
          </p:cNvPr>
          <p:cNvSpPr/>
          <p:nvPr/>
        </p:nvSpPr>
        <p:spPr>
          <a:xfrm>
            <a:off x="4411291" y="5153217"/>
            <a:ext cx="720000" cy="216000"/>
          </a:xfrm>
          <a:prstGeom prst="roundRect">
            <a:avLst>
              <a:gd name="adj" fmla="val 50000"/>
            </a:avLst>
          </a:prstGeom>
          <a:solidFill>
            <a:srgbClr val="3CB38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Courier company B</a:t>
            </a:r>
            <a:endParaRPr lang="ko-KR" altLang="en-US" sz="1000" b="1"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95" name="액자 94">
            <a:extLst>
              <a:ext uri="{FF2B5EF4-FFF2-40B4-BE49-F238E27FC236}">
                <a16:creationId xmlns:a16="http://schemas.microsoft.com/office/drawing/2014/main" xmlns="" id="{202DC5ED-A7C9-BA54-DCF9-9EEF36706BA6}"/>
              </a:ext>
            </a:extLst>
          </p:cNvPr>
          <p:cNvSpPr/>
          <p:nvPr/>
        </p:nvSpPr>
        <p:spPr>
          <a:xfrm>
            <a:off x="336001" y="1975257"/>
            <a:ext cx="5270565" cy="4468742"/>
          </a:xfrm>
          <a:prstGeom prst="frame">
            <a:avLst>
              <a:gd name="adj1" fmla="val 130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6" name="Freeform 15">
            <a:extLst>
              <a:ext uri="{FF2B5EF4-FFF2-40B4-BE49-F238E27FC236}">
                <a16:creationId xmlns:a16="http://schemas.microsoft.com/office/drawing/2014/main" xmlns="" id="{0ED2CA63-7C2F-8871-65C0-818091F3197E}"/>
              </a:ext>
            </a:extLst>
          </p:cNvPr>
          <p:cNvSpPr>
            <a:spLocks/>
          </p:cNvSpPr>
          <p:nvPr/>
        </p:nvSpPr>
        <p:spPr bwMode="auto">
          <a:xfrm>
            <a:off x="336001" y="1740349"/>
            <a:ext cx="5270565" cy="385576"/>
          </a:xfrm>
          <a:prstGeom prst="snip2SameRect">
            <a:avLst/>
          </a:prstGeom>
          <a:solidFill>
            <a:schemeClr val="tx2">
              <a:lumMod val="60000"/>
              <a:lumOff val="40000"/>
            </a:schemeClr>
          </a:solidFill>
          <a:ln w="22225" cap="flat" cmpd="sng" algn="ctr">
            <a:noFill/>
            <a:prstDash val="solid"/>
            <a:miter lim="800000"/>
          </a:ln>
          <a:effectLst/>
        </p:spPr>
        <p:txBody>
          <a:bodyPr rtlCol="0" anchor="ctr"/>
          <a:lstStyle/>
          <a:p>
            <a:pPr algn="ctr" defTabSz="844083" fontAlgn="base">
              <a:spcAft>
                <a:spcPts val="240"/>
              </a:spcAft>
              <a:defRPr/>
            </a:pPr>
            <a:r>
              <a:rPr kumimoji="1" lang="en-US" altLang="ko-KR" sz="1600" kern="0" dirty="0">
                <a:ln w="9525">
                  <a:solidFill>
                    <a:schemeClr val="accent1">
                      <a:shade val="50000"/>
                      <a:alpha val="0"/>
                    </a:schemeClr>
                  </a:solidFill>
                </a:ln>
                <a:gradFill>
                  <a:gsLst>
                    <a:gs pos="38938">
                      <a:prstClr val="white"/>
                    </a:gs>
                    <a:gs pos="69000">
                      <a:prstClr val="white"/>
                    </a:gs>
                  </a:gsLst>
                  <a:lin ang="8700000" scaled="0"/>
                </a:gradFill>
                <a:latin typeface="에스코어 드림 5 Medium" panose="020B0503030302020204" pitchFamily="34" charset="-127"/>
                <a:ea typeface="에스코어 드림 5 Medium" panose="020B0503030302020204" pitchFamily="34" charset="-127"/>
              </a:rPr>
              <a:t>As - Is</a:t>
            </a:r>
            <a:endParaRPr kumimoji="1" lang="ko-KR" altLang="en-US" sz="1600" kern="0" dirty="0">
              <a:ln w="9525">
                <a:solidFill>
                  <a:schemeClr val="accent1">
                    <a:shade val="50000"/>
                    <a:alpha val="0"/>
                  </a:schemeClr>
                </a:solidFill>
              </a:ln>
              <a:gradFill>
                <a:gsLst>
                  <a:gs pos="38938">
                    <a:prstClr val="white"/>
                  </a:gs>
                  <a:gs pos="69000">
                    <a:prstClr val="white"/>
                  </a:gs>
                </a:gsLst>
                <a:lin ang="8700000" scaled="0"/>
              </a:gradFill>
              <a:latin typeface="에스코어 드림 5 Medium" panose="020B0503030302020204" pitchFamily="34" charset="-127"/>
              <a:ea typeface="에스코어 드림 5 Medium" panose="020B0503030302020204" pitchFamily="34" charset="-127"/>
            </a:endParaRPr>
          </a:p>
        </p:txBody>
      </p:sp>
      <p:sp>
        <p:nvSpPr>
          <p:cNvPr id="97" name="자유형: 도형 144">
            <a:extLst>
              <a:ext uri="{FF2B5EF4-FFF2-40B4-BE49-F238E27FC236}">
                <a16:creationId xmlns:a16="http://schemas.microsoft.com/office/drawing/2014/main" xmlns="" id="{FD6C8873-FEDC-18D4-A106-FB093AD4414C}"/>
              </a:ext>
            </a:extLst>
          </p:cNvPr>
          <p:cNvSpPr>
            <a:spLocks/>
          </p:cNvSpPr>
          <p:nvPr/>
        </p:nvSpPr>
        <p:spPr>
          <a:xfrm>
            <a:off x="336001" y="1740350"/>
            <a:ext cx="1523047" cy="385576"/>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98" name="액자 97">
            <a:extLst>
              <a:ext uri="{FF2B5EF4-FFF2-40B4-BE49-F238E27FC236}">
                <a16:creationId xmlns:a16="http://schemas.microsoft.com/office/drawing/2014/main" xmlns="" id="{C2068E9D-8019-FF59-DD78-41EBE8CCB4C0}"/>
              </a:ext>
            </a:extLst>
          </p:cNvPr>
          <p:cNvSpPr/>
          <p:nvPr/>
        </p:nvSpPr>
        <p:spPr>
          <a:xfrm>
            <a:off x="6203997" y="1498261"/>
            <a:ext cx="5652000" cy="4945738"/>
          </a:xfrm>
          <a:prstGeom prst="frame">
            <a:avLst>
              <a:gd name="adj1" fmla="val 130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9" name="Freeform 15">
            <a:extLst>
              <a:ext uri="{FF2B5EF4-FFF2-40B4-BE49-F238E27FC236}">
                <a16:creationId xmlns:a16="http://schemas.microsoft.com/office/drawing/2014/main" xmlns="" id="{8D1970E9-A422-4E83-F21A-B4A62FEE69AF}"/>
              </a:ext>
            </a:extLst>
          </p:cNvPr>
          <p:cNvSpPr>
            <a:spLocks/>
          </p:cNvSpPr>
          <p:nvPr/>
        </p:nvSpPr>
        <p:spPr bwMode="auto">
          <a:xfrm>
            <a:off x="6203997" y="1223687"/>
            <a:ext cx="5652000" cy="445545"/>
          </a:xfrm>
          <a:prstGeom prst="snip2SameRect">
            <a:avLst/>
          </a:prstGeom>
          <a:solidFill>
            <a:srgbClr val="006EE7"/>
          </a:solidFill>
          <a:ln w="22225" cap="flat" cmpd="sng" algn="ctr">
            <a:noFill/>
            <a:prstDash val="solid"/>
            <a:miter lim="800000"/>
          </a:ln>
          <a:effectLst/>
        </p:spPr>
        <p:txBody>
          <a:bodyPr rtlCol="0" anchor="ctr"/>
          <a:lstStyle/>
          <a:p>
            <a:pPr algn="ctr" eaLnBrk="0" fontAlgn="base" hangingPunct="0">
              <a:spcAft>
                <a:spcPts val="240"/>
              </a:spcAft>
            </a:pPr>
            <a:r>
              <a:rPr kumimoji="1" lang="en-US" altLang="ko-KR"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To - Be</a:t>
            </a:r>
            <a:endParaRPr kumimoji="1" lang="ko-KR" altLang="en-US"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100" name="자유형: 도형 131">
            <a:extLst>
              <a:ext uri="{FF2B5EF4-FFF2-40B4-BE49-F238E27FC236}">
                <a16:creationId xmlns:a16="http://schemas.microsoft.com/office/drawing/2014/main" xmlns="" id="{704B8904-76E2-4A3A-0B21-54F62C25A8F2}"/>
              </a:ext>
            </a:extLst>
          </p:cNvPr>
          <p:cNvSpPr>
            <a:spLocks/>
          </p:cNvSpPr>
          <p:nvPr/>
        </p:nvSpPr>
        <p:spPr>
          <a:xfrm>
            <a:off x="6203997" y="1223687"/>
            <a:ext cx="1633271" cy="445545"/>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pic>
        <p:nvPicPr>
          <p:cNvPr id="101" name="그림 100" descr="식물, 실루엣, 밤하늘이(가) 표시된 사진&#10;&#10;자동 생성된 설명">
            <a:extLst>
              <a:ext uri="{FF2B5EF4-FFF2-40B4-BE49-F238E27FC236}">
                <a16:creationId xmlns:a16="http://schemas.microsoft.com/office/drawing/2014/main" xmlns="" id="{8542765D-F329-91F0-E661-EADF858C3D4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592" t="43731"/>
          <a:stretch/>
        </p:blipFill>
        <p:spPr>
          <a:xfrm>
            <a:off x="7947019" y="3755219"/>
            <a:ext cx="3872977" cy="2692386"/>
          </a:xfrm>
          <a:prstGeom prst="rect">
            <a:avLst/>
          </a:prstGeom>
          <a:effectLst>
            <a:glow rad="38100">
              <a:srgbClr val="00B9CD"/>
            </a:glow>
          </a:effectLst>
        </p:spPr>
      </p:pic>
      <p:pic>
        <p:nvPicPr>
          <p:cNvPr id="102" name="그림 101" descr="식물, 실루엣, 밤하늘이(가) 표시된 사진&#10;&#10;자동 생성된 설명">
            <a:extLst>
              <a:ext uri="{FF2B5EF4-FFF2-40B4-BE49-F238E27FC236}">
                <a16:creationId xmlns:a16="http://schemas.microsoft.com/office/drawing/2014/main" xmlns="" id="{1F9E8E60-AEFB-35D1-D984-21892226B66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938" t="47987" r="51878" b="37959"/>
          <a:stretch/>
        </p:blipFill>
        <p:spPr>
          <a:xfrm>
            <a:off x="2019418" y="4096917"/>
            <a:ext cx="852983" cy="635160"/>
          </a:xfrm>
          <a:prstGeom prst="rect">
            <a:avLst/>
          </a:prstGeom>
          <a:effectLst>
            <a:glow rad="38100">
              <a:srgbClr val="00B9CD"/>
            </a:glow>
          </a:effectLst>
        </p:spPr>
      </p:pic>
      <p:pic>
        <p:nvPicPr>
          <p:cNvPr id="103" name="그래픽 52">
            <a:extLst>
              <a:ext uri="{FF2B5EF4-FFF2-40B4-BE49-F238E27FC236}">
                <a16:creationId xmlns:a16="http://schemas.microsoft.com/office/drawing/2014/main" xmlns="" id="{8A7F55EF-5BAD-128C-7773-C077E084524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398028" y="3846191"/>
            <a:ext cx="230872" cy="388837"/>
          </a:xfrm>
          <a:prstGeom prst="rect">
            <a:avLst/>
          </a:prstGeom>
          <a:effectLst>
            <a:outerShdw blurRad="63500" algn="ctr" rotWithShape="0">
              <a:prstClr val="black">
                <a:alpha val="81000"/>
              </a:prstClr>
            </a:outerShdw>
          </a:effectLst>
        </p:spPr>
      </p:pic>
      <p:sp>
        <p:nvSpPr>
          <p:cNvPr id="104" name="자유형: 도형 452">
            <a:extLst>
              <a:ext uri="{FF2B5EF4-FFF2-40B4-BE49-F238E27FC236}">
                <a16:creationId xmlns:a16="http://schemas.microsoft.com/office/drawing/2014/main" xmlns="" id="{59A86DA5-58CD-73B0-8416-6D44B2287492}"/>
              </a:ext>
            </a:extLst>
          </p:cNvPr>
          <p:cNvSpPr/>
          <p:nvPr/>
        </p:nvSpPr>
        <p:spPr>
          <a:xfrm>
            <a:off x="6242478" y="2883637"/>
            <a:ext cx="3756670" cy="2008906"/>
          </a:xfrm>
          <a:custGeom>
            <a:avLst/>
            <a:gdLst>
              <a:gd name="connsiteX0" fmla="*/ 0 w 3756670"/>
              <a:gd name="connsiteY0" fmla="*/ 2008907 h 2008906"/>
              <a:gd name="connsiteX1" fmla="*/ 3416807 w 3756670"/>
              <a:gd name="connsiteY1" fmla="*/ 6958 h 2008906"/>
              <a:gd name="connsiteX2" fmla="*/ 3466650 w 3756670"/>
              <a:gd name="connsiteY2" fmla="*/ 6163 h 2008906"/>
              <a:gd name="connsiteX3" fmla="*/ 3756670 w 3756670"/>
              <a:gd name="connsiteY3" fmla="*/ 163535 h 2008906"/>
            </a:gdLst>
            <a:ahLst/>
            <a:cxnLst>
              <a:cxn ang="0">
                <a:pos x="connsiteX0" y="connsiteY0"/>
              </a:cxn>
              <a:cxn ang="0">
                <a:pos x="connsiteX1" y="connsiteY1"/>
              </a:cxn>
              <a:cxn ang="0">
                <a:pos x="connsiteX2" y="connsiteY2"/>
              </a:cxn>
              <a:cxn ang="0">
                <a:pos x="connsiteX3" y="connsiteY3"/>
              </a:cxn>
            </a:cxnLst>
            <a:rect l="l" t="t" r="r" b="b"/>
            <a:pathLst>
              <a:path w="3756670" h="2008906">
                <a:moveTo>
                  <a:pt x="0" y="2008907"/>
                </a:moveTo>
                <a:lnTo>
                  <a:pt x="3416807" y="6958"/>
                </a:lnTo>
                <a:cubicBezTo>
                  <a:pt x="3432097" y="-1978"/>
                  <a:pt x="3451061" y="-2375"/>
                  <a:pt x="3466650" y="6163"/>
                </a:cubicBezTo>
                <a:lnTo>
                  <a:pt x="3756670" y="163535"/>
                </a:lnTo>
              </a:path>
            </a:pathLst>
          </a:custGeom>
          <a:noFill/>
          <a:ln w="15875" cap="flat">
            <a:solidFill>
              <a:srgbClr val="E76052"/>
            </a:solidFill>
            <a:prstDash val="sysDot"/>
            <a:miter/>
          </a:ln>
        </p:spPr>
        <p:txBody>
          <a:bodyPr rtlCol="0" anchor="ctr"/>
          <a:lstStyle/>
          <a:p>
            <a:endParaRPr lang="ko-KR" altLang="en-US"/>
          </a:p>
        </p:txBody>
      </p:sp>
      <p:sp>
        <p:nvSpPr>
          <p:cNvPr id="105" name="자유형: 도형 453">
            <a:extLst>
              <a:ext uri="{FF2B5EF4-FFF2-40B4-BE49-F238E27FC236}">
                <a16:creationId xmlns:a16="http://schemas.microsoft.com/office/drawing/2014/main" xmlns="" id="{8876644E-7D5F-E7FE-62EE-4631AD49884F}"/>
              </a:ext>
            </a:extLst>
          </p:cNvPr>
          <p:cNvSpPr/>
          <p:nvPr/>
        </p:nvSpPr>
        <p:spPr>
          <a:xfrm>
            <a:off x="6254889" y="5141262"/>
            <a:ext cx="355352" cy="214561"/>
          </a:xfrm>
          <a:custGeom>
            <a:avLst/>
            <a:gdLst>
              <a:gd name="connsiteX0" fmla="*/ 355353 w 355352"/>
              <a:gd name="connsiteY0" fmla="*/ 214562 h 214561"/>
              <a:gd name="connsiteX1" fmla="*/ 0 w 355352"/>
              <a:gd name="connsiteY1" fmla="*/ 0 h 214561"/>
            </a:gdLst>
            <a:ahLst/>
            <a:cxnLst>
              <a:cxn ang="0">
                <a:pos x="connsiteX0" y="connsiteY0"/>
              </a:cxn>
              <a:cxn ang="0">
                <a:pos x="connsiteX1" y="connsiteY1"/>
              </a:cxn>
            </a:cxnLst>
            <a:rect l="l" t="t" r="r" b="b"/>
            <a:pathLst>
              <a:path w="355352" h="214561">
                <a:moveTo>
                  <a:pt x="355353" y="214562"/>
                </a:moveTo>
                <a:lnTo>
                  <a:pt x="0" y="0"/>
                </a:lnTo>
              </a:path>
            </a:pathLst>
          </a:custGeom>
          <a:ln w="15875" cap="flat">
            <a:solidFill>
              <a:srgbClr val="E76052"/>
            </a:solidFill>
            <a:prstDash val="sysDot"/>
            <a:miter/>
          </a:ln>
        </p:spPr>
        <p:txBody>
          <a:bodyPr rtlCol="0" anchor="ctr"/>
          <a:lstStyle/>
          <a:p>
            <a:endParaRPr lang="ko-KR" altLang="en-US"/>
          </a:p>
        </p:txBody>
      </p:sp>
      <p:sp>
        <p:nvSpPr>
          <p:cNvPr id="106" name="자유형: 도형 454">
            <a:extLst>
              <a:ext uri="{FF2B5EF4-FFF2-40B4-BE49-F238E27FC236}">
                <a16:creationId xmlns:a16="http://schemas.microsoft.com/office/drawing/2014/main" xmlns="" id="{44CC0AEF-DDB5-F74A-E486-77C9AC371688}"/>
              </a:ext>
            </a:extLst>
          </p:cNvPr>
          <p:cNvSpPr/>
          <p:nvPr/>
        </p:nvSpPr>
        <p:spPr>
          <a:xfrm>
            <a:off x="7145405" y="2850175"/>
            <a:ext cx="2748398" cy="991590"/>
          </a:xfrm>
          <a:custGeom>
            <a:avLst/>
            <a:gdLst>
              <a:gd name="connsiteX0" fmla="*/ 0 w 2748398"/>
              <a:gd name="connsiteY0" fmla="*/ 434197 h 991590"/>
              <a:gd name="connsiteX1" fmla="*/ 163031 w 2748398"/>
              <a:gd name="connsiteY1" fmla="*/ 537556 h 991590"/>
              <a:gd name="connsiteX2" fmla="*/ 193116 w 2748398"/>
              <a:gd name="connsiteY2" fmla="*/ 590576 h 991590"/>
              <a:gd name="connsiteX3" fmla="*/ 194109 w 2748398"/>
              <a:gd name="connsiteY3" fmla="*/ 630887 h 991590"/>
              <a:gd name="connsiteX4" fmla="*/ 215753 w 2748398"/>
              <a:gd name="connsiteY4" fmla="*/ 667028 h 991590"/>
              <a:gd name="connsiteX5" fmla="*/ 772065 w 2748398"/>
              <a:gd name="connsiteY5" fmla="*/ 982268 h 991590"/>
              <a:gd name="connsiteX6" fmla="*/ 843652 w 2748398"/>
              <a:gd name="connsiteY6" fmla="*/ 981772 h 991590"/>
              <a:gd name="connsiteX7" fmla="*/ 2497100 w 2748398"/>
              <a:gd name="connsiteY7" fmla="*/ 12421 h 991590"/>
              <a:gd name="connsiteX8" fmla="*/ 2586161 w 2748398"/>
              <a:gd name="connsiteY8" fmla="*/ 11130 h 991590"/>
              <a:gd name="connsiteX9" fmla="*/ 2748398 w 2748398"/>
              <a:gd name="connsiteY9" fmla="*/ 100191 h 99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8398" h="991590">
                <a:moveTo>
                  <a:pt x="0" y="434197"/>
                </a:moveTo>
                <a:lnTo>
                  <a:pt x="163031" y="537556"/>
                </a:lnTo>
                <a:cubicBezTo>
                  <a:pt x="181300" y="549074"/>
                  <a:pt x="192520" y="569031"/>
                  <a:pt x="193116" y="590576"/>
                </a:cubicBezTo>
                <a:lnTo>
                  <a:pt x="194109" y="630887"/>
                </a:lnTo>
                <a:cubicBezTo>
                  <a:pt x="194506" y="645880"/>
                  <a:pt x="202747" y="659581"/>
                  <a:pt x="215753" y="667028"/>
                </a:cubicBezTo>
                <a:lnTo>
                  <a:pt x="772065" y="982268"/>
                </a:lnTo>
                <a:cubicBezTo>
                  <a:pt x="794306" y="994878"/>
                  <a:pt x="821610" y="994679"/>
                  <a:pt x="843652" y="981772"/>
                </a:cubicBezTo>
                <a:lnTo>
                  <a:pt x="2497100" y="12421"/>
                </a:lnTo>
                <a:cubicBezTo>
                  <a:pt x="2524503" y="-3664"/>
                  <a:pt x="2558360" y="-4161"/>
                  <a:pt x="2586161" y="11130"/>
                </a:cubicBezTo>
                <a:lnTo>
                  <a:pt x="2748398" y="100191"/>
                </a:lnTo>
              </a:path>
            </a:pathLst>
          </a:custGeom>
          <a:noFill/>
          <a:ln w="15875" cap="flat">
            <a:solidFill>
              <a:srgbClr val="E58E00"/>
            </a:solidFill>
            <a:prstDash val="sysDot"/>
            <a:miter/>
          </a:ln>
        </p:spPr>
        <p:txBody>
          <a:bodyPr rtlCol="0" anchor="ctr"/>
          <a:lstStyle/>
          <a:p>
            <a:endParaRPr lang="ko-KR" altLang="en-US"/>
          </a:p>
        </p:txBody>
      </p:sp>
      <p:sp>
        <p:nvSpPr>
          <p:cNvPr id="107" name="자유형: 도형 455">
            <a:extLst>
              <a:ext uri="{FF2B5EF4-FFF2-40B4-BE49-F238E27FC236}">
                <a16:creationId xmlns:a16="http://schemas.microsoft.com/office/drawing/2014/main" xmlns="" id="{6F7B955D-6460-8C60-37E9-0DC7EA1771DE}"/>
              </a:ext>
            </a:extLst>
          </p:cNvPr>
          <p:cNvSpPr/>
          <p:nvPr/>
        </p:nvSpPr>
        <p:spPr>
          <a:xfrm>
            <a:off x="11224762" y="4369692"/>
            <a:ext cx="590963" cy="241667"/>
          </a:xfrm>
          <a:custGeom>
            <a:avLst/>
            <a:gdLst>
              <a:gd name="connsiteX0" fmla="*/ 0 w 590963"/>
              <a:gd name="connsiteY0" fmla="*/ 241668 h 241667"/>
              <a:gd name="connsiteX1" fmla="*/ 141089 w 590963"/>
              <a:gd name="connsiteY1" fmla="*/ 162833 h 241667"/>
              <a:gd name="connsiteX2" fmla="*/ 209002 w 590963"/>
              <a:gd name="connsiteY2" fmla="*/ 190634 h 241667"/>
              <a:gd name="connsiteX3" fmla="*/ 209002 w 590963"/>
              <a:gd name="connsiteY3" fmla="*/ 190634 h 241667"/>
              <a:gd name="connsiteX4" fmla="*/ 244646 w 590963"/>
              <a:gd name="connsiteY4" fmla="*/ 204733 h 241667"/>
              <a:gd name="connsiteX5" fmla="*/ 590964 w 590963"/>
              <a:gd name="connsiteY5" fmla="*/ 0 h 24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963" h="241667">
                <a:moveTo>
                  <a:pt x="0" y="241668"/>
                </a:moveTo>
                <a:lnTo>
                  <a:pt x="141089" y="162833"/>
                </a:lnTo>
                <a:cubicBezTo>
                  <a:pt x="167400" y="148138"/>
                  <a:pt x="200562" y="161741"/>
                  <a:pt x="209002" y="190634"/>
                </a:cubicBezTo>
                <a:lnTo>
                  <a:pt x="209002" y="190634"/>
                </a:lnTo>
                <a:cubicBezTo>
                  <a:pt x="213470" y="205825"/>
                  <a:pt x="231044" y="212775"/>
                  <a:pt x="244646" y="204733"/>
                </a:cubicBezTo>
                <a:lnTo>
                  <a:pt x="590964" y="0"/>
                </a:lnTo>
              </a:path>
            </a:pathLst>
          </a:custGeom>
          <a:noFill/>
          <a:ln w="15875" cap="flat">
            <a:solidFill>
              <a:srgbClr val="3EB68C"/>
            </a:solidFill>
            <a:prstDash val="sysDot"/>
            <a:miter/>
          </a:ln>
        </p:spPr>
        <p:txBody>
          <a:bodyPr rtlCol="0" anchor="ctr"/>
          <a:lstStyle/>
          <a:p>
            <a:endParaRPr lang="ko-KR" altLang="en-US" dirty="0"/>
          </a:p>
        </p:txBody>
      </p:sp>
      <p:pic>
        <p:nvPicPr>
          <p:cNvPr id="108" name="그림 107">
            <a:extLst>
              <a:ext uri="{FF2B5EF4-FFF2-40B4-BE49-F238E27FC236}">
                <a16:creationId xmlns:a16="http://schemas.microsoft.com/office/drawing/2014/main" xmlns="" id="{45ABE5B9-7491-C3EB-3F45-3FDDE0A5D8CA}"/>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
                    </a14:imgEffect>
                  </a14:imgLayer>
                </a14:imgProps>
              </a:ext>
              <a:ext uri="{28A0092B-C50C-407E-A947-70E740481C1C}">
                <a14:useLocalDpi xmlns:a14="http://schemas.microsoft.com/office/drawing/2010/main" val="0"/>
              </a:ext>
            </a:extLst>
          </a:blip>
          <a:srcRect t="20736" b="9387"/>
          <a:stretch/>
        </p:blipFill>
        <p:spPr>
          <a:xfrm>
            <a:off x="6239997" y="2654959"/>
            <a:ext cx="5580000" cy="3343497"/>
          </a:xfrm>
          <a:prstGeom prst="rect">
            <a:avLst/>
          </a:prstGeom>
        </p:spPr>
      </p:pic>
      <p:pic>
        <p:nvPicPr>
          <p:cNvPr id="109" name="그래픽 51">
            <a:extLst>
              <a:ext uri="{FF2B5EF4-FFF2-40B4-BE49-F238E27FC236}">
                <a16:creationId xmlns:a16="http://schemas.microsoft.com/office/drawing/2014/main" xmlns="" id="{C4B27768-EF6D-3487-1F19-DB59DA71A5EF}"/>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404231" y="3598441"/>
            <a:ext cx="295970" cy="498476"/>
          </a:xfrm>
          <a:prstGeom prst="rect">
            <a:avLst/>
          </a:prstGeom>
          <a:effectLst>
            <a:outerShdw blurRad="63500" algn="ctr" rotWithShape="0">
              <a:prstClr val="black">
                <a:alpha val="81000"/>
              </a:prstClr>
            </a:outerShdw>
          </a:effectLst>
        </p:spPr>
      </p:pic>
      <p:sp>
        <p:nvSpPr>
          <p:cNvPr id="110" name="자유형: 도형 456">
            <a:extLst>
              <a:ext uri="{FF2B5EF4-FFF2-40B4-BE49-F238E27FC236}">
                <a16:creationId xmlns:a16="http://schemas.microsoft.com/office/drawing/2014/main" xmlns="" id="{113C6BC2-DC95-D3EB-61ED-F22DF5A06307}"/>
              </a:ext>
            </a:extLst>
          </p:cNvPr>
          <p:cNvSpPr/>
          <p:nvPr/>
        </p:nvSpPr>
        <p:spPr>
          <a:xfrm>
            <a:off x="10536496" y="2903175"/>
            <a:ext cx="1279130" cy="650963"/>
          </a:xfrm>
          <a:custGeom>
            <a:avLst/>
            <a:gdLst>
              <a:gd name="connsiteX0" fmla="*/ 0 w 1279130"/>
              <a:gd name="connsiteY0" fmla="*/ 47986 h 650963"/>
              <a:gd name="connsiteX1" fmla="*/ 62551 w 1279130"/>
              <a:gd name="connsiteY1" fmla="*/ 10951 h 650963"/>
              <a:gd name="connsiteX2" fmla="*/ 140890 w 1279130"/>
              <a:gd name="connsiteY2" fmla="*/ 10058 h 650963"/>
              <a:gd name="connsiteX3" fmla="*/ 1279131 w 1279130"/>
              <a:gd name="connsiteY3" fmla="*/ 650963 h 650963"/>
            </a:gdLst>
            <a:ahLst/>
            <a:cxnLst>
              <a:cxn ang="0">
                <a:pos x="connsiteX0" y="connsiteY0"/>
              </a:cxn>
              <a:cxn ang="0">
                <a:pos x="connsiteX1" y="connsiteY1"/>
              </a:cxn>
              <a:cxn ang="0">
                <a:pos x="connsiteX2" y="connsiteY2"/>
              </a:cxn>
              <a:cxn ang="0">
                <a:pos x="connsiteX3" y="connsiteY3"/>
              </a:cxn>
            </a:cxnLst>
            <a:rect l="l" t="t" r="r" b="b"/>
            <a:pathLst>
              <a:path w="1279130" h="650963">
                <a:moveTo>
                  <a:pt x="0" y="47986"/>
                </a:moveTo>
                <a:lnTo>
                  <a:pt x="62551" y="10951"/>
                </a:lnTo>
                <a:cubicBezTo>
                  <a:pt x="86678" y="-3346"/>
                  <a:pt x="116564" y="-3644"/>
                  <a:pt x="140890" y="10058"/>
                </a:cubicBezTo>
                <a:lnTo>
                  <a:pt x="1279131" y="650963"/>
                </a:lnTo>
              </a:path>
            </a:pathLst>
          </a:custGeom>
          <a:noFill/>
          <a:ln w="15875" cap="flat">
            <a:solidFill>
              <a:srgbClr val="3EB68C"/>
            </a:solidFill>
            <a:prstDash val="sysDot"/>
            <a:miter/>
          </a:ln>
        </p:spPr>
        <p:txBody>
          <a:bodyPr rtlCol="0" anchor="ctr"/>
          <a:lstStyle/>
          <a:p>
            <a:endParaRPr lang="ko-KR" altLang="en-US"/>
          </a:p>
        </p:txBody>
      </p:sp>
      <p:pic>
        <p:nvPicPr>
          <p:cNvPr id="111" name="그림 110">
            <a:extLst>
              <a:ext uri="{FF2B5EF4-FFF2-40B4-BE49-F238E27FC236}">
                <a16:creationId xmlns:a16="http://schemas.microsoft.com/office/drawing/2014/main" xmlns="" id="{F449DE5F-ED65-01FB-6A24-1160CA8322F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2799" b="60656"/>
          <a:stretch/>
        </p:blipFill>
        <p:spPr>
          <a:xfrm>
            <a:off x="9744161" y="1662755"/>
            <a:ext cx="2075835" cy="1882568"/>
          </a:xfrm>
          <a:prstGeom prst="rect">
            <a:avLst/>
          </a:prstGeom>
          <a:effectLst>
            <a:glow rad="50800">
              <a:srgbClr val="006EE7"/>
            </a:glow>
            <a:outerShdw blurRad="63500" sx="102000" sy="102000" algn="ctr" rotWithShape="0">
              <a:prstClr val="black">
                <a:alpha val="40000"/>
              </a:prstClr>
            </a:outerShdw>
          </a:effectLst>
        </p:spPr>
      </p:pic>
      <p:cxnSp>
        <p:nvCxnSpPr>
          <p:cNvPr id="112" name="직선 화살표 연결선 111">
            <a:extLst>
              <a:ext uri="{FF2B5EF4-FFF2-40B4-BE49-F238E27FC236}">
                <a16:creationId xmlns:a16="http://schemas.microsoft.com/office/drawing/2014/main" xmlns="" id="{4FC38753-2AE3-07FF-E3A8-6B4BA4D13189}"/>
              </a:ext>
            </a:extLst>
          </p:cNvPr>
          <p:cNvCxnSpPr/>
          <p:nvPr/>
        </p:nvCxnSpPr>
        <p:spPr>
          <a:xfrm>
            <a:off x="10244719" y="2661373"/>
            <a:ext cx="0" cy="216568"/>
          </a:xfrm>
          <a:prstGeom prst="straightConnector1">
            <a:avLst/>
          </a:prstGeom>
          <a:ln w="12700">
            <a:solidFill>
              <a:srgbClr val="006EE7"/>
            </a:solidFill>
            <a:tailEnd type="oval" w="sm" len="sm"/>
          </a:ln>
        </p:spPr>
        <p:style>
          <a:lnRef idx="1">
            <a:schemeClr val="accent1"/>
          </a:lnRef>
          <a:fillRef idx="0">
            <a:schemeClr val="accent1"/>
          </a:fillRef>
          <a:effectRef idx="0">
            <a:schemeClr val="accent1"/>
          </a:effectRef>
          <a:fontRef idx="minor">
            <a:schemeClr val="tx1"/>
          </a:fontRef>
        </p:style>
      </p:cxnSp>
      <p:sp>
        <p:nvSpPr>
          <p:cNvPr id="113" name="직사각형 112">
            <a:extLst>
              <a:ext uri="{FF2B5EF4-FFF2-40B4-BE49-F238E27FC236}">
                <a16:creationId xmlns:a16="http://schemas.microsoft.com/office/drawing/2014/main" xmlns="" id="{E7324691-06F2-4754-47F3-86B3D47B42B1}"/>
              </a:ext>
            </a:extLst>
          </p:cNvPr>
          <p:cNvSpPr>
            <a:spLocks/>
          </p:cNvSpPr>
          <p:nvPr/>
        </p:nvSpPr>
        <p:spPr>
          <a:xfrm>
            <a:off x="9744162" y="2414844"/>
            <a:ext cx="1015038" cy="274180"/>
          </a:xfrm>
          <a:prstGeom prst="rect">
            <a:avLst/>
          </a:prstGeom>
          <a:solidFill>
            <a:schemeClr val="bg1"/>
          </a:solidFill>
          <a:ln w="28575">
            <a:solidFill>
              <a:srgbClr val="006EE7"/>
            </a:solidFill>
          </a:ln>
          <a:effectLst/>
          <a:scene3d>
            <a:camera prst="isometricLeftDown"/>
            <a:lightRig rig="threePt" dir="t"/>
          </a:scene3d>
          <a:sp3d extrusionH="57150"/>
        </p:spPr>
        <p:txBody>
          <a:bodyPr wrap="square" lIns="0" tIns="0" rIns="0" bIns="0" anchor="ctr">
            <a:noAutofit/>
            <a:scene3d>
              <a:camera prst="orthographicFront"/>
              <a:lightRig rig="threePt" dir="t"/>
            </a:scene3d>
            <a:sp3d>
              <a:contourClr>
                <a:schemeClr val="bg1"/>
              </a:contourClr>
            </a:sp3d>
          </a:bodyPr>
          <a:lstStyle/>
          <a:p>
            <a:pPr marL="0" marR="0" lvl="2" indent="0" algn="ctr" defTabSz="521528" fontAlgn="auto">
              <a:spcBef>
                <a:spcPts val="0"/>
              </a:spcBef>
              <a:spcAft>
                <a:spcPts val="0"/>
              </a:spcAft>
              <a:buClrTx/>
              <a:buSzTx/>
              <a:buFontTx/>
              <a:buNone/>
              <a:tabLst/>
              <a:defRPr/>
            </a:pPr>
            <a:r>
              <a:rPr kumimoji="1" lang="en-US" altLang="ko-KR" sz="12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Joint distribution</a:t>
            </a:r>
            <a:r>
              <a:rPr kumimoji="1" lang="ko-KR" altLang="en-US" sz="12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센터</a:t>
            </a:r>
          </a:p>
        </p:txBody>
      </p:sp>
      <p:sp>
        <p:nvSpPr>
          <p:cNvPr id="114" name="직사각형 113">
            <a:extLst>
              <a:ext uri="{FF2B5EF4-FFF2-40B4-BE49-F238E27FC236}">
                <a16:creationId xmlns:a16="http://schemas.microsoft.com/office/drawing/2014/main" xmlns="" id="{A9C9E2E7-62AD-8120-74F3-5797B501F9F8}"/>
              </a:ext>
            </a:extLst>
          </p:cNvPr>
          <p:cNvSpPr/>
          <p:nvPr/>
        </p:nvSpPr>
        <p:spPr>
          <a:xfrm>
            <a:off x="9292715" y="1878255"/>
            <a:ext cx="2915990" cy="61555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scene3d>
              <a:camera prst="orthographicFront"/>
              <a:lightRig rig="threePt" dir="t"/>
            </a:scene3d>
            <a:sp3d contourW="50800">
              <a:bevelT w="1270"/>
              <a:bevelB w="1270"/>
              <a:contourClr>
                <a:schemeClr val="bg1"/>
              </a:contourClr>
            </a:sp3d>
          </a:bodyPr>
          <a:lstStyle/>
          <a:p>
            <a:pPr algn="ctr"/>
            <a:r>
              <a:rPr lang="en-US" altLang="ko-KR" sz="2000" spc="-70" dirty="0">
                <a:ln>
                  <a:solidFill>
                    <a:schemeClr val="accent1">
                      <a:alpha val="0"/>
                    </a:schemeClr>
                  </a:solidFill>
                </a:ln>
                <a:solidFill>
                  <a:srgbClr val="0073D2"/>
                </a:solidFill>
                <a:latin typeface="에스코어 드림 6 Bold" panose="020B0703030302020204" pitchFamily="34" charset="-127"/>
                <a:ea typeface="에스코어 드림 6 Bold" panose="020B0703030302020204" pitchFamily="34" charset="-127"/>
              </a:rPr>
              <a:t>Integrated/comprehensive </a:t>
            </a:r>
          </a:p>
          <a:p>
            <a:pPr algn="ctr"/>
            <a:r>
              <a:rPr lang="en-US" altLang="ko-KR" sz="2000" spc="-70" dirty="0">
                <a:ln>
                  <a:solidFill>
                    <a:schemeClr val="accent1">
                      <a:alpha val="0"/>
                    </a:schemeClr>
                  </a:solidFill>
                </a:ln>
                <a:solidFill>
                  <a:srgbClr val="0073D2"/>
                </a:solidFill>
                <a:latin typeface="에스코어 드림 6 Bold" panose="020B0703030302020204" pitchFamily="34" charset="-127"/>
                <a:ea typeface="에스코어 드림 6 Bold" panose="020B0703030302020204" pitchFamily="34" charset="-127"/>
              </a:rPr>
              <a:t>delivery</a:t>
            </a:r>
            <a:endParaRPr lang="ko-KR" altLang="en-US" sz="2000" spc="-70" dirty="0">
              <a:ln>
                <a:solidFill>
                  <a:schemeClr val="accent1">
                    <a:alpha val="0"/>
                  </a:schemeClr>
                </a:solidFill>
              </a:ln>
              <a:solidFill>
                <a:srgbClr val="0073D2"/>
              </a:solidFill>
              <a:latin typeface="에스코어 드림 6 Bold" panose="020B0703030302020204" pitchFamily="34" charset="-127"/>
              <a:ea typeface="에스코어 드림 6 Bold" panose="020B0703030302020204" pitchFamily="34" charset="-127"/>
            </a:endParaRPr>
          </a:p>
        </p:txBody>
      </p:sp>
      <p:grpSp>
        <p:nvGrpSpPr>
          <p:cNvPr id="115" name="그룹 114">
            <a:extLst>
              <a:ext uri="{FF2B5EF4-FFF2-40B4-BE49-F238E27FC236}">
                <a16:creationId xmlns:a16="http://schemas.microsoft.com/office/drawing/2014/main" xmlns="" id="{74E5D933-4260-7B16-E28D-2D3D593542E2}"/>
              </a:ext>
            </a:extLst>
          </p:cNvPr>
          <p:cNvGrpSpPr/>
          <p:nvPr/>
        </p:nvGrpSpPr>
        <p:grpSpPr>
          <a:xfrm>
            <a:off x="8666910" y="3348211"/>
            <a:ext cx="1944438" cy="1094553"/>
            <a:chOff x="8666910" y="3348211"/>
            <a:chExt cx="1944438" cy="1094553"/>
          </a:xfrm>
        </p:grpSpPr>
        <p:sp>
          <p:nvSpPr>
            <p:cNvPr id="116" name="자유형: 도형 457">
              <a:extLst>
                <a:ext uri="{FF2B5EF4-FFF2-40B4-BE49-F238E27FC236}">
                  <a16:creationId xmlns:a16="http://schemas.microsoft.com/office/drawing/2014/main" xmlns="" id="{62BCBD9A-BE71-BA5E-E91C-28ECAB79935B}"/>
                </a:ext>
              </a:extLst>
            </p:cNvPr>
            <p:cNvSpPr/>
            <p:nvPr/>
          </p:nvSpPr>
          <p:spPr>
            <a:xfrm>
              <a:off x="8666910" y="3348211"/>
              <a:ext cx="1944438" cy="1094553"/>
            </a:xfrm>
            <a:custGeom>
              <a:avLst/>
              <a:gdLst>
                <a:gd name="connsiteX0" fmla="*/ 1904349 w 1944438"/>
                <a:gd name="connsiteY0" fmla="*/ 0 h 1094553"/>
                <a:gd name="connsiteX1" fmla="*/ 1929072 w 1944438"/>
                <a:gd name="connsiteY1" fmla="*/ 12113 h 1094553"/>
                <a:gd name="connsiteX2" fmla="*/ 1930660 w 1944438"/>
                <a:gd name="connsiteY2" fmla="*/ 60467 h 1094553"/>
                <a:gd name="connsiteX3" fmla="*/ 137812 w 1944438"/>
                <a:gd name="connsiteY3" fmla="*/ 1084824 h 1094553"/>
                <a:gd name="connsiteX4" fmla="*/ 64736 w 1944438"/>
                <a:gd name="connsiteY4" fmla="*/ 1084923 h 1094553"/>
                <a:gd name="connsiteX5" fmla="*/ 0 w 1944438"/>
                <a:gd name="connsiteY5" fmla="*/ 1048285 h 10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4438" h="1094553">
                  <a:moveTo>
                    <a:pt x="1904349" y="0"/>
                  </a:moveTo>
                  <a:lnTo>
                    <a:pt x="1929072" y="12113"/>
                  </a:lnTo>
                  <a:cubicBezTo>
                    <a:pt x="1948830" y="21744"/>
                    <a:pt x="1949724" y="49545"/>
                    <a:pt x="1930660" y="60467"/>
                  </a:cubicBezTo>
                  <a:lnTo>
                    <a:pt x="137812" y="1084824"/>
                  </a:lnTo>
                  <a:cubicBezTo>
                    <a:pt x="115175" y="1097731"/>
                    <a:pt x="87374" y="1097830"/>
                    <a:pt x="64736" y="1084923"/>
                  </a:cubicBezTo>
                  <a:lnTo>
                    <a:pt x="0" y="1048285"/>
                  </a:lnTo>
                </a:path>
              </a:pathLst>
            </a:custGeom>
            <a:noFill/>
            <a:ln w="82550" cap="flat">
              <a:solidFill>
                <a:srgbClr val="006EE7">
                  <a:alpha val="28000"/>
                </a:srgb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17" name="자유형: 도형 451">
              <a:extLst>
                <a:ext uri="{FF2B5EF4-FFF2-40B4-BE49-F238E27FC236}">
                  <a16:creationId xmlns:a16="http://schemas.microsoft.com/office/drawing/2014/main" xmlns="" id="{4C653CB1-438D-D27C-5F10-9B0A011EC578}"/>
                </a:ext>
              </a:extLst>
            </p:cNvPr>
            <p:cNvSpPr/>
            <p:nvPr/>
          </p:nvSpPr>
          <p:spPr>
            <a:xfrm>
              <a:off x="8666910" y="3348211"/>
              <a:ext cx="1944438" cy="1094553"/>
            </a:xfrm>
            <a:custGeom>
              <a:avLst/>
              <a:gdLst>
                <a:gd name="connsiteX0" fmla="*/ 1904349 w 1944438"/>
                <a:gd name="connsiteY0" fmla="*/ 0 h 1094553"/>
                <a:gd name="connsiteX1" fmla="*/ 1929072 w 1944438"/>
                <a:gd name="connsiteY1" fmla="*/ 12113 h 1094553"/>
                <a:gd name="connsiteX2" fmla="*/ 1930660 w 1944438"/>
                <a:gd name="connsiteY2" fmla="*/ 60467 h 1094553"/>
                <a:gd name="connsiteX3" fmla="*/ 137812 w 1944438"/>
                <a:gd name="connsiteY3" fmla="*/ 1084824 h 1094553"/>
                <a:gd name="connsiteX4" fmla="*/ 64736 w 1944438"/>
                <a:gd name="connsiteY4" fmla="*/ 1084923 h 1094553"/>
                <a:gd name="connsiteX5" fmla="*/ 0 w 1944438"/>
                <a:gd name="connsiteY5" fmla="*/ 1048285 h 10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4438" h="1094553">
                  <a:moveTo>
                    <a:pt x="1904349" y="0"/>
                  </a:moveTo>
                  <a:lnTo>
                    <a:pt x="1929072" y="12113"/>
                  </a:lnTo>
                  <a:cubicBezTo>
                    <a:pt x="1948830" y="21744"/>
                    <a:pt x="1949724" y="49545"/>
                    <a:pt x="1930660" y="60467"/>
                  </a:cubicBezTo>
                  <a:lnTo>
                    <a:pt x="137812" y="1084824"/>
                  </a:lnTo>
                  <a:cubicBezTo>
                    <a:pt x="115175" y="1097731"/>
                    <a:pt x="87374" y="1097830"/>
                    <a:pt x="64736" y="1084923"/>
                  </a:cubicBezTo>
                  <a:lnTo>
                    <a:pt x="0" y="1048285"/>
                  </a:lnTo>
                </a:path>
              </a:pathLst>
            </a:custGeom>
            <a:noFill/>
            <a:ln w="15875" cap="flat">
              <a:solidFill>
                <a:srgbClr val="006EE7"/>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grpSp>
      <p:sp>
        <p:nvSpPr>
          <p:cNvPr id="118" name="사각형: 둥근 모서리 5">
            <a:extLst>
              <a:ext uri="{FF2B5EF4-FFF2-40B4-BE49-F238E27FC236}">
                <a16:creationId xmlns:a16="http://schemas.microsoft.com/office/drawing/2014/main" xmlns="" id="{BBEB188A-B27E-A0A8-36B7-5752FBD11DA7}"/>
              </a:ext>
            </a:extLst>
          </p:cNvPr>
          <p:cNvSpPr/>
          <p:nvPr/>
        </p:nvSpPr>
        <p:spPr>
          <a:xfrm>
            <a:off x="6629468" y="5763406"/>
            <a:ext cx="770039" cy="226722"/>
          </a:xfrm>
          <a:prstGeom prst="roundRect">
            <a:avLst>
              <a:gd name="adj" fmla="val 50000"/>
            </a:avLst>
          </a:prstGeom>
          <a:solidFill>
            <a:srgbClr val="E7605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Courier company A</a:t>
            </a:r>
            <a:endParaRPr lang="ko-KR" altLang="en-US" sz="1000" b="1"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119" name="사각형: 둥근 모서리 7">
            <a:extLst>
              <a:ext uri="{FF2B5EF4-FFF2-40B4-BE49-F238E27FC236}">
                <a16:creationId xmlns:a16="http://schemas.microsoft.com/office/drawing/2014/main" xmlns="" id="{F7F3DC31-5F3B-C983-FD91-AD630E534361}"/>
              </a:ext>
            </a:extLst>
          </p:cNvPr>
          <p:cNvSpPr/>
          <p:nvPr/>
        </p:nvSpPr>
        <p:spPr>
          <a:xfrm>
            <a:off x="6552302" y="2522367"/>
            <a:ext cx="770039" cy="226722"/>
          </a:xfrm>
          <a:prstGeom prst="roundRect">
            <a:avLst>
              <a:gd name="adj" fmla="val 50000"/>
            </a:avLst>
          </a:prstGeom>
          <a:solidFill>
            <a:srgbClr val="E58E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Courier company C</a:t>
            </a:r>
            <a:endParaRPr lang="ko-KR" altLang="en-US" sz="1050" b="1"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120" name="사각형: 둥근 모서리 9">
            <a:extLst>
              <a:ext uri="{FF2B5EF4-FFF2-40B4-BE49-F238E27FC236}">
                <a16:creationId xmlns:a16="http://schemas.microsoft.com/office/drawing/2014/main" xmlns="" id="{01AF890D-5375-F054-987D-2D1957CB73E6}"/>
              </a:ext>
            </a:extLst>
          </p:cNvPr>
          <p:cNvSpPr/>
          <p:nvPr/>
        </p:nvSpPr>
        <p:spPr>
          <a:xfrm>
            <a:off x="10601821" y="5054193"/>
            <a:ext cx="770039" cy="226722"/>
          </a:xfrm>
          <a:prstGeom prst="roundRect">
            <a:avLst>
              <a:gd name="adj" fmla="val 50000"/>
            </a:avLst>
          </a:prstGeom>
          <a:solidFill>
            <a:srgbClr val="3CB38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Courier company B</a:t>
            </a:r>
            <a:endParaRPr lang="ko-KR" altLang="en-US" sz="1050" b="1"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cxnSp>
        <p:nvCxnSpPr>
          <p:cNvPr id="121" name="직선 연결선 120">
            <a:extLst>
              <a:ext uri="{FF2B5EF4-FFF2-40B4-BE49-F238E27FC236}">
                <a16:creationId xmlns:a16="http://schemas.microsoft.com/office/drawing/2014/main" xmlns="" id="{765F5272-CDC6-37F1-B91B-13478AD224E8}"/>
              </a:ext>
            </a:extLst>
          </p:cNvPr>
          <p:cNvCxnSpPr>
            <a:cxnSpLocks/>
          </p:cNvCxnSpPr>
          <p:nvPr/>
        </p:nvCxnSpPr>
        <p:spPr>
          <a:xfrm flipV="1">
            <a:off x="9563100" y="4057650"/>
            <a:ext cx="0" cy="1423348"/>
          </a:xfrm>
          <a:prstGeom prst="line">
            <a:avLst/>
          </a:prstGeom>
          <a:ln w="12700">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122" name="자유형: 도형 128">
            <a:extLst>
              <a:ext uri="{FF2B5EF4-FFF2-40B4-BE49-F238E27FC236}">
                <a16:creationId xmlns:a16="http://schemas.microsoft.com/office/drawing/2014/main" xmlns="" id="{B72737C4-D53F-62F1-7E2C-35A6D935E172}"/>
              </a:ext>
            </a:extLst>
          </p:cNvPr>
          <p:cNvSpPr/>
          <p:nvPr/>
        </p:nvSpPr>
        <p:spPr>
          <a:xfrm>
            <a:off x="1321112" y="4495745"/>
            <a:ext cx="1406037" cy="898207"/>
          </a:xfrm>
          <a:custGeom>
            <a:avLst/>
            <a:gdLst>
              <a:gd name="connsiteX0" fmla="*/ 1329690 w 1406037"/>
              <a:gd name="connsiteY0" fmla="*/ 0 h 898207"/>
              <a:gd name="connsiteX1" fmla="*/ 1391031 w 1406037"/>
              <a:gd name="connsiteY1" fmla="*/ 39243 h 898207"/>
              <a:gd name="connsiteX2" fmla="*/ 1389221 w 1406037"/>
              <a:gd name="connsiteY2" fmla="*/ 95060 h 898207"/>
              <a:gd name="connsiteX3" fmla="*/ 604457 w 1406037"/>
              <a:gd name="connsiteY3" fmla="*/ 534829 h 898207"/>
              <a:gd name="connsiteX4" fmla="*/ 583883 w 1406037"/>
              <a:gd name="connsiteY4" fmla="*/ 571976 h 898207"/>
              <a:gd name="connsiteX5" fmla="*/ 587121 w 1406037"/>
              <a:gd name="connsiteY5" fmla="*/ 628745 h 898207"/>
              <a:gd name="connsiteX6" fmla="*/ 554069 w 1406037"/>
              <a:gd name="connsiteY6" fmla="*/ 689134 h 898207"/>
              <a:gd name="connsiteX7" fmla="*/ 243840 w 1406037"/>
              <a:gd name="connsiteY7" fmla="*/ 863060 h 898207"/>
              <a:gd name="connsiteX8" fmla="*/ 208502 w 1406037"/>
              <a:gd name="connsiteY8" fmla="*/ 834866 h 898207"/>
              <a:gd name="connsiteX9" fmla="*/ 208502 w 1406037"/>
              <a:gd name="connsiteY9" fmla="*/ 844391 h 898207"/>
              <a:gd name="connsiteX10" fmla="*/ 146495 w 1406037"/>
              <a:gd name="connsiteY10" fmla="*/ 812387 h 898207"/>
              <a:gd name="connsiteX11" fmla="*/ 0 w 1406037"/>
              <a:gd name="connsiteY11" fmla="*/ 898208 h 89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06037" h="898207">
                <a:moveTo>
                  <a:pt x="1329690" y="0"/>
                </a:moveTo>
                <a:lnTo>
                  <a:pt x="1391031" y="39243"/>
                </a:lnTo>
                <a:cubicBezTo>
                  <a:pt x="1411796" y="52483"/>
                  <a:pt x="1410843" y="83153"/>
                  <a:pt x="1389221" y="95060"/>
                </a:cubicBezTo>
                <a:lnTo>
                  <a:pt x="604457" y="534829"/>
                </a:lnTo>
                <a:cubicBezTo>
                  <a:pt x="591026" y="542258"/>
                  <a:pt x="583025" y="556641"/>
                  <a:pt x="583883" y="571976"/>
                </a:cubicBezTo>
                <a:lnTo>
                  <a:pt x="587121" y="628745"/>
                </a:lnTo>
                <a:cubicBezTo>
                  <a:pt x="588550" y="653510"/>
                  <a:pt x="575691" y="676942"/>
                  <a:pt x="554069" y="689134"/>
                </a:cubicBezTo>
                <a:lnTo>
                  <a:pt x="243840" y="863060"/>
                </a:lnTo>
                <a:cubicBezTo>
                  <a:pt x="228791" y="871538"/>
                  <a:pt x="210026" y="852011"/>
                  <a:pt x="208502" y="834866"/>
                </a:cubicBezTo>
                <a:lnTo>
                  <a:pt x="208502" y="844391"/>
                </a:lnTo>
                <a:cubicBezTo>
                  <a:pt x="205835" y="814197"/>
                  <a:pt x="172688" y="797052"/>
                  <a:pt x="146495" y="812387"/>
                </a:cubicBezTo>
                <a:lnTo>
                  <a:pt x="0" y="898208"/>
                </a:lnTo>
              </a:path>
            </a:pathLst>
          </a:custGeom>
          <a:ln w="22225" cap="flat">
            <a:solidFill>
              <a:srgbClr val="E76052"/>
            </a:solidFill>
            <a:prstDash val="solid"/>
            <a:miter/>
          </a:ln>
        </p:spPr>
        <p:txBody>
          <a:bodyPr rtlCol="0" anchor="ctr"/>
          <a:lstStyle/>
          <a:p>
            <a:endParaRPr lang="ko-KR" altLang="en-US"/>
          </a:p>
        </p:txBody>
      </p:sp>
      <p:sp>
        <p:nvSpPr>
          <p:cNvPr id="123" name="자유형: 도형 134">
            <a:extLst>
              <a:ext uri="{FF2B5EF4-FFF2-40B4-BE49-F238E27FC236}">
                <a16:creationId xmlns:a16="http://schemas.microsoft.com/office/drawing/2014/main" xmlns="" id="{03784F8E-FAE5-B833-5812-26A9F08234EB}"/>
              </a:ext>
            </a:extLst>
          </p:cNvPr>
          <p:cNvSpPr/>
          <p:nvPr/>
        </p:nvSpPr>
        <p:spPr>
          <a:xfrm>
            <a:off x="1177761" y="3456472"/>
            <a:ext cx="1512227" cy="1284174"/>
          </a:xfrm>
          <a:custGeom>
            <a:avLst/>
            <a:gdLst>
              <a:gd name="connsiteX0" fmla="*/ 0 w 1512227"/>
              <a:gd name="connsiteY0" fmla="*/ 0 h 1284174"/>
              <a:gd name="connsiteX1" fmla="*/ 156401 w 1512227"/>
              <a:gd name="connsiteY1" fmla="*/ 99155 h 1284174"/>
              <a:gd name="connsiteX2" fmla="*/ 185261 w 1512227"/>
              <a:gd name="connsiteY2" fmla="*/ 150019 h 1284174"/>
              <a:gd name="connsiteX3" fmla="*/ 186214 w 1512227"/>
              <a:gd name="connsiteY3" fmla="*/ 188690 h 1284174"/>
              <a:gd name="connsiteX4" fmla="*/ 206978 w 1512227"/>
              <a:gd name="connsiteY4" fmla="*/ 223361 h 1284174"/>
              <a:gd name="connsiteX5" fmla="*/ 738854 w 1512227"/>
              <a:gd name="connsiteY5" fmla="*/ 532067 h 1284174"/>
              <a:gd name="connsiteX6" fmla="*/ 739140 w 1512227"/>
              <a:gd name="connsiteY6" fmla="*/ 586359 h 1284174"/>
              <a:gd name="connsiteX7" fmla="*/ 232410 w 1512227"/>
              <a:gd name="connsiteY7" fmla="*/ 886492 h 1284174"/>
              <a:gd name="connsiteX8" fmla="*/ 232791 w 1512227"/>
              <a:gd name="connsiteY8" fmla="*/ 953167 h 1284174"/>
              <a:gd name="connsiteX9" fmla="*/ 455009 w 1512227"/>
              <a:gd name="connsiteY9" fmla="*/ 1081183 h 1284174"/>
              <a:gd name="connsiteX10" fmla="*/ 511207 w 1512227"/>
              <a:gd name="connsiteY10" fmla="*/ 1048703 h 1284174"/>
              <a:gd name="connsiteX11" fmla="*/ 511207 w 1512227"/>
              <a:gd name="connsiteY11" fmla="*/ 969264 h 1284174"/>
              <a:gd name="connsiteX12" fmla="*/ 577310 w 1512227"/>
              <a:gd name="connsiteY12" fmla="*/ 931640 h 1284174"/>
              <a:gd name="connsiteX13" fmla="*/ 1151192 w 1512227"/>
              <a:gd name="connsiteY13" fmla="*/ 1273493 h 1284174"/>
              <a:gd name="connsiteX14" fmla="*/ 1227773 w 1512227"/>
              <a:gd name="connsiteY14" fmla="*/ 1274064 h 1284174"/>
              <a:gd name="connsiteX15" fmla="*/ 1506284 w 1512227"/>
              <a:gd name="connsiteY15" fmla="*/ 1113854 h 1284174"/>
              <a:gd name="connsiteX16" fmla="*/ 1506665 w 1512227"/>
              <a:gd name="connsiteY16" fmla="*/ 1093470 h 1284174"/>
              <a:gd name="connsiteX17" fmla="*/ 1453134 w 1512227"/>
              <a:gd name="connsiteY17" fmla="*/ 1059656 h 128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2227" h="1284174">
                <a:moveTo>
                  <a:pt x="0" y="0"/>
                </a:moveTo>
                <a:lnTo>
                  <a:pt x="156401" y="99155"/>
                </a:lnTo>
                <a:cubicBezTo>
                  <a:pt x="173927" y="110204"/>
                  <a:pt x="184690" y="129350"/>
                  <a:pt x="185261" y="150019"/>
                </a:cubicBezTo>
                <a:lnTo>
                  <a:pt x="186214" y="188690"/>
                </a:lnTo>
                <a:cubicBezTo>
                  <a:pt x="186595" y="203073"/>
                  <a:pt x="194501" y="216218"/>
                  <a:pt x="206978" y="223361"/>
                </a:cubicBezTo>
                <a:lnTo>
                  <a:pt x="738854" y="532067"/>
                </a:lnTo>
                <a:cubicBezTo>
                  <a:pt x="759619" y="544163"/>
                  <a:pt x="759809" y="574072"/>
                  <a:pt x="739140" y="586359"/>
                </a:cubicBezTo>
                <a:lnTo>
                  <a:pt x="232410" y="886492"/>
                </a:lnTo>
                <a:cubicBezTo>
                  <a:pt x="206978" y="901541"/>
                  <a:pt x="207264" y="938403"/>
                  <a:pt x="232791" y="953167"/>
                </a:cubicBezTo>
                <a:lnTo>
                  <a:pt x="455009" y="1081183"/>
                </a:lnTo>
                <a:cubicBezTo>
                  <a:pt x="479965" y="1095566"/>
                  <a:pt x="511207" y="1077563"/>
                  <a:pt x="511207" y="1048703"/>
                </a:cubicBezTo>
                <a:lnTo>
                  <a:pt x="511207" y="969264"/>
                </a:lnTo>
                <a:cubicBezTo>
                  <a:pt x="511207" y="935355"/>
                  <a:pt x="548164" y="914305"/>
                  <a:pt x="577310" y="931640"/>
                </a:cubicBezTo>
                <a:lnTo>
                  <a:pt x="1151192" y="1273493"/>
                </a:lnTo>
                <a:cubicBezTo>
                  <a:pt x="1174718" y="1287494"/>
                  <a:pt x="1203960" y="1287780"/>
                  <a:pt x="1227773" y="1274064"/>
                </a:cubicBezTo>
                <a:lnTo>
                  <a:pt x="1506284" y="1113854"/>
                </a:lnTo>
                <a:cubicBezTo>
                  <a:pt x="1513999" y="1109377"/>
                  <a:pt x="1514285" y="1098233"/>
                  <a:pt x="1506665" y="1093470"/>
                </a:cubicBezTo>
                <a:lnTo>
                  <a:pt x="1453134" y="1059656"/>
                </a:lnTo>
              </a:path>
            </a:pathLst>
          </a:custGeom>
          <a:noFill/>
          <a:ln w="22225" cap="flat">
            <a:solidFill>
              <a:srgbClr val="E58E00"/>
            </a:solidFill>
            <a:prstDash val="solid"/>
            <a:miter/>
          </a:ln>
        </p:spPr>
        <p:txBody>
          <a:bodyPr rtlCol="0" anchor="ctr"/>
          <a:lstStyle/>
          <a:p>
            <a:endParaRPr lang="ko-KR" altLang="en-US"/>
          </a:p>
        </p:txBody>
      </p:sp>
      <p:sp>
        <p:nvSpPr>
          <p:cNvPr id="124" name="자유형: 도형 135">
            <a:extLst>
              <a:ext uri="{FF2B5EF4-FFF2-40B4-BE49-F238E27FC236}">
                <a16:creationId xmlns:a16="http://schemas.microsoft.com/office/drawing/2014/main" xmlns="" id="{4569CE1C-CE20-B8C9-5E76-3C887FA957BC}"/>
              </a:ext>
            </a:extLst>
          </p:cNvPr>
          <p:cNvSpPr/>
          <p:nvPr/>
        </p:nvSpPr>
        <p:spPr>
          <a:xfrm>
            <a:off x="2679377" y="4100871"/>
            <a:ext cx="1809750" cy="624331"/>
          </a:xfrm>
          <a:custGeom>
            <a:avLst/>
            <a:gdLst>
              <a:gd name="connsiteX0" fmla="*/ 1809750 w 1809750"/>
              <a:gd name="connsiteY0" fmla="*/ 624331 h 624331"/>
              <a:gd name="connsiteX1" fmla="*/ 1610106 w 1809750"/>
              <a:gd name="connsiteY1" fmla="*/ 513270 h 624331"/>
              <a:gd name="connsiteX2" fmla="*/ 1586008 w 1809750"/>
              <a:gd name="connsiteY2" fmla="*/ 472217 h 624331"/>
              <a:gd name="connsiteX3" fmla="*/ 1586008 w 1809750"/>
              <a:gd name="connsiteY3" fmla="*/ 429640 h 624331"/>
              <a:gd name="connsiteX4" fmla="*/ 1547622 w 1809750"/>
              <a:gd name="connsiteY4" fmla="*/ 362298 h 624331"/>
              <a:gd name="connsiteX5" fmla="*/ 967454 w 1809750"/>
              <a:gd name="connsiteY5" fmla="*/ 18160 h 624331"/>
              <a:gd name="connsiteX6" fmla="*/ 836581 w 1809750"/>
              <a:gd name="connsiteY6" fmla="*/ 17208 h 624331"/>
              <a:gd name="connsiteX7" fmla="*/ 112204 w 1809750"/>
              <a:gd name="connsiteY7" fmla="*/ 433450 h 624331"/>
              <a:gd name="connsiteX8" fmla="*/ 71819 w 1809750"/>
              <a:gd name="connsiteY8" fmla="*/ 432498 h 624331"/>
              <a:gd name="connsiteX9" fmla="*/ 0 w 1809750"/>
              <a:gd name="connsiteY9" fmla="*/ 386587 h 62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0" h="624331">
                <a:moveTo>
                  <a:pt x="1809750" y="624331"/>
                </a:moveTo>
                <a:lnTo>
                  <a:pt x="1610106" y="513270"/>
                </a:lnTo>
                <a:cubicBezTo>
                  <a:pt x="1595247" y="504983"/>
                  <a:pt x="1586008" y="489267"/>
                  <a:pt x="1586008" y="472217"/>
                </a:cubicBezTo>
                <a:lnTo>
                  <a:pt x="1586008" y="429640"/>
                </a:lnTo>
                <a:cubicBezTo>
                  <a:pt x="1586008" y="402018"/>
                  <a:pt x="1571435" y="376395"/>
                  <a:pt x="1547622" y="362298"/>
                </a:cubicBezTo>
                <a:lnTo>
                  <a:pt x="967454" y="18160"/>
                </a:lnTo>
                <a:cubicBezTo>
                  <a:pt x="927163" y="-5748"/>
                  <a:pt x="877157" y="-6033"/>
                  <a:pt x="836581" y="17208"/>
                </a:cubicBezTo>
                <a:lnTo>
                  <a:pt x="112204" y="433450"/>
                </a:lnTo>
                <a:cubicBezTo>
                  <a:pt x="99632" y="440689"/>
                  <a:pt x="84011" y="440308"/>
                  <a:pt x="71819" y="432498"/>
                </a:cubicBezTo>
                <a:lnTo>
                  <a:pt x="0" y="386587"/>
                </a:lnTo>
              </a:path>
            </a:pathLst>
          </a:custGeom>
          <a:noFill/>
          <a:ln w="22225" cap="flat">
            <a:solidFill>
              <a:srgbClr val="3EB68C"/>
            </a:solidFill>
            <a:prstDash val="solid"/>
            <a:miter/>
          </a:ln>
        </p:spPr>
        <p:txBody>
          <a:bodyPr rtlCol="0" anchor="ctr"/>
          <a:lstStyle/>
          <a:p>
            <a:endParaRPr lang="ko-KR" altLang="en-US"/>
          </a:p>
        </p:txBody>
      </p:sp>
      <p:pic>
        <p:nvPicPr>
          <p:cNvPr id="126" name="그래픽 160">
            <a:extLst>
              <a:ext uri="{FF2B5EF4-FFF2-40B4-BE49-F238E27FC236}">
                <a16:creationId xmlns:a16="http://schemas.microsoft.com/office/drawing/2014/main" xmlns="" id="{7C8117C1-39C2-FA3A-644E-E095C50A18F0}"/>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3627206" y="4054311"/>
            <a:ext cx="288000" cy="231070"/>
          </a:xfrm>
          <a:prstGeom prst="rect">
            <a:avLst/>
          </a:prstGeom>
          <a:effectLst>
            <a:outerShdw blurRad="38100" dist="12700" dir="5400000" algn="t" rotWithShape="0">
              <a:prstClr val="black">
                <a:alpha val="66000"/>
              </a:prstClr>
            </a:outerShdw>
          </a:effectLst>
        </p:spPr>
      </p:pic>
      <p:pic>
        <p:nvPicPr>
          <p:cNvPr id="127" name="그래픽 171">
            <a:extLst>
              <a:ext uri="{FF2B5EF4-FFF2-40B4-BE49-F238E27FC236}">
                <a16:creationId xmlns:a16="http://schemas.microsoft.com/office/drawing/2014/main" xmlns="" id="{EE37958B-D2DE-12A1-A0E5-7EBF69E561F4}"/>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3089970" y="4101313"/>
            <a:ext cx="288000" cy="267429"/>
          </a:xfrm>
          <a:prstGeom prst="rect">
            <a:avLst/>
          </a:prstGeom>
          <a:effectLst>
            <a:outerShdw blurRad="38100" dist="12700" dir="5400000" algn="t" rotWithShape="0">
              <a:prstClr val="black">
                <a:alpha val="66000"/>
              </a:prstClr>
            </a:outerShdw>
          </a:effectLst>
        </p:spPr>
      </p:pic>
      <p:pic>
        <p:nvPicPr>
          <p:cNvPr id="128" name="그래픽 173">
            <a:extLst>
              <a:ext uri="{FF2B5EF4-FFF2-40B4-BE49-F238E27FC236}">
                <a16:creationId xmlns:a16="http://schemas.microsoft.com/office/drawing/2014/main" xmlns="" id="{14544251-5194-A8B1-0ED9-930FE948BA83}"/>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1999441" y="4777008"/>
            <a:ext cx="288000" cy="231070"/>
          </a:xfrm>
          <a:prstGeom prst="rect">
            <a:avLst/>
          </a:prstGeom>
          <a:effectLst>
            <a:outerShdw blurRad="38100" dist="12700" dir="5400000" algn="t" rotWithShape="0">
              <a:prstClr val="black">
                <a:alpha val="66000"/>
              </a:prstClr>
            </a:outerShdw>
          </a:effectLst>
        </p:spPr>
      </p:pic>
      <p:pic>
        <p:nvPicPr>
          <p:cNvPr id="129" name="그래픽 174">
            <a:extLst>
              <a:ext uri="{FF2B5EF4-FFF2-40B4-BE49-F238E27FC236}">
                <a16:creationId xmlns:a16="http://schemas.microsoft.com/office/drawing/2014/main" xmlns="" id="{304D1454-F0F2-410D-B9FE-CD0ADCBF369D}"/>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3966684" y="4253827"/>
            <a:ext cx="288000" cy="231070"/>
          </a:xfrm>
          <a:prstGeom prst="rect">
            <a:avLst/>
          </a:prstGeom>
          <a:effectLst>
            <a:outerShdw blurRad="38100" dist="12700" dir="5400000" algn="t" rotWithShape="0">
              <a:prstClr val="black">
                <a:alpha val="66000"/>
              </a:prstClr>
            </a:outerShdw>
          </a:effectLst>
        </p:spPr>
      </p:pic>
      <p:pic>
        <p:nvPicPr>
          <p:cNvPr id="149" name="그래픽 175">
            <a:extLst>
              <a:ext uri="{FF2B5EF4-FFF2-40B4-BE49-F238E27FC236}">
                <a16:creationId xmlns:a16="http://schemas.microsoft.com/office/drawing/2014/main" xmlns="" id="{B5F74DA5-E52D-C01C-1204-3CBBBAFDA8C3}"/>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2813956" y="4269866"/>
            <a:ext cx="288000" cy="267429"/>
          </a:xfrm>
          <a:prstGeom prst="rect">
            <a:avLst/>
          </a:prstGeom>
          <a:effectLst>
            <a:outerShdw blurRad="38100" dist="12700" dir="5400000" algn="t" rotWithShape="0">
              <a:prstClr val="black">
                <a:alpha val="66000"/>
              </a:prstClr>
            </a:outerShdw>
          </a:effectLst>
        </p:spPr>
      </p:pic>
      <p:pic>
        <p:nvPicPr>
          <p:cNvPr id="150" name="그래픽 177">
            <a:extLst>
              <a:ext uri="{FF2B5EF4-FFF2-40B4-BE49-F238E27FC236}">
                <a16:creationId xmlns:a16="http://schemas.microsoft.com/office/drawing/2014/main" xmlns="" id="{C41CC480-7B84-E4C4-9C68-8FDD3CF063BD}"/>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flipH="1">
            <a:off x="1488323" y="3657119"/>
            <a:ext cx="288000" cy="267429"/>
          </a:xfrm>
          <a:prstGeom prst="rect">
            <a:avLst/>
          </a:prstGeom>
          <a:effectLst>
            <a:outerShdw blurRad="38100" dist="12700" dir="5400000" algn="t" rotWithShape="0">
              <a:prstClr val="black">
                <a:alpha val="66000"/>
              </a:prstClr>
            </a:outerShdw>
          </a:effectLst>
        </p:spPr>
      </p:pic>
      <p:pic>
        <p:nvPicPr>
          <p:cNvPr id="152" name="그래픽 178">
            <a:extLst>
              <a:ext uri="{FF2B5EF4-FFF2-40B4-BE49-F238E27FC236}">
                <a16:creationId xmlns:a16="http://schemas.microsoft.com/office/drawing/2014/main" xmlns="" id="{B1B71989-7E4A-9146-E7E1-0DB0412AF69B}"/>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2411227" y="4517422"/>
            <a:ext cx="288000" cy="231070"/>
          </a:xfrm>
          <a:prstGeom prst="rect">
            <a:avLst/>
          </a:prstGeom>
          <a:effectLst>
            <a:outerShdw blurRad="38100" dist="12700" dir="5400000" algn="t" rotWithShape="0">
              <a:prstClr val="black">
                <a:alpha val="66000"/>
              </a:prstClr>
            </a:outerShdw>
          </a:effectLst>
        </p:spPr>
      </p:pic>
      <p:sp>
        <p:nvSpPr>
          <p:cNvPr id="155" name="직사각형 154">
            <a:extLst>
              <a:ext uri="{FF2B5EF4-FFF2-40B4-BE49-F238E27FC236}">
                <a16:creationId xmlns:a16="http://schemas.microsoft.com/office/drawing/2014/main" xmlns="" id="{F4B979FA-142E-E5AC-F0E0-4A9FA5FB9A47}"/>
              </a:ext>
            </a:extLst>
          </p:cNvPr>
          <p:cNvSpPr/>
          <p:nvPr/>
        </p:nvSpPr>
        <p:spPr>
          <a:xfrm>
            <a:off x="2702732" y="2259811"/>
            <a:ext cx="2896882" cy="61555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scene3d>
              <a:camera prst="orthographicFront"/>
              <a:lightRig rig="threePt" dir="t"/>
            </a:scene3d>
            <a:sp3d contourW="50800">
              <a:bevelT w="1270"/>
              <a:bevelB w="1270"/>
              <a:contourClr>
                <a:schemeClr val="bg1"/>
              </a:contourClr>
            </a:sp3d>
          </a:bodyPr>
          <a:lstStyle/>
          <a:p>
            <a:pPr algn="ctr"/>
            <a:r>
              <a:rPr lang="en-US" altLang="ko-KR" sz="2000" spc="-70" dirty="0">
                <a:ln>
                  <a:solidFill>
                    <a:schemeClr val="accent1">
                      <a:alpha val="0"/>
                    </a:schemeClr>
                  </a:solidFill>
                </a:ln>
                <a:solidFill>
                  <a:schemeClr val="tx2"/>
                </a:solidFill>
                <a:latin typeface="에스코어 드림 6 Bold" panose="020B0703030302020204" pitchFamily="34" charset="-127"/>
                <a:ea typeface="에스코어 드림 6 Bold" panose="020B0703030302020204" pitchFamily="34" charset="-127"/>
              </a:rPr>
              <a:t>Delivery traffic congestion </a:t>
            </a:r>
          </a:p>
          <a:p>
            <a:pPr algn="ctr"/>
            <a:r>
              <a:rPr lang="en-US" altLang="ko-KR" sz="2000" spc="-70" dirty="0">
                <a:ln>
                  <a:solidFill>
                    <a:schemeClr val="accent1">
                      <a:alpha val="0"/>
                    </a:schemeClr>
                  </a:solidFill>
                </a:ln>
                <a:solidFill>
                  <a:schemeClr val="tx2"/>
                </a:solidFill>
                <a:latin typeface="에스코어 드림 6 Bold" panose="020B0703030302020204" pitchFamily="34" charset="-127"/>
                <a:ea typeface="에스코어 드림 6 Bold" panose="020B0703030302020204" pitchFamily="34" charset="-127"/>
              </a:rPr>
              <a:t>by courier company</a:t>
            </a:r>
          </a:p>
        </p:txBody>
      </p:sp>
      <p:pic>
        <p:nvPicPr>
          <p:cNvPr id="156" name="그래픽 171">
            <a:extLst>
              <a:ext uri="{FF2B5EF4-FFF2-40B4-BE49-F238E27FC236}">
                <a16:creationId xmlns:a16="http://schemas.microsoft.com/office/drawing/2014/main" xmlns="" id="{EE37958B-D2DE-12A1-A0E5-7EBF69E561F4}"/>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3599726" y="3792015"/>
            <a:ext cx="288000" cy="267429"/>
          </a:xfrm>
          <a:prstGeom prst="rect">
            <a:avLst/>
          </a:prstGeom>
          <a:effectLst>
            <a:outerShdw blurRad="38100" dist="12700" dir="5400000" algn="t" rotWithShape="0">
              <a:prstClr val="black">
                <a:alpha val="66000"/>
              </a:prstClr>
            </a:outerShdw>
          </a:effectLst>
        </p:spPr>
      </p:pic>
      <p:pic>
        <p:nvPicPr>
          <p:cNvPr id="157" name="그래픽 171">
            <a:extLst>
              <a:ext uri="{FF2B5EF4-FFF2-40B4-BE49-F238E27FC236}">
                <a16:creationId xmlns:a16="http://schemas.microsoft.com/office/drawing/2014/main" xmlns="" id="{EE37958B-D2DE-12A1-A0E5-7EBF69E561F4}"/>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3949548" y="3586070"/>
            <a:ext cx="288000" cy="267429"/>
          </a:xfrm>
          <a:prstGeom prst="rect">
            <a:avLst/>
          </a:prstGeom>
          <a:effectLst>
            <a:outerShdw blurRad="38100" dist="12700" dir="5400000" algn="t" rotWithShape="0">
              <a:prstClr val="black">
                <a:alpha val="66000"/>
              </a:prstClr>
            </a:outerShdw>
          </a:effectLst>
        </p:spPr>
      </p:pic>
      <p:pic>
        <p:nvPicPr>
          <p:cNvPr id="158" name="그래픽 160">
            <a:extLst>
              <a:ext uri="{FF2B5EF4-FFF2-40B4-BE49-F238E27FC236}">
                <a16:creationId xmlns:a16="http://schemas.microsoft.com/office/drawing/2014/main" xmlns="" id="{7C8117C1-39C2-FA3A-644E-E095C50A18F0}"/>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3616583" y="3383395"/>
            <a:ext cx="288000" cy="231070"/>
          </a:xfrm>
          <a:prstGeom prst="rect">
            <a:avLst/>
          </a:prstGeom>
          <a:effectLst>
            <a:outerShdw blurRad="38100" dist="12700" dir="5400000" algn="t" rotWithShape="0">
              <a:prstClr val="black">
                <a:alpha val="66000"/>
              </a:prstClr>
            </a:outerShdw>
          </a:effectLst>
        </p:spPr>
      </p:pic>
      <p:pic>
        <p:nvPicPr>
          <p:cNvPr id="159" name="그래픽 178">
            <a:extLst>
              <a:ext uri="{FF2B5EF4-FFF2-40B4-BE49-F238E27FC236}">
                <a16:creationId xmlns:a16="http://schemas.microsoft.com/office/drawing/2014/main" xmlns="" id="{B1B71989-7E4A-9146-E7E1-0DB0412AF69B}"/>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4336474" y="3383395"/>
            <a:ext cx="288000" cy="231070"/>
          </a:xfrm>
          <a:prstGeom prst="rect">
            <a:avLst/>
          </a:prstGeom>
          <a:effectLst>
            <a:outerShdw blurRad="38100" dist="12700" dir="5400000" algn="t" rotWithShape="0">
              <a:prstClr val="black">
                <a:alpha val="66000"/>
              </a:prstClr>
            </a:outerShdw>
          </a:effectLst>
        </p:spPr>
      </p:pic>
      <p:pic>
        <p:nvPicPr>
          <p:cNvPr id="160" name="그림 159">
            <a:extLst>
              <a:ext uri="{FF2B5EF4-FFF2-40B4-BE49-F238E27FC236}">
                <a16:creationId xmlns:a16="http://schemas.microsoft.com/office/drawing/2014/main" xmlns="" id="{5A454977-8F62-E5DB-898E-6116899DBDC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351612" y="3830040"/>
            <a:ext cx="312615" cy="305107"/>
          </a:xfrm>
          <a:prstGeom prst="rect">
            <a:avLst/>
          </a:prstGeom>
        </p:spPr>
      </p:pic>
      <p:sp>
        <p:nvSpPr>
          <p:cNvPr id="161" name="자유형: 도형 451">
            <a:extLst>
              <a:ext uri="{FF2B5EF4-FFF2-40B4-BE49-F238E27FC236}">
                <a16:creationId xmlns:a16="http://schemas.microsoft.com/office/drawing/2014/main" xmlns="" id="{4C653CB1-438D-D27C-5F10-9B0A011EC578}"/>
              </a:ext>
            </a:extLst>
          </p:cNvPr>
          <p:cNvSpPr/>
          <p:nvPr/>
        </p:nvSpPr>
        <p:spPr>
          <a:xfrm rot="14644670">
            <a:off x="9655741" y="3966592"/>
            <a:ext cx="369531" cy="232321"/>
          </a:xfrm>
          <a:custGeom>
            <a:avLst/>
            <a:gdLst>
              <a:gd name="connsiteX0" fmla="*/ 1904349 w 1944438"/>
              <a:gd name="connsiteY0" fmla="*/ 0 h 1094553"/>
              <a:gd name="connsiteX1" fmla="*/ 1929072 w 1944438"/>
              <a:gd name="connsiteY1" fmla="*/ 12113 h 1094553"/>
              <a:gd name="connsiteX2" fmla="*/ 1930660 w 1944438"/>
              <a:gd name="connsiteY2" fmla="*/ 60467 h 1094553"/>
              <a:gd name="connsiteX3" fmla="*/ 137812 w 1944438"/>
              <a:gd name="connsiteY3" fmla="*/ 1084824 h 1094553"/>
              <a:gd name="connsiteX4" fmla="*/ 64736 w 1944438"/>
              <a:gd name="connsiteY4" fmla="*/ 1084923 h 1094553"/>
              <a:gd name="connsiteX5" fmla="*/ 0 w 1944438"/>
              <a:gd name="connsiteY5" fmla="*/ 1048285 h 10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4438" h="1094553">
                <a:moveTo>
                  <a:pt x="1904349" y="0"/>
                </a:moveTo>
                <a:lnTo>
                  <a:pt x="1929072" y="12113"/>
                </a:lnTo>
                <a:cubicBezTo>
                  <a:pt x="1948830" y="21744"/>
                  <a:pt x="1949724" y="49545"/>
                  <a:pt x="1930660" y="60467"/>
                </a:cubicBezTo>
                <a:lnTo>
                  <a:pt x="137812" y="1084824"/>
                </a:lnTo>
                <a:cubicBezTo>
                  <a:pt x="115175" y="1097731"/>
                  <a:pt x="87374" y="1097830"/>
                  <a:pt x="64736" y="1084923"/>
                </a:cubicBezTo>
                <a:lnTo>
                  <a:pt x="0" y="1048285"/>
                </a:lnTo>
              </a:path>
            </a:pathLst>
          </a:custGeom>
          <a:noFill/>
          <a:ln w="15875" cap="flat">
            <a:solidFill>
              <a:srgbClr val="006EE7"/>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pic>
        <p:nvPicPr>
          <p:cNvPr id="162" name="그림 161">
            <a:extLst>
              <a:ext uri="{FF2B5EF4-FFF2-40B4-BE49-F238E27FC236}">
                <a16:creationId xmlns:a16="http://schemas.microsoft.com/office/drawing/2014/main" xmlns="" id="{5A454977-8F62-E5DB-898E-6116899DBDCD}"/>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flipH="1">
            <a:off x="9870395" y="3982593"/>
            <a:ext cx="293506" cy="286458"/>
          </a:xfrm>
          <a:prstGeom prst="rect">
            <a:avLst/>
          </a:prstGeom>
        </p:spPr>
      </p:pic>
      <p:sp>
        <p:nvSpPr>
          <p:cNvPr id="163" name="자유형: 도형 451">
            <a:extLst>
              <a:ext uri="{FF2B5EF4-FFF2-40B4-BE49-F238E27FC236}">
                <a16:creationId xmlns:a16="http://schemas.microsoft.com/office/drawing/2014/main" xmlns="" id="{4C653CB1-438D-D27C-5F10-9B0A011EC578}"/>
              </a:ext>
            </a:extLst>
          </p:cNvPr>
          <p:cNvSpPr/>
          <p:nvPr/>
        </p:nvSpPr>
        <p:spPr>
          <a:xfrm rot="3758137">
            <a:off x="7961216" y="4345784"/>
            <a:ext cx="490703" cy="300429"/>
          </a:xfrm>
          <a:custGeom>
            <a:avLst/>
            <a:gdLst>
              <a:gd name="connsiteX0" fmla="*/ 1904349 w 1944438"/>
              <a:gd name="connsiteY0" fmla="*/ 0 h 1094553"/>
              <a:gd name="connsiteX1" fmla="*/ 1929072 w 1944438"/>
              <a:gd name="connsiteY1" fmla="*/ 12113 h 1094553"/>
              <a:gd name="connsiteX2" fmla="*/ 1930660 w 1944438"/>
              <a:gd name="connsiteY2" fmla="*/ 60467 h 1094553"/>
              <a:gd name="connsiteX3" fmla="*/ 137812 w 1944438"/>
              <a:gd name="connsiteY3" fmla="*/ 1084824 h 1094553"/>
              <a:gd name="connsiteX4" fmla="*/ 64736 w 1944438"/>
              <a:gd name="connsiteY4" fmla="*/ 1084923 h 1094553"/>
              <a:gd name="connsiteX5" fmla="*/ 0 w 1944438"/>
              <a:gd name="connsiteY5" fmla="*/ 1048285 h 10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4438" h="1094553">
                <a:moveTo>
                  <a:pt x="1904349" y="0"/>
                </a:moveTo>
                <a:lnTo>
                  <a:pt x="1929072" y="12113"/>
                </a:lnTo>
                <a:cubicBezTo>
                  <a:pt x="1948830" y="21744"/>
                  <a:pt x="1949724" y="49545"/>
                  <a:pt x="1930660" y="60467"/>
                </a:cubicBezTo>
                <a:lnTo>
                  <a:pt x="137812" y="1084824"/>
                </a:lnTo>
                <a:cubicBezTo>
                  <a:pt x="115175" y="1097731"/>
                  <a:pt x="87374" y="1097830"/>
                  <a:pt x="64736" y="1084923"/>
                </a:cubicBezTo>
                <a:lnTo>
                  <a:pt x="0" y="1048285"/>
                </a:lnTo>
              </a:path>
            </a:pathLst>
          </a:custGeom>
          <a:noFill/>
          <a:ln w="15875" cap="flat">
            <a:solidFill>
              <a:srgbClr val="006EE7"/>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66" name="자유형: 도형 451">
            <a:extLst>
              <a:ext uri="{FF2B5EF4-FFF2-40B4-BE49-F238E27FC236}">
                <a16:creationId xmlns:a16="http://schemas.microsoft.com/office/drawing/2014/main" xmlns="" id="{4C653CB1-438D-D27C-5F10-9B0A011EC578}"/>
              </a:ext>
            </a:extLst>
          </p:cNvPr>
          <p:cNvSpPr/>
          <p:nvPr/>
        </p:nvSpPr>
        <p:spPr>
          <a:xfrm rot="1228347">
            <a:off x="8474507" y="4398546"/>
            <a:ext cx="238265" cy="303742"/>
          </a:xfrm>
          <a:custGeom>
            <a:avLst/>
            <a:gdLst>
              <a:gd name="connsiteX0" fmla="*/ 1904349 w 1944438"/>
              <a:gd name="connsiteY0" fmla="*/ 0 h 1094553"/>
              <a:gd name="connsiteX1" fmla="*/ 1929072 w 1944438"/>
              <a:gd name="connsiteY1" fmla="*/ 12113 h 1094553"/>
              <a:gd name="connsiteX2" fmla="*/ 1930660 w 1944438"/>
              <a:gd name="connsiteY2" fmla="*/ 60467 h 1094553"/>
              <a:gd name="connsiteX3" fmla="*/ 137812 w 1944438"/>
              <a:gd name="connsiteY3" fmla="*/ 1084824 h 1094553"/>
              <a:gd name="connsiteX4" fmla="*/ 64736 w 1944438"/>
              <a:gd name="connsiteY4" fmla="*/ 1084923 h 1094553"/>
              <a:gd name="connsiteX5" fmla="*/ 0 w 1944438"/>
              <a:gd name="connsiteY5" fmla="*/ 1048285 h 10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4438" h="1094553">
                <a:moveTo>
                  <a:pt x="1904349" y="0"/>
                </a:moveTo>
                <a:lnTo>
                  <a:pt x="1929072" y="12113"/>
                </a:lnTo>
                <a:cubicBezTo>
                  <a:pt x="1948830" y="21744"/>
                  <a:pt x="1949724" y="49545"/>
                  <a:pt x="1930660" y="60467"/>
                </a:cubicBezTo>
                <a:lnTo>
                  <a:pt x="137812" y="1084824"/>
                </a:lnTo>
                <a:cubicBezTo>
                  <a:pt x="115175" y="1097731"/>
                  <a:pt x="87374" y="1097830"/>
                  <a:pt x="64736" y="1084923"/>
                </a:cubicBezTo>
                <a:lnTo>
                  <a:pt x="0" y="1048285"/>
                </a:lnTo>
              </a:path>
            </a:pathLst>
          </a:custGeom>
          <a:noFill/>
          <a:ln w="15875" cap="flat">
            <a:solidFill>
              <a:srgbClr val="006EE7"/>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67" name="자유형: 도형 451">
            <a:extLst>
              <a:ext uri="{FF2B5EF4-FFF2-40B4-BE49-F238E27FC236}">
                <a16:creationId xmlns:a16="http://schemas.microsoft.com/office/drawing/2014/main" xmlns="" id="{4C653CB1-438D-D27C-5F10-9B0A011EC578}"/>
              </a:ext>
            </a:extLst>
          </p:cNvPr>
          <p:cNvSpPr/>
          <p:nvPr/>
        </p:nvSpPr>
        <p:spPr>
          <a:xfrm rot="1228347">
            <a:off x="7976483" y="4222262"/>
            <a:ext cx="122421" cy="161583"/>
          </a:xfrm>
          <a:custGeom>
            <a:avLst/>
            <a:gdLst>
              <a:gd name="connsiteX0" fmla="*/ 1904349 w 1944438"/>
              <a:gd name="connsiteY0" fmla="*/ 0 h 1094553"/>
              <a:gd name="connsiteX1" fmla="*/ 1929072 w 1944438"/>
              <a:gd name="connsiteY1" fmla="*/ 12113 h 1094553"/>
              <a:gd name="connsiteX2" fmla="*/ 1930660 w 1944438"/>
              <a:gd name="connsiteY2" fmla="*/ 60467 h 1094553"/>
              <a:gd name="connsiteX3" fmla="*/ 137812 w 1944438"/>
              <a:gd name="connsiteY3" fmla="*/ 1084824 h 1094553"/>
              <a:gd name="connsiteX4" fmla="*/ 64736 w 1944438"/>
              <a:gd name="connsiteY4" fmla="*/ 1084923 h 1094553"/>
              <a:gd name="connsiteX5" fmla="*/ 0 w 1944438"/>
              <a:gd name="connsiteY5" fmla="*/ 1048285 h 109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4438" h="1094553">
                <a:moveTo>
                  <a:pt x="1904349" y="0"/>
                </a:moveTo>
                <a:lnTo>
                  <a:pt x="1929072" y="12113"/>
                </a:lnTo>
                <a:cubicBezTo>
                  <a:pt x="1948830" y="21744"/>
                  <a:pt x="1949724" y="49545"/>
                  <a:pt x="1930660" y="60467"/>
                </a:cubicBezTo>
                <a:lnTo>
                  <a:pt x="137812" y="1084824"/>
                </a:lnTo>
                <a:cubicBezTo>
                  <a:pt x="115175" y="1097731"/>
                  <a:pt x="87374" y="1097830"/>
                  <a:pt x="64736" y="1084923"/>
                </a:cubicBezTo>
                <a:lnTo>
                  <a:pt x="0" y="1048285"/>
                </a:lnTo>
              </a:path>
            </a:pathLst>
          </a:custGeom>
          <a:noFill/>
          <a:ln w="15875" cap="flat">
            <a:solidFill>
              <a:srgbClr val="006EE7"/>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pic>
        <p:nvPicPr>
          <p:cNvPr id="168" name="그림 167">
            <a:extLst>
              <a:ext uri="{FF2B5EF4-FFF2-40B4-BE49-F238E27FC236}">
                <a16:creationId xmlns:a16="http://schemas.microsoft.com/office/drawing/2014/main" xmlns="" id="{5A454977-8F62-E5DB-898E-6116899DBDC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289245">
            <a:off x="8353350" y="4392362"/>
            <a:ext cx="312615" cy="305107"/>
          </a:xfrm>
          <a:prstGeom prst="rect">
            <a:avLst/>
          </a:prstGeom>
        </p:spPr>
      </p:pic>
      <p:grpSp>
        <p:nvGrpSpPr>
          <p:cNvPr id="169" name="그룹 168"/>
          <p:cNvGrpSpPr/>
          <p:nvPr/>
        </p:nvGrpSpPr>
        <p:grpSpPr>
          <a:xfrm>
            <a:off x="8442933" y="5456179"/>
            <a:ext cx="3310918" cy="860226"/>
            <a:chOff x="7833333" y="5456179"/>
            <a:chExt cx="3310918" cy="860226"/>
          </a:xfrm>
        </p:grpSpPr>
        <p:sp>
          <p:nvSpPr>
            <p:cNvPr id="170" name="사각형: 둥근 모서리 460">
              <a:extLst>
                <a:ext uri="{FF2B5EF4-FFF2-40B4-BE49-F238E27FC236}">
                  <a16:creationId xmlns:a16="http://schemas.microsoft.com/office/drawing/2014/main" xmlns="" id="{5B6B55A6-6BE5-E152-D6FF-162AED279D84}"/>
                </a:ext>
              </a:extLst>
            </p:cNvPr>
            <p:cNvSpPr/>
            <p:nvPr/>
          </p:nvSpPr>
          <p:spPr>
            <a:xfrm>
              <a:off x="7833333" y="5456179"/>
              <a:ext cx="3310918" cy="860226"/>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1" name="타원 170">
              <a:extLst>
                <a:ext uri="{FF2B5EF4-FFF2-40B4-BE49-F238E27FC236}">
                  <a16:creationId xmlns:a16="http://schemas.microsoft.com/office/drawing/2014/main" xmlns="" id="{73613C49-4FC9-3B97-0E52-9C5D3EEC4DFD}"/>
                </a:ext>
              </a:extLst>
            </p:cNvPr>
            <p:cNvSpPr/>
            <p:nvPr/>
          </p:nvSpPr>
          <p:spPr>
            <a:xfrm>
              <a:off x="9488465" y="5538371"/>
              <a:ext cx="676793" cy="676793"/>
            </a:xfrm>
            <a:prstGeom prst="ellipse">
              <a:avLst/>
            </a:prstGeom>
            <a:gradFill>
              <a:gsLst>
                <a:gs pos="49000">
                  <a:schemeClr val="bg1"/>
                </a:gs>
                <a:gs pos="50000">
                  <a:srgbClr val="E9ECF1"/>
                </a:gs>
              </a:gsLst>
              <a:lin ang="2700000" scaled="0"/>
            </a:gradFill>
            <a:ln w="22225">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2" name="타원 171">
              <a:extLst>
                <a:ext uri="{FF2B5EF4-FFF2-40B4-BE49-F238E27FC236}">
                  <a16:creationId xmlns:a16="http://schemas.microsoft.com/office/drawing/2014/main" xmlns="" id="{5EA30994-321F-1AB6-F592-60248124EB45}"/>
                </a:ext>
              </a:extLst>
            </p:cNvPr>
            <p:cNvSpPr/>
            <p:nvPr/>
          </p:nvSpPr>
          <p:spPr>
            <a:xfrm>
              <a:off x="10224535" y="5538371"/>
              <a:ext cx="676793" cy="676793"/>
            </a:xfrm>
            <a:prstGeom prst="ellipse">
              <a:avLst/>
            </a:prstGeom>
            <a:gradFill>
              <a:gsLst>
                <a:gs pos="49000">
                  <a:schemeClr val="bg1"/>
                </a:gs>
                <a:gs pos="50000">
                  <a:srgbClr val="E9ECF1"/>
                </a:gs>
              </a:gsLst>
              <a:lin ang="2700000" scaled="0"/>
            </a:gradFill>
            <a:ln w="22225">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3" name="타원 172">
              <a:extLst>
                <a:ext uri="{FF2B5EF4-FFF2-40B4-BE49-F238E27FC236}">
                  <a16:creationId xmlns:a16="http://schemas.microsoft.com/office/drawing/2014/main" xmlns="" id="{66869225-1C29-5442-D107-2B4C534827BF}"/>
                </a:ext>
              </a:extLst>
            </p:cNvPr>
            <p:cNvSpPr/>
            <p:nvPr/>
          </p:nvSpPr>
          <p:spPr>
            <a:xfrm>
              <a:off x="8752395" y="5538371"/>
              <a:ext cx="676793" cy="676793"/>
            </a:xfrm>
            <a:prstGeom prst="ellipse">
              <a:avLst/>
            </a:prstGeom>
            <a:gradFill>
              <a:gsLst>
                <a:gs pos="49000">
                  <a:schemeClr val="bg1"/>
                </a:gs>
                <a:gs pos="50000">
                  <a:srgbClr val="E9ECF1"/>
                </a:gs>
              </a:gsLst>
              <a:lin ang="2700000" scaled="0"/>
            </a:gradFill>
            <a:ln w="22225">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4" name="직사각형 173">
              <a:extLst>
                <a:ext uri="{FF2B5EF4-FFF2-40B4-BE49-F238E27FC236}">
                  <a16:creationId xmlns:a16="http://schemas.microsoft.com/office/drawing/2014/main" xmlns="" id="{C70D7DDD-8149-DAC7-AE43-1B3BB1CEE99D}"/>
                </a:ext>
              </a:extLst>
            </p:cNvPr>
            <p:cNvSpPr/>
            <p:nvPr/>
          </p:nvSpPr>
          <p:spPr>
            <a:xfrm>
              <a:off x="7961032" y="5807313"/>
              <a:ext cx="711733" cy="338554"/>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kumimoji="1" lang="en-US" altLang="ko-KR" sz="1100" kern="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Smart Eco</a:t>
              </a:r>
            </a:p>
            <a:p>
              <a:pPr algn="ctr"/>
              <a:r>
                <a:rPr kumimoji="1" lang="en-US" altLang="ko-KR" sz="1100" kern="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Mobility</a:t>
              </a:r>
              <a:endParaRPr lang="ko-KR" altLang="en-US" sz="1000" b="1"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175" name="그래픽 507">
              <a:extLst>
                <a:ext uri="{FF2B5EF4-FFF2-40B4-BE49-F238E27FC236}">
                  <a16:creationId xmlns:a16="http://schemas.microsoft.com/office/drawing/2014/main" xmlns="" id="{A8C19E32-84F2-F181-46A7-A0FA94271BF0}"/>
                </a:ext>
              </a:extLst>
            </p:cNvPr>
            <p:cNvSpPr/>
            <p:nvPr/>
          </p:nvSpPr>
          <p:spPr>
            <a:xfrm>
              <a:off x="8204883" y="5607667"/>
              <a:ext cx="224031" cy="184120"/>
            </a:xfrm>
            <a:custGeom>
              <a:avLst/>
              <a:gdLst>
                <a:gd name="connsiteX0" fmla="*/ 2983400 w 4343666"/>
                <a:gd name="connsiteY0" fmla="*/ 1075144 h 3569831"/>
                <a:gd name="connsiteX1" fmla="*/ 2534553 w 4343666"/>
                <a:gd name="connsiteY1" fmla="*/ 2221402 h 3569831"/>
                <a:gd name="connsiteX2" fmla="*/ 3469242 w 4343666"/>
                <a:gd name="connsiteY2" fmla="*/ 1611449 h 3569831"/>
                <a:gd name="connsiteX3" fmla="*/ 2611925 w 4343666"/>
                <a:gd name="connsiteY3" fmla="*/ 2343750 h 3569831"/>
                <a:gd name="connsiteX4" fmla="*/ 2389497 w 4343666"/>
                <a:gd name="connsiteY4" fmla="*/ 2831945 h 3569831"/>
                <a:gd name="connsiteX5" fmla="*/ 2153211 w 4343666"/>
                <a:gd name="connsiteY5" fmla="*/ 2248462 h 3569831"/>
                <a:gd name="connsiteX6" fmla="*/ 1098745 w 4343666"/>
                <a:gd name="connsiteY6" fmla="*/ 1235755 h 3569831"/>
                <a:gd name="connsiteX7" fmla="*/ 2262586 w 4343666"/>
                <a:gd name="connsiteY7" fmla="*/ 2095920 h 3569831"/>
                <a:gd name="connsiteX8" fmla="*/ 1768181 w 4343666"/>
                <a:gd name="connsiteY8" fmla="*/ 578263 h 3569831"/>
                <a:gd name="connsiteX9" fmla="*/ 109174 w 4343666"/>
                <a:gd name="connsiteY9" fmla="*/ 791 h 3569831"/>
                <a:gd name="connsiteX10" fmla="*/ 15619 w 4343666"/>
                <a:gd name="connsiteY10" fmla="*/ 148990 h 3569831"/>
                <a:gd name="connsiteX11" fmla="*/ 315847 w 4343666"/>
                <a:gd name="connsiteY11" fmla="*/ 1097214 h 3569831"/>
                <a:gd name="connsiteX12" fmla="*/ 1945080 w 4343666"/>
                <a:gd name="connsiteY12" fmla="*/ 2478386 h 3569831"/>
                <a:gd name="connsiteX13" fmla="*/ 2337748 w 4343666"/>
                <a:gd name="connsiteY13" fmla="*/ 3544910 h 3569831"/>
                <a:gd name="connsiteX14" fmla="*/ 2392336 w 4343666"/>
                <a:gd name="connsiteY14" fmla="*/ 3548558 h 3569831"/>
                <a:gd name="connsiteX15" fmla="*/ 2761839 w 4343666"/>
                <a:gd name="connsiteY15" fmla="*/ 2530145 h 3569831"/>
                <a:gd name="connsiteX16" fmla="*/ 4078432 w 4343666"/>
                <a:gd name="connsiteY16" fmla="*/ 1539926 h 3569831"/>
                <a:gd name="connsiteX17" fmla="*/ 4326758 w 4343666"/>
                <a:gd name="connsiteY17" fmla="*/ 859165 h 3569831"/>
                <a:gd name="connsiteX18" fmla="*/ 4239014 w 4343666"/>
                <a:gd name="connsiteY18" fmla="*/ 708565 h 3569831"/>
                <a:gd name="connsiteX19" fmla="*/ 2983400 w 4343666"/>
                <a:gd name="connsiteY19" fmla="*/ 1075144 h 356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43666" h="3569831">
                  <a:moveTo>
                    <a:pt x="2983400" y="1075144"/>
                  </a:moveTo>
                  <a:cubicBezTo>
                    <a:pt x="2564814" y="1329767"/>
                    <a:pt x="2517856" y="1875701"/>
                    <a:pt x="2534553" y="2221402"/>
                  </a:cubicBezTo>
                  <a:cubicBezTo>
                    <a:pt x="2852926" y="1847155"/>
                    <a:pt x="3245233" y="1648844"/>
                    <a:pt x="3469242" y="1611449"/>
                  </a:cubicBezTo>
                  <a:cubicBezTo>
                    <a:pt x="3109044" y="1752562"/>
                    <a:pt x="2837648" y="2033531"/>
                    <a:pt x="2611925" y="2343750"/>
                  </a:cubicBezTo>
                  <a:cubicBezTo>
                    <a:pt x="2520857" y="2503370"/>
                    <a:pt x="2437046" y="2659552"/>
                    <a:pt x="2389497" y="2831945"/>
                  </a:cubicBezTo>
                  <a:cubicBezTo>
                    <a:pt x="2337538" y="2630072"/>
                    <a:pt x="2248870" y="2441334"/>
                    <a:pt x="2153211" y="2248462"/>
                  </a:cubicBezTo>
                  <a:cubicBezTo>
                    <a:pt x="1884529" y="1829800"/>
                    <a:pt x="1554307" y="1445619"/>
                    <a:pt x="1098745" y="1235755"/>
                  </a:cubicBezTo>
                  <a:cubicBezTo>
                    <a:pt x="1385857" y="1301068"/>
                    <a:pt x="1878824" y="1587389"/>
                    <a:pt x="2262586" y="2095920"/>
                  </a:cubicBezTo>
                  <a:cubicBezTo>
                    <a:pt x="2310402" y="1649711"/>
                    <a:pt x="2290704" y="939384"/>
                    <a:pt x="1768181" y="578263"/>
                  </a:cubicBezTo>
                  <a:cubicBezTo>
                    <a:pt x="1193271" y="180975"/>
                    <a:pt x="467571" y="45425"/>
                    <a:pt x="109174" y="791"/>
                  </a:cubicBezTo>
                  <a:cubicBezTo>
                    <a:pt x="27735" y="-9344"/>
                    <a:pt x="-28872" y="80020"/>
                    <a:pt x="15619" y="148990"/>
                  </a:cubicBezTo>
                  <a:cubicBezTo>
                    <a:pt x="132967" y="330918"/>
                    <a:pt x="292340" y="654835"/>
                    <a:pt x="315847" y="1097214"/>
                  </a:cubicBezTo>
                  <a:cubicBezTo>
                    <a:pt x="339250" y="1539355"/>
                    <a:pt x="366387" y="2356333"/>
                    <a:pt x="1945080" y="2478386"/>
                  </a:cubicBezTo>
                  <a:cubicBezTo>
                    <a:pt x="2179576" y="2906926"/>
                    <a:pt x="2295057" y="3135392"/>
                    <a:pt x="2337748" y="3544910"/>
                  </a:cubicBezTo>
                  <a:cubicBezTo>
                    <a:pt x="2340986" y="3575981"/>
                    <a:pt x="2384897" y="3578905"/>
                    <a:pt x="2392336" y="3548558"/>
                  </a:cubicBezTo>
                  <a:cubicBezTo>
                    <a:pt x="2421396" y="3429981"/>
                    <a:pt x="2497816" y="2833602"/>
                    <a:pt x="2761839" y="2530145"/>
                  </a:cubicBezTo>
                  <a:cubicBezTo>
                    <a:pt x="3982906" y="2507085"/>
                    <a:pt x="4040446" y="1879283"/>
                    <a:pt x="4078432" y="1539926"/>
                  </a:cubicBezTo>
                  <a:cubicBezTo>
                    <a:pt x="4113151" y="1228563"/>
                    <a:pt x="4231413" y="999049"/>
                    <a:pt x="4326758" y="859165"/>
                  </a:cubicBezTo>
                  <a:cubicBezTo>
                    <a:pt x="4372393" y="792223"/>
                    <a:pt x="4319786" y="702136"/>
                    <a:pt x="4239014" y="708565"/>
                  </a:cubicBezTo>
                  <a:cubicBezTo>
                    <a:pt x="3947835" y="731749"/>
                    <a:pt x="3418969" y="810283"/>
                    <a:pt x="2983400" y="1075144"/>
                  </a:cubicBezTo>
                  <a:close/>
                </a:path>
              </a:pathLst>
            </a:custGeom>
            <a:solidFill>
              <a:srgbClr val="006EE7"/>
            </a:solidFill>
            <a:ln w="9525" cap="flat">
              <a:noFill/>
              <a:prstDash val="solid"/>
              <a:miter/>
            </a:ln>
          </p:spPr>
          <p:txBody>
            <a:bodyPr rtlCol="0" anchor="ctr"/>
            <a:lstStyle/>
            <a:p>
              <a:endParaRPr lang="ko-KR" altLang="en-US"/>
            </a:p>
          </p:txBody>
        </p:sp>
        <p:pic>
          <p:nvPicPr>
            <p:cNvPr id="176" name="그림 175">
              <a:extLst>
                <a:ext uri="{FF2B5EF4-FFF2-40B4-BE49-F238E27FC236}">
                  <a16:creationId xmlns:a16="http://schemas.microsoft.com/office/drawing/2014/main" xmlns="" id="{5A454977-8F62-E5DB-898E-6116899DBDC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998771" y="5722890"/>
              <a:ext cx="312615" cy="305107"/>
            </a:xfrm>
            <a:prstGeom prst="rect">
              <a:avLst/>
            </a:prstGeom>
          </p:spPr>
        </p:pic>
        <p:pic>
          <p:nvPicPr>
            <p:cNvPr id="177" name="그림 176">
              <a:extLst>
                <a:ext uri="{FF2B5EF4-FFF2-40B4-BE49-F238E27FC236}">
                  <a16:creationId xmlns:a16="http://schemas.microsoft.com/office/drawing/2014/main" xmlns="" id="{4A5BC2BC-B821-4F47-BB04-07058D26769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843274" y="5718412"/>
              <a:ext cx="121142" cy="338750"/>
            </a:xfrm>
            <a:prstGeom prst="rect">
              <a:avLst/>
            </a:prstGeom>
          </p:spPr>
        </p:pic>
        <p:pic>
          <p:nvPicPr>
            <p:cNvPr id="178" name="그림 177">
              <a:extLst>
                <a:ext uri="{FF2B5EF4-FFF2-40B4-BE49-F238E27FC236}">
                  <a16:creationId xmlns:a16="http://schemas.microsoft.com/office/drawing/2014/main" xmlns="" id="{E4A5D59F-0D5B-4911-AE5B-3A5AB558DC24}"/>
                </a:ext>
              </a:extLst>
            </p:cNvPr>
            <p:cNvPicPr>
              <a:picLocks noChangeAspect="1"/>
            </p:cNvPicPr>
            <p:nvPr/>
          </p:nvPicPr>
          <p:blipFill>
            <a:blip r:embed="rId21" cstate="print">
              <a:extLst>
                <a:ext uri="{28A0092B-C50C-407E-A947-70E740481C1C}">
                  <a14:useLocalDpi xmlns:a14="http://schemas.microsoft.com/office/drawing/2010/main" val="0"/>
                </a:ext>
              </a:extLst>
            </a:blip>
            <a:srcRect/>
            <a:stretch/>
          </p:blipFill>
          <p:spPr>
            <a:xfrm>
              <a:off x="9612709" y="5681368"/>
              <a:ext cx="410564" cy="387150"/>
            </a:xfrm>
            <a:prstGeom prst="rect">
              <a:avLst/>
            </a:prstGeom>
          </p:spPr>
        </p:pic>
        <p:pic>
          <p:nvPicPr>
            <p:cNvPr id="179" name="Picture 4" descr="Eco bag "/>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flipH="1">
              <a:off x="10338748" y="5649638"/>
              <a:ext cx="460993" cy="460993"/>
            </a:xfrm>
            <a:prstGeom prst="rect">
              <a:avLst/>
            </a:prstGeom>
            <a:noFill/>
            <a:extLst>
              <a:ext uri="{909E8E84-426E-40DD-AFC4-6F175D3DCCD1}">
                <a14:hiddenFill xmlns:a14="http://schemas.microsoft.com/office/drawing/2010/main">
                  <a:solidFill>
                    <a:srgbClr val="FFFFFF"/>
                  </a:solidFill>
                </a14:hiddenFill>
              </a:ext>
            </a:extLst>
          </p:spPr>
        </p:pic>
      </p:grpSp>
      <p:pic>
        <p:nvPicPr>
          <p:cNvPr id="125" name="그림 124">
            <a:extLst>
              <a:ext uri="{FF2B5EF4-FFF2-40B4-BE49-F238E27FC236}">
                <a16:creationId xmlns:a16="http://schemas.microsoft.com/office/drawing/2014/main" xmlns="" id="{D6DB4178-4410-4BDD-6DAB-6093139D2586}"/>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t="22577" b="13981"/>
          <a:stretch/>
        </p:blipFill>
        <p:spPr>
          <a:xfrm>
            <a:off x="336166" y="2948628"/>
            <a:ext cx="5270400" cy="2867126"/>
          </a:xfrm>
          <a:prstGeom prst="rect">
            <a:avLst/>
          </a:prstGeom>
        </p:spPr>
      </p:pic>
    </p:spTree>
    <p:extLst>
      <p:ext uri="{BB962C8B-B14F-4D97-AF65-F5344CB8AC3E}">
        <p14:creationId xmlns:p14="http://schemas.microsoft.com/office/powerpoint/2010/main" val="3473475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사각형: 둥근 위쪽 모서리 147">
            <a:extLst>
              <a:ext uri="{FF2B5EF4-FFF2-40B4-BE49-F238E27FC236}">
                <a16:creationId xmlns:a16="http://schemas.microsoft.com/office/drawing/2014/main" xmlns="" id="{70F216E8-3BDC-4411-AE9D-B3D8F974C2BD}"/>
              </a:ext>
            </a:extLst>
          </p:cNvPr>
          <p:cNvSpPr/>
          <p:nvPr/>
        </p:nvSpPr>
        <p:spPr>
          <a:xfrm rot="5400000" flipH="1">
            <a:off x="6609584" y="919674"/>
            <a:ext cx="1037345" cy="9455489"/>
          </a:xfrm>
          <a:prstGeom prst="rect">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1"/>
            <a:endParaRPr lang="ko-KR" altLang="en-US">
              <a:ln>
                <a:solidFill>
                  <a:schemeClr val="accent1">
                    <a:alpha val="0"/>
                  </a:schemeClr>
                </a:solidFill>
              </a:ln>
            </a:endParaRPr>
          </a:p>
        </p:txBody>
      </p:sp>
      <p:sp>
        <p:nvSpPr>
          <p:cNvPr id="164" name="TextBox 163">
            <a:extLst>
              <a:ext uri="{FF2B5EF4-FFF2-40B4-BE49-F238E27FC236}">
                <a16:creationId xmlns:a16="http://schemas.microsoft.com/office/drawing/2014/main" xmlns="" id="{1DE36D91-DB6D-479D-9496-CAD143B467F0}"/>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04</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165" name="제목 1">
            <a:extLst>
              <a:ext uri="{FF2B5EF4-FFF2-40B4-BE49-F238E27FC236}">
                <a16:creationId xmlns:a16="http://schemas.microsoft.com/office/drawing/2014/main" xmlns="" id="{C5F66A87-375F-4990-B415-F9AE6FF106AC}"/>
              </a:ext>
            </a:extLst>
          </p:cNvPr>
          <p:cNvSpPr txBox="1">
            <a:spLocks/>
          </p:cNvSpPr>
          <p:nvPr/>
        </p:nvSpPr>
        <p:spPr>
          <a:xfrm>
            <a:off x="1153938" y="548314"/>
            <a:ext cx="9015796" cy="369332"/>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Project overview and implementation system</a:t>
            </a:r>
            <a:endParaRPr lang="ko-KR" altLang="en-US" sz="2400" spc="-150" dirty="0">
              <a:ln w="12700">
                <a:solidFill>
                  <a:srgbClr val="FF0000">
                    <a:alpha val="0"/>
                  </a:srgbClr>
                </a:solidFill>
              </a:ln>
              <a:latin typeface="에스코어 드림 6 Bold" panose="020B0703030302020204" pitchFamily="34" charset="-127"/>
              <a:ea typeface="에스코어 드림 6 Bold" panose="020B0703030302020204" pitchFamily="34" charset="-127"/>
            </a:endParaRPr>
          </a:p>
        </p:txBody>
      </p:sp>
      <p:grpSp>
        <p:nvGrpSpPr>
          <p:cNvPr id="268" name="그룹 267">
            <a:extLst>
              <a:ext uri="{FF2B5EF4-FFF2-40B4-BE49-F238E27FC236}">
                <a16:creationId xmlns:a16="http://schemas.microsoft.com/office/drawing/2014/main" xmlns="" id="{913B20E1-5C4E-4811-B455-2E5C84708C44}"/>
              </a:ext>
            </a:extLst>
          </p:cNvPr>
          <p:cNvGrpSpPr/>
          <p:nvPr/>
        </p:nvGrpSpPr>
        <p:grpSpPr>
          <a:xfrm>
            <a:off x="336001" y="1223687"/>
            <a:ext cx="1640041" cy="246221"/>
            <a:chOff x="336001" y="1226577"/>
            <a:chExt cx="1640041" cy="246221"/>
          </a:xfrm>
        </p:grpSpPr>
        <p:sp>
          <p:nvSpPr>
            <p:cNvPr id="269" name="텍스트 개체 틀 2">
              <a:extLst>
                <a:ext uri="{FF2B5EF4-FFF2-40B4-BE49-F238E27FC236}">
                  <a16:creationId xmlns:a16="http://schemas.microsoft.com/office/drawing/2014/main" xmlns="" id="{45F63A9F-D0D1-4B48-856B-D669D982711A}"/>
                </a:ext>
              </a:extLst>
            </p:cNvPr>
            <p:cNvSpPr txBox="1">
              <a:spLocks/>
            </p:cNvSpPr>
            <p:nvPr/>
          </p:nvSpPr>
          <p:spPr>
            <a:xfrm>
              <a:off x="640740" y="1226577"/>
              <a:ext cx="1335302"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Project overview</a:t>
              </a:r>
            </a:p>
          </p:txBody>
        </p:sp>
        <p:grpSp>
          <p:nvGrpSpPr>
            <p:cNvPr id="270" name="그룹 269">
              <a:extLst>
                <a:ext uri="{FF2B5EF4-FFF2-40B4-BE49-F238E27FC236}">
                  <a16:creationId xmlns:a16="http://schemas.microsoft.com/office/drawing/2014/main" xmlns="" id="{D710B667-D056-4377-9D25-1BB5359B2685}"/>
                </a:ext>
              </a:extLst>
            </p:cNvPr>
            <p:cNvGrpSpPr/>
            <p:nvPr/>
          </p:nvGrpSpPr>
          <p:grpSpPr>
            <a:xfrm>
              <a:off x="336001" y="1241752"/>
              <a:ext cx="193276" cy="215870"/>
              <a:chOff x="-1136712" y="1774050"/>
              <a:chExt cx="193276" cy="215870"/>
            </a:xfrm>
          </p:grpSpPr>
          <p:sp>
            <p:nvSpPr>
              <p:cNvPr id="271" name="자유형: 도형 75">
                <a:extLst>
                  <a:ext uri="{FF2B5EF4-FFF2-40B4-BE49-F238E27FC236}">
                    <a16:creationId xmlns:a16="http://schemas.microsoft.com/office/drawing/2014/main" xmlns="" id="{8B1AA0CB-2403-4129-8E85-44918EC9CD1C}"/>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272" name="자유형: 도형 76">
                <a:extLst>
                  <a:ext uri="{FF2B5EF4-FFF2-40B4-BE49-F238E27FC236}">
                    <a16:creationId xmlns:a16="http://schemas.microsoft.com/office/drawing/2014/main" xmlns="" id="{ABF56AAA-2A1A-4BDA-9673-622A4B1B21DB}"/>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273" name="자유형: 도형 77">
                <a:extLst>
                  <a:ext uri="{FF2B5EF4-FFF2-40B4-BE49-F238E27FC236}">
                    <a16:creationId xmlns:a16="http://schemas.microsoft.com/office/drawing/2014/main" xmlns="" id="{878CFDCB-B616-4D97-A84D-3F2D216F04F8}"/>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274" name="자유형: 도형 85">
                <a:extLst>
                  <a:ext uri="{FF2B5EF4-FFF2-40B4-BE49-F238E27FC236}">
                    <a16:creationId xmlns:a16="http://schemas.microsoft.com/office/drawing/2014/main" xmlns="" id="{F30E0044-1C7E-4F3F-A927-B4DE49C2A36B}"/>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275" name="자유형: 도형 86">
                <a:extLst>
                  <a:ext uri="{FF2B5EF4-FFF2-40B4-BE49-F238E27FC236}">
                    <a16:creationId xmlns:a16="http://schemas.microsoft.com/office/drawing/2014/main" xmlns="" id="{CE56F0B8-A221-41A8-AE5F-2486B0FE47A9}"/>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276" name="자유형: 도형 87">
                <a:extLst>
                  <a:ext uri="{FF2B5EF4-FFF2-40B4-BE49-F238E27FC236}">
                    <a16:creationId xmlns:a16="http://schemas.microsoft.com/office/drawing/2014/main" xmlns="" id="{B1C0E25A-6C3F-4E23-BA5B-0875FBD7ACB6}"/>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grpSp>
        <p:nvGrpSpPr>
          <p:cNvPr id="277" name="그룹 276">
            <a:extLst>
              <a:ext uri="{FF2B5EF4-FFF2-40B4-BE49-F238E27FC236}">
                <a16:creationId xmlns:a16="http://schemas.microsoft.com/office/drawing/2014/main" xmlns="" id="{D5296EBD-825F-465E-806B-0522E76AF690}"/>
              </a:ext>
            </a:extLst>
          </p:cNvPr>
          <p:cNvGrpSpPr/>
          <p:nvPr/>
        </p:nvGrpSpPr>
        <p:grpSpPr>
          <a:xfrm>
            <a:off x="336001" y="3630830"/>
            <a:ext cx="7577564" cy="246221"/>
            <a:chOff x="336001" y="1226577"/>
            <a:chExt cx="7577564" cy="246221"/>
          </a:xfrm>
        </p:grpSpPr>
        <p:sp>
          <p:nvSpPr>
            <p:cNvPr id="278" name="텍스트 개체 틀 2">
              <a:extLst>
                <a:ext uri="{FF2B5EF4-FFF2-40B4-BE49-F238E27FC236}">
                  <a16:creationId xmlns:a16="http://schemas.microsoft.com/office/drawing/2014/main" xmlns="" id="{BBE64805-7A57-419B-8526-3D5699F63DF9}"/>
                </a:ext>
              </a:extLst>
            </p:cNvPr>
            <p:cNvSpPr txBox="1">
              <a:spLocks/>
            </p:cNvSpPr>
            <p:nvPr/>
          </p:nvSpPr>
          <p:spPr>
            <a:xfrm>
              <a:off x="640740" y="1226577"/>
              <a:ext cx="7272825" cy="246221"/>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accent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Project implementation system</a:t>
              </a:r>
            </a:p>
          </p:txBody>
        </p:sp>
        <p:grpSp>
          <p:nvGrpSpPr>
            <p:cNvPr id="279" name="그룹 278">
              <a:extLst>
                <a:ext uri="{FF2B5EF4-FFF2-40B4-BE49-F238E27FC236}">
                  <a16:creationId xmlns:a16="http://schemas.microsoft.com/office/drawing/2014/main" xmlns="" id="{BD41ED4B-282F-47D5-89AE-575C9225F3F8}"/>
                </a:ext>
              </a:extLst>
            </p:cNvPr>
            <p:cNvGrpSpPr/>
            <p:nvPr/>
          </p:nvGrpSpPr>
          <p:grpSpPr>
            <a:xfrm>
              <a:off x="336001" y="1241752"/>
              <a:ext cx="193276" cy="215870"/>
              <a:chOff x="-1136712" y="1774050"/>
              <a:chExt cx="193276" cy="215870"/>
            </a:xfrm>
          </p:grpSpPr>
          <p:sp>
            <p:nvSpPr>
              <p:cNvPr id="280" name="자유형: 도형 198">
                <a:extLst>
                  <a:ext uri="{FF2B5EF4-FFF2-40B4-BE49-F238E27FC236}">
                    <a16:creationId xmlns:a16="http://schemas.microsoft.com/office/drawing/2014/main" xmlns="" id="{3FB83C89-E708-44DF-BB2E-728A2E15B6A6}"/>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281" name="자유형: 도형 199">
                <a:extLst>
                  <a:ext uri="{FF2B5EF4-FFF2-40B4-BE49-F238E27FC236}">
                    <a16:creationId xmlns:a16="http://schemas.microsoft.com/office/drawing/2014/main" xmlns="" id="{D7E4186C-2D52-4D66-A0F1-14647DD2BCA4}"/>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282" name="자유형: 도형 200">
                <a:extLst>
                  <a:ext uri="{FF2B5EF4-FFF2-40B4-BE49-F238E27FC236}">
                    <a16:creationId xmlns:a16="http://schemas.microsoft.com/office/drawing/2014/main" xmlns="" id="{9F169058-551D-40B0-A3B1-AFB890E45DDF}"/>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283" name="자유형: 도형 201">
                <a:extLst>
                  <a:ext uri="{FF2B5EF4-FFF2-40B4-BE49-F238E27FC236}">
                    <a16:creationId xmlns:a16="http://schemas.microsoft.com/office/drawing/2014/main" xmlns="" id="{CACCC365-F54E-49BF-80C1-CB56F6E86BF3}"/>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284" name="자유형: 도형 202">
                <a:extLst>
                  <a:ext uri="{FF2B5EF4-FFF2-40B4-BE49-F238E27FC236}">
                    <a16:creationId xmlns:a16="http://schemas.microsoft.com/office/drawing/2014/main" xmlns="" id="{A44C0D06-C69C-4823-B72B-1B90ACD821D8}"/>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ln>
                    <a:solidFill>
                      <a:schemeClr val="accent1">
                        <a:alpha val="0"/>
                      </a:schemeClr>
                    </a:solidFill>
                  </a:ln>
                </a:endParaRPr>
              </a:p>
            </p:txBody>
          </p:sp>
          <p:sp>
            <p:nvSpPr>
              <p:cNvPr id="285" name="자유형: 도형 203">
                <a:extLst>
                  <a:ext uri="{FF2B5EF4-FFF2-40B4-BE49-F238E27FC236}">
                    <a16:creationId xmlns:a16="http://schemas.microsoft.com/office/drawing/2014/main" xmlns="" id="{9DB81A07-429F-4628-A6BC-023822DCCEF8}"/>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grpSp>
      </p:grpSp>
      <p:sp>
        <p:nvSpPr>
          <p:cNvPr id="286" name="텍스트 개체 틀 2">
            <a:extLst>
              <a:ext uri="{FF2B5EF4-FFF2-40B4-BE49-F238E27FC236}">
                <a16:creationId xmlns:a16="http://schemas.microsoft.com/office/drawing/2014/main" xmlns="" id="{ED623216-CF65-43B4-9232-614A265F0094}"/>
              </a:ext>
            </a:extLst>
          </p:cNvPr>
          <p:cNvSpPr txBox="1">
            <a:spLocks/>
          </p:cNvSpPr>
          <p:nvPr/>
        </p:nvSpPr>
        <p:spPr>
          <a:xfrm>
            <a:off x="640740" y="6277350"/>
            <a:ext cx="10484460" cy="166649"/>
          </a:xfrm>
          <a:prstGeom prst="rect">
            <a:avLst/>
          </a:prstGeom>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spcBef>
                <a:spcPct val="0"/>
              </a:spcBef>
              <a:spcAft>
                <a:spcPts val="30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 Select the operating institutions</a:t>
            </a:r>
            <a:r>
              <a:rPr lang="ko-KR" altLang="en-US"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 </a:t>
            </a:r>
            <a:r>
              <a:rPr lang="en-US" altLang="ko-KR"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(Jul ’22) : Robin, Korea Postal Service Agency, Wonders</a:t>
            </a:r>
            <a:endParaRPr lang="ko-KR" altLang="en-US"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sp>
        <p:nvSpPr>
          <p:cNvPr id="289" name="사각형: 둥근 위쪽 모서리 244">
            <a:extLst>
              <a:ext uri="{FF2B5EF4-FFF2-40B4-BE49-F238E27FC236}">
                <a16:creationId xmlns:a16="http://schemas.microsoft.com/office/drawing/2014/main" xmlns="" id="{EDEDA9E1-9B1E-4898-9E95-ABA317ED32D7}"/>
              </a:ext>
            </a:extLst>
          </p:cNvPr>
          <p:cNvSpPr/>
          <p:nvPr/>
        </p:nvSpPr>
        <p:spPr>
          <a:xfrm rot="16200000">
            <a:off x="1019395" y="4752819"/>
            <a:ext cx="1037345" cy="1789200"/>
          </a:xfrm>
          <a:prstGeom prst="round2SameRect">
            <a:avLst>
              <a:gd name="adj1" fmla="val 5229"/>
              <a:gd name="adj2" fmla="val 0"/>
            </a:avLst>
          </a:prstGeom>
          <a:solidFill>
            <a:schemeClr val="tx2">
              <a:lumMod val="60000"/>
              <a:lumOff val="40000"/>
            </a:schemeClr>
          </a:solidFill>
          <a:ln w="3788" cap="flat">
            <a:noFill/>
            <a:prstDash val="solid"/>
            <a:miter/>
          </a:ln>
        </p:spPr>
        <p:txBody>
          <a:bodyPr rtlCol="0" anchor="ctr"/>
          <a:lstStyle/>
          <a:p>
            <a:pPr lvl="1"/>
            <a:endParaRPr lang="ko-KR" altLang="en-US"/>
          </a:p>
        </p:txBody>
      </p:sp>
      <p:sp>
        <p:nvSpPr>
          <p:cNvPr id="291" name="자유형: 도형 232">
            <a:extLst>
              <a:ext uri="{FF2B5EF4-FFF2-40B4-BE49-F238E27FC236}">
                <a16:creationId xmlns:a16="http://schemas.microsoft.com/office/drawing/2014/main" xmlns="" id="{9624D301-F1E6-428A-9862-7BF18DBE2604}"/>
              </a:ext>
            </a:extLst>
          </p:cNvPr>
          <p:cNvSpPr>
            <a:spLocks/>
          </p:cNvSpPr>
          <p:nvPr/>
        </p:nvSpPr>
        <p:spPr>
          <a:xfrm>
            <a:off x="643467" y="5128746"/>
            <a:ext cx="1137741" cy="1036800"/>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ln>
                <a:solidFill>
                  <a:schemeClr val="accent1">
                    <a:alpha val="0"/>
                  </a:schemeClr>
                </a:solidFill>
              </a:ln>
              <a:solidFill>
                <a:prstClr val="white"/>
              </a:solidFill>
              <a:ea typeface="KoPub돋움체 Medium" panose="00000600000000000000" pitchFamily="2" charset="-127"/>
            </a:endParaRPr>
          </a:p>
        </p:txBody>
      </p:sp>
      <p:sp>
        <p:nvSpPr>
          <p:cNvPr id="292" name="TextBox 291">
            <a:extLst>
              <a:ext uri="{FF2B5EF4-FFF2-40B4-BE49-F238E27FC236}">
                <a16:creationId xmlns:a16="http://schemas.microsoft.com/office/drawing/2014/main" xmlns="" id="{2492B7C8-BB32-4694-9A81-9F28FB4B6F5E}"/>
              </a:ext>
            </a:extLst>
          </p:cNvPr>
          <p:cNvSpPr txBox="1"/>
          <p:nvPr/>
        </p:nvSpPr>
        <p:spPr>
          <a:xfrm>
            <a:off x="1269637" y="5410275"/>
            <a:ext cx="1022716" cy="492443"/>
          </a:xfrm>
          <a:prstGeom prst="rect">
            <a:avLst/>
          </a:prstGeom>
          <a:noFill/>
        </p:spPr>
        <p:txBody>
          <a:bodyPr wrap="none" lIns="0" tIns="0" rIns="0" bIns="0" rtlCol="0" anchor="ctr" anchorCtr="0">
            <a:spAutoFit/>
          </a:bodyPr>
          <a:lstStyle/>
          <a:p>
            <a:pPr marR="0" algn="ctr" fontAlgn="base">
              <a:spcBef>
                <a:spcPts val="0"/>
              </a:spcBef>
              <a:spcAft>
                <a:spcPts val="0"/>
              </a:spcAft>
            </a:pPr>
            <a:r>
              <a:rPr lang="en-US" altLang="ko-KR" sz="1600" dirty="0">
                <a:ln>
                  <a:solidFill>
                    <a:schemeClr val="accent1">
                      <a:alpha val="0"/>
                    </a:schemeClr>
                  </a:solidFill>
                </a:ln>
                <a:solidFill>
                  <a:schemeClr val="bg1"/>
                </a:solidFill>
                <a:latin typeface="KoPub돋움체 Bold" panose="00000800000000000000" pitchFamily="2" charset="-127"/>
                <a:ea typeface="KoPub돋움체 Bold" panose="00000800000000000000" pitchFamily="2" charset="-127"/>
              </a:rPr>
              <a:t>Operating </a:t>
            </a:r>
          </a:p>
          <a:p>
            <a:pPr marR="0" algn="ctr" fontAlgn="base">
              <a:spcBef>
                <a:spcPts val="0"/>
              </a:spcBef>
              <a:spcAft>
                <a:spcPts val="0"/>
              </a:spcAft>
            </a:pPr>
            <a:r>
              <a:rPr lang="en-US" altLang="ko-KR" sz="1600" dirty="0">
                <a:ln>
                  <a:solidFill>
                    <a:schemeClr val="accent1">
                      <a:alpha val="0"/>
                    </a:schemeClr>
                  </a:solidFill>
                </a:ln>
                <a:solidFill>
                  <a:schemeClr val="bg1"/>
                </a:solidFill>
                <a:latin typeface="KoPub돋움체 Bold" panose="00000800000000000000" pitchFamily="2" charset="-127"/>
                <a:ea typeface="KoPub돋움체 Bold" panose="00000800000000000000" pitchFamily="2" charset="-127"/>
              </a:rPr>
              <a:t>institutions</a:t>
            </a:r>
            <a:endParaRPr lang="ko-KR" altLang="en-US" sz="1600" dirty="0">
              <a:ln>
                <a:solidFill>
                  <a:schemeClr val="accent1">
                    <a:alpha val="0"/>
                  </a:schemeClr>
                </a:solidFill>
              </a:ln>
              <a:solidFill>
                <a:schemeClr val="bg1"/>
              </a:solidFill>
              <a:latin typeface="KoPub돋움체 Bold" panose="00000800000000000000" pitchFamily="2" charset="-127"/>
              <a:ea typeface="KoPub돋움체 Bold" panose="00000800000000000000" pitchFamily="2" charset="-127"/>
            </a:endParaRPr>
          </a:p>
        </p:txBody>
      </p:sp>
      <p:pic>
        <p:nvPicPr>
          <p:cNvPr id="293" name="그림 292">
            <a:extLst>
              <a:ext uri="{FF2B5EF4-FFF2-40B4-BE49-F238E27FC236}">
                <a16:creationId xmlns:a16="http://schemas.microsoft.com/office/drawing/2014/main" xmlns="" id="{0E4B6091-F287-48B3-B49B-EA23C665B13E}"/>
              </a:ext>
            </a:extLst>
          </p:cNvPr>
          <p:cNvPicPr>
            <a:picLocks noChangeAspect="1"/>
          </p:cNvPicPr>
          <p:nvPr/>
        </p:nvPicPr>
        <p:blipFill>
          <a:blip r:embed="rId3"/>
          <a:srcRect/>
          <a:stretch/>
        </p:blipFill>
        <p:spPr>
          <a:xfrm>
            <a:off x="907445" y="5459855"/>
            <a:ext cx="405946" cy="393285"/>
          </a:xfrm>
          <a:prstGeom prst="rect">
            <a:avLst/>
          </a:prstGeom>
        </p:spPr>
      </p:pic>
      <p:sp>
        <p:nvSpPr>
          <p:cNvPr id="295" name="직사각형 294">
            <a:extLst>
              <a:ext uri="{FF2B5EF4-FFF2-40B4-BE49-F238E27FC236}">
                <a16:creationId xmlns:a16="http://schemas.microsoft.com/office/drawing/2014/main" xmlns="" id="{678B3DF1-82E1-48B5-83E3-3E83EC22BCBE}"/>
              </a:ext>
            </a:extLst>
          </p:cNvPr>
          <p:cNvSpPr/>
          <p:nvPr/>
        </p:nvSpPr>
        <p:spPr>
          <a:xfrm rot="16200000">
            <a:off x="1895995" y="5629419"/>
            <a:ext cx="1037345" cy="36000"/>
          </a:xfrm>
          <a:prstGeom prst="rect">
            <a:avLst/>
          </a:prstGeom>
          <a:solidFill>
            <a:schemeClr val="tx2">
              <a:alpha val="50000"/>
            </a:schemeClr>
          </a:solidFill>
          <a:ln w="3788" cap="flat">
            <a:noFill/>
            <a:prstDash val="solid"/>
            <a:miter/>
          </a:ln>
        </p:spPr>
        <p:txBody>
          <a:bodyPr rtlCol="0" anchor="ctr"/>
          <a:lstStyle/>
          <a:p>
            <a:pPr lvl="1"/>
            <a:endParaRPr lang="ko-KR" altLang="en-US"/>
          </a:p>
        </p:txBody>
      </p:sp>
      <p:sp>
        <p:nvSpPr>
          <p:cNvPr id="297" name="사각형: 둥근 위쪽 모서리 207">
            <a:extLst>
              <a:ext uri="{FF2B5EF4-FFF2-40B4-BE49-F238E27FC236}">
                <a16:creationId xmlns:a16="http://schemas.microsoft.com/office/drawing/2014/main" xmlns="" id="{852E7841-D765-4CDF-A41A-65A217C05FA4}"/>
              </a:ext>
            </a:extLst>
          </p:cNvPr>
          <p:cNvSpPr/>
          <p:nvPr/>
        </p:nvSpPr>
        <p:spPr>
          <a:xfrm rot="16200000">
            <a:off x="1019395" y="3604050"/>
            <a:ext cx="1037345" cy="1789200"/>
          </a:xfrm>
          <a:prstGeom prst="round2SameRect">
            <a:avLst>
              <a:gd name="adj1" fmla="val 5229"/>
              <a:gd name="adj2" fmla="val 0"/>
            </a:avLst>
          </a:prstGeom>
          <a:solidFill>
            <a:schemeClr val="tx2">
              <a:lumMod val="60000"/>
              <a:lumOff val="40000"/>
            </a:schemeClr>
          </a:solidFill>
          <a:ln w="3788" cap="flat">
            <a:noFill/>
            <a:prstDash val="solid"/>
            <a:miter/>
          </a:ln>
        </p:spPr>
        <p:txBody>
          <a:bodyPr rtlCol="0" anchor="ctr"/>
          <a:lstStyle/>
          <a:p>
            <a:pPr lvl="1"/>
            <a:endParaRPr lang="ko-KR" altLang="en-US"/>
          </a:p>
        </p:txBody>
      </p:sp>
      <p:sp>
        <p:nvSpPr>
          <p:cNvPr id="294" name="직사각형 293">
            <a:extLst>
              <a:ext uri="{FF2B5EF4-FFF2-40B4-BE49-F238E27FC236}">
                <a16:creationId xmlns:a16="http://schemas.microsoft.com/office/drawing/2014/main" xmlns="" id="{10C38A19-BF48-440C-B734-A590415F83A2}"/>
              </a:ext>
            </a:extLst>
          </p:cNvPr>
          <p:cNvSpPr/>
          <p:nvPr/>
        </p:nvSpPr>
        <p:spPr>
          <a:xfrm>
            <a:off x="2573686" y="5105477"/>
            <a:ext cx="4566956" cy="1083886"/>
          </a:xfrm>
          <a:prstGeom prst="rect">
            <a:avLst/>
          </a:prstGeom>
        </p:spPr>
        <p:txBody>
          <a:bodyPr wrap="none" lIns="0" tIns="0" rIns="0" bIns="0" anchor="ctr" anchorCtr="0">
            <a:spAutoFit/>
          </a:bodyPr>
          <a:lstStyle/>
          <a:p>
            <a:pPr marL="144000" marR="76190" lvl="1" indent="-216000" defTabSz="914307" fontAlgn="base" latinLnBrk="0">
              <a:lnSpc>
                <a:spcPct val="90000"/>
              </a:lnSpc>
              <a:spcBef>
                <a:spcPts val="400"/>
              </a:spcBef>
              <a:spcAft>
                <a:spcPts val="400"/>
              </a:spcAft>
              <a:buClr>
                <a:prstClr val="black">
                  <a:lumMod val="75000"/>
                  <a:lumOff val="25000"/>
                </a:prstClr>
              </a:buClr>
              <a:buSzPct val="80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Establish the Joint Distribution Center</a:t>
            </a:r>
          </a:p>
          <a:p>
            <a:pPr marL="144000" marR="76190" lvl="1" indent="-216000" defTabSz="914307" fontAlgn="base" latinLnBrk="0">
              <a:lnSpc>
                <a:spcPct val="90000"/>
              </a:lnSpc>
              <a:spcBef>
                <a:spcPts val="400"/>
              </a:spcBef>
              <a:spcAft>
                <a:spcPts val="400"/>
              </a:spcAft>
              <a:buClr>
                <a:prstClr val="black">
                  <a:lumMod val="75000"/>
                  <a:lumOff val="25000"/>
                </a:prstClr>
              </a:buClr>
              <a:buSzPct val="80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Operate the Joint Distribution Center including hiring and </a:t>
            </a:r>
          </a:p>
          <a:p>
            <a:pPr marL="0" marR="76190" lvl="1" defTabSz="914307" fontAlgn="base" latinLnBrk="0">
              <a:lnSpc>
                <a:spcPct val="90000"/>
              </a:lnSpc>
              <a:spcBef>
                <a:spcPts val="400"/>
              </a:spcBef>
              <a:spcAft>
                <a:spcPts val="400"/>
              </a:spcAft>
              <a:buClr>
                <a:prstClr val="black">
                  <a:lumMod val="75000"/>
                  <a:lumOff val="25000"/>
                </a:prstClr>
              </a:buClr>
              <a:buSzPct val="80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management of delivery personnel</a:t>
            </a:r>
            <a:endPar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endParaRPr>
          </a:p>
          <a:p>
            <a:pPr marL="144000" marR="76190" lvl="1" indent="-216000" defTabSz="914307" fontAlgn="base" latinLnBrk="0">
              <a:lnSpc>
                <a:spcPct val="90000"/>
              </a:lnSpc>
              <a:spcBef>
                <a:spcPts val="400"/>
              </a:spcBef>
              <a:spcAft>
                <a:spcPts val="400"/>
              </a:spcAft>
              <a:buClr>
                <a:prstClr val="black">
                  <a:lumMod val="75000"/>
                  <a:lumOff val="25000"/>
                </a:prstClr>
              </a:buClr>
              <a:buSzPct val="80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Secure resource for operation (delivery fee, and etc.)</a:t>
            </a:r>
            <a:endPar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endParaRPr>
          </a:p>
        </p:txBody>
      </p:sp>
      <p:sp>
        <p:nvSpPr>
          <p:cNvPr id="298" name="사각형: 둥근 위쪽 모서리 147">
            <a:extLst>
              <a:ext uri="{FF2B5EF4-FFF2-40B4-BE49-F238E27FC236}">
                <a16:creationId xmlns:a16="http://schemas.microsoft.com/office/drawing/2014/main" xmlns="" id="{C6BC13E9-AE16-41EF-A0ED-4A72A8B42B9E}"/>
              </a:ext>
            </a:extLst>
          </p:cNvPr>
          <p:cNvSpPr/>
          <p:nvPr/>
        </p:nvSpPr>
        <p:spPr>
          <a:xfrm rot="5400000" flipH="1">
            <a:off x="6625109" y="-213570"/>
            <a:ext cx="1037345" cy="9424440"/>
          </a:xfrm>
          <a:prstGeom prst="rect">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1"/>
            <a:endParaRPr lang="ko-KR" altLang="en-US">
              <a:ln>
                <a:solidFill>
                  <a:schemeClr val="accent1">
                    <a:alpha val="0"/>
                  </a:schemeClr>
                </a:solidFill>
              </a:ln>
            </a:endParaRPr>
          </a:p>
        </p:txBody>
      </p:sp>
      <p:sp>
        <p:nvSpPr>
          <p:cNvPr id="299" name="자유형: 도형 230">
            <a:extLst>
              <a:ext uri="{FF2B5EF4-FFF2-40B4-BE49-F238E27FC236}">
                <a16:creationId xmlns:a16="http://schemas.microsoft.com/office/drawing/2014/main" xmlns="" id="{8DE27A10-24EA-4317-9B30-941FAAD203C7}"/>
              </a:ext>
            </a:extLst>
          </p:cNvPr>
          <p:cNvSpPr>
            <a:spLocks/>
          </p:cNvSpPr>
          <p:nvPr/>
        </p:nvSpPr>
        <p:spPr>
          <a:xfrm>
            <a:off x="643467" y="3979977"/>
            <a:ext cx="1137741" cy="1033703"/>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ln>
                <a:solidFill>
                  <a:schemeClr val="accent1">
                    <a:alpha val="0"/>
                  </a:schemeClr>
                </a:solidFill>
              </a:ln>
              <a:solidFill>
                <a:prstClr val="white"/>
              </a:solidFill>
              <a:ea typeface="KoPub돋움체 Medium" panose="00000600000000000000" pitchFamily="2" charset="-127"/>
            </a:endParaRPr>
          </a:p>
        </p:txBody>
      </p:sp>
      <p:sp>
        <p:nvSpPr>
          <p:cNvPr id="300" name="TextBox 299">
            <a:extLst>
              <a:ext uri="{FF2B5EF4-FFF2-40B4-BE49-F238E27FC236}">
                <a16:creationId xmlns:a16="http://schemas.microsoft.com/office/drawing/2014/main" xmlns="" id="{05F2BA5B-CD3D-4976-A0AB-C45421F5F5B8}"/>
              </a:ext>
            </a:extLst>
          </p:cNvPr>
          <p:cNvSpPr txBox="1"/>
          <p:nvPr/>
        </p:nvSpPr>
        <p:spPr>
          <a:xfrm>
            <a:off x="1450773" y="4252429"/>
            <a:ext cx="660437" cy="492443"/>
          </a:xfrm>
          <a:prstGeom prst="rect">
            <a:avLst/>
          </a:prstGeom>
          <a:noFill/>
        </p:spPr>
        <p:txBody>
          <a:bodyPr wrap="none" lIns="0" tIns="0" rIns="0" bIns="0" rtlCol="0" anchor="ctr" anchorCtr="0">
            <a:spAutoFit/>
          </a:bodyPr>
          <a:lstStyle/>
          <a:p>
            <a:pPr marR="0" algn="ctr" fontAlgn="base">
              <a:spcBef>
                <a:spcPts val="0"/>
              </a:spcBef>
              <a:spcAft>
                <a:spcPts val="0"/>
              </a:spcAft>
            </a:pPr>
            <a:r>
              <a:rPr lang="en-US" altLang="ko-KR" sz="1600" dirty="0">
                <a:ln>
                  <a:solidFill>
                    <a:schemeClr val="accent1">
                      <a:alpha val="0"/>
                    </a:schemeClr>
                  </a:solidFill>
                </a:ln>
                <a:solidFill>
                  <a:schemeClr val="bg1"/>
                </a:solidFill>
                <a:latin typeface="KoPub돋움체 Bold" panose="00000800000000000000" pitchFamily="2" charset="-127"/>
                <a:ea typeface="KoPub돋움체 Bold" panose="00000800000000000000" pitchFamily="2" charset="-127"/>
              </a:rPr>
              <a:t>City of </a:t>
            </a:r>
          </a:p>
          <a:p>
            <a:pPr marR="0" algn="ctr" fontAlgn="base">
              <a:spcBef>
                <a:spcPts val="0"/>
              </a:spcBef>
              <a:spcAft>
                <a:spcPts val="0"/>
              </a:spcAft>
            </a:pPr>
            <a:r>
              <a:rPr lang="en-US" altLang="ko-KR" sz="1600" dirty="0">
                <a:ln>
                  <a:solidFill>
                    <a:schemeClr val="accent1">
                      <a:alpha val="0"/>
                    </a:schemeClr>
                  </a:solidFill>
                </a:ln>
                <a:solidFill>
                  <a:schemeClr val="bg1"/>
                </a:solidFill>
                <a:latin typeface="KoPub돋움체 Bold" panose="00000800000000000000" pitchFamily="2" charset="-127"/>
                <a:ea typeface="KoPub돋움체 Bold" panose="00000800000000000000" pitchFamily="2" charset="-127"/>
              </a:rPr>
              <a:t>Seoul</a:t>
            </a:r>
            <a:endParaRPr lang="ko-KR" altLang="en-US" sz="1600" dirty="0">
              <a:ln>
                <a:solidFill>
                  <a:schemeClr val="accent1">
                    <a:alpha val="0"/>
                  </a:schemeClr>
                </a:solidFill>
              </a:ln>
              <a:solidFill>
                <a:schemeClr val="bg1"/>
              </a:solidFill>
              <a:latin typeface="KoPub돋움체 Bold" panose="00000800000000000000" pitchFamily="2" charset="-127"/>
              <a:ea typeface="KoPub돋움체 Bold" panose="00000800000000000000" pitchFamily="2" charset="-127"/>
            </a:endParaRPr>
          </a:p>
        </p:txBody>
      </p:sp>
      <p:pic>
        <p:nvPicPr>
          <p:cNvPr id="301" name="그림 300">
            <a:extLst>
              <a:ext uri="{FF2B5EF4-FFF2-40B4-BE49-F238E27FC236}">
                <a16:creationId xmlns:a16="http://schemas.microsoft.com/office/drawing/2014/main" xmlns="" id="{EE98A61E-5805-4E15-A8E3-1DD67950D44C}"/>
              </a:ext>
            </a:extLst>
          </p:cNvPr>
          <p:cNvPicPr>
            <a:picLocks noChangeAspect="1"/>
          </p:cNvPicPr>
          <p:nvPr/>
        </p:nvPicPr>
        <p:blipFill>
          <a:blip r:embed="rId5"/>
          <a:srcRect/>
          <a:stretch/>
        </p:blipFill>
        <p:spPr>
          <a:xfrm>
            <a:off x="937418" y="4305232"/>
            <a:ext cx="405946" cy="386837"/>
          </a:xfrm>
          <a:prstGeom prst="rect">
            <a:avLst/>
          </a:prstGeom>
        </p:spPr>
      </p:pic>
      <p:sp>
        <p:nvSpPr>
          <p:cNvPr id="302" name="직사각형 301">
            <a:extLst>
              <a:ext uri="{FF2B5EF4-FFF2-40B4-BE49-F238E27FC236}">
                <a16:creationId xmlns:a16="http://schemas.microsoft.com/office/drawing/2014/main" xmlns="" id="{1DA62B7F-E82D-43B1-AC76-2AB7EEC3573B}"/>
              </a:ext>
            </a:extLst>
          </p:cNvPr>
          <p:cNvSpPr/>
          <p:nvPr/>
        </p:nvSpPr>
        <p:spPr>
          <a:xfrm>
            <a:off x="2603658" y="4008004"/>
            <a:ext cx="5410594" cy="981294"/>
          </a:xfrm>
          <a:prstGeom prst="rect">
            <a:avLst/>
          </a:prstGeom>
        </p:spPr>
        <p:txBody>
          <a:bodyPr wrap="square" lIns="0" tIns="0" rIns="0" bIns="0" anchor="ctr" anchorCtr="0">
            <a:spAutoFit/>
          </a:bodyPr>
          <a:lstStyle/>
          <a:p>
            <a:pPr marL="144000" marR="76190" lvl="1" indent="-216000" defTabSz="914307" fontAlgn="base" latinLnBrk="0">
              <a:lnSpc>
                <a:spcPct val="90000"/>
              </a:lnSpc>
              <a:spcBef>
                <a:spcPts val="400"/>
              </a:spcBef>
              <a:spcAft>
                <a:spcPts val="400"/>
              </a:spcAft>
              <a:buClr>
                <a:prstClr val="black">
                  <a:lumMod val="75000"/>
                  <a:lumOff val="25000"/>
                </a:prstClr>
              </a:buClr>
              <a:buSzPct val="80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Support purchase of eco-friendly vehicles, expense for establishing the facility, and so forth</a:t>
            </a:r>
          </a:p>
          <a:p>
            <a:pPr marL="144000" marR="76190" lvl="1" indent="-216000" defTabSz="914307" fontAlgn="base" latinLnBrk="0">
              <a:lnSpc>
                <a:spcPct val="90000"/>
              </a:lnSpc>
              <a:spcBef>
                <a:spcPts val="400"/>
              </a:spcBef>
              <a:spcAft>
                <a:spcPts val="400"/>
              </a:spcAft>
              <a:buClr>
                <a:prstClr val="black">
                  <a:lumMod val="75000"/>
                  <a:lumOff val="25000"/>
                </a:prstClr>
              </a:buClr>
              <a:buSzPct val="80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Manage and supervise the operating institution</a:t>
            </a:r>
            <a:endPar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endParaRPr>
          </a:p>
          <a:p>
            <a:pPr marL="144000" marR="76190" lvl="1" indent="-216000" defTabSz="914307" fontAlgn="base" latinLnBrk="0">
              <a:lnSpc>
                <a:spcPct val="90000"/>
              </a:lnSpc>
              <a:spcBef>
                <a:spcPts val="400"/>
              </a:spcBef>
              <a:spcAft>
                <a:spcPts val="400"/>
              </a:spcAft>
              <a:buClr>
                <a:prstClr val="black">
                  <a:lumMod val="75000"/>
                  <a:lumOff val="25000"/>
                </a:prstClr>
              </a:buClr>
              <a:buSzPct val="80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Evaluate the demonstration project and review performance</a:t>
            </a:r>
            <a:endPar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endParaRPr>
          </a:p>
        </p:txBody>
      </p:sp>
      <p:sp>
        <p:nvSpPr>
          <p:cNvPr id="303" name="직사각형 302">
            <a:extLst>
              <a:ext uri="{FF2B5EF4-FFF2-40B4-BE49-F238E27FC236}">
                <a16:creationId xmlns:a16="http://schemas.microsoft.com/office/drawing/2014/main" xmlns="" id="{DA6097B4-8136-49AB-BEC1-A803FD5D9AD9}"/>
              </a:ext>
            </a:extLst>
          </p:cNvPr>
          <p:cNvSpPr/>
          <p:nvPr/>
        </p:nvSpPr>
        <p:spPr>
          <a:xfrm rot="16200000">
            <a:off x="1895995" y="4480650"/>
            <a:ext cx="1037345" cy="36000"/>
          </a:xfrm>
          <a:prstGeom prst="rect">
            <a:avLst/>
          </a:prstGeom>
          <a:solidFill>
            <a:schemeClr val="tx2">
              <a:alpha val="50000"/>
            </a:schemeClr>
          </a:solidFill>
          <a:ln w="3788" cap="flat">
            <a:noFill/>
            <a:prstDash val="solid"/>
            <a:miter/>
          </a:ln>
        </p:spPr>
        <p:txBody>
          <a:bodyPr rtlCol="0" anchor="ctr"/>
          <a:lstStyle/>
          <a:p>
            <a:pPr lvl="1"/>
            <a:endParaRPr lang="ko-KR" altLang="en-US"/>
          </a:p>
        </p:txBody>
      </p:sp>
      <p:grpSp>
        <p:nvGrpSpPr>
          <p:cNvPr id="3" name="그룹 2"/>
          <p:cNvGrpSpPr/>
          <p:nvPr/>
        </p:nvGrpSpPr>
        <p:grpSpPr>
          <a:xfrm>
            <a:off x="643467" y="1651691"/>
            <a:ext cx="9411507" cy="1557579"/>
            <a:chOff x="643467" y="1574211"/>
            <a:chExt cx="9411507" cy="1557579"/>
          </a:xfrm>
        </p:grpSpPr>
        <p:grpSp>
          <p:nvGrpSpPr>
            <p:cNvPr id="166" name="그룹 165"/>
            <p:cNvGrpSpPr/>
            <p:nvPr/>
          </p:nvGrpSpPr>
          <p:grpSpPr>
            <a:xfrm>
              <a:off x="643467" y="1574211"/>
              <a:ext cx="9411507" cy="1557579"/>
              <a:chOff x="640739" y="1668496"/>
              <a:chExt cx="9411507" cy="1626024"/>
            </a:xfrm>
          </p:grpSpPr>
          <p:sp>
            <p:nvSpPr>
              <p:cNvPr id="167" name="TextBox 166">
                <a:extLst>
                  <a:ext uri="{FF2B5EF4-FFF2-40B4-BE49-F238E27FC236}">
                    <a16:creationId xmlns:a16="http://schemas.microsoft.com/office/drawing/2014/main" xmlns="" id="{2D36F383-AF1A-4498-9E9D-1E5C9BBC862F}"/>
                  </a:ext>
                </a:extLst>
              </p:cNvPr>
              <p:cNvSpPr txBox="1"/>
              <p:nvPr/>
            </p:nvSpPr>
            <p:spPr>
              <a:xfrm>
                <a:off x="2549669" y="1677927"/>
                <a:ext cx="5426165" cy="25704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3</a:t>
                </a:r>
                <a:r>
                  <a:rPr lang="ko-KR" altLang="en-US"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centers</a:t>
                </a:r>
                <a:r>
                  <a:rPr lang="ko-KR" altLang="en-US"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t>
                </a:r>
                <a:r>
                  <a:rPr lang="en-US" altLang="ko-KR" sz="1600" dirty="0" err="1">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Yangcheon-gu</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 </a:t>
                </a:r>
                <a:r>
                  <a:rPr lang="en-US" altLang="ko-KR" sz="1600" dirty="0" err="1">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Geumcheon-gu</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 </a:t>
                </a:r>
                <a:r>
                  <a:rPr lang="en-US" altLang="ko-KR" sz="1600" dirty="0" err="1">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Gangdong-gu</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t>
                </a:r>
                <a:endParaRPr lang="ko-KR" altLang="en-US"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68" name="TextBox 167">
                <a:extLst>
                  <a:ext uri="{FF2B5EF4-FFF2-40B4-BE49-F238E27FC236}">
                    <a16:creationId xmlns:a16="http://schemas.microsoft.com/office/drawing/2014/main" xmlns="" id="{1B023782-A7C6-489B-929D-4DC022E4062F}"/>
                  </a:ext>
                </a:extLst>
              </p:cNvPr>
              <p:cNvSpPr txBox="1"/>
              <p:nvPr/>
            </p:nvSpPr>
            <p:spPr>
              <a:xfrm>
                <a:off x="2550059" y="2132656"/>
                <a:ext cx="7502187" cy="514083"/>
              </a:xfrm>
              <a:prstGeom prst="rect">
                <a:avLst/>
              </a:prstGeom>
              <a:noFill/>
            </p:spPr>
            <p:txBody>
              <a:bodyPr wrap="square" lIns="0" tIns="0" rIns="0" bIns="0" rtlCol="0" anchor="t" anchorCtr="0">
                <a:spAutoFit/>
              </a:bodyPr>
              <a:lstStyle/>
              <a:p>
                <a:pPr marR="0" fontAlgn="base">
                  <a:spcBef>
                    <a:spcPts val="0"/>
                  </a:spcBef>
                  <a:spcAft>
                    <a:spcPts val="300"/>
                  </a:spcAft>
                </a:pPr>
                <a:r>
                  <a:rPr lang="en-US" altLang="ko-KR"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Establish the Joint Distribution Center for consumer logistics </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and consolidate the deliveries of each courier company into 1 center to deliver comprehensively</a:t>
                </a:r>
                <a:endParaRPr lang="ko-KR" altLang="en-US"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69" name="사각형: 둥근 모서리 182">
                <a:extLst>
                  <a:ext uri="{FF2B5EF4-FFF2-40B4-BE49-F238E27FC236}">
                    <a16:creationId xmlns:a16="http://schemas.microsoft.com/office/drawing/2014/main" xmlns="" id="{C512BB9D-6F42-4619-89FB-2A480FBB2250}"/>
                  </a:ext>
                </a:extLst>
              </p:cNvPr>
              <p:cNvSpPr/>
              <p:nvPr/>
            </p:nvSpPr>
            <p:spPr>
              <a:xfrm>
                <a:off x="640740" y="1668496"/>
                <a:ext cx="1788095" cy="336510"/>
              </a:xfrm>
              <a:prstGeom prst="roundRect">
                <a:avLst>
                  <a:gd name="adj" fmla="val 50000"/>
                </a:avLst>
              </a:prstGeom>
              <a:solidFill>
                <a:srgbClr val="00B0F0"/>
              </a:solidFill>
              <a:ln w="57150" cap="flat" cmpd="sng" algn="ctr">
                <a:noFill/>
                <a:prstDash val="solid"/>
                <a:miter lim="800000"/>
              </a:ln>
              <a:effectLst/>
            </p:spPr>
            <p:txBody>
              <a:bodyPr vert="horz" lIns="216000" tIns="36000" rIns="0" bIns="0" rtlCol="0" anchor="ctr"/>
              <a:lstStyle/>
              <a:p>
                <a:pPr fontAlgn="base">
                  <a:spcBef>
                    <a:spcPct val="0"/>
                  </a:spcBef>
                  <a:spcAft>
                    <a:spcPct val="0"/>
                  </a:spcAft>
                </a:pP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0" name="TextBox 169">
                <a:extLst>
                  <a:ext uri="{FF2B5EF4-FFF2-40B4-BE49-F238E27FC236}">
                    <a16:creationId xmlns:a16="http://schemas.microsoft.com/office/drawing/2014/main" xmlns="" id="{B8F36DBB-6468-40C3-81E0-2F0E679DC64B}"/>
                  </a:ext>
                </a:extLst>
              </p:cNvPr>
              <p:cNvSpPr txBox="1"/>
              <p:nvPr/>
            </p:nvSpPr>
            <p:spPr>
              <a:xfrm>
                <a:off x="657553" y="1740360"/>
                <a:ext cx="1803379" cy="19278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Location of establishment</a:t>
                </a:r>
                <a:endParaRPr lang="ko-KR" altLang="en-US"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71" name="사각형: 둥근 모서리 183">
                <a:extLst>
                  <a:ext uri="{FF2B5EF4-FFF2-40B4-BE49-F238E27FC236}">
                    <a16:creationId xmlns:a16="http://schemas.microsoft.com/office/drawing/2014/main" xmlns="" id="{C4B75A3A-753F-4574-99C3-DC66164D0186}"/>
                  </a:ext>
                </a:extLst>
              </p:cNvPr>
              <p:cNvSpPr/>
              <p:nvPr/>
            </p:nvSpPr>
            <p:spPr>
              <a:xfrm>
                <a:off x="640740" y="2104748"/>
                <a:ext cx="1788095" cy="336510"/>
              </a:xfrm>
              <a:prstGeom prst="roundRect">
                <a:avLst>
                  <a:gd name="adj" fmla="val 50000"/>
                </a:avLst>
              </a:prstGeom>
              <a:solidFill>
                <a:srgbClr val="00B0F0"/>
              </a:solidFill>
              <a:ln w="57150" cap="flat" cmpd="sng" algn="ctr">
                <a:noFill/>
                <a:prstDash val="solid"/>
                <a:miter lim="800000"/>
              </a:ln>
              <a:effectLst/>
            </p:spPr>
            <p:txBody>
              <a:bodyPr vert="horz" lIns="216000" tIns="36000" rIns="0" bIns="0" rtlCol="0" anchor="ctr"/>
              <a:lstStyle/>
              <a:p>
                <a:pPr fontAlgn="base">
                  <a:spcBef>
                    <a:spcPct val="0"/>
                  </a:spcBef>
                  <a:spcAft>
                    <a:spcPct val="0"/>
                  </a:spcAft>
                </a:pP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2" name="TextBox 171">
                <a:extLst>
                  <a:ext uri="{FF2B5EF4-FFF2-40B4-BE49-F238E27FC236}">
                    <a16:creationId xmlns:a16="http://schemas.microsoft.com/office/drawing/2014/main" xmlns="" id="{F1C4DF0C-2B69-465F-9BD7-33AEE5F17946}"/>
                  </a:ext>
                </a:extLst>
              </p:cNvPr>
              <p:cNvSpPr txBox="1"/>
              <p:nvPr/>
            </p:nvSpPr>
            <p:spPr>
              <a:xfrm>
                <a:off x="682831" y="2176612"/>
                <a:ext cx="1708801" cy="19278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Details of demonstration</a:t>
                </a:r>
                <a:endParaRPr lang="ko-KR" altLang="en-US"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73" name="사각형: 둥근 모서리 183">
                <a:extLst>
                  <a:ext uri="{FF2B5EF4-FFF2-40B4-BE49-F238E27FC236}">
                    <a16:creationId xmlns:a16="http://schemas.microsoft.com/office/drawing/2014/main" xmlns="" id="{C4B75A3A-753F-4574-99C3-DC66164D0186}"/>
                  </a:ext>
                </a:extLst>
              </p:cNvPr>
              <p:cNvSpPr/>
              <p:nvPr/>
            </p:nvSpPr>
            <p:spPr>
              <a:xfrm>
                <a:off x="640739" y="2526215"/>
                <a:ext cx="1788095" cy="336510"/>
              </a:xfrm>
              <a:prstGeom prst="roundRect">
                <a:avLst>
                  <a:gd name="adj" fmla="val 50000"/>
                </a:avLst>
              </a:prstGeom>
              <a:solidFill>
                <a:srgbClr val="00B0F0"/>
              </a:solidFill>
              <a:ln w="57150" cap="flat" cmpd="sng" algn="ctr">
                <a:noFill/>
                <a:prstDash val="solid"/>
                <a:miter lim="800000"/>
              </a:ln>
              <a:effectLst/>
            </p:spPr>
            <p:txBody>
              <a:bodyPr vert="horz" lIns="216000" tIns="36000" rIns="0" bIns="0" rtlCol="0" anchor="ctr"/>
              <a:lstStyle/>
              <a:p>
                <a:pPr fontAlgn="base">
                  <a:spcBef>
                    <a:spcPct val="0"/>
                  </a:spcBef>
                  <a:spcAft>
                    <a:spcPct val="0"/>
                  </a:spcAft>
                </a:pP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4" name="TextBox 173">
                <a:extLst>
                  <a:ext uri="{FF2B5EF4-FFF2-40B4-BE49-F238E27FC236}">
                    <a16:creationId xmlns:a16="http://schemas.microsoft.com/office/drawing/2014/main" xmlns="" id="{F1C4DF0C-2B69-465F-9BD7-33AEE5F17946}"/>
                  </a:ext>
                </a:extLst>
              </p:cNvPr>
              <p:cNvSpPr txBox="1"/>
              <p:nvPr/>
            </p:nvSpPr>
            <p:spPr>
              <a:xfrm>
                <a:off x="1151210" y="2565950"/>
                <a:ext cx="668453" cy="25704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6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Budget</a:t>
                </a:r>
                <a:endParaRPr lang="ko-KR" altLang="en-US" sz="16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75" name="TextBox 174">
                <a:extLst>
                  <a:ext uri="{FF2B5EF4-FFF2-40B4-BE49-F238E27FC236}">
                    <a16:creationId xmlns:a16="http://schemas.microsoft.com/office/drawing/2014/main" xmlns="" id="{2D36F383-AF1A-4498-9E9D-1E5C9BBC862F}"/>
                  </a:ext>
                </a:extLst>
              </p:cNvPr>
              <p:cNvSpPr txBox="1"/>
              <p:nvPr/>
            </p:nvSpPr>
            <p:spPr>
              <a:xfrm>
                <a:off x="2546623" y="2567192"/>
                <a:ext cx="6714980" cy="25704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KRW 3.1bn</a:t>
                </a:r>
                <a:r>
                  <a:rPr lang="ko-KR" altLang="en-US"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(National expense</a:t>
                </a:r>
                <a:r>
                  <a:rPr lang="ko-KR" altLang="en-US"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 </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KRW 1.55</a:t>
                </a:r>
                <a:r>
                  <a:rPr lang="ko-KR" altLang="en-US"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 </a:t>
                </a:r>
                <a:r>
                  <a:rPr lang="en-US" altLang="ko-KR"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bn, City expense KRW 1.55 bn)</a:t>
                </a:r>
                <a:endParaRPr lang="ko-KR" altLang="en-US" sz="16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76" name="TextBox 175">
                <a:extLst>
                  <a:ext uri="{FF2B5EF4-FFF2-40B4-BE49-F238E27FC236}">
                    <a16:creationId xmlns:a16="http://schemas.microsoft.com/office/drawing/2014/main" xmlns="" id="{C2404F4E-1739-4460-93BF-C9BAFD057302}"/>
                  </a:ext>
                </a:extLst>
              </p:cNvPr>
              <p:cNvSpPr txBox="1"/>
              <p:nvPr/>
            </p:nvSpPr>
            <p:spPr>
              <a:xfrm>
                <a:off x="5378898" y="2648479"/>
                <a:ext cx="65" cy="224911"/>
              </a:xfrm>
              <a:prstGeom prst="rect">
                <a:avLst/>
              </a:prstGeom>
              <a:noFill/>
            </p:spPr>
            <p:txBody>
              <a:bodyPr wrap="none" lIns="0" tIns="0" rIns="0" bIns="0" rtlCol="0" anchor="t" anchorCtr="0">
                <a:spAutoFit/>
              </a:bodyPr>
              <a:lstStyle/>
              <a:p>
                <a:pPr marR="0" fontAlgn="base">
                  <a:spcBef>
                    <a:spcPts val="0"/>
                  </a:spcBef>
                  <a:spcAft>
                    <a:spcPts val="0"/>
                  </a:spcAft>
                </a:pPr>
                <a:endParaRPr lang="ko-KR" altLang="en-US" sz="1400" spc="-150" dirty="0">
                  <a:ln>
                    <a:solidFill>
                      <a:schemeClr val="bg1">
                        <a:alpha val="0"/>
                      </a:schemeClr>
                    </a:solidFill>
                  </a:ln>
                  <a:latin typeface="+mn-ea"/>
                </a:endParaRPr>
              </a:p>
            </p:txBody>
          </p:sp>
          <p:sp>
            <p:nvSpPr>
              <p:cNvPr id="177" name="사각형: 둥근 모서리 183">
                <a:extLst>
                  <a:ext uri="{FF2B5EF4-FFF2-40B4-BE49-F238E27FC236}">
                    <a16:creationId xmlns:a16="http://schemas.microsoft.com/office/drawing/2014/main" xmlns="" id="{C4B75A3A-753F-4574-99C3-DC66164D0186}"/>
                  </a:ext>
                </a:extLst>
              </p:cNvPr>
              <p:cNvSpPr/>
              <p:nvPr/>
            </p:nvSpPr>
            <p:spPr>
              <a:xfrm>
                <a:off x="642510" y="2958010"/>
                <a:ext cx="1788095" cy="336510"/>
              </a:xfrm>
              <a:prstGeom prst="roundRect">
                <a:avLst>
                  <a:gd name="adj" fmla="val 50000"/>
                </a:avLst>
              </a:prstGeom>
              <a:solidFill>
                <a:srgbClr val="00B0F0"/>
              </a:solidFill>
              <a:ln w="57150" cap="flat" cmpd="sng" algn="ctr">
                <a:noFill/>
                <a:prstDash val="solid"/>
                <a:miter lim="800000"/>
              </a:ln>
              <a:effectLst/>
            </p:spPr>
            <p:txBody>
              <a:bodyPr vert="horz" lIns="216000" tIns="36000" rIns="0" bIns="0" rtlCol="0" anchor="ctr"/>
              <a:lstStyle/>
              <a:p>
                <a:pPr fontAlgn="base">
                  <a:spcBef>
                    <a:spcPct val="0"/>
                  </a:spcBef>
                  <a:spcAft>
                    <a:spcPct val="0"/>
                  </a:spcAft>
                </a:pPr>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78" name="TextBox 177">
                <a:extLst>
                  <a:ext uri="{FF2B5EF4-FFF2-40B4-BE49-F238E27FC236}">
                    <a16:creationId xmlns:a16="http://schemas.microsoft.com/office/drawing/2014/main" xmlns="" id="{F1C4DF0C-2B69-465F-9BD7-33AEE5F17946}"/>
                  </a:ext>
                </a:extLst>
              </p:cNvPr>
              <p:cNvSpPr txBox="1"/>
              <p:nvPr/>
            </p:nvSpPr>
            <p:spPr>
              <a:xfrm>
                <a:off x="1176061" y="2997745"/>
                <a:ext cx="787075" cy="25704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6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Timeline</a:t>
                </a:r>
                <a:endParaRPr lang="ko-KR" altLang="en-US" sz="16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grpSp>
        <p:sp>
          <p:nvSpPr>
            <p:cNvPr id="304" name="TextBox 303">
              <a:extLst>
                <a:ext uri="{FF2B5EF4-FFF2-40B4-BE49-F238E27FC236}">
                  <a16:creationId xmlns:a16="http://schemas.microsoft.com/office/drawing/2014/main" xmlns="" id="{71B5FFA4-FC00-438F-9004-ED4CFE747F4A}"/>
                </a:ext>
              </a:extLst>
            </p:cNvPr>
            <p:cNvSpPr txBox="1"/>
            <p:nvPr/>
          </p:nvSpPr>
          <p:spPr>
            <a:xfrm>
              <a:off x="2549351" y="2838165"/>
              <a:ext cx="3558667" cy="246221"/>
            </a:xfrm>
            <a:prstGeom prst="rect">
              <a:avLst/>
            </a:prstGeom>
            <a:noFill/>
          </p:spPr>
          <p:txBody>
            <a:bodyPr wrap="none" lIns="0" tIns="0" rIns="0" bIns="0" rtlCol="0" anchor="t" anchorCtr="0">
              <a:spAutoFit/>
            </a:bodyPr>
            <a:lstStyle/>
            <a:p>
              <a:pPr fontAlgn="base"/>
              <a:r>
                <a:rPr lang="en-US" altLang="ko-KR"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a:t>
              </a:r>
              <a:r>
                <a:rPr lang="en-US" altLang="ko-KR" sz="1600" dirty="0" err="1">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Sep~Nov</a:t>
              </a:r>
              <a:r>
                <a:rPr lang="en-US" altLang="ko-KR"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Establish → (Dec~) Operate</a:t>
              </a:r>
              <a:endParaRPr lang="ko-KR" altLang="en-US" sz="16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grpSp>
      <p:sp>
        <p:nvSpPr>
          <p:cNvPr id="307" name="텍스트 개체 틀 2">
            <a:extLst>
              <a:ext uri="{FF2B5EF4-FFF2-40B4-BE49-F238E27FC236}">
                <a16:creationId xmlns:a16="http://schemas.microsoft.com/office/drawing/2014/main" xmlns="" id="{ED623216-CF65-43B4-9232-614A265F0094}"/>
              </a:ext>
            </a:extLst>
          </p:cNvPr>
          <p:cNvSpPr txBox="1">
            <a:spLocks/>
          </p:cNvSpPr>
          <p:nvPr/>
        </p:nvSpPr>
        <p:spPr>
          <a:xfrm>
            <a:off x="5404299" y="2785903"/>
            <a:ext cx="5660871" cy="166649"/>
          </a:xfrm>
          <a:prstGeom prst="rect">
            <a:avLst/>
          </a:prstGeom>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spcBef>
                <a:spcPct val="0"/>
              </a:spcBef>
              <a:spcAft>
                <a:spcPts val="30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 Demonstration</a:t>
            </a:r>
            <a:r>
              <a:rPr lang="ko-KR" altLang="en-US"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 </a:t>
            </a:r>
            <a:r>
              <a:rPr lang="en-US" altLang="ko-KR"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period: Demonstrate for 2 years after establishment</a:t>
            </a:r>
            <a:r>
              <a:rPr lang="ko-KR" altLang="en-US"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 </a:t>
            </a:r>
            <a:r>
              <a:rPr lang="en-US" altLang="ko-KR"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(~’24.12.)</a:t>
            </a:r>
            <a:endParaRPr lang="ko-KR" altLang="en-US" sz="1200" kern="0" dirty="0">
              <a:ln>
                <a:solidFill>
                  <a:schemeClr val="accent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pic>
        <p:nvPicPr>
          <p:cNvPr id="9" name="그래픽 8">
            <a:extLst>
              <a:ext uri="{FF2B5EF4-FFF2-40B4-BE49-F238E27FC236}">
                <a16:creationId xmlns:a16="http://schemas.microsoft.com/office/drawing/2014/main" xmlns="" id="{531C3E88-62F3-FC1A-4B97-74C9302A8843}"/>
              </a:ext>
            </a:extLst>
          </p:cNvPr>
          <p:cNvPicPr>
            <a:picLocks noChangeAspect="1"/>
          </p:cNvPicPr>
          <p:nvPr/>
        </p:nvPicPr>
        <p:blipFill rotWithShape="1">
          <a:blip r:embed="rId6">
            <a:alphaModFix amt="37000"/>
            <a:duotone>
              <a:schemeClr val="bg2">
                <a:shade val="45000"/>
                <a:satMod val="135000"/>
              </a:schemeClr>
              <a:prstClr val="white"/>
            </a:duotone>
            <a:extLst>
              <a:ext uri="{96DAC541-7B7A-43D3-8B79-37D633B846F1}">
                <asvg:svgBlip xmlns:asvg="http://schemas.microsoft.com/office/drawing/2016/SVG/main" xmlns="" r:embed="rId7"/>
              </a:ext>
            </a:extLst>
          </a:blip>
          <a:srcRect l="1" t="16805" r="-7422" b="12753"/>
          <a:stretch/>
        </p:blipFill>
        <p:spPr>
          <a:xfrm flipH="1">
            <a:off x="7264951" y="3979977"/>
            <a:ext cx="4591050" cy="2185569"/>
          </a:xfrm>
          <a:prstGeom prst="rect">
            <a:avLst/>
          </a:prstGeom>
        </p:spPr>
      </p:pic>
      <p:grpSp>
        <p:nvGrpSpPr>
          <p:cNvPr id="61" name="그룹 60">
            <a:extLst>
              <a:ext uri="{FF2B5EF4-FFF2-40B4-BE49-F238E27FC236}">
                <a16:creationId xmlns:a16="http://schemas.microsoft.com/office/drawing/2014/main" xmlns="" id="{D44BE12D-4D39-68BF-FA11-AD366EBBF27A}"/>
              </a:ext>
            </a:extLst>
          </p:cNvPr>
          <p:cNvGrpSpPr/>
          <p:nvPr/>
        </p:nvGrpSpPr>
        <p:grpSpPr>
          <a:xfrm>
            <a:off x="6485342" y="1894668"/>
            <a:ext cx="5608523" cy="4611153"/>
            <a:chOff x="5778748" y="1339661"/>
            <a:chExt cx="6187342" cy="5087040"/>
          </a:xfrm>
        </p:grpSpPr>
        <p:pic>
          <p:nvPicPr>
            <p:cNvPr id="62" name="그림 61">
              <a:extLst>
                <a:ext uri="{FF2B5EF4-FFF2-40B4-BE49-F238E27FC236}">
                  <a16:creationId xmlns:a16="http://schemas.microsoft.com/office/drawing/2014/main" xmlns="" id="{3B33D925-F4FB-38FA-8102-FBB10158EFD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778748" y="1339661"/>
              <a:ext cx="6187342" cy="5087040"/>
            </a:xfrm>
            <a:prstGeom prst="rect">
              <a:avLst/>
            </a:prstGeom>
          </p:spPr>
        </p:pic>
        <p:grpSp>
          <p:nvGrpSpPr>
            <p:cNvPr id="63" name="그룹 62">
              <a:extLst>
                <a:ext uri="{FF2B5EF4-FFF2-40B4-BE49-F238E27FC236}">
                  <a16:creationId xmlns:a16="http://schemas.microsoft.com/office/drawing/2014/main" xmlns="" id="{08C572C7-AFBD-562D-ED91-4C0AA6B75C29}"/>
                </a:ext>
              </a:extLst>
            </p:cNvPr>
            <p:cNvGrpSpPr/>
            <p:nvPr/>
          </p:nvGrpSpPr>
          <p:grpSpPr>
            <a:xfrm>
              <a:off x="6873858" y="4185698"/>
              <a:ext cx="1469604" cy="678108"/>
              <a:chOff x="7012409" y="4185698"/>
              <a:chExt cx="1469604" cy="678108"/>
            </a:xfrm>
          </p:grpSpPr>
          <p:sp>
            <p:nvSpPr>
              <p:cNvPr id="73" name="타원 72">
                <a:extLst>
                  <a:ext uri="{FF2B5EF4-FFF2-40B4-BE49-F238E27FC236}">
                    <a16:creationId xmlns:a16="http://schemas.microsoft.com/office/drawing/2014/main" xmlns="" id="{BBB59CA3-D778-397B-3C29-7B2C4EC8E2AF}"/>
                  </a:ext>
                </a:extLst>
              </p:cNvPr>
              <p:cNvSpPr/>
              <p:nvPr/>
            </p:nvSpPr>
            <p:spPr>
              <a:xfrm>
                <a:off x="7012409" y="4185698"/>
                <a:ext cx="634413" cy="634412"/>
              </a:xfrm>
              <a:prstGeom prst="ellipse">
                <a:avLst/>
              </a:prstGeom>
              <a:solidFill>
                <a:srgbClr val="738AA6">
                  <a:alpha val="20000"/>
                </a:srgbClr>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74" name="타원 73">
                <a:extLst>
                  <a:ext uri="{FF2B5EF4-FFF2-40B4-BE49-F238E27FC236}">
                    <a16:creationId xmlns:a16="http://schemas.microsoft.com/office/drawing/2014/main" xmlns="" id="{2A3AAA59-6A61-6378-BE88-2263FDE94CB2}"/>
                  </a:ext>
                </a:extLst>
              </p:cNvPr>
              <p:cNvSpPr/>
              <p:nvPr/>
            </p:nvSpPr>
            <p:spPr>
              <a:xfrm>
                <a:off x="8381001" y="4762794"/>
                <a:ext cx="101012" cy="101012"/>
              </a:xfrm>
              <a:prstGeom prst="ellipse">
                <a:avLst/>
              </a:prstGeom>
              <a:solidFill>
                <a:schemeClr val="bg1"/>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pSp>
        <p:grpSp>
          <p:nvGrpSpPr>
            <p:cNvPr id="64" name="그룹 63">
              <a:extLst>
                <a:ext uri="{FF2B5EF4-FFF2-40B4-BE49-F238E27FC236}">
                  <a16:creationId xmlns:a16="http://schemas.microsoft.com/office/drawing/2014/main" xmlns="" id="{07229585-030C-1B0D-4A29-6B469B58E5B6}"/>
                </a:ext>
              </a:extLst>
            </p:cNvPr>
            <p:cNvGrpSpPr/>
            <p:nvPr/>
          </p:nvGrpSpPr>
          <p:grpSpPr>
            <a:xfrm>
              <a:off x="7705739" y="3677885"/>
              <a:ext cx="2292143" cy="2012780"/>
              <a:chOff x="6189870" y="4762794"/>
              <a:chExt cx="2292143" cy="2012780"/>
            </a:xfrm>
          </p:grpSpPr>
          <p:sp>
            <p:nvSpPr>
              <p:cNvPr id="71" name="타원 70">
                <a:extLst>
                  <a:ext uri="{FF2B5EF4-FFF2-40B4-BE49-F238E27FC236}">
                    <a16:creationId xmlns:a16="http://schemas.microsoft.com/office/drawing/2014/main" xmlns="" id="{E24F29B7-5D65-D539-0280-CECC9EA30E22}"/>
                  </a:ext>
                </a:extLst>
              </p:cNvPr>
              <p:cNvSpPr/>
              <p:nvPr/>
            </p:nvSpPr>
            <p:spPr>
              <a:xfrm>
                <a:off x="6189870" y="6141165"/>
                <a:ext cx="634412" cy="634409"/>
              </a:xfrm>
              <a:prstGeom prst="ellipse">
                <a:avLst/>
              </a:prstGeom>
              <a:solidFill>
                <a:srgbClr val="738AA6">
                  <a:alpha val="20000"/>
                </a:srgbClr>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72" name="타원 71">
                <a:extLst>
                  <a:ext uri="{FF2B5EF4-FFF2-40B4-BE49-F238E27FC236}">
                    <a16:creationId xmlns:a16="http://schemas.microsoft.com/office/drawing/2014/main" xmlns="" id="{6B8B84A0-211A-4C99-9AC8-C722FD5A9F7F}"/>
                  </a:ext>
                </a:extLst>
              </p:cNvPr>
              <p:cNvSpPr/>
              <p:nvPr/>
            </p:nvSpPr>
            <p:spPr>
              <a:xfrm>
                <a:off x="8381001" y="4762794"/>
                <a:ext cx="101012" cy="101012"/>
              </a:xfrm>
              <a:prstGeom prst="ellipse">
                <a:avLst/>
              </a:prstGeom>
              <a:solidFill>
                <a:schemeClr val="bg1"/>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pSp>
        <p:grpSp>
          <p:nvGrpSpPr>
            <p:cNvPr id="65" name="그룹 64">
              <a:extLst>
                <a:ext uri="{FF2B5EF4-FFF2-40B4-BE49-F238E27FC236}">
                  <a16:creationId xmlns:a16="http://schemas.microsoft.com/office/drawing/2014/main" xmlns="" id="{4CD93636-0478-9ABD-FC67-BF6D34FFDA74}"/>
                </a:ext>
              </a:extLst>
            </p:cNvPr>
            <p:cNvGrpSpPr/>
            <p:nvPr/>
          </p:nvGrpSpPr>
          <p:grpSpPr>
            <a:xfrm>
              <a:off x="10763123" y="3852962"/>
              <a:ext cx="634412" cy="634412"/>
              <a:chOff x="8114301" y="4496094"/>
              <a:chExt cx="634412" cy="634412"/>
            </a:xfrm>
          </p:grpSpPr>
          <p:sp>
            <p:nvSpPr>
              <p:cNvPr id="69" name="타원 68">
                <a:extLst>
                  <a:ext uri="{FF2B5EF4-FFF2-40B4-BE49-F238E27FC236}">
                    <a16:creationId xmlns:a16="http://schemas.microsoft.com/office/drawing/2014/main" xmlns="" id="{2A7B7534-1BF4-5034-ADB5-791C75EC7BCC}"/>
                  </a:ext>
                </a:extLst>
              </p:cNvPr>
              <p:cNvSpPr/>
              <p:nvPr/>
            </p:nvSpPr>
            <p:spPr>
              <a:xfrm>
                <a:off x="8114301" y="4496094"/>
                <a:ext cx="634412" cy="634412"/>
              </a:xfrm>
              <a:prstGeom prst="ellipse">
                <a:avLst/>
              </a:prstGeom>
              <a:solidFill>
                <a:srgbClr val="738AA6">
                  <a:alpha val="20000"/>
                </a:srgbClr>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70" name="타원 69">
                <a:extLst>
                  <a:ext uri="{FF2B5EF4-FFF2-40B4-BE49-F238E27FC236}">
                    <a16:creationId xmlns:a16="http://schemas.microsoft.com/office/drawing/2014/main" xmlns="" id="{6776FCA4-B8CC-96E1-EC38-52BB280A41A8}"/>
                  </a:ext>
                </a:extLst>
              </p:cNvPr>
              <p:cNvSpPr/>
              <p:nvPr/>
            </p:nvSpPr>
            <p:spPr>
              <a:xfrm>
                <a:off x="8381001" y="4762794"/>
                <a:ext cx="101012" cy="101012"/>
              </a:xfrm>
              <a:prstGeom prst="ellipse">
                <a:avLst/>
              </a:prstGeom>
              <a:solidFill>
                <a:schemeClr val="bg1"/>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pSp>
        <p:sp>
          <p:nvSpPr>
            <p:cNvPr id="66" name="그래픽 374">
              <a:extLst>
                <a:ext uri="{FF2B5EF4-FFF2-40B4-BE49-F238E27FC236}">
                  <a16:creationId xmlns:a16="http://schemas.microsoft.com/office/drawing/2014/main" xmlns="" id="{62360CA4-421C-0D06-23F4-6C3DB6AF5CC5}"/>
                </a:ext>
              </a:extLst>
            </p:cNvPr>
            <p:cNvSpPr/>
            <p:nvPr/>
          </p:nvSpPr>
          <p:spPr>
            <a:xfrm>
              <a:off x="7862024" y="4931965"/>
              <a:ext cx="321852" cy="451194"/>
            </a:xfrm>
            <a:custGeom>
              <a:avLst/>
              <a:gdLst>
                <a:gd name="connsiteX0" fmla="*/ 182975 w 182975"/>
                <a:gd name="connsiteY0" fmla="*/ 91440 h 256508"/>
                <a:gd name="connsiteX1" fmla="*/ 91440 w 182975"/>
                <a:gd name="connsiteY1" fmla="*/ 0 h 256508"/>
                <a:gd name="connsiteX2" fmla="*/ 0 w 182975"/>
                <a:gd name="connsiteY2" fmla="*/ 91440 h 256508"/>
                <a:gd name="connsiteX3" fmla="*/ 15526 w 182975"/>
                <a:gd name="connsiteY3" fmla="*/ 142399 h 256508"/>
                <a:gd name="connsiteX4" fmla="*/ 15526 w 182975"/>
                <a:gd name="connsiteY4" fmla="*/ 142399 h 256508"/>
                <a:gd name="connsiteX5" fmla="*/ 15526 w 182975"/>
                <a:gd name="connsiteY5" fmla="*/ 142589 h 256508"/>
                <a:gd name="connsiteX6" fmla="*/ 15621 w 182975"/>
                <a:gd name="connsiteY6" fmla="*/ 142589 h 256508"/>
                <a:gd name="connsiteX7" fmla="*/ 91440 w 182975"/>
                <a:gd name="connsiteY7" fmla="*/ 256508 h 256508"/>
                <a:gd name="connsiteX8" fmla="*/ 167450 w 182975"/>
                <a:gd name="connsiteY8" fmla="*/ 142399 h 256508"/>
                <a:gd name="connsiteX9" fmla="*/ 167450 w 182975"/>
                <a:gd name="connsiteY9" fmla="*/ 142399 h 256508"/>
                <a:gd name="connsiteX10" fmla="*/ 182975 w 182975"/>
                <a:gd name="connsiteY10" fmla="*/ 91440 h 256508"/>
                <a:gd name="connsiteX11" fmla="*/ 91535 w 182975"/>
                <a:gd name="connsiteY11" fmla="*/ 142399 h 256508"/>
                <a:gd name="connsiteX12" fmla="*/ 40577 w 182975"/>
                <a:gd name="connsiteY12" fmla="*/ 91440 h 256508"/>
                <a:gd name="connsiteX13" fmla="*/ 91535 w 182975"/>
                <a:gd name="connsiteY13" fmla="*/ 40481 h 256508"/>
                <a:gd name="connsiteX14" fmla="*/ 142494 w 182975"/>
                <a:gd name="connsiteY14" fmla="*/ 91440 h 256508"/>
                <a:gd name="connsiteX15" fmla="*/ 91535 w 182975"/>
                <a:gd name="connsiteY15" fmla="*/ 142399 h 25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975" h="256508">
                  <a:moveTo>
                    <a:pt x="182975" y="91440"/>
                  </a:moveTo>
                  <a:cubicBezTo>
                    <a:pt x="182975" y="40958"/>
                    <a:pt x="142018" y="0"/>
                    <a:pt x="91440" y="0"/>
                  </a:cubicBezTo>
                  <a:cubicBezTo>
                    <a:pt x="40862" y="0"/>
                    <a:pt x="0" y="40958"/>
                    <a:pt x="0" y="91440"/>
                  </a:cubicBezTo>
                  <a:cubicBezTo>
                    <a:pt x="0" y="110300"/>
                    <a:pt x="5715" y="127826"/>
                    <a:pt x="15526" y="142399"/>
                  </a:cubicBezTo>
                  <a:lnTo>
                    <a:pt x="15526" y="142399"/>
                  </a:lnTo>
                  <a:lnTo>
                    <a:pt x="15526" y="142589"/>
                  </a:lnTo>
                  <a:cubicBezTo>
                    <a:pt x="15526" y="142589"/>
                    <a:pt x="15621" y="142589"/>
                    <a:pt x="15621" y="142589"/>
                  </a:cubicBezTo>
                  <a:lnTo>
                    <a:pt x="91440" y="256508"/>
                  </a:lnTo>
                  <a:lnTo>
                    <a:pt x="167450" y="142399"/>
                  </a:lnTo>
                  <a:lnTo>
                    <a:pt x="167450" y="142399"/>
                  </a:lnTo>
                  <a:cubicBezTo>
                    <a:pt x="177260" y="127826"/>
                    <a:pt x="182975" y="110300"/>
                    <a:pt x="182975" y="91440"/>
                  </a:cubicBezTo>
                  <a:close/>
                  <a:moveTo>
                    <a:pt x="91535" y="142399"/>
                  </a:moveTo>
                  <a:cubicBezTo>
                    <a:pt x="63341" y="142399"/>
                    <a:pt x="40577" y="119539"/>
                    <a:pt x="40577" y="91440"/>
                  </a:cubicBezTo>
                  <a:cubicBezTo>
                    <a:pt x="40577" y="63341"/>
                    <a:pt x="63341" y="40481"/>
                    <a:pt x="91535" y="40481"/>
                  </a:cubicBezTo>
                  <a:cubicBezTo>
                    <a:pt x="119729" y="40481"/>
                    <a:pt x="142494" y="63341"/>
                    <a:pt x="142494" y="91440"/>
                  </a:cubicBezTo>
                  <a:cubicBezTo>
                    <a:pt x="142494" y="119539"/>
                    <a:pt x="119634" y="142399"/>
                    <a:pt x="91535" y="142399"/>
                  </a:cubicBezTo>
                  <a:close/>
                </a:path>
              </a:pathLst>
            </a:custGeom>
            <a:solidFill>
              <a:srgbClr val="006EE7"/>
            </a:solidFill>
            <a:ln w="3788" cap="flat">
              <a:noFill/>
              <a:prstDash val="solid"/>
              <a:miter/>
            </a:ln>
          </p:spPr>
          <p:txBody>
            <a:bodyPr wrap="none"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7" name="그래픽 374">
              <a:extLst>
                <a:ext uri="{FF2B5EF4-FFF2-40B4-BE49-F238E27FC236}">
                  <a16:creationId xmlns:a16="http://schemas.microsoft.com/office/drawing/2014/main" xmlns="" id="{3246C954-2509-C41E-8B8A-37C795CF07A7}"/>
                </a:ext>
              </a:extLst>
            </p:cNvPr>
            <p:cNvSpPr/>
            <p:nvPr/>
          </p:nvSpPr>
          <p:spPr>
            <a:xfrm>
              <a:off x="10919403" y="3728671"/>
              <a:ext cx="321852" cy="451194"/>
            </a:xfrm>
            <a:custGeom>
              <a:avLst/>
              <a:gdLst>
                <a:gd name="connsiteX0" fmla="*/ 182975 w 182975"/>
                <a:gd name="connsiteY0" fmla="*/ 91440 h 256508"/>
                <a:gd name="connsiteX1" fmla="*/ 91440 w 182975"/>
                <a:gd name="connsiteY1" fmla="*/ 0 h 256508"/>
                <a:gd name="connsiteX2" fmla="*/ 0 w 182975"/>
                <a:gd name="connsiteY2" fmla="*/ 91440 h 256508"/>
                <a:gd name="connsiteX3" fmla="*/ 15526 w 182975"/>
                <a:gd name="connsiteY3" fmla="*/ 142399 h 256508"/>
                <a:gd name="connsiteX4" fmla="*/ 15526 w 182975"/>
                <a:gd name="connsiteY4" fmla="*/ 142399 h 256508"/>
                <a:gd name="connsiteX5" fmla="*/ 15526 w 182975"/>
                <a:gd name="connsiteY5" fmla="*/ 142589 h 256508"/>
                <a:gd name="connsiteX6" fmla="*/ 15621 w 182975"/>
                <a:gd name="connsiteY6" fmla="*/ 142589 h 256508"/>
                <a:gd name="connsiteX7" fmla="*/ 91440 w 182975"/>
                <a:gd name="connsiteY7" fmla="*/ 256508 h 256508"/>
                <a:gd name="connsiteX8" fmla="*/ 167450 w 182975"/>
                <a:gd name="connsiteY8" fmla="*/ 142399 h 256508"/>
                <a:gd name="connsiteX9" fmla="*/ 167450 w 182975"/>
                <a:gd name="connsiteY9" fmla="*/ 142399 h 256508"/>
                <a:gd name="connsiteX10" fmla="*/ 182975 w 182975"/>
                <a:gd name="connsiteY10" fmla="*/ 91440 h 256508"/>
                <a:gd name="connsiteX11" fmla="*/ 91535 w 182975"/>
                <a:gd name="connsiteY11" fmla="*/ 142399 h 256508"/>
                <a:gd name="connsiteX12" fmla="*/ 40577 w 182975"/>
                <a:gd name="connsiteY12" fmla="*/ 91440 h 256508"/>
                <a:gd name="connsiteX13" fmla="*/ 91535 w 182975"/>
                <a:gd name="connsiteY13" fmla="*/ 40481 h 256508"/>
                <a:gd name="connsiteX14" fmla="*/ 142494 w 182975"/>
                <a:gd name="connsiteY14" fmla="*/ 91440 h 256508"/>
                <a:gd name="connsiteX15" fmla="*/ 91535 w 182975"/>
                <a:gd name="connsiteY15" fmla="*/ 142399 h 25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975" h="256508">
                  <a:moveTo>
                    <a:pt x="182975" y="91440"/>
                  </a:moveTo>
                  <a:cubicBezTo>
                    <a:pt x="182975" y="40958"/>
                    <a:pt x="142018" y="0"/>
                    <a:pt x="91440" y="0"/>
                  </a:cubicBezTo>
                  <a:cubicBezTo>
                    <a:pt x="40862" y="0"/>
                    <a:pt x="0" y="40958"/>
                    <a:pt x="0" y="91440"/>
                  </a:cubicBezTo>
                  <a:cubicBezTo>
                    <a:pt x="0" y="110300"/>
                    <a:pt x="5715" y="127826"/>
                    <a:pt x="15526" y="142399"/>
                  </a:cubicBezTo>
                  <a:lnTo>
                    <a:pt x="15526" y="142399"/>
                  </a:lnTo>
                  <a:lnTo>
                    <a:pt x="15526" y="142589"/>
                  </a:lnTo>
                  <a:cubicBezTo>
                    <a:pt x="15526" y="142589"/>
                    <a:pt x="15621" y="142589"/>
                    <a:pt x="15621" y="142589"/>
                  </a:cubicBezTo>
                  <a:lnTo>
                    <a:pt x="91440" y="256508"/>
                  </a:lnTo>
                  <a:lnTo>
                    <a:pt x="167450" y="142399"/>
                  </a:lnTo>
                  <a:lnTo>
                    <a:pt x="167450" y="142399"/>
                  </a:lnTo>
                  <a:cubicBezTo>
                    <a:pt x="177260" y="127826"/>
                    <a:pt x="182975" y="110300"/>
                    <a:pt x="182975" y="91440"/>
                  </a:cubicBezTo>
                  <a:close/>
                  <a:moveTo>
                    <a:pt x="91535" y="142399"/>
                  </a:moveTo>
                  <a:cubicBezTo>
                    <a:pt x="63341" y="142399"/>
                    <a:pt x="40577" y="119539"/>
                    <a:pt x="40577" y="91440"/>
                  </a:cubicBezTo>
                  <a:cubicBezTo>
                    <a:pt x="40577" y="63341"/>
                    <a:pt x="63341" y="40481"/>
                    <a:pt x="91535" y="40481"/>
                  </a:cubicBezTo>
                  <a:cubicBezTo>
                    <a:pt x="119729" y="40481"/>
                    <a:pt x="142494" y="63341"/>
                    <a:pt x="142494" y="91440"/>
                  </a:cubicBezTo>
                  <a:cubicBezTo>
                    <a:pt x="142494" y="119539"/>
                    <a:pt x="119634" y="142399"/>
                    <a:pt x="91535" y="142399"/>
                  </a:cubicBezTo>
                  <a:close/>
                </a:path>
              </a:pathLst>
            </a:custGeom>
            <a:solidFill>
              <a:srgbClr val="002F68"/>
            </a:solidFill>
            <a:ln w="3788" cap="flat">
              <a:noFill/>
              <a:prstDash val="solid"/>
              <a:miter/>
            </a:ln>
          </p:spPr>
          <p:txBody>
            <a:bodyPr wrap="none"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8" name="그래픽 374">
              <a:extLst>
                <a:ext uri="{FF2B5EF4-FFF2-40B4-BE49-F238E27FC236}">
                  <a16:creationId xmlns:a16="http://schemas.microsoft.com/office/drawing/2014/main" xmlns="" id="{5A7607BC-0D54-2629-0205-888C871BD17E}"/>
                </a:ext>
              </a:extLst>
            </p:cNvPr>
            <p:cNvSpPr/>
            <p:nvPr/>
          </p:nvSpPr>
          <p:spPr>
            <a:xfrm>
              <a:off x="7030141" y="4061410"/>
              <a:ext cx="321852" cy="451194"/>
            </a:xfrm>
            <a:custGeom>
              <a:avLst/>
              <a:gdLst>
                <a:gd name="connsiteX0" fmla="*/ 182975 w 182975"/>
                <a:gd name="connsiteY0" fmla="*/ 91440 h 256508"/>
                <a:gd name="connsiteX1" fmla="*/ 91440 w 182975"/>
                <a:gd name="connsiteY1" fmla="*/ 0 h 256508"/>
                <a:gd name="connsiteX2" fmla="*/ 0 w 182975"/>
                <a:gd name="connsiteY2" fmla="*/ 91440 h 256508"/>
                <a:gd name="connsiteX3" fmla="*/ 15526 w 182975"/>
                <a:gd name="connsiteY3" fmla="*/ 142399 h 256508"/>
                <a:gd name="connsiteX4" fmla="*/ 15526 w 182975"/>
                <a:gd name="connsiteY4" fmla="*/ 142399 h 256508"/>
                <a:gd name="connsiteX5" fmla="*/ 15526 w 182975"/>
                <a:gd name="connsiteY5" fmla="*/ 142589 h 256508"/>
                <a:gd name="connsiteX6" fmla="*/ 15621 w 182975"/>
                <a:gd name="connsiteY6" fmla="*/ 142589 h 256508"/>
                <a:gd name="connsiteX7" fmla="*/ 91440 w 182975"/>
                <a:gd name="connsiteY7" fmla="*/ 256508 h 256508"/>
                <a:gd name="connsiteX8" fmla="*/ 167450 w 182975"/>
                <a:gd name="connsiteY8" fmla="*/ 142399 h 256508"/>
                <a:gd name="connsiteX9" fmla="*/ 167450 w 182975"/>
                <a:gd name="connsiteY9" fmla="*/ 142399 h 256508"/>
                <a:gd name="connsiteX10" fmla="*/ 182975 w 182975"/>
                <a:gd name="connsiteY10" fmla="*/ 91440 h 256508"/>
                <a:gd name="connsiteX11" fmla="*/ 91535 w 182975"/>
                <a:gd name="connsiteY11" fmla="*/ 142399 h 256508"/>
                <a:gd name="connsiteX12" fmla="*/ 40577 w 182975"/>
                <a:gd name="connsiteY12" fmla="*/ 91440 h 256508"/>
                <a:gd name="connsiteX13" fmla="*/ 91535 w 182975"/>
                <a:gd name="connsiteY13" fmla="*/ 40481 h 256508"/>
                <a:gd name="connsiteX14" fmla="*/ 142494 w 182975"/>
                <a:gd name="connsiteY14" fmla="*/ 91440 h 256508"/>
                <a:gd name="connsiteX15" fmla="*/ 91535 w 182975"/>
                <a:gd name="connsiteY15" fmla="*/ 142399 h 25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975" h="256508">
                  <a:moveTo>
                    <a:pt x="182975" y="91440"/>
                  </a:moveTo>
                  <a:cubicBezTo>
                    <a:pt x="182975" y="40958"/>
                    <a:pt x="142018" y="0"/>
                    <a:pt x="91440" y="0"/>
                  </a:cubicBezTo>
                  <a:cubicBezTo>
                    <a:pt x="40862" y="0"/>
                    <a:pt x="0" y="40958"/>
                    <a:pt x="0" y="91440"/>
                  </a:cubicBezTo>
                  <a:cubicBezTo>
                    <a:pt x="0" y="110300"/>
                    <a:pt x="5715" y="127826"/>
                    <a:pt x="15526" y="142399"/>
                  </a:cubicBezTo>
                  <a:lnTo>
                    <a:pt x="15526" y="142399"/>
                  </a:lnTo>
                  <a:lnTo>
                    <a:pt x="15526" y="142589"/>
                  </a:lnTo>
                  <a:cubicBezTo>
                    <a:pt x="15526" y="142589"/>
                    <a:pt x="15621" y="142589"/>
                    <a:pt x="15621" y="142589"/>
                  </a:cubicBezTo>
                  <a:lnTo>
                    <a:pt x="91440" y="256508"/>
                  </a:lnTo>
                  <a:lnTo>
                    <a:pt x="167450" y="142399"/>
                  </a:lnTo>
                  <a:lnTo>
                    <a:pt x="167450" y="142399"/>
                  </a:lnTo>
                  <a:cubicBezTo>
                    <a:pt x="177260" y="127826"/>
                    <a:pt x="182975" y="110300"/>
                    <a:pt x="182975" y="91440"/>
                  </a:cubicBezTo>
                  <a:close/>
                  <a:moveTo>
                    <a:pt x="91535" y="142399"/>
                  </a:moveTo>
                  <a:cubicBezTo>
                    <a:pt x="63341" y="142399"/>
                    <a:pt x="40577" y="119539"/>
                    <a:pt x="40577" y="91440"/>
                  </a:cubicBezTo>
                  <a:cubicBezTo>
                    <a:pt x="40577" y="63341"/>
                    <a:pt x="63341" y="40481"/>
                    <a:pt x="91535" y="40481"/>
                  </a:cubicBezTo>
                  <a:cubicBezTo>
                    <a:pt x="119729" y="40481"/>
                    <a:pt x="142494" y="63341"/>
                    <a:pt x="142494" y="91440"/>
                  </a:cubicBezTo>
                  <a:cubicBezTo>
                    <a:pt x="142494" y="119539"/>
                    <a:pt x="119634" y="142399"/>
                    <a:pt x="91535" y="142399"/>
                  </a:cubicBezTo>
                  <a:close/>
                </a:path>
              </a:pathLst>
            </a:custGeom>
            <a:solidFill>
              <a:srgbClr val="00B0F0"/>
            </a:solidFill>
            <a:ln w="3788" cap="flat">
              <a:noFill/>
              <a:prstDash val="solid"/>
              <a:miter/>
            </a:ln>
          </p:spPr>
          <p:txBody>
            <a:bodyPr wrap="none"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75" name="그룹 74">
            <a:extLst>
              <a:ext uri="{FF2B5EF4-FFF2-40B4-BE49-F238E27FC236}">
                <a16:creationId xmlns:a16="http://schemas.microsoft.com/office/drawing/2014/main" xmlns="" id="{D44BE12D-4D39-68BF-FA11-AD366EBBF27A}"/>
              </a:ext>
            </a:extLst>
          </p:cNvPr>
          <p:cNvGrpSpPr/>
          <p:nvPr/>
        </p:nvGrpSpPr>
        <p:grpSpPr>
          <a:xfrm>
            <a:off x="6485342" y="1894668"/>
            <a:ext cx="5608523" cy="4611153"/>
            <a:chOff x="5778748" y="1339661"/>
            <a:chExt cx="6187342" cy="5087040"/>
          </a:xfrm>
        </p:grpSpPr>
        <p:pic>
          <p:nvPicPr>
            <p:cNvPr id="76" name="그림 75">
              <a:extLst>
                <a:ext uri="{FF2B5EF4-FFF2-40B4-BE49-F238E27FC236}">
                  <a16:creationId xmlns:a16="http://schemas.microsoft.com/office/drawing/2014/main" xmlns="" id="{3B33D925-F4FB-38FA-8102-FBB10158EFD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778748" y="1339661"/>
              <a:ext cx="6187342" cy="5087040"/>
            </a:xfrm>
            <a:prstGeom prst="rect">
              <a:avLst/>
            </a:prstGeom>
          </p:spPr>
        </p:pic>
        <p:grpSp>
          <p:nvGrpSpPr>
            <p:cNvPr id="77" name="그룹 76">
              <a:extLst>
                <a:ext uri="{FF2B5EF4-FFF2-40B4-BE49-F238E27FC236}">
                  <a16:creationId xmlns:a16="http://schemas.microsoft.com/office/drawing/2014/main" xmlns="" id="{08C572C7-AFBD-562D-ED91-4C0AA6B75C29}"/>
                </a:ext>
              </a:extLst>
            </p:cNvPr>
            <p:cNvGrpSpPr/>
            <p:nvPr/>
          </p:nvGrpSpPr>
          <p:grpSpPr>
            <a:xfrm>
              <a:off x="6873858" y="4185698"/>
              <a:ext cx="1469604" cy="678108"/>
              <a:chOff x="7012409" y="4185698"/>
              <a:chExt cx="1469604" cy="678108"/>
            </a:xfrm>
          </p:grpSpPr>
          <p:sp>
            <p:nvSpPr>
              <p:cNvPr id="87" name="타원 86">
                <a:extLst>
                  <a:ext uri="{FF2B5EF4-FFF2-40B4-BE49-F238E27FC236}">
                    <a16:creationId xmlns:a16="http://schemas.microsoft.com/office/drawing/2014/main" xmlns="" id="{BBB59CA3-D778-397B-3C29-7B2C4EC8E2AF}"/>
                  </a:ext>
                </a:extLst>
              </p:cNvPr>
              <p:cNvSpPr/>
              <p:nvPr/>
            </p:nvSpPr>
            <p:spPr>
              <a:xfrm>
                <a:off x="7012409" y="4185698"/>
                <a:ext cx="634413" cy="634412"/>
              </a:xfrm>
              <a:prstGeom prst="ellipse">
                <a:avLst/>
              </a:prstGeom>
              <a:solidFill>
                <a:srgbClr val="738AA6">
                  <a:alpha val="20000"/>
                </a:srgbClr>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88" name="타원 87">
                <a:extLst>
                  <a:ext uri="{FF2B5EF4-FFF2-40B4-BE49-F238E27FC236}">
                    <a16:creationId xmlns:a16="http://schemas.microsoft.com/office/drawing/2014/main" xmlns="" id="{2A3AAA59-6A61-6378-BE88-2263FDE94CB2}"/>
                  </a:ext>
                </a:extLst>
              </p:cNvPr>
              <p:cNvSpPr/>
              <p:nvPr/>
            </p:nvSpPr>
            <p:spPr>
              <a:xfrm>
                <a:off x="8381001" y="4762794"/>
                <a:ext cx="101012" cy="101012"/>
              </a:xfrm>
              <a:prstGeom prst="ellipse">
                <a:avLst/>
              </a:prstGeom>
              <a:solidFill>
                <a:schemeClr val="bg1"/>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pSp>
        <p:grpSp>
          <p:nvGrpSpPr>
            <p:cNvPr id="78" name="그룹 77">
              <a:extLst>
                <a:ext uri="{FF2B5EF4-FFF2-40B4-BE49-F238E27FC236}">
                  <a16:creationId xmlns:a16="http://schemas.microsoft.com/office/drawing/2014/main" xmlns="" id="{07229585-030C-1B0D-4A29-6B469B58E5B6}"/>
                </a:ext>
              </a:extLst>
            </p:cNvPr>
            <p:cNvGrpSpPr/>
            <p:nvPr/>
          </p:nvGrpSpPr>
          <p:grpSpPr>
            <a:xfrm>
              <a:off x="7705739" y="3677885"/>
              <a:ext cx="2292143" cy="2012780"/>
              <a:chOff x="6189870" y="4762794"/>
              <a:chExt cx="2292143" cy="2012780"/>
            </a:xfrm>
          </p:grpSpPr>
          <p:sp>
            <p:nvSpPr>
              <p:cNvPr id="85" name="타원 84">
                <a:extLst>
                  <a:ext uri="{FF2B5EF4-FFF2-40B4-BE49-F238E27FC236}">
                    <a16:creationId xmlns:a16="http://schemas.microsoft.com/office/drawing/2014/main" xmlns="" id="{E24F29B7-5D65-D539-0280-CECC9EA30E22}"/>
                  </a:ext>
                </a:extLst>
              </p:cNvPr>
              <p:cNvSpPr/>
              <p:nvPr/>
            </p:nvSpPr>
            <p:spPr>
              <a:xfrm>
                <a:off x="6189870" y="6141165"/>
                <a:ext cx="634412" cy="634409"/>
              </a:xfrm>
              <a:prstGeom prst="ellipse">
                <a:avLst/>
              </a:prstGeom>
              <a:solidFill>
                <a:srgbClr val="738AA6">
                  <a:alpha val="20000"/>
                </a:srgbClr>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86" name="타원 85">
                <a:extLst>
                  <a:ext uri="{FF2B5EF4-FFF2-40B4-BE49-F238E27FC236}">
                    <a16:creationId xmlns:a16="http://schemas.microsoft.com/office/drawing/2014/main" xmlns="" id="{6B8B84A0-211A-4C99-9AC8-C722FD5A9F7F}"/>
                  </a:ext>
                </a:extLst>
              </p:cNvPr>
              <p:cNvSpPr/>
              <p:nvPr/>
            </p:nvSpPr>
            <p:spPr>
              <a:xfrm>
                <a:off x="8381001" y="4762794"/>
                <a:ext cx="101012" cy="101012"/>
              </a:xfrm>
              <a:prstGeom prst="ellipse">
                <a:avLst/>
              </a:prstGeom>
              <a:solidFill>
                <a:schemeClr val="bg1"/>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pSp>
        <p:grpSp>
          <p:nvGrpSpPr>
            <p:cNvPr id="79" name="그룹 78">
              <a:extLst>
                <a:ext uri="{FF2B5EF4-FFF2-40B4-BE49-F238E27FC236}">
                  <a16:creationId xmlns:a16="http://schemas.microsoft.com/office/drawing/2014/main" xmlns="" id="{4CD93636-0478-9ABD-FC67-BF6D34FFDA74}"/>
                </a:ext>
              </a:extLst>
            </p:cNvPr>
            <p:cNvGrpSpPr/>
            <p:nvPr/>
          </p:nvGrpSpPr>
          <p:grpSpPr>
            <a:xfrm>
              <a:off x="10763123" y="3852962"/>
              <a:ext cx="634412" cy="634412"/>
              <a:chOff x="8114301" y="4496094"/>
              <a:chExt cx="634412" cy="634412"/>
            </a:xfrm>
          </p:grpSpPr>
          <p:sp>
            <p:nvSpPr>
              <p:cNvPr id="83" name="타원 82">
                <a:extLst>
                  <a:ext uri="{FF2B5EF4-FFF2-40B4-BE49-F238E27FC236}">
                    <a16:creationId xmlns:a16="http://schemas.microsoft.com/office/drawing/2014/main" xmlns="" id="{2A7B7534-1BF4-5034-ADB5-791C75EC7BCC}"/>
                  </a:ext>
                </a:extLst>
              </p:cNvPr>
              <p:cNvSpPr/>
              <p:nvPr/>
            </p:nvSpPr>
            <p:spPr>
              <a:xfrm>
                <a:off x="8114301" y="4496094"/>
                <a:ext cx="634412" cy="634412"/>
              </a:xfrm>
              <a:prstGeom prst="ellipse">
                <a:avLst/>
              </a:prstGeom>
              <a:solidFill>
                <a:srgbClr val="738AA6">
                  <a:alpha val="20000"/>
                </a:srgbClr>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84" name="타원 83">
                <a:extLst>
                  <a:ext uri="{FF2B5EF4-FFF2-40B4-BE49-F238E27FC236}">
                    <a16:creationId xmlns:a16="http://schemas.microsoft.com/office/drawing/2014/main" xmlns="" id="{6776FCA4-B8CC-96E1-EC38-52BB280A41A8}"/>
                  </a:ext>
                </a:extLst>
              </p:cNvPr>
              <p:cNvSpPr/>
              <p:nvPr/>
            </p:nvSpPr>
            <p:spPr>
              <a:xfrm>
                <a:off x="8381001" y="4762794"/>
                <a:ext cx="101012" cy="101012"/>
              </a:xfrm>
              <a:prstGeom prst="ellipse">
                <a:avLst/>
              </a:prstGeom>
              <a:solidFill>
                <a:schemeClr val="bg1"/>
              </a:solidFill>
              <a:ln>
                <a:solidFill>
                  <a:srgbClr val="73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pSp>
        <p:sp>
          <p:nvSpPr>
            <p:cNvPr id="80" name="그래픽 374">
              <a:extLst>
                <a:ext uri="{FF2B5EF4-FFF2-40B4-BE49-F238E27FC236}">
                  <a16:creationId xmlns:a16="http://schemas.microsoft.com/office/drawing/2014/main" xmlns="" id="{62360CA4-421C-0D06-23F4-6C3DB6AF5CC5}"/>
                </a:ext>
              </a:extLst>
            </p:cNvPr>
            <p:cNvSpPr/>
            <p:nvPr/>
          </p:nvSpPr>
          <p:spPr>
            <a:xfrm>
              <a:off x="7862024" y="4931965"/>
              <a:ext cx="321852" cy="451194"/>
            </a:xfrm>
            <a:custGeom>
              <a:avLst/>
              <a:gdLst>
                <a:gd name="connsiteX0" fmla="*/ 182975 w 182975"/>
                <a:gd name="connsiteY0" fmla="*/ 91440 h 256508"/>
                <a:gd name="connsiteX1" fmla="*/ 91440 w 182975"/>
                <a:gd name="connsiteY1" fmla="*/ 0 h 256508"/>
                <a:gd name="connsiteX2" fmla="*/ 0 w 182975"/>
                <a:gd name="connsiteY2" fmla="*/ 91440 h 256508"/>
                <a:gd name="connsiteX3" fmla="*/ 15526 w 182975"/>
                <a:gd name="connsiteY3" fmla="*/ 142399 h 256508"/>
                <a:gd name="connsiteX4" fmla="*/ 15526 w 182975"/>
                <a:gd name="connsiteY4" fmla="*/ 142399 h 256508"/>
                <a:gd name="connsiteX5" fmla="*/ 15526 w 182975"/>
                <a:gd name="connsiteY5" fmla="*/ 142589 h 256508"/>
                <a:gd name="connsiteX6" fmla="*/ 15621 w 182975"/>
                <a:gd name="connsiteY6" fmla="*/ 142589 h 256508"/>
                <a:gd name="connsiteX7" fmla="*/ 91440 w 182975"/>
                <a:gd name="connsiteY7" fmla="*/ 256508 h 256508"/>
                <a:gd name="connsiteX8" fmla="*/ 167450 w 182975"/>
                <a:gd name="connsiteY8" fmla="*/ 142399 h 256508"/>
                <a:gd name="connsiteX9" fmla="*/ 167450 w 182975"/>
                <a:gd name="connsiteY9" fmla="*/ 142399 h 256508"/>
                <a:gd name="connsiteX10" fmla="*/ 182975 w 182975"/>
                <a:gd name="connsiteY10" fmla="*/ 91440 h 256508"/>
                <a:gd name="connsiteX11" fmla="*/ 91535 w 182975"/>
                <a:gd name="connsiteY11" fmla="*/ 142399 h 256508"/>
                <a:gd name="connsiteX12" fmla="*/ 40577 w 182975"/>
                <a:gd name="connsiteY12" fmla="*/ 91440 h 256508"/>
                <a:gd name="connsiteX13" fmla="*/ 91535 w 182975"/>
                <a:gd name="connsiteY13" fmla="*/ 40481 h 256508"/>
                <a:gd name="connsiteX14" fmla="*/ 142494 w 182975"/>
                <a:gd name="connsiteY14" fmla="*/ 91440 h 256508"/>
                <a:gd name="connsiteX15" fmla="*/ 91535 w 182975"/>
                <a:gd name="connsiteY15" fmla="*/ 142399 h 25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975" h="256508">
                  <a:moveTo>
                    <a:pt x="182975" y="91440"/>
                  </a:moveTo>
                  <a:cubicBezTo>
                    <a:pt x="182975" y="40958"/>
                    <a:pt x="142018" y="0"/>
                    <a:pt x="91440" y="0"/>
                  </a:cubicBezTo>
                  <a:cubicBezTo>
                    <a:pt x="40862" y="0"/>
                    <a:pt x="0" y="40958"/>
                    <a:pt x="0" y="91440"/>
                  </a:cubicBezTo>
                  <a:cubicBezTo>
                    <a:pt x="0" y="110300"/>
                    <a:pt x="5715" y="127826"/>
                    <a:pt x="15526" y="142399"/>
                  </a:cubicBezTo>
                  <a:lnTo>
                    <a:pt x="15526" y="142399"/>
                  </a:lnTo>
                  <a:lnTo>
                    <a:pt x="15526" y="142589"/>
                  </a:lnTo>
                  <a:cubicBezTo>
                    <a:pt x="15526" y="142589"/>
                    <a:pt x="15621" y="142589"/>
                    <a:pt x="15621" y="142589"/>
                  </a:cubicBezTo>
                  <a:lnTo>
                    <a:pt x="91440" y="256508"/>
                  </a:lnTo>
                  <a:lnTo>
                    <a:pt x="167450" y="142399"/>
                  </a:lnTo>
                  <a:lnTo>
                    <a:pt x="167450" y="142399"/>
                  </a:lnTo>
                  <a:cubicBezTo>
                    <a:pt x="177260" y="127826"/>
                    <a:pt x="182975" y="110300"/>
                    <a:pt x="182975" y="91440"/>
                  </a:cubicBezTo>
                  <a:close/>
                  <a:moveTo>
                    <a:pt x="91535" y="142399"/>
                  </a:moveTo>
                  <a:cubicBezTo>
                    <a:pt x="63341" y="142399"/>
                    <a:pt x="40577" y="119539"/>
                    <a:pt x="40577" y="91440"/>
                  </a:cubicBezTo>
                  <a:cubicBezTo>
                    <a:pt x="40577" y="63341"/>
                    <a:pt x="63341" y="40481"/>
                    <a:pt x="91535" y="40481"/>
                  </a:cubicBezTo>
                  <a:cubicBezTo>
                    <a:pt x="119729" y="40481"/>
                    <a:pt x="142494" y="63341"/>
                    <a:pt x="142494" y="91440"/>
                  </a:cubicBezTo>
                  <a:cubicBezTo>
                    <a:pt x="142494" y="119539"/>
                    <a:pt x="119634" y="142399"/>
                    <a:pt x="91535" y="142399"/>
                  </a:cubicBezTo>
                  <a:close/>
                </a:path>
              </a:pathLst>
            </a:custGeom>
            <a:solidFill>
              <a:srgbClr val="006EE7"/>
            </a:solidFill>
            <a:ln w="3788" cap="flat">
              <a:noFill/>
              <a:prstDash val="solid"/>
              <a:miter/>
            </a:ln>
          </p:spPr>
          <p:txBody>
            <a:bodyPr wrap="none"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1" name="그래픽 374">
              <a:extLst>
                <a:ext uri="{FF2B5EF4-FFF2-40B4-BE49-F238E27FC236}">
                  <a16:creationId xmlns:a16="http://schemas.microsoft.com/office/drawing/2014/main" xmlns="" id="{3246C954-2509-C41E-8B8A-37C795CF07A7}"/>
                </a:ext>
              </a:extLst>
            </p:cNvPr>
            <p:cNvSpPr/>
            <p:nvPr/>
          </p:nvSpPr>
          <p:spPr>
            <a:xfrm>
              <a:off x="10919403" y="3728671"/>
              <a:ext cx="321852" cy="451194"/>
            </a:xfrm>
            <a:custGeom>
              <a:avLst/>
              <a:gdLst>
                <a:gd name="connsiteX0" fmla="*/ 182975 w 182975"/>
                <a:gd name="connsiteY0" fmla="*/ 91440 h 256508"/>
                <a:gd name="connsiteX1" fmla="*/ 91440 w 182975"/>
                <a:gd name="connsiteY1" fmla="*/ 0 h 256508"/>
                <a:gd name="connsiteX2" fmla="*/ 0 w 182975"/>
                <a:gd name="connsiteY2" fmla="*/ 91440 h 256508"/>
                <a:gd name="connsiteX3" fmla="*/ 15526 w 182975"/>
                <a:gd name="connsiteY3" fmla="*/ 142399 h 256508"/>
                <a:gd name="connsiteX4" fmla="*/ 15526 w 182975"/>
                <a:gd name="connsiteY4" fmla="*/ 142399 h 256508"/>
                <a:gd name="connsiteX5" fmla="*/ 15526 w 182975"/>
                <a:gd name="connsiteY5" fmla="*/ 142589 h 256508"/>
                <a:gd name="connsiteX6" fmla="*/ 15621 w 182975"/>
                <a:gd name="connsiteY6" fmla="*/ 142589 h 256508"/>
                <a:gd name="connsiteX7" fmla="*/ 91440 w 182975"/>
                <a:gd name="connsiteY7" fmla="*/ 256508 h 256508"/>
                <a:gd name="connsiteX8" fmla="*/ 167450 w 182975"/>
                <a:gd name="connsiteY8" fmla="*/ 142399 h 256508"/>
                <a:gd name="connsiteX9" fmla="*/ 167450 w 182975"/>
                <a:gd name="connsiteY9" fmla="*/ 142399 h 256508"/>
                <a:gd name="connsiteX10" fmla="*/ 182975 w 182975"/>
                <a:gd name="connsiteY10" fmla="*/ 91440 h 256508"/>
                <a:gd name="connsiteX11" fmla="*/ 91535 w 182975"/>
                <a:gd name="connsiteY11" fmla="*/ 142399 h 256508"/>
                <a:gd name="connsiteX12" fmla="*/ 40577 w 182975"/>
                <a:gd name="connsiteY12" fmla="*/ 91440 h 256508"/>
                <a:gd name="connsiteX13" fmla="*/ 91535 w 182975"/>
                <a:gd name="connsiteY13" fmla="*/ 40481 h 256508"/>
                <a:gd name="connsiteX14" fmla="*/ 142494 w 182975"/>
                <a:gd name="connsiteY14" fmla="*/ 91440 h 256508"/>
                <a:gd name="connsiteX15" fmla="*/ 91535 w 182975"/>
                <a:gd name="connsiteY15" fmla="*/ 142399 h 25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975" h="256508">
                  <a:moveTo>
                    <a:pt x="182975" y="91440"/>
                  </a:moveTo>
                  <a:cubicBezTo>
                    <a:pt x="182975" y="40958"/>
                    <a:pt x="142018" y="0"/>
                    <a:pt x="91440" y="0"/>
                  </a:cubicBezTo>
                  <a:cubicBezTo>
                    <a:pt x="40862" y="0"/>
                    <a:pt x="0" y="40958"/>
                    <a:pt x="0" y="91440"/>
                  </a:cubicBezTo>
                  <a:cubicBezTo>
                    <a:pt x="0" y="110300"/>
                    <a:pt x="5715" y="127826"/>
                    <a:pt x="15526" y="142399"/>
                  </a:cubicBezTo>
                  <a:lnTo>
                    <a:pt x="15526" y="142399"/>
                  </a:lnTo>
                  <a:lnTo>
                    <a:pt x="15526" y="142589"/>
                  </a:lnTo>
                  <a:cubicBezTo>
                    <a:pt x="15526" y="142589"/>
                    <a:pt x="15621" y="142589"/>
                    <a:pt x="15621" y="142589"/>
                  </a:cubicBezTo>
                  <a:lnTo>
                    <a:pt x="91440" y="256508"/>
                  </a:lnTo>
                  <a:lnTo>
                    <a:pt x="167450" y="142399"/>
                  </a:lnTo>
                  <a:lnTo>
                    <a:pt x="167450" y="142399"/>
                  </a:lnTo>
                  <a:cubicBezTo>
                    <a:pt x="177260" y="127826"/>
                    <a:pt x="182975" y="110300"/>
                    <a:pt x="182975" y="91440"/>
                  </a:cubicBezTo>
                  <a:close/>
                  <a:moveTo>
                    <a:pt x="91535" y="142399"/>
                  </a:moveTo>
                  <a:cubicBezTo>
                    <a:pt x="63341" y="142399"/>
                    <a:pt x="40577" y="119539"/>
                    <a:pt x="40577" y="91440"/>
                  </a:cubicBezTo>
                  <a:cubicBezTo>
                    <a:pt x="40577" y="63341"/>
                    <a:pt x="63341" y="40481"/>
                    <a:pt x="91535" y="40481"/>
                  </a:cubicBezTo>
                  <a:cubicBezTo>
                    <a:pt x="119729" y="40481"/>
                    <a:pt x="142494" y="63341"/>
                    <a:pt x="142494" y="91440"/>
                  </a:cubicBezTo>
                  <a:cubicBezTo>
                    <a:pt x="142494" y="119539"/>
                    <a:pt x="119634" y="142399"/>
                    <a:pt x="91535" y="142399"/>
                  </a:cubicBezTo>
                  <a:close/>
                </a:path>
              </a:pathLst>
            </a:custGeom>
            <a:solidFill>
              <a:srgbClr val="002F68"/>
            </a:solidFill>
            <a:ln w="3788" cap="flat">
              <a:noFill/>
              <a:prstDash val="solid"/>
              <a:miter/>
            </a:ln>
          </p:spPr>
          <p:txBody>
            <a:bodyPr wrap="none"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2" name="그래픽 374">
              <a:extLst>
                <a:ext uri="{FF2B5EF4-FFF2-40B4-BE49-F238E27FC236}">
                  <a16:creationId xmlns:a16="http://schemas.microsoft.com/office/drawing/2014/main" xmlns="" id="{5A7607BC-0D54-2629-0205-888C871BD17E}"/>
                </a:ext>
              </a:extLst>
            </p:cNvPr>
            <p:cNvSpPr/>
            <p:nvPr/>
          </p:nvSpPr>
          <p:spPr>
            <a:xfrm>
              <a:off x="7030141" y="4061410"/>
              <a:ext cx="321852" cy="451194"/>
            </a:xfrm>
            <a:custGeom>
              <a:avLst/>
              <a:gdLst>
                <a:gd name="connsiteX0" fmla="*/ 182975 w 182975"/>
                <a:gd name="connsiteY0" fmla="*/ 91440 h 256508"/>
                <a:gd name="connsiteX1" fmla="*/ 91440 w 182975"/>
                <a:gd name="connsiteY1" fmla="*/ 0 h 256508"/>
                <a:gd name="connsiteX2" fmla="*/ 0 w 182975"/>
                <a:gd name="connsiteY2" fmla="*/ 91440 h 256508"/>
                <a:gd name="connsiteX3" fmla="*/ 15526 w 182975"/>
                <a:gd name="connsiteY3" fmla="*/ 142399 h 256508"/>
                <a:gd name="connsiteX4" fmla="*/ 15526 w 182975"/>
                <a:gd name="connsiteY4" fmla="*/ 142399 h 256508"/>
                <a:gd name="connsiteX5" fmla="*/ 15526 w 182975"/>
                <a:gd name="connsiteY5" fmla="*/ 142589 h 256508"/>
                <a:gd name="connsiteX6" fmla="*/ 15621 w 182975"/>
                <a:gd name="connsiteY6" fmla="*/ 142589 h 256508"/>
                <a:gd name="connsiteX7" fmla="*/ 91440 w 182975"/>
                <a:gd name="connsiteY7" fmla="*/ 256508 h 256508"/>
                <a:gd name="connsiteX8" fmla="*/ 167450 w 182975"/>
                <a:gd name="connsiteY8" fmla="*/ 142399 h 256508"/>
                <a:gd name="connsiteX9" fmla="*/ 167450 w 182975"/>
                <a:gd name="connsiteY9" fmla="*/ 142399 h 256508"/>
                <a:gd name="connsiteX10" fmla="*/ 182975 w 182975"/>
                <a:gd name="connsiteY10" fmla="*/ 91440 h 256508"/>
                <a:gd name="connsiteX11" fmla="*/ 91535 w 182975"/>
                <a:gd name="connsiteY11" fmla="*/ 142399 h 256508"/>
                <a:gd name="connsiteX12" fmla="*/ 40577 w 182975"/>
                <a:gd name="connsiteY12" fmla="*/ 91440 h 256508"/>
                <a:gd name="connsiteX13" fmla="*/ 91535 w 182975"/>
                <a:gd name="connsiteY13" fmla="*/ 40481 h 256508"/>
                <a:gd name="connsiteX14" fmla="*/ 142494 w 182975"/>
                <a:gd name="connsiteY14" fmla="*/ 91440 h 256508"/>
                <a:gd name="connsiteX15" fmla="*/ 91535 w 182975"/>
                <a:gd name="connsiteY15" fmla="*/ 142399 h 25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975" h="256508">
                  <a:moveTo>
                    <a:pt x="182975" y="91440"/>
                  </a:moveTo>
                  <a:cubicBezTo>
                    <a:pt x="182975" y="40958"/>
                    <a:pt x="142018" y="0"/>
                    <a:pt x="91440" y="0"/>
                  </a:cubicBezTo>
                  <a:cubicBezTo>
                    <a:pt x="40862" y="0"/>
                    <a:pt x="0" y="40958"/>
                    <a:pt x="0" y="91440"/>
                  </a:cubicBezTo>
                  <a:cubicBezTo>
                    <a:pt x="0" y="110300"/>
                    <a:pt x="5715" y="127826"/>
                    <a:pt x="15526" y="142399"/>
                  </a:cubicBezTo>
                  <a:lnTo>
                    <a:pt x="15526" y="142399"/>
                  </a:lnTo>
                  <a:lnTo>
                    <a:pt x="15526" y="142589"/>
                  </a:lnTo>
                  <a:cubicBezTo>
                    <a:pt x="15526" y="142589"/>
                    <a:pt x="15621" y="142589"/>
                    <a:pt x="15621" y="142589"/>
                  </a:cubicBezTo>
                  <a:lnTo>
                    <a:pt x="91440" y="256508"/>
                  </a:lnTo>
                  <a:lnTo>
                    <a:pt x="167450" y="142399"/>
                  </a:lnTo>
                  <a:lnTo>
                    <a:pt x="167450" y="142399"/>
                  </a:lnTo>
                  <a:cubicBezTo>
                    <a:pt x="177260" y="127826"/>
                    <a:pt x="182975" y="110300"/>
                    <a:pt x="182975" y="91440"/>
                  </a:cubicBezTo>
                  <a:close/>
                  <a:moveTo>
                    <a:pt x="91535" y="142399"/>
                  </a:moveTo>
                  <a:cubicBezTo>
                    <a:pt x="63341" y="142399"/>
                    <a:pt x="40577" y="119539"/>
                    <a:pt x="40577" y="91440"/>
                  </a:cubicBezTo>
                  <a:cubicBezTo>
                    <a:pt x="40577" y="63341"/>
                    <a:pt x="63341" y="40481"/>
                    <a:pt x="91535" y="40481"/>
                  </a:cubicBezTo>
                  <a:cubicBezTo>
                    <a:pt x="119729" y="40481"/>
                    <a:pt x="142494" y="63341"/>
                    <a:pt x="142494" y="91440"/>
                  </a:cubicBezTo>
                  <a:cubicBezTo>
                    <a:pt x="142494" y="119539"/>
                    <a:pt x="119634" y="142399"/>
                    <a:pt x="91535" y="142399"/>
                  </a:cubicBezTo>
                  <a:close/>
                </a:path>
              </a:pathLst>
            </a:custGeom>
            <a:solidFill>
              <a:srgbClr val="00B0F0"/>
            </a:solidFill>
            <a:ln w="3788" cap="flat">
              <a:noFill/>
              <a:prstDash val="solid"/>
              <a:miter/>
            </a:ln>
          </p:spPr>
          <p:txBody>
            <a:bodyPr wrap="none"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9" name="그룹 88">
            <a:extLst>
              <a:ext uri="{FF2B5EF4-FFF2-40B4-BE49-F238E27FC236}">
                <a16:creationId xmlns:a16="http://schemas.microsoft.com/office/drawing/2014/main" xmlns="" id="{41B77107-B21B-CD67-3923-BF85A35FBBF3}"/>
              </a:ext>
            </a:extLst>
          </p:cNvPr>
          <p:cNvGrpSpPr/>
          <p:nvPr/>
        </p:nvGrpSpPr>
        <p:grpSpPr>
          <a:xfrm>
            <a:off x="7951606" y="4207749"/>
            <a:ext cx="1014640" cy="358130"/>
            <a:chOff x="4689027" y="532918"/>
            <a:chExt cx="1014640" cy="358130"/>
          </a:xfrm>
        </p:grpSpPr>
        <p:sp>
          <p:nvSpPr>
            <p:cNvPr id="90" name="사각형: 둥근 모서리 12">
              <a:extLst>
                <a:ext uri="{FF2B5EF4-FFF2-40B4-BE49-F238E27FC236}">
                  <a16:creationId xmlns:a16="http://schemas.microsoft.com/office/drawing/2014/main" xmlns="" id="{D89FCF66-2B39-F02C-6B17-875FAA061043}"/>
                </a:ext>
              </a:extLst>
            </p:cNvPr>
            <p:cNvSpPr/>
            <p:nvPr/>
          </p:nvSpPr>
          <p:spPr>
            <a:xfrm>
              <a:off x="4689027" y="532918"/>
              <a:ext cx="1014640"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91" name="그래픽 13">
              <a:extLst>
                <a:ext uri="{FF2B5EF4-FFF2-40B4-BE49-F238E27FC236}">
                  <a16:creationId xmlns:a16="http://schemas.microsoft.com/office/drawing/2014/main" xmlns="" id="{593FCD21-381F-8947-997F-A8B45B415991}"/>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4823676" y="620323"/>
              <a:ext cx="745342" cy="183320"/>
            </a:xfrm>
            <a:prstGeom prst="rect">
              <a:avLst/>
            </a:prstGeom>
          </p:spPr>
        </p:pic>
      </p:grpSp>
      <p:grpSp>
        <p:nvGrpSpPr>
          <p:cNvPr id="92" name="그룹 91">
            <a:extLst>
              <a:ext uri="{FF2B5EF4-FFF2-40B4-BE49-F238E27FC236}">
                <a16:creationId xmlns:a16="http://schemas.microsoft.com/office/drawing/2014/main" xmlns="" id="{3FCF9023-A122-E5D9-1CF7-463D6CF25E8C}"/>
              </a:ext>
            </a:extLst>
          </p:cNvPr>
          <p:cNvGrpSpPr/>
          <p:nvPr/>
        </p:nvGrpSpPr>
        <p:grpSpPr>
          <a:xfrm>
            <a:off x="9903114" y="3979568"/>
            <a:ext cx="1162056" cy="358130"/>
            <a:chOff x="4511158" y="532918"/>
            <a:chExt cx="1162056" cy="358130"/>
          </a:xfrm>
        </p:grpSpPr>
        <p:sp>
          <p:nvSpPr>
            <p:cNvPr id="93" name="사각형: 둥근 모서리 211">
              <a:extLst>
                <a:ext uri="{FF2B5EF4-FFF2-40B4-BE49-F238E27FC236}">
                  <a16:creationId xmlns:a16="http://schemas.microsoft.com/office/drawing/2014/main" xmlns="" id="{C5EB820C-4DFB-E70D-2B23-C57B37B3BEEA}"/>
                </a:ext>
              </a:extLst>
            </p:cNvPr>
            <p:cNvSpPr/>
            <p:nvPr/>
          </p:nvSpPr>
          <p:spPr>
            <a:xfrm>
              <a:off x="4511158" y="532918"/>
              <a:ext cx="1162056"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94" name="그림 93">
              <a:extLst>
                <a:ext uri="{FF2B5EF4-FFF2-40B4-BE49-F238E27FC236}">
                  <a16:creationId xmlns:a16="http://schemas.microsoft.com/office/drawing/2014/main" xmlns="" id="{8D285343-3127-D57B-D5EF-8403CF71A62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51010" y="619488"/>
              <a:ext cx="882352" cy="184991"/>
            </a:xfrm>
            <a:prstGeom prst="rect">
              <a:avLst/>
            </a:prstGeom>
          </p:spPr>
        </p:pic>
      </p:grpSp>
      <p:grpSp>
        <p:nvGrpSpPr>
          <p:cNvPr id="95" name="그룹 94">
            <a:extLst>
              <a:ext uri="{FF2B5EF4-FFF2-40B4-BE49-F238E27FC236}">
                <a16:creationId xmlns:a16="http://schemas.microsoft.com/office/drawing/2014/main" xmlns="" id="{766C856F-838F-C5CD-9D8D-F4ACDB3A9720}"/>
              </a:ext>
            </a:extLst>
          </p:cNvPr>
          <p:cNvGrpSpPr/>
          <p:nvPr/>
        </p:nvGrpSpPr>
        <p:grpSpPr>
          <a:xfrm>
            <a:off x="8666256" y="4979433"/>
            <a:ext cx="1643525" cy="358130"/>
            <a:chOff x="5771898" y="532918"/>
            <a:chExt cx="1643525" cy="358130"/>
          </a:xfrm>
        </p:grpSpPr>
        <p:sp>
          <p:nvSpPr>
            <p:cNvPr id="96" name="사각형: 둥근 모서리 7">
              <a:extLst>
                <a:ext uri="{FF2B5EF4-FFF2-40B4-BE49-F238E27FC236}">
                  <a16:creationId xmlns:a16="http://schemas.microsoft.com/office/drawing/2014/main" xmlns="" id="{4FA89089-2048-5AC2-0731-3468491F90EF}"/>
                </a:ext>
              </a:extLst>
            </p:cNvPr>
            <p:cNvSpPr/>
            <p:nvPr/>
          </p:nvSpPr>
          <p:spPr>
            <a:xfrm>
              <a:off x="5771898" y="532918"/>
              <a:ext cx="1643525"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97" name="그림 96" descr="텍스트이(가) 표시된 사진&#10;&#10;자동 생성된 설명">
              <a:extLst>
                <a:ext uri="{FF2B5EF4-FFF2-40B4-BE49-F238E27FC236}">
                  <a16:creationId xmlns:a16="http://schemas.microsoft.com/office/drawing/2014/main" xmlns="" id="{52F19D10-BCF9-FF53-2E16-C62C742290E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34921" y="588726"/>
              <a:ext cx="1317478" cy="246515"/>
            </a:xfrm>
            <a:prstGeom prst="rect">
              <a:avLst/>
            </a:prstGeom>
          </p:spPr>
        </p:pic>
      </p:grpSp>
    </p:spTree>
    <p:extLst>
      <p:ext uri="{BB962C8B-B14F-4D97-AF65-F5344CB8AC3E}">
        <p14:creationId xmlns:p14="http://schemas.microsoft.com/office/powerpoint/2010/main" val="1648424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사각형: 둥근 위쪽 모서리 147">
            <a:extLst>
              <a:ext uri="{FF2B5EF4-FFF2-40B4-BE49-F238E27FC236}">
                <a16:creationId xmlns:a16="http://schemas.microsoft.com/office/drawing/2014/main" xmlns="" id="{E9B29AD4-B39B-B8A7-D41C-6B7C8EF9BB65}"/>
              </a:ext>
            </a:extLst>
          </p:cNvPr>
          <p:cNvSpPr/>
          <p:nvPr/>
        </p:nvSpPr>
        <p:spPr>
          <a:xfrm rot="5400000" flipH="1">
            <a:off x="4990051" y="-757952"/>
            <a:ext cx="4799719" cy="9604176"/>
          </a:xfrm>
          <a:prstGeom prst="rect">
            <a:avLst/>
          </a:prstGeom>
          <a:solidFill>
            <a:srgbClr val="EAEDF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solidFill>
                  <a:srgbClr val="4472C4">
                    <a:alpha val="0"/>
                  </a:srgbClr>
                </a:solidFill>
              </a:ln>
              <a:solidFill>
                <a:prstClr val="white"/>
              </a:solidFill>
              <a:effectLst/>
              <a:uLnTx/>
              <a:uFillTx/>
              <a:latin typeface="에스코어 드림 5 Medium"/>
              <a:ea typeface="KoPub돋움체 Medium"/>
              <a:cs typeface="+mn-cs"/>
            </a:endParaRPr>
          </a:p>
        </p:txBody>
      </p:sp>
      <p:grpSp>
        <p:nvGrpSpPr>
          <p:cNvPr id="317" name="그룹 316">
            <a:extLst>
              <a:ext uri="{FF2B5EF4-FFF2-40B4-BE49-F238E27FC236}">
                <a16:creationId xmlns:a16="http://schemas.microsoft.com/office/drawing/2014/main" xmlns="" id="{8B54FCFD-1D5E-D628-10E9-640FD1C3255A}"/>
              </a:ext>
            </a:extLst>
          </p:cNvPr>
          <p:cNvGrpSpPr/>
          <p:nvPr/>
        </p:nvGrpSpPr>
        <p:grpSpPr>
          <a:xfrm>
            <a:off x="10225827" y="1405818"/>
            <a:ext cx="1961261" cy="915642"/>
            <a:chOff x="10225827" y="1412168"/>
            <a:chExt cx="1961261" cy="915642"/>
          </a:xfrm>
        </p:grpSpPr>
        <p:sp>
          <p:nvSpPr>
            <p:cNvPr id="23" name="자유형: 도형 22">
              <a:extLst>
                <a:ext uri="{FF2B5EF4-FFF2-40B4-BE49-F238E27FC236}">
                  <a16:creationId xmlns:a16="http://schemas.microsoft.com/office/drawing/2014/main" xmlns="" id="{4162AC5C-2E95-D6B8-3BA5-701304A1092B}"/>
                </a:ext>
              </a:extLst>
            </p:cNvPr>
            <p:cNvSpPr/>
            <p:nvPr/>
          </p:nvSpPr>
          <p:spPr>
            <a:xfrm>
              <a:off x="10921337" y="1579449"/>
              <a:ext cx="194838" cy="740082"/>
            </a:xfrm>
            <a:custGeom>
              <a:avLst/>
              <a:gdLst>
                <a:gd name="connsiteX0" fmla="*/ 169700 w 169699"/>
                <a:gd name="connsiteY0" fmla="*/ 644595 h 644594"/>
                <a:gd name="connsiteX1" fmla="*/ 0 w 169699"/>
                <a:gd name="connsiteY1" fmla="*/ 644595 h 644594"/>
                <a:gd name="connsiteX2" fmla="*/ 0 w 169699"/>
                <a:gd name="connsiteY2" fmla="*/ 122816 h 644594"/>
                <a:gd name="connsiteX3" fmla="*/ 169700 w 169699"/>
                <a:gd name="connsiteY3" fmla="*/ 0 h 644594"/>
                <a:gd name="connsiteX4" fmla="*/ 169700 w 169699"/>
                <a:gd name="connsiteY4" fmla="*/ 0 h 644594"/>
                <a:gd name="connsiteX5" fmla="*/ 169700 w 169699"/>
                <a:gd name="connsiteY5" fmla="*/ 644595 h 64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699" h="644594">
                  <a:moveTo>
                    <a:pt x="169700" y="644595"/>
                  </a:moveTo>
                  <a:lnTo>
                    <a:pt x="0" y="644595"/>
                  </a:lnTo>
                  <a:lnTo>
                    <a:pt x="0" y="122816"/>
                  </a:lnTo>
                  <a:cubicBezTo>
                    <a:pt x="66291" y="74848"/>
                    <a:pt x="103410" y="47968"/>
                    <a:pt x="169700" y="0"/>
                  </a:cubicBezTo>
                  <a:lnTo>
                    <a:pt x="169700" y="0"/>
                  </a:lnTo>
                  <a:lnTo>
                    <a:pt x="169700" y="644595"/>
                  </a:lnTo>
                  <a:close/>
                </a:path>
              </a:pathLst>
            </a:custGeom>
            <a:solidFill>
              <a:srgbClr val="E7EEFE"/>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24" name="자유형: 도형 23">
              <a:extLst>
                <a:ext uri="{FF2B5EF4-FFF2-40B4-BE49-F238E27FC236}">
                  <a16:creationId xmlns:a16="http://schemas.microsoft.com/office/drawing/2014/main" xmlns="" id="{E7C281C6-DA84-BB49-DF95-F3470038736E}"/>
                </a:ext>
              </a:extLst>
            </p:cNvPr>
            <p:cNvSpPr/>
            <p:nvPr/>
          </p:nvSpPr>
          <p:spPr>
            <a:xfrm>
              <a:off x="10958238" y="172922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25" name="자유형: 도형 24">
              <a:extLst>
                <a:ext uri="{FF2B5EF4-FFF2-40B4-BE49-F238E27FC236}">
                  <a16:creationId xmlns:a16="http://schemas.microsoft.com/office/drawing/2014/main" xmlns="" id="{D914B4EB-A846-EEA2-4DFF-A3A53D2E15AC}"/>
                </a:ext>
              </a:extLst>
            </p:cNvPr>
            <p:cNvSpPr/>
            <p:nvPr/>
          </p:nvSpPr>
          <p:spPr>
            <a:xfrm>
              <a:off x="11041921" y="172922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26" name="자유형: 도형 25">
              <a:extLst>
                <a:ext uri="{FF2B5EF4-FFF2-40B4-BE49-F238E27FC236}">
                  <a16:creationId xmlns:a16="http://schemas.microsoft.com/office/drawing/2014/main" xmlns="" id="{2F26B6F0-82AE-3738-F805-D14348C67F17}"/>
                </a:ext>
              </a:extLst>
            </p:cNvPr>
            <p:cNvSpPr/>
            <p:nvPr/>
          </p:nvSpPr>
          <p:spPr>
            <a:xfrm>
              <a:off x="10958238" y="1792129"/>
              <a:ext cx="37403" cy="39152"/>
            </a:xfrm>
            <a:custGeom>
              <a:avLst/>
              <a:gdLst>
                <a:gd name="connsiteX0" fmla="*/ 32578 w 32577"/>
                <a:gd name="connsiteY0" fmla="*/ 31910 h 34100"/>
                <a:gd name="connsiteX1" fmla="*/ 0 w 32577"/>
                <a:gd name="connsiteY1" fmla="*/ 34100 h 34100"/>
                <a:gd name="connsiteX2" fmla="*/ 0 w 32577"/>
                <a:gd name="connsiteY2" fmla="*/ 2190 h 34100"/>
                <a:gd name="connsiteX3" fmla="*/ 32578 w 32577"/>
                <a:gd name="connsiteY3" fmla="*/ 0 h 34100"/>
              </a:gdLst>
              <a:ahLst/>
              <a:cxnLst>
                <a:cxn ang="0">
                  <a:pos x="connsiteX0" y="connsiteY0"/>
                </a:cxn>
                <a:cxn ang="0">
                  <a:pos x="connsiteX1" y="connsiteY1"/>
                </a:cxn>
                <a:cxn ang="0">
                  <a:pos x="connsiteX2" y="connsiteY2"/>
                </a:cxn>
                <a:cxn ang="0">
                  <a:pos x="connsiteX3" y="connsiteY3"/>
                </a:cxn>
              </a:cxnLst>
              <a:rect l="l" t="t" r="r" b="b"/>
              <a:pathLst>
                <a:path w="32577" h="34100">
                  <a:moveTo>
                    <a:pt x="32578" y="31910"/>
                  </a:moveTo>
                  <a:lnTo>
                    <a:pt x="0" y="34100"/>
                  </a:lnTo>
                  <a:lnTo>
                    <a:pt x="0" y="2190"/>
                  </a:lnTo>
                  <a:lnTo>
                    <a:pt x="32578" y="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27" name="자유형: 도형 26">
              <a:extLst>
                <a:ext uri="{FF2B5EF4-FFF2-40B4-BE49-F238E27FC236}">
                  <a16:creationId xmlns:a16="http://schemas.microsoft.com/office/drawing/2014/main" xmlns="" id="{46316882-A091-1702-FC08-93D74344337A}"/>
                </a:ext>
              </a:extLst>
            </p:cNvPr>
            <p:cNvSpPr/>
            <p:nvPr/>
          </p:nvSpPr>
          <p:spPr>
            <a:xfrm>
              <a:off x="11041921" y="1792129"/>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28" name="자유형: 도형 27">
              <a:extLst>
                <a:ext uri="{FF2B5EF4-FFF2-40B4-BE49-F238E27FC236}">
                  <a16:creationId xmlns:a16="http://schemas.microsoft.com/office/drawing/2014/main" xmlns="" id="{37C6C91F-7FDB-2782-62A5-8FF4A294D725}"/>
                </a:ext>
              </a:extLst>
            </p:cNvPr>
            <p:cNvSpPr/>
            <p:nvPr/>
          </p:nvSpPr>
          <p:spPr>
            <a:xfrm>
              <a:off x="10958238" y="1857532"/>
              <a:ext cx="37403" cy="39170"/>
            </a:xfrm>
            <a:custGeom>
              <a:avLst/>
              <a:gdLst>
                <a:gd name="connsiteX0" fmla="*/ 32578 w 32577"/>
                <a:gd name="connsiteY0" fmla="*/ 31926 h 34116"/>
                <a:gd name="connsiteX1" fmla="*/ 0 w 32577"/>
                <a:gd name="connsiteY1" fmla="*/ 34116 h 34116"/>
                <a:gd name="connsiteX2" fmla="*/ 0 w 32577"/>
                <a:gd name="connsiteY2" fmla="*/ 2190 h 34116"/>
                <a:gd name="connsiteX3" fmla="*/ 32578 w 32577"/>
                <a:gd name="connsiteY3" fmla="*/ 0 h 34116"/>
              </a:gdLst>
              <a:ahLst/>
              <a:cxnLst>
                <a:cxn ang="0">
                  <a:pos x="connsiteX0" y="connsiteY0"/>
                </a:cxn>
                <a:cxn ang="0">
                  <a:pos x="connsiteX1" y="connsiteY1"/>
                </a:cxn>
                <a:cxn ang="0">
                  <a:pos x="connsiteX2" y="connsiteY2"/>
                </a:cxn>
                <a:cxn ang="0">
                  <a:pos x="connsiteX3" y="connsiteY3"/>
                </a:cxn>
              </a:cxnLst>
              <a:rect l="l" t="t" r="r" b="b"/>
              <a:pathLst>
                <a:path w="32577" h="34116">
                  <a:moveTo>
                    <a:pt x="32578" y="31926"/>
                  </a:moveTo>
                  <a:lnTo>
                    <a:pt x="0" y="34116"/>
                  </a:lnTo>
                  <a:lnTo>
                    <a:pt x="0" y="2190"/>
                  </a:lnTo>
                  <a:lnTo>
                    <a:pt x="32578" y="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29" name="자유형: 도형 28">
              <a:extLst>
                <a:ext uri="{FF2B5EF4-FFF2-40B4-BE49-F238E27FC236}">
                  <a16:creationId xmlns:a16="http://schemas.microsoft.com/office/drawing/2014/main" xmlns="" id="{B9E87540-99FF-3016-D413-E84C858D5794}"/>
                </a:ext>
              </a:extLst>
            </p:cNvPr>
            <p:cNvSpPr/>
            <p:nvPr/>
          </p:nvSpPr>
          <p:spPr>
            <a:xfrm>
              <a:off x="11041921" y="1857532"/>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0" name="자유형: 도형 29">
              <a:extLst>
                <a:ext uri="{FF2B5EF4-FFF2-40B4-BE49-F238E27FC236}">
                  <a16:creationId xmlns:a16="http://schemas.microsoft.com/office/drawing/2014/main" xmlns="" id="{F2ECAB7E-71DE-0B00-BAB0-C8A0C4837E8D}"/>
                </a:ext>
              </a:extLst>
            </p:cNvPr>
            <p:cNvSpPr/>
            <p:nvPr/>
          </p:nvSpPr>
          <p:spPr>
            <a:xfrm>
              <a:off x="10958238" y="1922953"/>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1" name="자유형: 도형 30">
              <a:extLst>
                <a:ext uri="{FF2B5EF4-FFF2-40B4-BE49-F238E27FC236}">
                  <a16:creationId xmlns:a16="http://schemas.microsoft.com/office/drawing/2014/main" xmlns="" id="{E3399023-DE8E-CE38-0244-2057E2846ED6}"/>
                </a:ext>
              </a:extLst>
            </p:cNvPr>
            <p:cNvSpPr/>
            <p:nvPr/>
          </p:nvSpPr>
          <p:spPr>
            <a:xfrm>
              <a:off x="11041921" y="1922953"/>
              <a:ext cx="37403" cy="39152"/>
            </a:xfrm>
            <a:custGeom>
              <a:avLst/>
              <a:gdLst>
                <a:gd name="connsiteX0" fmla="*/ 32578 w 32577"/>
                <a:gd name="connsiteY0" fmla="*/ 34100 h 34100"/>
                <a:gd name="connsiteX1" fmla="*/ 0 w 32577"/>
                <a:gd name="connsiteY1" fmla="*/ 34100 h 34100"/>
                <a:gd name="connsiteX2" fmla="*/ 0 w 32577"/>
                <a:gd name="connsiteY2" fmla="*/ 0 h 34100"/>
                <a:gd name="connsiteX3" fmla="*/ 32578 w 32577"/>
                <a:gd name="connsiteY3" fmla="*/ 2190 h 34100"/>
              </a:gdLst>
              <a:ahLst/>
              <a:cxnLst>
                <a:cxn ang="0">
                  <a:pos x="connsiteX0" y="connsiteY0"/>
                </a:cxn>
                <a:cxn ang="0">
                  <a:pos x="connsiteX1" y="connsiteY1"/>
                </a:cxn>
                <a:cxn ang="0">
                  <a:pos x="connsiteX2" y="connsiteY2"/>
                </a:cxn>
                <a:cxn ang="0">
                  <a:pos x="connsiteX3" y="connsiteY3"/>
                </a:cxn>
              </a:cxnLst>
              <a:rect l="l" t="t" r="r" b="b"/>
              <a:pathLst>
                <a:path w="32577" h="34100">
                  <a:moveTo>
                    <a:pt x="32578" y="34100"/>
                  </a:moveTo>
                  <a:lnTo>
                    <a:pt x="0" y="34100"/>
                  </a:lnTo>
                  <a:lnTo>
                    <a:pt x="0" y="0"/>
                  </a:lnTo>
                  <a:lnTo>
                    <a:pt x="32578" y="219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2" name="자유형: 도형 31">
              <a:extLst>
                <a:ext uri="{FF2B5EF4-FFF2-40B4-BE49-F238E27FC236}">
                  <a16:creationId xmlns:a16="http://schemas.microsoft.com/office/drawing/2014/main" xmlns="" id="{F9E5A696-60FB-7654-078D-C0747773E49D}"/>
                </a:ext>
              </a:extLst>
            </p:cNvPr>
            <p:cNvSpPr/>
            <p:nvPr/>
          </p:nvSpPr>
          <p:spPr>
            <a:xfrm>
              <a:off x="11116877" y="1526889"/>
              <a:ext cx="234446" cy="792643"/>
            </a:xfrm>
            <a:custGeom>
              <a:avLst/>
              <a:gdLst>
                <a:gd name="connsiteX0" fmla="*/ 0 w 204198"/>
                <a:gd name="connsiteY0" fmla="*/ 0 h 690373"/>
                <a:gd name="connsiteX1" fmla="*/ 204199 w 204198"/>
                <a:gd name="connsiteY1" fmla="*/ 0 h 690373"/>
                <a:gd name="connsiteX2" fmla="*/ 204199 w 204198"/>
                <a:gd name="connsiteY2" fmla="*/ 690373 h 690373"/>
                <a:gd name="connsiteX3" fmla="*/ 0 w 204198"/>
                <a:gd name="connsiteY3" fmla="*/ 690373 h 690373"/>
              </a:gdLst>
              <a:ahLst/>
              <a:cxnLst>
                <a:cxn ang="0">
                  <a:pos x="connsiteX0" y="connsiteY0"/>
                </a:cxn>
                <a:cxn ang="0">
                  <a:pos x="connsiteX1" y="connsiteY1"/>
                </a:cxn>
                <a:cxn ang="0">
                  <a:pos x="connsiteX2" y="connsiteY2"/>
                </a:cxn>
                <a:cxn ang="0">
                  <a:pos x="connsiteX3" y="connsiteY3"/>
                </a:cxn>
              </a:cxnLst>
              <a:rect l="l" t="t" r="r" b="b"/>
              <a:pathLst>
                <a:path w="204198" h="690373">
                  <a:moveTo>
                    <a:pt x="0" y="0"/>
                  </a:moveTo>
                  <a:lnTo>
                    <a:pt x="204199" y="0"/>
                  </a:lnTo>
                  <a:lnTo>
                    <a:pt x="204199" y="690373"/>
                  </a:lnTo>
                  <a:lnTo>
                    <a:pt x="0" y="690373"/>
                  </a:lnTo>
                  <a:close/>
                </a:path>
              </a:pathLst>
            </a:custGeom>
            <a:solidFill>
              <a:srgbClr val="CBDBFD"/>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3" name="자유형: 도형 32">
              <a:extLst>
                <a:ext uri="{FF2B5EF4-FFF2-40B4-BE49-F238E27FC236}">
                  <a16:creationId xmlns:a16="http://schemas.microsoft.com/office/drawing/2014/main" xmlns="" id="{EEADB0F3-CA9C-5B41-9773-4855E2207DDC}"/>
                </a:ext>
              </a:extLst>
            </p:cNvPr>
            <p:cNvSpPr/>
            <p:nvPr/>
          </p:nvSpPr>
          <p:spPr>
            <a:xfrm>
              <a:off x="11187874" y="1491035"/>
              <a:ext cx="92454" cy="35852"/>
            </a:xfrm>
            <a:custGeom>
              <a:avLst/>
              <a:gdLst>
                <a:gd name="connsiteX0" fmla="*/ 0 w 80526"/>
                <a:gd name="connsiteY0" fmla="*/ 0 h 31227"/>
                <a:gd name="connsiteX1" fmla="*/ 80527 w 80526"/>
                <a:gd name="connsiteY1" fmla="*/ 0 h 31227"/>
                <a:gd name="connsiteX2" fmla="*/ 80527 w 80526"/>
                <a:gd name="connsiteY2" fmla="*/ 31228 h 31227"/>
                <a:gd name="connsiteX3" fmla="*/ 0 w 80526"/>
                <a:gd name="connsiteY3" fmla="*/ 31228 h 31227"/>
              </a:gdLst>
              <a:ahLst/>
              <a:cxnLst>
                <a:cxn ang="0">
                  <a:pos x="connsiteX0" y="connsiteY0"/>
                </a:cxn>
                <a:cxn ang="0">
                  <a:pos x="connsiteX1" y="connsiteY1"/>
                </a:cxn>
                <a:cxn ang="0">
                  <a:pos x="connsiteX2" y="connsiteY2"/>
                </a:cxn>
                <a:cxn ang="0">
                  <a:pos x="connsiteX3" y="connsiteY3"/>
                </a:cxn>
              </a:cxnLst>
              <a:rect l="l" t="t" r="r" b="b"/>
              <a:pathLst>
                <a:path w="80526" h="31227">
                  <a:moveTo>
                    <a:pt x="0" y="0"/>
                  </a:moveTo>
                  <a:lnTo>
                    <a:pt x="80527" y="0"/>
                  </a:lnTo>
                  <a:lnTo>
                    <a:pt x="80527" y="31228"/>
                  </a:lnTo>
                  <a:lnTo>
                    <a:pt x="0" y="31228"/>
                  </a:lnTo>
                  <a:close/>
                </a:path>
              </a:pathLst>
            </a:custGeom>
            <a:solidFill>
              <a:srgbClr val="CBDBFD"/>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4" name="자유형: 도형 33">
              <a:extLst>
                <a:ext uri="{FF2B5EF4-FFF2-40B4-BE49-F238E27FC236}">
                  <a16:creationId xmlns:a16="http://schemas.microsoft.com/office/drawing/2014/main" xmlns="" id="{3B1B2625-72E7-5B66-2126-13571036DA63}"/>
                </a:ext>
              </a:extLst>
            </p:cNvPr>
            <p:cNvSpPr/>
            <p:nvPr/>
          </p:nvSpPr>
          <p:spPr>
            <a:xfrm>
              <a:off x="11230591" y="1412168"/>
              <a:ext cx="6969" cy="78867"/>
            </a:xfrm>
            <a:custGeom>
              <a:avLst/>
              <a:gdLst>
                <a:gd name="connsiteX0" fmla="*/ 0 w 6070"/>
                <a:gd name="connsiteY0" fmla="*/ 0 h 68691"/>
                <a:gd name="connsiteX1" fmla="*/ 6071 w 6070"/>
                <a:gd name="connsiteY1" fmla="*/ 0 h 68691"/>
                <a:gd name="connsiteX2" fmla="*/ 6071 w 6070"/>
                <a:gd name="connsiteY2" fmla="*/ 68691 h 68691"/>
                <a:gd name="connsiteX3" fmla="*/ 0 w 6070"/>
                <a:gd name="connsiteY3" fmla="*/ 68691 h 68691"/>
              </a:gdLst>
              <a:ahLst/>
              <a:cxnLst>
                <a:cxn ang="0">
                  <a:pos x="connsiteX0" y="connsiteY0"/>
                </a:cxn>
                <a:cxn ang="0">
                  <a:pos x="connsiteX1" y="connsiteY1"/>
                </a:cxn>
                <a:cxn ang="0">
                  <a:pos x="connsiteX2" y="connsiteY2"/>
                </a:cxn>
                <a:cxn ang="0">
                  <a:pos x="connsiteX3" y="connsiteY3"/>
                </a:cxn>
              </a:cxnLst>
              <a:rect l="l" t="t" r="r" b="b"/>
              <a:pathLst>
                <a:path w="6070" h="68691">
                  <a:moveTo>
                    <a:pt x="0" y="0"/>
                  </a:moveTo>
                  <a:lnTo>
                    <a:pt x="6071" y="0"/>
                  </a:lnTo>
                  <a:lnTo>
                    <a:pt x="6071" y="68691"/>
                  </a:lnTo>
                  <a:lnTo>
                    <a:pt x="0" y="68691"/>
                  </a:lnTo>
                  <a:close/>
                </a:path>
              </a:pathLst>
            </a:custGeom>
            <a:solidFill>
              <a:srgbClr val="CBDBFD"/>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5" name="자유형: 도형 34">
              <a:extLst>
                <a:ext uri="{FF2B5EF4-FFF2-40B4-BE49-F238E27FC236}">
                  <a16:creationId xmlns:a16="http://schemas.microsoft.com/office/drawing/2014/main" xmlns="" id="{C1C362AA-F84F-AAAE-F278-488315CE2946}"/>
                </a:ext>
              </a:extLst>
            </p:cNvPr>
            <p:cNvSpPr/>
            <p:nvPr/>
          </p:nvSpPr>
          <p:spPr>
            <a:xfrm>
              <a:off x="11154631" y="1591090"/>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6" name="자유형: 도형 35">
              <a:extLst>
                <a:ext uri="{FF2B5EF4-FFF2-40B4-BE49-F238E27FC236}">
                  <a16:creationId xmlns:a16="http://schemas.microsoft.com/office/drawing/2014/main" xmlns="" id="{89B19218-C5C6-470A-40EF-978BBF595165}"/>
                </a:ext>
              </a:extLst>
            </p:cNvPr>
            <p:cNvSpPr/>
            <p:nvPr/>
          </p:nvSpPr>
          <p:spPr>
            <a:xfrm>
              <a:off x="11265539" y="1595335"/>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7" name="자유형: 도형 36">
              <a:extLst>
                <a:ext uri="{FF2B5EF4-FFF2-40B4-BE49-F238E27FC236}">
                  <a16:creationId xmlns:a16="http://schemas.microsoft.com/office/drawing/2014/main" xmlns="" id="{5A4F5547-748E-9A60-39F8-A2F64AF5F1ED}"/>
                </a:ext>
              </a:extLst>
            </p:cNvPr>
            <p:cNvSpPr/>
            <p:nvPr/>
          </p:nvSpPr>
          <p:spPr>
            <a:xfrm>
              <a:off x="11154631" y="1653743"/>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8" name="자유형: 도형 37">
              <a:extLst>
                <a:ext uri="{FF2B5EF4-FFF2-40B4-BE49-F238E27FC236}">
                  <a16:creationId xmlns:a16="http://schemas.microsoft.com/office/drawing/2014/main" xmlns="" id="{B5D16C82-047B-9311-7565-71C85E587154}"/>
                </a:ext>
              </a:extLst>
            </p:cNvPr>
            <p:cNvSpPr/>
            <p:nvPr/>
          </p:nvSpPr>
          <p:spPr>
            <a:xfrm>
              <a:off x="11261978" y="1655399"/>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39" name="자유형: 도형 38">
              <a:extLst>
                <a:ext uri="{FF2B5EF4-FFF2-40B4-BE49-F238E27FC236}">
                  <a16:creationId xmlns:a16="http://schemas.microsoft.com/office/drawing/2014/main" xmlns="" id="{A48F83E6-442F-C7AE-C047-0191D13320F5}"/>
                </a:ext>
              </a:extLst>
            </p:cNvPr>
            <p:cNvSpPr/>
            <p:nvPr/>
          </p:nvSpPr>
          <p:spPr>
            <a:xfrm>
              <a:off x="11154631" y="1716376"/>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40" name="자유형: 도형 39">
              <a:extLst>
                <a:ext uri="{FF2B5EF4-FFF2-40B4-BE49-F238E27FC236}">
                  <a16:creationId xmlns:a16="http://schemas.microsoft.com/office/drawing/2014/main" xmlns="" id="{6F3A5751-6978-0D87-3A1C-7BA7618D54FF}"/>
                </a:ext>
              </a:extLst>
            </p:cNvPr>
            <p:cNvSpPr/>
            <p:nvPr/>
          </p:nvSpPr>
          <p:spPr>
            <a:xfrm>
              <a:off x="11261978" y="1718033"/>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41" name="자유형: 도형 40">
              <a:extLst>
                <a:ext uri="{FF2B5EF4-FFF2-40B4-BE49-F238E27FC236}">
                  <a16:creationId xmlns:a16="http://schemas.microsoft.com/office/drawing/2014/main" xmlns="" id="{A1C31820-F8CE-7F28-78CF-23B54C2C824E}"/>
                </a:ext>
              </a:extLst>
            </p:cNvPr>
            <p:cNvSpPr/>
            <p:nvPr/>
          </p:nvSpPr>
          <p:spPr>
            <a:xfrm>
              <a:off x="11154631" y="1779026"/>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42" name="자유형: 도형 41">
              <a:extLst>
                <a:ext uri="{FF2B5EF4-FFF2-40B4-BE49-F238E27FC236}">
                  <a16:creationId xmlns:a16="http://schemas.microsoft.com/office/drawing/2014/main" xmlns="" id="{A81FB5D3-78DB-AEBC-03F6-351AC8839857}"/>
                </a:ext>
              </a:extLst>
            </p:cNvPr>
            <p:cNvSpPr/>
            <p:nvPr/>
          </p:nvSpPr>
          <p:spPr>
            <a:xfrm>
              <a:off x="11261978" y="1780685"/>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43" name="자유형: 도형 42">
              <a:extLst>
                <a:ext uri="{FF2B5EF4-FFF2-40B4-BE49-F238E27FC236}">
                  <a16:creationId xmlns:a16="http://schemas.microsoft.com/office/drawing/2014/main" xmlns="" id="{32C8F4BC-0C33-D4E7-F754-0B05561AD6AF}"/>
                </a:ext>
              </a:extLst>
            </p:cNvPr>
            <p:cNvSpPr/>
            <p:nvPr/>
          </p:nvSpPr>
          <p:spPr>
            <a:xfrm>
              <a:off x="11154631" y="184166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44" name="자유형: 도형 43">
              <a:extLst>
                <a:ext uri="{FF2B5EF4-FFF2-40B4-BE49-F238E27FC236}">
                  <a16:creationId xmlns:a16="http://schemas.microsoft.com/office/drawing/2014/main" xmlns="" id="{1C87E23C-A5BC-6DD8-3492-9C2B79A2D3A3}"/>
                </a:ext>
              </a:extLst>
            </p:cNvPr>
            <p:cNvSpPr/>
            <p:nvPr/>
          </p:nvSpPr>
          <p:spPr>
            <a:xfrm>
              <a:off x="11261978" y="1843320"/>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45" name="자유형: 도형 44">
              <a:extLst>
                <a:ext uri="{FF2B5EF4-FFF2-40B4-BE49-F238E27FC236}">
                  <a16:creationId xmlns:a16="http://schemas.microsoft.com/office/drawing/2014/main" xmlns="" id="{770080C3-8F77-8D65-3C35-E4BA229C23A4}"/>
                </a:ext>
              </a:extLst>
            </p:cNvPr>
            <p:cNvSpPr/>
            <p:nvPr/>
          </p:nvSpPr>
          <p:spPr>
            <a:xfrm>
              <a:off x="11154631" y="1904314"/>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0" name="자유형: 도형 49">
              <a:extLst>
                <a:ext uri="{FF2B5EF4-FFF2-40B4-BE49-F238E27FC236}">
                  <a16:creationId xmlns:a16="http://schemas.microsoft.com/office/drawing/2014/main" xmlns="" id="{E0B05964-8CDE-E549-DA5C-9F2C4E7953E4}"/>
                </a:ext>
              </a:extLst>
            </p:cNvPr>
            <p:cNvSpPr/>
            <p:nvPr/>
          </p:nvSpPr>
          <p:spPr>
            <a:xfrm>
              <a:off x="11261978" y="1905972"/>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2" name="자유형: 도형 51">
              <a:extLst>
                <a:ext uri="{FF2B5EF4-FFF2-40B4-BE49-F238E27FC236}">
                  <a16:creationId xmlns:a16="http://schemas.microsoft.com/office/drawing/2014/main" xmlns="" id="{BEBC42D8-6C93-03D0-A046-B94CBC557A9A}"/>
                </a:ext>
              </a:extLst>
            </p:cNvPr>
            <p:cNvSpPr/>
            <p:nvPr/>
          </p:nvSpPr>
          <p:spPr>
            <a:xfrm>
              <a:off x="11351325" y="1765874"/>
              <a:ext cx="167713" cy="553654"/>
            </a:xfrm>
            <a:custGeom>
              <a:avLst/>
              <a:gdLst>
                <a:gd name="connsiteX0" fmla="*/ 0 w 146074"/>
                <a:gd name="connsiteY0" fmla="*/ 0 h 482220"/>
                <a:gd name="connsiteX1" fmla="*/ 146075 w 146074"/>
                <a:gd name="connsiteY1" fmla="*/ 0 h 482220"/>
                <a:gd name="connsiteX2" fmla="*/ 146075 w 146074"/>
                <a:gd name="connsiteY2" fmla="*/ 482221 h 482220"/>
                <a:gd name="connsiteX3" fmla="*/ 0 w 146074"/>
                <a:gd name="connsiteY3" fmla="*/ 482221 h 482220"/>
              </a:gdLst>
              <a:ahLst/>
              <a:cxnLst>
                <a:cxn ang="0">
                  <a:pos x="connsiteX0" y="connsiteY0"/>
                </a:cxn>
                <a:cxn ang="0">
                  <a:pos x="connsiteX1" y="connsiteY1"/>
                </a:cxn>
                <a:cxn ang="0">
                  <a:pos x="connsiteX2" y="connsiteY2"/>
                </a:cxn>
                <a:cxn ang="0">
                  <a:pos x="connsiteX3" y="connsiteY3"/>
                </a:cxn>
              </a:cxnLst>
              <a:rect l="l" t="t" r="r" b="b"/>
              <a:pathLst>
                <a:path w="146074" h="482220">
                  <a:moveTo>
                    <a:pt x="0" y="0"/>
                  </a:moveTo>
                  <a:lnTo>
                    <a:pt x="146075" y="0"/>
                  </a:lnTo>
                  <a:lnTo>
                    <a:pt x="146075" y="482221"/>
                  </a:lnTo>
                  <a:lnTo>
                    <a:pt x="0" y="482221"/>
                  </a:lnTo>
                  <a:close/>
                </a:path>
              </a:pathLst>
            </a:custGeom>
            <a:solidFill>
              <a:srgbClr val="E7EEFE"/>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3" name="자유형: 도형 52">
              <a:extLst>
                <a:ext uri="{FF2B5EF4-FFF2-40B4-BE49-F238E27FC236}">
                  <a16:creationId xmlns:a16="http://schemas.microsoft.com/office/drawing/2014/main" xmlns="" id="{D55D3CDE-09FE-8741-7E2E-D3C8D610EE0B}"/>
                </a:ext>
              </a:extLst>
            </p:cNvPr>
            <p:cNvSpPr/>
            <p:nvPr/>
          </p:nvSpPr>
          <p:spPr>
            <a:xfrm>
              <a:off x="11380506" y="1844067"/>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4" name="자유형: 도형 53">
              <a:extLst>
                <a:ext uri="{FF2B5EF4-FFF2-40B4-BE49-F238E27FC236}">
                  <a16:creationId xmlns:a16="http://schemas.microsoft.com/office/drawing/2014/main" xmlns="" id="{E89F4290-C4E7-5A5E-1464-F5F20250CB89}"/>
                </a:ext>
              </a:extLst>
            </p:cNvPr>
            <p:cNvSpPr/>
            <p:nvPr/>
          </p:nvSpPr>
          <p:spPr>
            <a:xfrm>
              <a:off x="11450499" y="1844067"/>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5" name="자유형: 도형 54">
              <a:extLst>
                <a:ext uri="{FF2B5EF4-FFF2-40B4-BE49-F238E27FC236}">
                  <a16:creationId xmlns:a16="http://schemas.microsoft.com/office/drawing/2014/main" xmlns="" id="{0C06D796-AF3E-6AFC-5794-8FC67595537E}"/>
                </a:ext>
              </a:extLst>
            </p:cNvPr>
            <p:cNvSpPr/>
            <p:nvPr/>
          </p:nvSpPr>
          <p:spPr>
            <a:xfrm>
              <a:off x="11380506" y="1903148"/>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6" name="자유형: 도형 55">
              <a:extLst>
                <a:ext uri="{FF2B5EF4-FFF2-40B4-BE49-F238E27FC236}">
                  <a16:creationId xmlns:a16="http://schemas.microsoft.com/office/drawing/2014/main" xmlns="" id="{1FDDFB65-59B5-857F-D677-86FC3378F33F}"/>
                </a:ext>
              </a:extLst>
            </p:cNvPr>
            <p:cNvSpPr/>
            <p:nvPr/>
          </p:nvSpPr>
          <p:spPr>
            <a:xfrm>
              <a:off x="11450499" y="1903148"/>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7" name="자유형: 도형 56">
              <a:extLst>
                <a:ext uri="{FF2B5EF4-FFF2-40B4-BE49-F238E27FC236}">
                  <a16:creationId xmlns:a16="http://schemas.microsoft.com/office/drawing/2014/main" xmlns="" id="{2B858F01-43BF-BBEA-1187-EEAC2D13EFC4}"/>
                </a:ext>
              </a:extLst>
            </p:cNvPr>
            <p:cNvSpPr/>
            <p:nvPr/>
          </p:nvSpPr>
          <p:spPr>
            <a:xfrm>
              <a:off x="11380506" y="1962229"/>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8" name="자유형: 도형 57">
              <a:extLst>
                <a:ext uri="{FF2B5EF4-FFF2-40B4-BE49-F238E27FC236}">
                  <a16:creationId xmlns:a16="http://schemas.microsoft.com/office/drawing/2014/main" xmlns="" id="{3FF1C6B5-9EBA-5F92-BB9D-31E2E2224307}"/>
                </a:ext>
              </a:extLst>
            </p:cNvPr>
            <p:cNvSpPr/>
            <p:nvPr/>
          </p:nvSpPr>
          <p:spPr>
            <a:xfrm>
              <a:off x="11450499" y="1962229"/>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59" name="자유형: 도형 58">
              <a:extLst>
                <a:ext uri="{FF2B5EF4-FFF2-40B4-BE49-F238E27FC236}">
                  <a16:creationId xmlns:a16="http://schemas.microsoft.com/office/drawing/2014/main" xmlns="" id="{2AC59816-912C-82BB-6C20-D4286BCB0C25}"/>
                </a:ext>
              </a:extLst>
            </p:cNvPr>
            <p:cNvSpPr/>
            <p:nvPr/>
          </p:nvSpPr>
          <p:spPr>
            <a:xfrm>
              <a:off x="11380506" y="2021312"/>
              <a:ext cx="37452" cy="36638"/>
            </a:xfrm>
            <a:custGeom>
              <a:avLst/>
              <a:gdLst>
                <a:gd name="connsiteX0" fmla="*/ 0 w 32620"/>
                <a:gd name="connsiteY0" fmla="*/ 0 h 31910"/>
                <a:gd name="connsiteX1" fmla="*/ 32621 w 32620"/>
                <a:gd name="connsiteY1" fmla="*/ 0 h 31910"/>
                <a:gd name="connsiteX2" fmla="*/ 32621 w 32620"/>
                <a:gd name="connsiteY2" fmla="*/ 31910 h 31910"/>
                <a:gd name="connsiteX3" fmla="*/ 0 w 32620"/>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0" h="31910">
                  <a:moveTo>
                    <a:pt x="0" y="0"/>
                  </a:moveTo>
                  <a:lnTo>
                    <a:pt x="32621" y="0"/>
                  </a:lnTo>
                  <a:lnTo>
                    <a:pt x="32621"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0" name="자유형: 도형 59">
              <a:extLst>
                <a:ext uri="{FF2B5EF4-FFF2-40B4-BE49-F238E27FC236}">
                  <a16:creationId xmlns:a16="http://schemas.microsoft.com/office/drawing/2014/main" xmlns="" id="{96E9FB64-80C1-0882-724B-DCF9D163DCCF}"/>
                </a:ext>
              </a:extLst>
            </p:cNvPr>
            <p:cNvSpPr/>
            <p:nvPr/>
          </p:nvSpPr>
          <p:spPr>
            <a:xfrm>
              <a:off x="11450499" y="2021312"/>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1" name="자유형: 도형 60">
              <a:extLst>
                <a:ext uri="{FF2B5EF4-FFF2-40B4-BE49-F238E27FC236}">
                  <a16:creationId xmlns:a16="http://schemas.microsoft.com/office/drawing/2014/main" xmlns="" id="{FF467437-5512-ACA4-1AE3-0C6DC4E4E911}"/>
                </a:ext>
              </a:extLst>
            </p:cNvPr>
            <p:cNvSpPr/>
            <p:nvPr/>
          </p:nvSpPr>
          <p:spPr>
            <a:xfrm>
              <a:off x="11519039" y="1725246"/>
              <a:ext cx="182804" cy="594280"/>
            </a:xfrm>
            <a:custGeom>
              <a:avLst/>
              <a:gdLst>
                <a:gd name="connsiteX0" fmla="*/ 159219 w 159218"/>
                <a:gd name="connsiteY0" fmla="*/ 517606 h 517605"/>
                <a:gd name="connsiteX1" fmla="*/ 0 w 159218"/>
                <a:gd name="connsiteY1" fmla="*/ 517606 h 517605"/>
                <a:gd name="connsiteX2" fmla="*/ 0 w 159218"/>
                <a:gd name="connsiteY2" fmla="*/ 0 h 517605"/>
                <a:gd name="connsiteX3" fmla="*/ 0 w 159218"/>
                <a:gd name="connsiteY3" fmla="*/ 0 h 517605"/>
                <a:gd name="connsiteX4" fmla="*/ 159219 w 159218"/>
                <a:gd name="connsiteY4" fmla="*/ 115247 h 517605"/>
                <a:gd name="connsiteX5" fmla="*/ 159219 w 159218"/>
                <a:gd name="connsiteY5" fmla="*/ 517606 h 51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218" h="517605">
                  <a:moveTo>
                    <a:pt x="159219" y="517606"/>
                  </a:moveTo>
                  <a:lnTo>
                    <a:pt x="0" y="517606"/>
                  </a:lnTo>
                  <a:lnTo>
                    <a:pt x="0" y="0"/>
                  </a:lnTo>
                  <a:lnTo>
                    <a:pt x="0" y="0"/>
                  </a:lnTo>
                  <a:cubicBezTo>
                    <a:pt x="87950" y="0"/>
                    <a:pt x="159219" y="51601"/>
                    <a:pt x="159219" y="115247"/>
                  </a:cubicBezTo>
                  <a:lnTo>
                    <a:pt x="159219" y="517606"/>
                  </a:lnTo>
                  <a:close/>
                </a:path>
              </a:pathLst>
            </a:custGeom>
            <a:solidFill>
              <a:srgbClr val="CBDBFD"/>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2" name="자유형: 도형 61">
              <a:extLst>
                <a:ext uri="{FF2B5EF4-FFF2-40B4-BE49-F238E27FC236}">
                  <a16:creationId xmlns:a16="http://schemas.microsoft.com/office/drawing/2014/main" xmlns="" id="{5699496C-A82F-EB45-AB47-92D227BE6619}"/>
                </a:ext>
              </a:extLst>
            </p:cNvPr>
            <p:cNvSpPr/>
            <p:nvPr/>
          </p:nvSpPr>
          <p:spPr>
            <a:xfrm>
              <a:off x="11549923" y="188469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3" name="자유형: 도형 62">
              <a:extLst>
                <a:ext uri="{FF2B5EF4-FFF2-40B4-BE49-F238E27FC236}">
                  <a16:creationId xmlns:a16="http://schemas.microsoft.com/office/drawing/2014/main" xmlns="" id="{4BC901B0-1787-6CC2-436B-B72ED969A0CD}"/>
                </a:ext>
              </a:extLst>
            </p:cNvPr>
            <p:cNvSpPr/>
            <p:nvPr/>
          </p:nvSpPr>
          <p:spPr>
            <a:xfrm>
              <a:off x="11633555" y="188469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4" name="자유형: 도형 63">
              <a:extLst>
                <a:ext uri="{FF2B5EF4-FFF2-40B4-BE49-F238E27FC236}">
                  <a16:creationId xmlns:a16="http://schemas.microsoft.com/office/drawing/2014/main" xmlns="" id="{22D17D24-12DC-7F16-C7C4-A777B6211860}"/>
                </a:ext>
              </a:extLst>
            </p:cNvPr>
            <p:cNvSpPr/>
            <p:nvPr/>
          </p:nvSpPr>
          <p:spPr>
            <a:xfrm>
              <a:off x="11549923" y="1950118"/>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5" name="자유형: 도형 64">
              <a:extLst>
                <a:ext uri="{FF2B5EF4-FFF2-40B4-BE49-F238E27FC236}">
                  <a16:creationId xmlns:a16="http://schemas.microsoft.com/office/drawing/2014/main" xmlns="" id="{537AAB20-073D-71D3-66E6-2EA27640AD50}"/>
                </a:ext>
              </a:extLst>
            </p:cNvPr>
            <p:cNvSpPr/>
            <p:nvPr/>
          </p:nvSpPr>
          <p:spPr>
            <a:xfrm>
              <a:off x="11633555" y="1950118"/>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6" name="자유형: 도형 65">
              <a:extLst>
                <a:ext uri="{FF2B5EF4-FFF2-40B4-BE49-F238E27FC236}">
                  <a16:creationId xmlns:a16="http://schemas.microsoft.com/office/drawing/2014/main" xmlns="" id="{FED5AEF3-02CA-4007-7978-FF6F360CDB3B}"/>
                </a:ext>
              </a:extLst>
            </p:cNvPr>
            <p:cNvSpPr/>
            <p:nvPr/>
          </p:nvSpPr>
          <p:spPr>
            <a:xfrm>
              <a:off x="11549923" y="201552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7" name="자유형: 도형 66">
              <a:extLst>
                <a:ext uri="{FF2B5EF4-FFF2-40B4-BE49-F238E27FC236}">
                  <a16:creationId xmlns:a16="http://schemas.microsoft.com/office/drawing/2014/main" xmlns="" id="{64E5AE87-8DD8-4639-78B4-AD4C6BC757DE}"/>
                </a:ext>
              </a:extLst>
            </p:cNvPr>
            <p:cNvSpPr/>
            <p:nvPr/>
          </p:nvSpPr>
          <p:spPr>
            <a:xfrm>
              <a:off x="11633555" y="201552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8" name="자유형: 도형 67">
              <a:extLst>
                <a:ext uri="{FF2B5EF4-FFF2-40B4-BE49-F238E27FC236}">
                  <a16:creationId xmlns:a16="http://schemas.microsoft.com/office/drawing/2014/main" xmlns="" id="{9705E5B2-497A-397D-24EA-2CD24A2065FE}"/>
                </a:ext>
              </a:extLst>
            </p:cNvPr>
            <p:cNvSpPr/>
            <p:nvPr/>
          </p:nvSpPr>
          <p:spPr>
            <a:xfrm>
              <a:off x="11549923" y="208094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69" name="자유형: 도형 68">
              <a:extLst>
                <a:ext uri="{FF2B5EF4-FFF2-40B4-BE49-F238E27FC236}">
                  <a16:creationId xmlns:a16="http://schemas.microsoft.com/office/drawing/2014/main" xmlns="" id="{B0ED7378-28E1-59F4-9948-83AD11D5401D}"/>
                </a:ext>
              </a:extLst>
            </p:cNvPr>
            <p:cNvSpPr/>
            <p:nvPr/>
          </p:nvSpPr>
          <p:spPr>
            <a:xfrm>
              <a:off x="11633555" y="2080941"/>
              <a:ext cx="37403" cy="36638"/>
            </a:xfrm>
            <a:custGeom>
              <a:avLst/>
              <a:gdLst>
                <a:gd name="connsiteX0" fmla="*/ 0 w 32577"/>
                <a:gd name="connsiteY0" fmla="*/ 0 h 31910"/>
                <a:gd name="connsiteX1" fmla="*/ 32578 w 32577"/>
                <a:gd name="connsiteY1" fmla="*/ 0 h 31910"/>
                <a:gd name="connsiteX2" fmla="*/ 32578 w 32577"/>
                <a:gd name="connsiteY2" fmla="*/ 31910 h 31910"/>
                <a:gd name="connsiteX3" fmla="*/ 0 w 32577"/>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77" h="31910">
                  <a:moveTo>
                    <a:pt x="0" y="0"/>
                  </a:moveTo>
                  <a:lnTo>
                    <a:pt x="32578" y="0"/>
                  </a:lnTo>
                  <a:lnTo>
                    <a:pt x="32578"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0" name="자유형: 도형 69">
              <a:extLst>
                <a:ext uri="{FF2B5EF4-FFF2-40B4-BE49-F238E27FC236}">
                  <a16:creationId xmlns:a16="http://schemas.microsoft.com/office/drawing/2014/main" xmlns="" id="{D2B25C0C-5A58-ED3F-D009-A9A014EC3A1F}"/>
                </a:ext>
              </a:extLst>
            </p:cNvPr>
            <p:cNvSpPr/>
            <p:nvPr/>
          </p:nvSpPr>
          <p:spPr>
            <a:xfrm>
              <a:off x="10701230" y="1831280"/>
              <a:ext cx="220106" cy="488249"/>
            </a:xfrm>
            <a:custGeom>
              <a:avLst/>
              <a:gdLst>
                <a:gd name="connsiteX0" fmla="*/ 0 w 191708"/>
                <a:gd name="connsiteY0" fmla="*/ 0 h 425254"/>
                <a:gd name="connsiteX1" fmla="*/ 191709 w 191708"/>
                <a:gd name="connsiteY1" fmla="*/ 0 h 425254"/>
                <a:gd name="connsiteX2" fmla="*/ 191709 w 191708"/>
                <a:gd name="connsiteY2" fmla="*/ 425255 h 425254"/>
                <a:gd name="connsiteX3" fmla="*/ 0 w 191708"/>
                <a:gd name="connsiteY3" fmla="*/ 425255 h 425254"/>
              </a:gdLst>
              <a:ahLst/>
              <a:cxnLst>
                <a:cxn ang="0">
                  <a:pos x="connsiteX0" y="connsiteY0"/>
                </a:cxn>
                <a:cxn ang="0">
                  <a:pos x="connsiteX1" y="connsiteY1"/>
                </a:cxn>
                <a:cxn ang="0">
                  <a:pos x="connsiteX2" y="connsiteY2"/>
                </a:cxn>
                <a:cxn ang="0">
                  <a:pos x="connsiteX3" y="connsiteY3"/>
                </a:cxn>
              </a:cxnLst>
              <a:rect l="l" t="t" r="r" b="b"/>
              <a:pathLst>
                <a:path w="191708" h="425254">
                  <a:moveTo>
                    <a:pt x="0" y="0"/>
                  </a:moveTo>
                  <a:lnTo>
                    <a:pt x="191709" y="0"/>
                  </a:lnTo>
                  <a:lnTo>
                    <a:pt x="191709" y="425255"/>
                  </a:lnTo>
                  <a:lnTo>
                    <a:pt x="0" y="425255"/>
                  </a:lnTo>
                  <a:close/>
                </a:path>
              </a:pathLst>
            </a:custGeom>
            <a:solidFill>
              <a:srgbClr val="CBDBFD"/>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1" name="자유형: 도형 70">
              <a:extLst>
                <a:ext uri="{FF2B5EF4-FFF2-40B4-BE49-F238E27FC236}">
                  <a16:creationId xmlns:a16="http://schemas.microsoft.com/office/drawing/2014/main" xmlns="" id="{D99D1152-FAEB-EF48-DDE7-79612B5BF5C3}"/>
                </a:ext>
              </a:extLst>
            </p:cNvPr>
            <p:cNvSpPr/>
            <p:nvPr/>
          </p:nvSpPr>
          <p:spPr>
            <a:xfrm>
              <a:off x="10744274" y="1895717"/>
              <a:ext cx="37428" cy="36638"/>
            </a:xfrm>
            <a:custGeom>
              <a:avLst/>
              <a:gdLst>
                <a:gd name="connsiteX0" fmla="*/ 0 w 32599"/>
                <a:gd name="connsiteY0" fmla="*/ 0 h 31910"/>
                <a:gd name="connsiteX1" fmla="*/ 32600 w 32599"/>
                <a:gd name="connsiteY1" fmla="*/ 0 h 31910"/>
                <a:gd name="connsiteX2" fmla="*/ 32600 w 32599"/>
                <a:gd name="connsiteY2" fmla="*/ 31910 h 31910"/>
                <a:gd name="connsiteX3" fmla="*/ 0 w 32599"/>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99" h="31910">
                  <a:moveTo>
                    <a:pt x="0" y="0"/>
                  </a:moveTo>
                  <a:lnTo>
                    <a:pt x="32600" y="0"/>
                  </a:lnTo>
                  <a:lnTo>
                    <a:pt x="32600"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2" name="자유형: 도형 71">
              <a:extLst>
                <a:ext uri="{FF2B5EF4-FFF2-40B4-BE49-F238E27FC236}">
                  <a16:creationId xmlns:a16="http://schemas.microsoft.com/office/drawing/2014/main" xmlns="" id="{B7195B99-5E30-2EDC-731F-8C8F4DA213E9}"/>
                </a:ext>
              </a:extLst>
            </p:cNvPr>
            <p:cNvSpPr/>
            <p:nvPr/>
          </p:nvSpPr>
          <p:spPr>
            <a:xfrm>
              <a:off x="10827929" y="1895717"/>
              <a:ext cx="37454" cy="36638"/>
            </a:xfrm>
            <a:custGeom>
              <a:avLst/>
              <a:gdLst>
                <a:gd name="connsiteX0" fmla="*/ 0 w 32621"/>
                <a:gd name="connsiteY0" fmla="*/ 0 h 31910"/>
                <a:gd name="connsiteX1" fmla="*/ 32622 w 32621"/>
                <a:gd name="connsiteY1" fmla="*/ 0 h 31910"/>
                <a:gd name="connsiteX2" fmla="*/ 32622 w 32621"/>
                <a:gd name="connsiteY2" fmla="*/ 31910 h 31910"/>
                <a:gd name="connsiteX3" fmla="*/ 0 w 32621"/>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1" h="31910">
                  <a:moveTo>
                    <a:pt x="0" y="0"/>
                  </a:moveTo>
                  <a:lnTo>
                    <a:pt x="32622" y="0"/>
                  </a:lnTo>
                  <a:lnTo>
                    <a:pt x="32622"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3" name="자유형: 도형 72">
              <a:extLst>
                <a:ext uri="{FF2B5EF4-FFF2-40B4-BE49-F238E27FC236}">
                  <a16:creationId xmlns:a16="http://schemas.microsoft.com/office/drawing/2014/main" xmlns="" id="{6842C982-4CD2-78AF-5797-9B17F2846D6E}"/>
                </a:ext>
              </a:extLst>
            </p:cNvPr>
            <p:cNvSpPr/>
            <p:nvPr/>
          </p:nvSpPr>
          <p:spPr>
            <a:xfrm>
              <a:off x="10744274" y="1964490"/>
              <a:ext cx="37428" cy="36638"/>
            </a:xfrm>
            <a:custGeom>
              <a:avLst/>
              <a:gdLst>
                <a:gd name="connsiteX0" fmla="*/ 0 w 32599"/>
                <a:gd name="connsiteY0" fmla="*/ 0 h 31910"/>
                <a:gd name="connsiteX1" fmla="*/ 32600 w 32599"/>
                <a:gd name="connsiteY1" fmla="*/ 0 h 31910"/>
                <a:gd name="connsiteX2" fmla="*/ 32600 w 32599"/>
                <a:gd name="connsiteY2" fmla="*/ 31910 h 31910"/>
                <a:gd name="connsiteX3" fmla="*/ 0 w 32599"/>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99" h="31910">
                  <a:moveTo>
                    <a:pt x="0" y="0"/>
                  </a:moveTo>
                  <a:lnTo>
                    <a:pt x="32600" y="0"/>
                  </a:lnTo>
                  <a:lnTo>
                    <a:pt x="32600"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4" name="자유형: 도형 73">
              <a:extLst>
                <a:ext uri="{FF2B5EF4-FFF2-40B4-BE49-F238E27FC236}">
                  <a16:creationId xmlns:a16="http://schemas.microsoft.com/office/drawing/2014/main" xmlns="" id="{84F8589F-01ED-691D-2B80-D9AC51430366}"/>
                </a:ext>
              </a:extLst>
            </p:cNvPr>
            <p:cNvSpPr/>
            <p:nvPr/>
          </p:nvSpPr>
          <p:spPr>
            <a:xfrm>
              <a:off x="10827929" y="1964490"/>
              <a:ext cx="37454" cy="36638"/>
            </a:xfrm>
            <a:custGeom>
              <a:avLst/>
              <a:gdLst>
                <a:gd name="connsiteX0" fmla="*/ 0 w 32621"/>
                <a:gd name="connsiteY0" fmla="*/ 0 h 31910"/>
                <a:gd name="connsiteX1" fmla="*/ 32622 w 32621"/>
                <a:gd name="connsiteY1" fmla="*/ 0 h 31910"/>
                <a:gd name="connsiteX2" fmla="*/ 32622 w 32621"/>
                <a:gd name="connsiteY2" fmla="*/ 31910 h 31910"/>
                <a:gd name="connsiteX3" fmla="*/ 0 w 32621"/>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1" h="31910">
                  <a:moveTo>
                    <a:pt x="0" y="0"/>
                  </a:moveTo>
                  <a:lnTo>
                    <a:pt x="32622" y="0"/>
                  </a:lnTo>
                  <a:lnTo>
                    <a:pt x="32622"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5" name="자유형: 도형 74">
              <a:extLst>
                <a:ext uri="{FF2B5EF4-FFF2-40B4-BE49-F238E27FC236}">
                  <a16:creationId xmlns:a16="http://schemas.microsoft.com/office/drawing/2014/main" xmlns="" id="{8CC010D6-C59C-A87E-C724-2759006D969A}"/>
                </a:ext>
              </a:extLst>
            </p:cNvPr>
            <p:cNvSpPr/>
            <p:nvPr/>
          </p:nvSpPr>
          <p:spPr>
            <a:xfrm>
              <a:off x="10744274" y="2033266"/>
              <a:ext cx="37428" cy="36638"/>
            </a:xfrm>
            <a:custGeom>
              <a:avLst/>
              <a:gdLst>
                <a:gd name="connsiteX0" fmla="*/ 0 w 32599"/>
                <a:gd name="connsiteY0" fmla="*/ 0 h 31910"/>
                <a:gd name="connsiteX1" fmla="*/ 32600 w 32599"/>
                <a:gd name="connsiteY1" fmla="*/ 0 h 31910"/>
                <a:gd name="connsiteX2" fmla="*/ 32600 w 32599"/>
                <a:gd name="connsiteY2" fmla="*/ 31910 h 31910"/>
                <a:gd name="connsiteX3" fmla="*/ 0 w 32599"/>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99" h="31910">
                  <a:moveTo>
                    <a:pt x="0" y="0"/>
                  </a:moveTo>
                  <a:lnTo>
                    <a:pt x="32600" y="0"/>
                  </a:lnTo>
                  <a:lnTo>
                    <a:pt x="32600"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6" name="자유형: 도형 75">
              <a:extLst>
                <a:ext uri="{FF2B5EF4-FFF2-40B4-BE49-F238E27FC236}">
                  <a16:creationId xmlns:a16="http://schemas.microsoft.com/office/drawing/2014/main" xmlns="" id="{678B2E79-0BD7-1123-1248-C4D78C76289D}"/>
                </a:ext>
              </a:extLst>
            </p:cNvPr>
            <p:cNvSpPr/>
            <p:nvPr/>
          </p:nvSpPr>
          <p:spPr>
            <a:xfrm>
              <a:off x="10827929" y="2033266"/>
              <a:ext cx="37454" cy="36638"/>
            </a:xfrm>
            <a:custGeom>
              <a:avLst/>
              <a:gdLst>
                <a:gd name="connsiteX0" fmla="*/ 0 w 32621"/>
                <a:gd name="connsiteY0" fmla="*/ 0 h 31910"/>
                <a:gd name="connsiteX1" fmla="*/ 32622 w 32621"/>
                <a:gd name="connsiteY1" fmla="*/ 0 h 31910"/>
                <a:gd name="connsiteX2" fmla="*/ 32622 w 32621"/>
                <a:gd name="connsiteY2" fmla="*/ 31910 h 31910"/>
                <a:gd name="connsiteX3" fmla="*/ 0 w 32621"/>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1" h="31910">
                  <a:moveTo>
                    <a:pt x="0" y="0"/>
                  </a:moveTo>
                  <a:lnTo>
                    <a:pt x="32622" y="0"/>
                  </a:lnTo>
                  <a:lnTo>
                    <a:pt x="32622"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7" name="자유형: 도형 76">
              <a:extLst>
                <a:ext uri="{FF2B5EF4-FFF2-40B4-BE49-F238E27FC236}">
                  <a16:creationId xmlns:a16="http://schemas.microsoft.com/office/drawing/2014/main" xmlns="" id="{C5ACA48C-720B-C33D-DB5A-15625A8BBC28}"/>
                </a:ext>
              </a:extLst>
            </p:cNvPr>
            <p:cNvSpPr/>
            <p:nvPr/>
          </p:nvSpPr>
          <p:spPr>
            <a:xfrm>
              <a:off x="10744274" y="2102036"/>
              <a:ext cx="37428" cy="36638"/>
            </a:xfrm>
            <a:custGeom>
              <a:avLst/>
              <a:gdLst>
                <a:gd name="connsiteX0" fmla="*/ 0 w 32599"/>
                <a:gd name="connsiteY0" fmla="*/ 0 h 31910"/>
                <a:gd name="connsiteX1" fmla="*/ 32600 w 32599"/>
                <a:gd name="connsiteY1" fmla="*/ 0 h 31910"/>
                <a:gd name="connsiteX2" fmla="*/ 32600 w 32599"/>
                <a:gd name="connsiteY2" fmla="*/ 31910 h 31910"/>
                <a:gd name="connsiteX3" fmla="*/ 0 w 32599"/>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599" h="31910">
                  <a:moveTo>
                    <a:pt x="0" y="0"/>
                  </a:moveTo>
                  <a:lnTo>
                    <a:pt x="32600" y="0"/>
                  </a:lnTo>
                  <a:lnTo>
                    <a:pt x="32600"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8" name="자유형: 도형 77">
              <a:extLst>
                <a:ext uri="{FF2B5EF4-FFF2-40B4-BE49-F238E27FC236}">
                  <a16:creationId xmlns:a16="http://schemas.microsoft.com/office/drawing/2014/main" xmlns="" id="{BE53E903-DDEA-2597-E965-F57824712509}"/>
                </a:ext>
              </a:extLst>
            </p:cNvPr>
            <p:cNvSpPr/>
            <p:nvPr/>
          </p:nvSpPr>
          <p:spPr>
            <a:xfrm>
              <a:off x="10827929" y="2102036"/>
              <a:ext cx="37454" cy="36638"/>
            </a:xfrm>
            <a:custGeom>
              <a:avLst/>
              <a:gdLst>
                <a:gd name="connsiteX0" fmla="*/ 0 w 32621"/>
                <a:gd name="connsiteY0" fmla="*/ 0 h 31910"/>
                <a:gd name="connsiteX1" fmla="*/ 32622 w 32621"/>
                <a:gd name="connsiteY1" fmla="*/ 0 h 31910"/>
                <a:gd name="connsiteX2" fmla="*/ 32622 w 32621"/>
                <a:gd name="connsiteY2" fmla="*/ 31910 h 31910"/>
                <a:gd name="connsiteX3" fmla="*/ 0 w 32621"/>
                <a:gd name="connsiteY3" fmla="*/ 31910 h 31910"/>
              </a:gdLst>
              <a:ahLst/>
              <a:cxnLst>
                <a:cxn ang="0">
                  <a:pos x="connsiteX0" y="connsiteY0"/>
                </a:cxn>
                <a:cxn ang="0">
                  <a:pos x="connsiteX1" y="connsiteY1"/>
                </a:cxn>
                <a:cxn ang="0">
                  <a:pos x="connsiteX2" y="connsiteY2"/>
                </a:cxn>
                <a:cxn ang="0">
                  <a:pos x="connsiteX3" y="connsiteY3"/>
                </a:cxn>
              </a:cxnLst>
              <a:rect l="l" t="t" r="r" b="b"/>
              <a:pathLst>
                <a:path w="32621" h="31910">
                  <a:moveTo>
                    <a:pt x="0" y="0"/>
                  </a:moveTo>
                  <a:lnTo>
                    <a:pt x="32622" y="0"/>
                  </a:lnTo>
                  <a:lnTo>
                    <a:pt x="32622" y="31910"/>
                  </a:lnTo>
                  <a:lnTo>
                    <a:pt x="0" y="31910"/>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79" name="자유형: 도형 78">
              <a:extLst>
                <a:ext uri="{FF2B5EF4-FFF2-40B4-BE49-F238E27FC236}">
                  <a16:creationId xmlns:a16="http://schemas.microsoft.com/office/drawing/2014/main" xmlns="" id="{649ECFF8-59A5-E023-C153-9E8CCECD2F6A}"/>
                </a:ext>
              </a:extLst>
            </p:cNvPr>
            <p:cNvSpPr/>
            <p:nvPr/>
          </p:nvSpPr>
          <p:spPr>
            <a:xfrm>
              <a:off x="11129613" y="1727272"/>
              <a:ext cx="201957" cy="224650"/>
            </a:xfrm>
            <a:custGeom>
              <a:avLst/>
              <a:gdLst>
                <a:gd name="connsiteX0" fmla="*/ 173019 w 175900"/>
                <a:gd name="connsiteY0" fmla="*/ 79847 h 195665"/>
                <a:gd name="connsiteX1" fmla="*/ 173019 w 175900"/>
                <a:gd name="connsiteY1" fmla="*/ 79847 h 195665"/>
                <a:gd name="connsiteX2" fmla="*/ 175901 w 175900"/>
                <a:gd name="connsiteY2" fmla="*/ 63661 h 195665"/>
                <a:gd name="connsiteX3" fmla="*/ 87951 w 175900"/>
                <a:gd name="connsiteY3" fmla="*/ 0 h 195665"/>
                <a:gd name="connsiteX4" fmla="*/ 0 w 175900"/>
                <a:gd name="connsiteY4" fmla="*/ 63661 h 195665"/>
                <a:gd name="connsiteX5" fmla="*/ 2839 w 175900"/>
                <a:gd name="connsiteY5" fmla="*/ 79847 h 195665"/>
                <a:gd name="connsiteX6" fmla="*/ 2839 w 175900"/>
                <a:gd name="connsiteY6" fmla="*/ 79847 h 195665"/>
                <a:gd name="connsiteX7" fmla="*/ 2883 w 175900"/>
                <a:gd name="connsiteY7" fmla="*/ 79894 h 195665"/>
                <a:gd name="connsiteX8" fmla="*/ 13319 w 175900"/>
                <a:gd name="connsiteY8" fmla="*/ 97347 h 195665"/>
                <a:gd name="connsiteX9" fmla="*/ 87951 w 175900"/>
                <a:gd name="connsiteY9" fmla="*/ 195666 h 195665"/>
                <a:gd name="connsiteX10" fmla="*/ 163674 w 175900"/>
                <a:gd name="connsiteY10" fmla="*/ 96017 h 195665"/>
                <a:gd name="connsiteX11" fmla="*/ 172975 w 175900"/>
                <a:gd name="connsiteY11" fmla="*/ 79926 h 195665"/>
                <a:gd name="connsiteX12" fmla="*/ 173019 w 175900"/>
                <a:gd name="connsiteY12" fmla="*/ 79847 h 19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900" h="195665">
                  <a:moveTo>
                    <a:pt x="173019" y="79847"/>
                  </a:moveTo>
                  <a:lnTo>
                    <a:pt x="173019" y="79847"/>
                  </a:lnTo>
                  <a:cubicBezTo>
                    <a:pt x="174896" y="74673"/>
                    <a:pt x="175901" y="69262"/>
                    <a:pt x="175901" y="63661"/>
                  </a:cubicBezTo>
                  <a:cubicBezTo>
                    <a:pt x="175901" y="28498"/>
                    <a:pt x="136511" y="0"/>
                    <a:pt x="87951" y="0"/>
                  </a:cubicBezTo>
                  <a:cubicBezTo>
                    <a:pt x="39347" y="0"/>
                    <a:pt x="0" y="28498"/>
                    <a:pt x="0" y="63661"/>
                  </a:cubicBezTo>
                  <a:cubicBezTo>
                    <a:pt x="0" y="69262"/>
                    <a:pt x="1005" y="74673"/>
                    <a:pt x="2839" y="79847"/>
                  </a:cubicBezTo>
                  <a:lnTo>
                    <a:pt x="2839" y="79847"/>
                  </a:lnTo>
                  <a:cubicBezTo>
                    <a:pt x="2839" y="79862"/>
                    <a:pt x="2883" y="79878"/>
                    <a:pt x="2883" y="79894"/>
                  </a:cubicBezTo>
                  <a:cubicBezTo>
                    <a:pt x="5153" y="86146"/>
                    <a:pt x="8691" y="91999"/>
                    <a:pt x="13319" y="97347"/>
                  </a:cubicBezTo>
                  <a:cubicBezTo>
                    <a:pt x="29128" y="122579"/>
                    <a:pt x="50438" y="151442"/>
                    <a:pt x="87951" y="195666"/>
                  </a:cubicBezTo>
                  <a:cubicBezTo>
                    <a:pt x="121969" y="153471"/>
                    <a:pt x="149262" y="118246"/>
                    <a:pt x="163674" y="96017"/>
                  </a:cubicBezTo>
                  <a:cubicBezTo>
                    <a:pt x="167735" y="91048"/>
                    <a:pt x="170923" y="85637"/>
                    <a:pt x="172975" y="79926"/>
                  </a:cubicBezTo>
                  <a:cubicBezTo>
                    <a:pt x="173019" y="79894"/>
                    <a:pt x="173019" y="79862"/>
                    <a:pt x="173019" y="79847"/>
                  </a:cubicBezTo>
                  <a:close/>
                </a:path>
              </a:pathLst>
            </a:custGeom>
            <a:gradFill>
              <a:gsLst>
                <a:gs pos="0">
                  <a:srgbClr val="FFC572"/>
                </a:gs>
                <a:gs pos="50000">
                  <a:srgbClr val="FF8992"/>
                </a:gs>
                <a:gs pos="100000">
                  <a:srgbClr val="FF4EB3"/>
                </a:gs>
              </a:gsLst>
              <a:lin ang="0" scaled="1"/>
            </a:gra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0" name="자유형: 도형 79">
              <a:extLst>
                <a:ext uri="{FF2B5EF4-FFF2-40B4-BE49-F238E27FC236}">
                  <a16:creationId xmlns:a16="http://schemas.microsoft.com/office/drawing/2014/main" xmlns="" id="{8BEE2B10-3C0F-3C23-641A-DDD30657A8D9}"/>
                </a:ext>
              </a:extLst>
            </p:cNvPr>
            <p:cNvSpPr/>
            <p:nvPr/>
          </p:nvSpPr>
          <p:spPr>
            <a:xfrm rot="20250394">
              <a:off x="11182751" y="1765619"/>
              <a:ext cx="95854" cy="69381"/>
            </a:xfrm>
            <a:custGeom>
              <a:avLst/>
              <a:gdLst>
                <a:gd name="connsiteX0" fmla="*/ 83488 w 83487"/>
                <a:gd name="connsiteY0" fmla="*/ 30214 h 60429"/>
                <a:gd name="connsiteX1" fmla="*/ 41744 w 83487"/>
                <a:gd name="connsiteY1" fmla="*/ 60430 h 60429"/>
                <a:gd name="connsiteX2" fmla="*/ 0 w 83487"/>
                <a:gd name="connsiteY2" fmla="*/ 30214 h 60429"/>
                <a:gd name="connsiteX3" fmla="*/ 41744 w 83487"/>
                <a:gd name="connsiteY3" fmla="*/ 0 h 60429"/>
                <a:gd name="connsiteX4" fmla="*/ 83488 w 83487"/>
                <a:gd name="connsiteY4" fmla="*/ 30214 h 60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87" h="60429">
                  <a:moveTo>
                    <a:pt x="83488" y="30214"/>
                  </a:moveTo>
                  <a:cubicBezTo>
                    <a:pt x="83488" y="46902"/>
                    <a:pt x="64799" y="60430"/>
                    <a:pt x="41744" y="60430"/>
                  </a:cubicBezTo>
                  <a:cubicBezTo>
                    <a:pt x="18688" y="60430"/>
                    <a:pt x="0" y="46902"/>
                    <a:pt x="0" y="30214"/>
                  </a:cubicBezTo>
                  <a:cubicBezTo>
                    <a:pt x="0" y="13529"/>
                    <a:pt x="18688" y="0"/>
                    <a:pt x="41744" y="0"/>
                  </a:cubicBezTo>
                  <a:cubicBezTo>
                    <a:pt x="64799" y="0"/>
                    <a:pt x="83488" y="13529"/>
                    <a:pt x="83488" y="30214"/>
                  </a:cubicBez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1" name="자유형: 도형 80">
              <a:extLst>
                <a:ext uri="{FF2B5EF4-FFF2-40B4-BE49-F238E27FC236}">
                  <a16:creationId xmlns:a16="http://schemas.microsoft.com/office/drawing/2014/main" xmlns="" id="{5D4A0E2C-630F-4F70-4627-3B9BECF06BD6}"/>
                </a:ext>
              </a:extLst>
            </p:cNvPr>
            <p:cNvSpPr/>
            <p:nvPr/>
          </p:nvSpPr>
          <p:spPr>
            <a:xfrm>
              <a:off x="10981503" y="1987134"/>
              <a:ext cx="486945" cy="147567"/>
            </a:xfrm>
            <a:custGeom>
              <a:avLst/>
              <a:gdLst>
                <a:gd name="connsiteX0" fmla="*/ 212060 w 424118"/>
                <a:gd name="connsiteY0" fmla="*/ 128528 h 128528"/>
                <a:gd name="connsiteX1" fmla="*/ 424118 w 424118"/>
                <a:gd name="connsiteY1" fmla="*/ 128528 h 128528"/>
                <a:gd name="connsiteX2" fmla="*/ 318089 w 424118"/>
                <a:gd name="connsiteY2" fmla="*/ 64263 h 128528"/>
                <a:gd name="connsiteX3" fmla="*/ 212060 w 424118"/>
                <a:gd name="connsiteY3" fmla="*/ 0 h 128528"/>
                <a:gd name="connsiteX4" fmla="*/ 106030 w 424118"/>
                <a:gd name="connsiteY4" fmla="*/ 64263 h 128528"/>
                <a:gd name="connsiteX5" fmla="*/ 0 w 424118"/>
                <a:gd name="connsiteY5" fmla="*/ 128528 h 12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4118" h="128528">
                  <a:moveTo>
                    <a:pt x="212060" y="128528"/>
                  </a:moveTo>
                  <a:lnTo>
                    <a:pt x="424118" y="128528"/>
                  </a:lnTo>
                  <a:lnTo>
                    <a:pt x="318089" y="64263"/>
                  </a:lnTo>
                  <a:lnTo>
                    <a:pt x="212060" y="0"/>
                  </a:lnTo>
                  <a:lnTo>
                    <a:pt x="106030" y="64263"/>
                  </a:lnTo>
                  <a:lnTo>
                    <a:pt x="0" y="128528"/>
                  </a:lnTo>
                  <a:close/>
                </a:path>
              </a:pathLst>
            </a:custGeom>
            <a:gradFill>
              <a:gsLst>
                <a:gs pos="0">
                  <a:srgbClr val="68D2FF"/>
                </a:gs>
                <a:gs pos="50000">
                  <a:srgbClr val="45ACEC"/>
                </a:gs>
                <a:gs pos="100000">
                  <a:srgbClr val="2287D9"/>
                </a:gs>
              </a:gsLst>
              <a:lin ang="822464" scaled="1"/>
            </a:gra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2" name="자유형: 도형 81">
              <a:extLst>
                <a:ext uri="{FF2B5EF4-FFF2-40B4-BE49-F238E27FC236}">
                  <a16:creationId xmlns:a16="http://schemas.microsoft.com/office/drawing/2014/main" xmlns="" id="{D83AC797-8682-6700-49EC-FF0076A931AF}"/>
                </a:ext>
              </a:extLst>
            </p:cNvPr>
            <p:cNvSpPr/>
            <p:nvPr/>
          </p:nvSpPr>
          <p:spPr>
            <a:xfrm>
              <a:off x="11031241" y="2134703"/>
              <a:ext cx="387470" cy="184824"/>
            </a:xfrm>
            <a:custGeom>
              <a:avLst/>
              <a:gdLst>
                <a:gd name="connsiteX0" fmla="*/ 0 w 337477"/>
                <a:gd name="connsiteY0" fmla="*/ 0 h 160978"/>
                <a:gd name="connsiteX1" fmla="*/ 337478 w 337477"/>
                <a:gd name="connsiteY1" fmla="*/ 0 h 160978"/>
                <a:gd name="connsiteX2" fmla="*/ 337478 w 337477"/>
                <a:gd name="connsiteY2" fmla="*/ 160979 h 160978"/>
                <a:gd name="connsiteX3" fmla="*/ 0 w 337477"/>
                <a:gd name="connsiteY3" fmla="*/ 160979 h 160978"/>
              </a:gdLst>
              <a:ahLst/>
              <a:cxnLst>
                <a:cxn ang="0">
                  <a:pos x="connsiteX0" y="connsiteY0"/>
                </a:cxn>
                <a:cxn ang="0">
                  <a:pos x="connsiteX1" y="connsiteY1"/>
                </a:cxn>
                <a:cxn ang="0">
                  <a:pos x="connsiteX2" y="connsiteY2"/>
                </a:cxn>
                <a:cxn ang="0">
                  <a:pos x="connsiteX3" y="connsiteY3"/>
                </a:cxn>
              </a:cxnLst>
              <a:rect l="l" t="t" r="r" b="b"/>
              <a:pathLst>
                <a:path w="337477" h="160978">
                  <a:moveTo>
                    <a:pt x="0" y="0"/>
                  </a:moveTo>
                  <a:lnTo>
                    <a:pt x="337478" y="0"/>
                  </a:lnTo>
                  <a:lnTo>
                    <a:pt x="337478" y="160979"/>
                  </a:lnTo>
                  <a:lnTo>
                    <a:pt x="0" y="160979"/>
                  </a:lnTo>
                  <a:close/>
                </a:path>
              </a:pathLst>
            </a:custGeom>
            <a:gradFill>
              <a:gsLst>
                <a:gs pos="0">
                  <a:srgbClr val="68D2FF"/>
                </a:gs>
                <a:gs pos="50000">
                  <a:srgbClr val="45ACEC"/>
                </a:gs>
                <a:gs pos="100000">
                  <a:srgbClr val="2287D9"/>
                </a:gs>
              </a:gsLst>
              <a:lin ang="822464" scaled="1"/>
            </a:gra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3" name="자유형: 도형 82">
              <a:extLst>
                <a:ext uri="{FF2B5EF4-FFF2-40B4-BE49-F238E27FC236}">
                  <a16:creationId xmlns:a16="http://schemas.microsoft.com/office/drawing/2014/main" xmlns="" id="{2FA00E59-3FFC-3368-ABAE-99C533AF859A}"/>
                </a:ext>
              </a:extLst>
            </p:cNvPr>
            <p:cNvSpPr/>
            <p:nvPr/>
          </p:nvSpPr>
          <p:spPr>
            <a:xfrm>
              <a:off x="11202213" y="2071815"/>
              <a:ext cx="24016" cy="19802"/>
            </a:xfrm>
            <a:custGeom>
              <a:avLst/>
              <a:gdLst>
                <a:gd name="connsiteX0" fmla="*/ 0 w 20917"/>
                <a:gd name="connsiteY0" fmla="*/ 0 h 17247"/>
                <a:gd name="connsiteX1" fmla="*/ 20918 w 20917"/>
                <a:gd name="connsiteY1" fmla="*/ 0 h 17247"/>
                <a:gd name="connsiteX2" fmla="*/ 20918 w 20917"/>
                <a:gd name="connsiteY2" fmla="*/ 17248 h 17247"/>
                <a:gd name="connsiteX3" fmla="*/ 0 w 20917"/>
                <a:gd name="connsiteY3" fmla="*/ 17248 h 17247"/>
              </a:gdLst>
              <a:ahLst/>
              <a:cxnLst>
                <a:cxn ang="0">
                  <a:pos x="connsiteX0" y="connsiteY0"/>
                </a:cxn>
                <a:cxn ang="0">
                  <a:pos x="connsiteX1" y="connsiteY1"/>
                </a:cxn>
                <a:cxn ang="0">
                  <a:pos x="connsiteX2" y="connsiteY2"/>
                </a:cxn>
                <a:cxn ang="0">
                  <a:pos x="connsiteX3" y="connsiteY3"/>
                </a:cxn>
              </a:cxnLst>
              <a:rect l="l" t="t" r="r" b="b"/>
              <a:pathLst>
                <a:path w="20917" h="17247">
                  <a:moveTo>
                    <a:pt x="0" y="0"/>
                  </a:moveTo>
                  <a:lnTo>
                    <a:pt x="20918" y="0"/>
                  </a:lnTo>
                  <a:lnTo>
                    <a:pt x="20918" y="17248"/>
                  </a:lnTo>
                  <a:lnTo>
                    <a:pt x="0" y="17248"/>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4" name="자유형: 도형 83">
              <a:extLst>
                <a:ext uri="{FF2B5EF4-FFF2-40B4-BE49-F238E27FC236}">
                  <a16:creationId xmlns:a16="http://schemas.microsoft.com/office/drawing/2014/main" xmlns="" id="{D0067E28-F8AE-9476-90E0-81E603A5D83F}"/>
                </a:ext>
              </a:extLst>
            </p:cNvPr>
            <p:cNvSpPr/>
            <p:nvPr/>
          </p:nvSpPr>
          <p:spPr>
            <a:xfrm>
              <a:off x="11234152" y="2071815"/>
              <a:ext cx="24016" cy="19802"/>
            </a:xfrm>
            <a:custGeom>
              <a:avLst/>
              <a:gdLst>
                <a:gd name="connsiteX0" fmla="*/ 0 w 20917"/>
                <a:gd name="connsiteY0" fmla="*/ 0 h 17247"/>
                <a:gd name="connsiteX1" fmla="*/ 20918 w 20917"/>
                <a:gd name="connsiteY1" fmla="*/ 0 h 17247"/>
                <a:gd name="connsiteX2" fmla="*/ 20918 w 20917"/>
                <a:gd name="connsiteY2" fmla="*/ 17248 h 17247"/>
                <a:gd name="connsiteX3" fmla="*/ 0 w 20917"/>
                <a:gd name="connsiteY3" fmla="*/ 17248 h 17247"/>
              </a:gdLst>
              <a:ahLst/>
              <a:cxnLst>
                <a:cxn ang="0">
                  <a:pos x="connsiteX0" y="connsiteY0"/>
                </a:cxn>
                <a:cxn ang="0">
                  <a:pos x="connsiteX1" y="connsiteY1"/>
                </a:cxn>
                <a:cxn ang="0">
                  <a:pos x="connsiteX2" y="connsiteY2"/>
                </a:cxn>
                <a:cxn ang="0">
                  <a:pos x="connsiteX3" y="connsiteY3"/>
                </a:cxn>
              </a:cxnLst>
              <a:rect l="l" t="t" r="r" b="b"/>
              <a:pathLst>
                <a:path w="20917" h="17247">
                  <a:moveTo>
                    <a:pt x="0" y="0"/>
                  </a:moveTo>
                  <a:lnTo>
                    <a:pt x="20918" y="0"/>
                  </a:lnTo>
                  <a:lnTo>
                    <a:pt x="20918" y="17248"/>
                  </a:lnTo>
                  <a:lnTo>
                    <a:pt x="0" y="17248"/>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5" name="자유형: 도형 84">
              <a:extLst>
                <a:ext uri="{FF2B5EF4-FFF2-40B4-BE49-F238E27FC236}">
                  <a16:creationId xmlns:a16="http://schemas.microsoft.com/office/drawing/2014/main" xmlns="" id="{C78817F0-8688-2ABA-48CF-3D38CBE1D7C7}"/>
                </a:ext>
              </a:extLst>
            </p:cNvPr>
            <p:cNvSpPr/>
            <p:nvPr/>
          </p:nvSpPr>
          <p:spPr>
            <a:xfrm>
              <a:off x="11202213" y="2096171"/>
              <a:ext cx="24016" cy="19802"/>
            </a:xfrm>
            <a:custGeom>
              <a:avLst/>
              <a:gdLst>
                <a:gd name="connsiteX0" fmla="*/ 0 w 20917"/>
                <a:gd name="connsiteY0" fmla="*/ 0 h 17247"/>
                <a:gd name="connsiteX1" fmla="*/ 20918 w 20917"/>
                <a:gd name="connsiteY1" fmla="*/ 0 h 17247"/>
                <a:gd name="connsiteX2" fmla="*/ 20918 w 20917"/>
                <a:gd name="connsiteY2" fmla="*/ 17248 h 17247"/>
                <a:gd name="connsiteX3" fmla="*/ 0 w 20917"/>
                <a:gd name="connsiteY3" fmla="*/ 17248 h 17247"/>
              </a:gdLst>
              <a:ahLst/>
              <a:cxnLst>
                <a:cxn ang="0">
                  <a:pos x="connsiteX0" y="connsiteY0"/>
                </a:cxn>
                <a:cxn ang="0">
                  <a:pos x="connsiteX1" y="connsiteY1"/>
                </a:cxn>
                <a:cxn ang="0">
                  <a:pos x="connsiteX2" y="connsiteY2"/>
                </a:cxn>
                <a:cxn ang="0">
                  <a:pos x="connsiteX3" y="connsiteY3"/>
                </a:cxn>
              </a:cxnLst>
              <a:rect l="l" t="t" r="r" b="b"/>
              <a:pathLst>
                <a:path w="20917" h="17247">
                  <a:moveTo>
                    <a:pt x="0" y="0"/>
                  </a:moveTo>
                  <a:lnTo>
                    <a:pt x="20918" y="0"/>
                  </a:lnTo>
                  <a:lnTo>
                    <a:pt x="20918" y="17248"/>
                  </a:lnTo>
                  <a:lnTo>
                    <a:pt x="0" y="17248"/>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6" name="자유형: 도형 85">
              <a:extLst>
                <a:ext uri="{FF2B5EF4-FFF2-40B4-BE49-F238E27FC236}">
                  <a16:creationId xmlns:a16="http://schemas.microsoft.com/office/drawing/2014/main" xmlns="" id="{ED3E1309-D16A-2EC6-9BBA-3A5B80ED7271}"/>
                </a:ext>
              </a:extLst>
            </p:cNvPr>
            <p:cNvSpPr/>
            <p:nvPr/>
          </p:nvSpPr>
          <p:spPr>
            <a:xfrm>
              <a:off x="11234152" y="2096171"/>
              <a:ext cx="24016" cy="19802"/>
            </a:xfrm>
            <a:custGeom>
              <a:avLst/>
              <a:gdLst>
                <a:gd name="connsiteX0" fmla="*/ 0 w 20917"/>
                <a:gd name="connsiteY0" fmla="*/ 0 h 17247"/>
                <a:gd name="connsiteX1" fmla="*/ 20918 w 20917"/>
                <a:gd name="connsiteY1" fmla="*/ 0 h 17247"/>
                <a:gd name="connsiteX2" fmla="*/ 20918 w 20917"/>
                <a:gd name="connsiteY2" fmla="*/ 17248 h 17247"/>
                <a:gd name="connsiteX3" fmla="*/ 0 w 20917"/>
                <a:gd name="connsiteY3" fmla="*/ 17248 h 17247"/>
              </a:gdLst>
              <a:ahLst/>
              <a:cxnLst>
                <a:cxn ang="0">
                  <a:pos x="connsiteX0" y="connsiteY0"/>
                </a:cxn>
                <a:cxn ang="0">
                  <a:pos x="connsiteX1" y="connsiteY1"/>
                </a:cxn>
                <a:cxn ang="0">
                  <a:pos x="connsiteX2" y="connsiteY2"/>
                </a:cxn>
                <a:cxn ang="0">
                  <a:pos x="connsiteX3" y="connsiteY3"/>
                </a:cxn>
              </a:cxnLst>
              <a:rect l="l" t="t" r="r" b="b"/>
              <a:pathLst>
                <a:path w="20917" h="17247">
                  <a:moveTo>
                    <a:pt x="0" y="0"/>
                  </a:moveTo>
                  <a:lnTo>
                    <a:pt x="20918" y="0"/>
                  </a:lnTo>
                  <a:lnTo>
                    <a:pt x="20918" y="17248"/>
                  </a:lnTo>
                  <a:lnTo>
                    <a:pt x="0" y="17248"/>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7" name="자유형: 도형 86">
              <a:extLst>
                <a:ext uri="{FF2B5EF4-FFF2-40B4-BE49-F238E27FC236}">
                  <a16:creationId xmlns:a16="http://schemas.microsoft.com/office/drawing/2014/main" xmlns="" id="{859248E1-3A99-96DE-6589-946FA1207D46}"/>
                </a:ext>
              </a:extLst>
            </p:cNvPr>
            <p:cNvSpPr/>
            <p:nvPr/>
          </p:nvSpPr>
          <p:spPr>
            <a:xfrm>
              <a:off x="11184565" y="2194187"/>
              <a:ext cx="99724" cy="125340"/>
            </a:xfrm>
            <a:custGeom>
              <a:avLst/>
              <a:gdLst>
                <a:gd name="connsiteX0" fmla="*/ 0 w 86858"/>
                <a:gd name="connsiteY0" fmla="*/ 0 h 109169"/>
                <a:gd name="connsiteX1" fmla="*/ 86859 w 86858"/>
                <a:gd name="connsiteY1" fmla="*/ 0 h 109169"/>
                <a:gd name="connsiteX2" fmla="*/ 86859 w 86858"/>
                <a:gd name="connsiteY2" fmla="*/ 109169 h 109169"/>
                <a:gd name="connsiteX3" fmla="*/ 0 w 86858"/>
                <a:gd name="connsiteY3" fmla="*/ 109169 h 109169"/>
              </a:gdLst>
              <a:ahLst/>
              <a:cxnLst>
                <a:cxn ang="0">
                  <a:pos x="connsiteX0" y="connsiteY0"/>
                </a:cxn>
                <a:cxn ang="0">
                  <a:pos x="connsiteX1" y="connsiteY1"/>
                </a:cxn>
                <a:cxn ang="0">
                  <a:pos x="connsiteX2" y="connsiteY2"/>
                </a:cxn>
                <a:cxn ang="0">
                  <a:pos x="connsiteX3" y="connsiteY3"/>
                </a:cxn>
              </a:cxnLst>
              <a:rect l="l" t="t" r="r" b="b"/>
              <a:pathLst>
                <a:path w="86858" h="109169">
                  <a:moveTo>
                    <a:pt x="0" y="0"/>
                  </a:moveTo>
                  <a:lnTo>
                    <a:pt x="86859" y="0"/>
                  </a:lnTo>
                  <a:lnTo>
                    <a:pt x="86859" y="109169"/>
                  </a:lnTo>
                  <a:lnTo>
                    <a:pt x="0" y="109169"/>
                  </a:lnTo>
                  <a:close/>
                </a:path>
              </a:pathLst>
            </a:custGeom>
            <a:solidFill>
              <a:srgbClr val="FFFF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98" name="자유형: 도형 97">
              <a:extLst>
                <a:ext uri="{FF2B5EF4-FFF2-40B4-BE49-F238E27FC236}">
                  <a16:creationId xmlns:a16="http://schemas.microsoft.com/office/drawing/2014/main" xmlns="" id="{43C848D5-9FAB-E20E-4764-0A70152A25F4}"/>
                </a:ext>
              </a:extLst>
            </p:cNvPr>
            <p:cNvSpPr/>
            <p:nvPr/>
          </p:nvSpPr>
          <p:spPr>
            <a:xfrm>
              <a:off x="10225827" y="2191320"/>
              <a:ext cx="553534" cy="131068"/>
            </a:xfrm>
            <a:custGeom>
              <a:avLst/>
              <a:gdLst>
                <a:gd name="connsiteX0" fmla="*/ 6921 w 482115"/>
                <a:gd name="connsiteY0" fmla="*/ 108223 h 114158"/>
                <a:gd name="connsiteX1" fmla="*/ 5126 w 482115"/>
                <a:gd name="connsiteY1" fmla="*/ 83232 h 114158"/>
                <a:gd name="connsiteX2" fmla="*/ 38734 w 482115"/>
                <a:gd name="connsiteY2" fmla="*/ 77331 h 114158"/>
                <a:gd name="connsiteX3" fmla="*/ 45817 w 482115"/>
                <a:gd name="connsiteY3" fmla="*/ 57589 h 114158"/>
                <a:gd name="connsiteX4" fmla="*/ 71491 w 482115"/>
                <a:gd name="connsiteY4" fmla="*/ 59938 h 114158"/>
                <a:gd name="connsiteX5" fmla="*/ 82408 w 482115"/>
                <a:gd name="connsiteY5" fmla="*/ 38325 h 114158"/>
                <a:gd name="connsiteX6" fmla="*/ 112509 w 482115"/>
                <a:gd name="connsiteY6" fmla="*/ 41340 h 114158"/>
                <a:gd name="connsiteX7" fmla="*/ 121649 w 482115"/>
                <a:gd name="connsiteY7" fmla="*/ 14080 h 114158"/>
                <a:gd name="connsiteX8" fmla="*/ 154733 w 482115"/>
                <a:gd name="connsiteY8" fmla="*/ 14336 h 114158"/>
                <a:gd name="connsiteX9" fmla="*/ 185446 w 482115"/>
                <a:gd name="connsiteY9" fmla="*/ 5 h 114158"/>
                <a:gd name="connsiteX10" fmla="*/ 215285 w 482115"/>
                <a:gd name="connsiteY10" fmla="*/ 15271 h 114158"/>
                <a:gd name="connsiteX11" fmla="*/ 262291 w 482115"/>
                <a:gd name="connsiteY11" fmla="*/ 5148 h 114158"/>
                <a:gd name="connsiteX12" fmla="*/ 296908 w 482115"/>
                <a:gd name="connsiteY12" fmla="*/ 30297 h 114158"/>
                <a:gd name="connsiteX13" fmla="*/ 302367 w 482115"/>
                <a:gd name="connsiteY13" fmla="*/ 36233 h 114158"/>
                <a:gd name="connsiteX14" fmla="*/ 307214 w 482115"/>
                <a:gd name="connsiteY14" fmla="*/ 35582 h 114158"/>
                <a:gd name="connsiteX15" fmla="*/ 334224 w 482115"/>
                <a:gd name="connsiteY15" fmla="*/ 44008 h 114158"/>
                <a:gd name="connsiteX16" fmla="*/ 344241 w 482115"/>
                <a:gd name="connsiteY16" fmla="*/ 65396 h 114158"/>
                <a:gd name="connsiteX17" fmla="*/ 378989 w 482115"/>
                <a:gd name="connsiteY17" fmla="*/ 75728 h 114158"/>
                <a:gd name="connsiteX18" fmla="*/ 404444 w 482115"/>
                <a:gd name="connsiteY18" fmla="*/ 71190 h 114158"/>
                <a:gd name="connsiteX19" fmla="*/ 413672 w 482115"/>
                <a:gd name="connsiteY19" fmla="*/ 76711 h 114158"/>
                <a:gd name="connsiteX20" fmla="*/ 424109 w 482115"/>
                <a:gd name="connsiteY20" fmla="*/ 75694 h 114158"/>
                <a:gd name="connsiteX21" fmla="*/ 433537 w 482115"/>
                <a:gd name="connsiteY21" fmla="*/ 94673 h 114158"/>
                <a:gd name="connsiteX22" fmla="*/ 466577 w 482115"/>
                <a:gd name="connsiteY22" fmla="*/ 92929 h 114158"/>
                <a:gd name="connsiteX23" fmla="*/ 481988 w 482115"/>
                <a:gd name="connsiteY23" fmla="*/ 114159 h 114158"/>
                <a:gd name="connsiteX24" fmla="*/ 6921 w 482115"/>
                <a:gd name="connsiteY24" fmla="*/ 108223 h 11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2115" h="114158">
                  <a:moveTo>
                    <a:pt x="6921" y="108223"/>
                  </a:moveTo>
                  <a:cubicBezTo>
                    <a:pt x="-1560" y="101576"/>
                    <a:pt x="-2350" y="90482"/>
                    <a:pt x="5126" y="83232"/>
                  </a:cubicBezTo>
                  <a:cubicBezTo>
                    <a:pt x="12602" y="75981"/>
                    <a:pt x="27511" y="73361"/>
                    <a:pt x="38734" y="77331"/>
                  </a:cubicBezTo>
                  <a:cubicBezTo>
                    <a:pt x="36367" y="70381"/>
                    <a:pt x="38297" y="62239"/>
                    <a:pt x="45817" y="57589"/>
                  </a:cubicBezTo>
                  <a:cubicBezTo>
                    <a:pt x="53337" y="52940"/>
                    <a:pt x="66796" y="53638"/>
                    <a:pt x="71491" y="59938"/>
                  </a:cubicBezTo>
                  <a:cubicBezTo>
                    <a:pt x="69272" y="51973"/>
                    <a:pt x="73176" y="42943"/>
                    <a:pt x="82408" y="38325"/>
                  </a:cubicBezTo>
                  <a:cubicBezTo>
                    <a:pt x="91635" y="33711"/>
                    <a:pt x="105954" y="34741"/>
                    <a:pt x="112509" y="41340"/>
                  </a:cubicBezTo>
                  <a:cubicBezTo>
                    <a:pt x="112684" y="31805"/>
                    <a:pt x="113273" y="21444"/>
                    <a:pt x="121649" y="14080"/>
                  </a:cubicBezTo>
                  <a:cubicBezTo>
                    <a:pt x="130047" y="6718"/>
                    <a:pt x="149296" y="5641"/>
                    <a:pt x="154733" y="14336"/>
                  </a:cubicBezTo>
                  <a:cubicBezTo>
                    <a:pt x="159821" y="5735"/>
                    <a:pt x="172533" y="-200"/>
                    <a:pt x="185446" y="5"/>
                  </a:cubicBezTo>
                  <a:cubicBezTo>
                    <a:pt x="198381" y="214"/>
                    <a:pt x="210726" y="6529"/>
                    <a:pt x="215285" y="15271"/>
                  </a:cubicBezTo>
                  <a:cubicBezTo>
                    <a:pt x="226906" y="6115"/>
                    <a:pt x="245649" y="2085"/>
                    <a:pt x="262291" y="5148"/>
                  </a:cubicBezTo>
                  <a:cubicBezTo>
                    <a:pt x="278929" y="8210"/>
                    <a:pt x="292742" y="18255"/>
                    <a:pt x="296908" y="30297"/>
                  </a:cubicBezTo>
                  <a:cubicBezTo>
                    <a:pt x="297764" y="32756"/>
                    <a:pt x="298926" y="35803"/>
                    <a:pt x="302367" y="36233"/>
                  </a:cubicBezTo>
                  <a:cubicBezTo>
                    <a:pt x="303991" y="36438"/>
                    <a:pt x="305611" y="35929"/>
                    <a:pt x="307214" y="35582"/>
                  </a:cubicBezTo>
                  <a:cubicBezTo>
                    <a:pt x="317254" y="33375"/>
                    <a:pt x="328236" y="37772"/>
                    <a:pt x="334224" y="44008"/>
                  </a:cubicBezTo>
                  <a:cubicBezTo>
                    <a:pt x="340206" y="50244"/>
                    <a:pt x="342289" y="57940"/>
                    <a:pt x="344241" y="65396"/>
                  </a:cubicBezTo>
                  <a:cubicBezTo>
                    <a:pt x="355905" y="58003"/>
                    <a:pt x="377893" y="64524"/>
                    <a:pt x="378989" y="75728"/>
                  </a:cubicBezTo>
                  <a:cubicBezTo>
                    <a:pt x="386553" y="71904"/>
                    <a:pt x="396352" y="67937"/>
                    <a:pt x="404444" y="71190"/>
                  </a:cubicBezTo>
                  <a:cubicBezTo>
                    <a:pt x="407951" y="72602"/>
                    <a:pt x="410318" y="75140"/>
                    <a:pt x="413672" y="76711"/>
                  </a:cubicBezTo>
                  <a:cubicBezTo>
                    <a:pt x="417030" y="78282"/>
                    <a:pt x="422510" y="78345"/>
                    <a:pt x="424109" y="75694"/>
                  </a:cubicBezTo>
                  <a:cubicBezTo>
                    <a:pt x="429152" y="81408"/>
                    <a:pt x="432419" y="87944"/>
                    <a:pt x="433537" y="94673"/>
                  </a:cubicBezTo>
                  <a:cubicBezTo>
                    <a:pt x="442834" y="89531"/>
                    <a:pt x="456358" y="88817"/>
                    <a:pt x="466577" y="92929"/>
                  </a:cubicBezTo>
                  <a:cubicBezTo>
                    <a:pt x="476791" y="97038"/>
                    <a:pt x="483106" y="105733"/>
                    <a:pt x="481988" y="114159"/>
                  </a:cubicBezTo>
                  <a:lnTo>
                    <a:pt x="6921" y="108223"/>
                  </a:lnTo>
                  <a:close/>
                </a:path>
              </a:pathLst>
            </a:custGeom>
            <a:gradFill>
              <a:gsLst>
                <a:gs pos="0">
                  <a:srgbClr val="AEC9E8"/>
                </a:gs>
                <a:gs pos="21480">
                  <a:srgbClr val="B5CDE9"/>
                </a:gs>
                <a:gs pos="52590">
                  <a:srgbClr val="C8D9EC"/>
                </a:gs>
                <a:gs pos="89420">
                  <a:srgbClr val="E8ECF0"/>
                </a:gs>
                <a:gs pos="100000">
                  <a:srgbClr val="F2F2F2"/>
                </a:gs>
              </a:gsLst>
              <a:lin ang="0" scaled="1"/>
            </a:gra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99" name="자유형: 도형 98">
              <a:extLst>
                <a:ext uri="{FF2B5EF4-FFF2-40B4-BE49-F238E27FC236}">
                  <a16:creationId xmlns:a16="http://schemas.microsoft.com/office/drawing/2014/main" xmlns="" id="{12D6D1BA-AEFA-E1C4-70D4-DC259DA51B04}"/>
                </a:ext>
              </a:extLst>
            </p:cNvPr>
            <p:cNvSpPr/>
            <p:nvPr/>
          </p:nvSpPr>
          <p:spPr>
            <a:xfrm>
              <a:off x="11633550" y="2195036"/>
              <a:ext cx="553538" cy="131068"/>
            </a:xfrm>
            <a:custGeom>
              <a:avLst/>
              <a:gdLst>
                <a:gd name="connsiteX0" fmla="*/ 6951 w 482118"/>
                <a:gd name="connsiteY0" fmla="*/ 108223 h 114158"/>
                <a:gd name="connsiteX1" fmla="*/ 5117 w 482118"/>
                <a:gd name="connsiteY1" fmla="*/ 83232 h 114158"/>
                <a:gd name="connsiteX2" fmla="*/ 38743 w 482118"/>
                <a:gd name="connsiteY2" fmla="*/ 77331 h 114158"/>
                <a:gd name="connsiteX3" fmla="*/ 45817 w 482118"/>
                <a:gd name="connsiteY3" fmla="*/ 57589 h 114158"/>
                <a:gd name="connsiteX4" fmla="*/ 71495 w 482118"/>
                <a:gd name="connsiteY4" fmla="*/ 59938 h 114158"/>
                <a:gd name="connsiteX5" fmla="*/ 82412 w 482118"/>
                <a:gd name="connsiteY5" fmla="*/ 38328 h 114158"/>
                <a:gd name="connsiteX6" fmla="*/ 112501 w 482118"/>
                <a:gd name="connsiteY6" fmla="*/ 41343 h 114158"/>
                <a:gd name="connsiteX7" fmla="*/ 121671 w 482118"/>
                <a:gd name="connsiteY7" fmla="*/ 14083 h 114158"/>
                <a:gd name="connsiteX8" fmla="*/ 154729 w 482118"/>
                <a:gd name="connsiteY8" fmla="*/ 14336 h 114158"/>
                <a:gd name="connsiteX9" fmla="*/ 185472 w 482118"/>
                <a:gd name="connsiteY9" fmla="*/ 5 h 114158"/>
                <a:gd name="connsiteX10" fmla="*/ 215298 w 482118"/>
                <a:gd name="connsiteY10" fmla="*/ 15271 h 114158"/>
                <a:gd name="connsiteX11" fmla="*/ 262287 w 482118"/>
                <a:gd name="connsiteY11" fmla="*/ 5148 h 114158"/>
                <a:gd name="connsiteX12" fmla="*/ 296917 w 482118"/>
                <a:gd name="connsiteY12" fmla="*/ 30297 h 114158"/>
                <a:gd name="connsiteX13" fmla="*/ 302376 w 482118"/>
                <a:gd name="connsiteY13" fmla="*/ 36233 h 114158"/>
                <a:gd name="connsiteX14" fmla="*/ 307223 w 482118"/>
                <a:gd name="connsiteY14" fmla="*/ 35582 h 114158"/>
                <a:gd name="connsiteX15" fmla="*/ 334254 w 482118"/>
                <a:gd name="connsiteY15" fmla="*/ 44008 h 114158"/>
                <a:gd name="connsiteX16" fmla="*/ 344254 w 482118"/>
                <a:gd name="connsiteY16" fmla="*/ 65396 h 114158"/>
                <a:gd name="connsiteX17" fmla="*/ 379015 w 482118"/>
                <a:gd name="connsiteY17" fmla="*/ 75728 h 114158"/>
                <a:gd name="connsiteX18" fmla="*/ 404475 w 482118"/>
                <a:gd name="connsiteY18" fmla="*/ 71190 h 114158"/>
                <a:gd name="connsiteX19" fmla="*/ 413689 w 482118"/>
                <a:gd name="connsiteY19" fmla="*/ 76711 h 114158"/>
                <a:gd name="connsiteX20" fmla="*/ 424126 w 482118"/>
                <a:gd name="connsiteY20" fmla="*/ 75697 h 114158"/>
                <a:gd name="connsiteX21" fmla="*/ 433559 w 482118"/>
                <a:gd name="connsiteY21" fmla="*/ 94673 h 114158"/>
                <a:gd name="connsiteX22" fmla="*/ 466573 w 482118"/>
                <a:gd name="connsiteY22" fmla="*/ 92929 h 114158"/>
                <a:gd name="connsiteX23" fmla="*/ 481988 w 482118"/>
                <a:gd name="connsiteY23" fmla="*/ 114159 h 114158"/>
                <a:gd name="connsiteX24" fmla="*/ 6951 w 482118"/>
                <a:gd name="connsiteY24" fmla="*/ 108223 h 11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2118" h="114158">
                  <a:moveTo>
                    <a:pt x="6951" y="108223"/>
                  </a:moveTo>
                  <a:cubicBezTo>
                    <a:pt x="-1564" y="101576"/>
                    <a:pt x="-2350" y="90486"/>
                    <a:pt x="5117" y="83232"/>
                  </a:cubicBezTo>
                  <a:cubicBezTo>
                    <a:pt x="12629" y="75981"/>
                    <a:pt x="27519" y="73364"/>
                    <a:pt x="38743" y="77331"/>
                  </a:cubicBezTo>
                  <a:cubicBezTo>
                    <a:pt x="36385" y="70381"/>
                    <a:pt x="38306" y="62239"/>
                    <a:pt x="45817" y="57589"/>
                  </a:cubicBezTo>
                  <a:cubicBezTo>
                    <a:pt x="53328" y="52940"/>
                    <a:pt x="66822" y="53638"/>
                    <a:pt x="71495" y="59938"/>
                  </a:cubicBezTo>
                  <a:cubicBezTo>
                    <a:pt x="69268" y="51973"/>
                    <a:pt x="73198" y="42946"/>
                    <a:pt x="82412" y="38328"/>
                  </a:cubicBezTo>
                  <a:cubicBezTo>
                    <a:pt x="91627" y="33711"/>
                    <a:pt x="105950" y="34741"/>
                    <a:pt x="112501" y="41343"/>
                  </a:cubicBezTo>
                  <a:cubicBezTo>
                    <a:pt x="112675" y="31805"/>
                    <a:pt x="113286" y="21444"/>
                    <a:pt x="121671" y="14083"/>
                  </a:cubicBezTo>
                  <a:cubicBezTo>
                    <a:pt x="130056" y="6718"/>
                    <a:pt x="149314" y="5641"/>
                    <a:pt x="154729" y="14336"/>
                  </a:cubicBezTo>
                  <a:cubicBezTo>
                    <a:pt x="159838" y="5735"/>
                    <a:pt x="172546" y="-200"/>
                    <a:pt x="185472" y="5"/>
                  </a:cubicBezTo>
                  <a:cubicBezTo>
                    <a:pt x="198398" y="214"/>
                    <a:pt x="210757" y="6529"/>
                    <a:pt x="215298" y="15271"/>
                  </a:cubicBezTo>
                  <a:cubicBezTo>
                    <a:pt x="226915" y="6115"/>
                    <a:pt x="245649" y="2085"/>
                    <a:pt x="262287" y="5148"/>
                  </a:cubicBezTo>
                  <a:cubicBezTo>
                    <a:pt x="278925" y="8210"/>
                    <a:pt x="292768" y="18255"/>
                    <a:pt x="296917" y="30297"/>
                  </a:cubicBezTo>
                  <a:cubicBezTo>
                    <a:pt x="297790" y="32759"/>
                    <a:pt x="298925" y="35803"/>
                    <a:pt x="302376" y="36233"/>
                  </a:cubicBezTo>
                  <a:cubicBezTo>
                    <a:pt x="303991" y="36438"/>
                    <a:pt x="305607" y="35932"/>
                    <a:pt x="307223" y="35582"/>
                  </a:cubicBezTo>
                  <a:cubicBezTo>
                    <a:pt x="317267" y="33375"/>
                    <a:pt x="328228" y="37772"/>
                    <a:pt x="334254" y="44008"/>
                  </a:cubicBezTo>
                  <a:cubicBezTo>
                    <a:pt x="340237" y="50244"/>
                    <a:pt x="342290" y="57940"/>
                    <a:pt x="344254" y="65396"/>
                  </a:cubicBezTo>
                  <a:cubicBezTo>
                    <a:pt x="355914" y="58003"/>
                    <a:pt x="377923" y="64524"/>
                    <a:pt x="379015" y="75728"/>
                  </a:cubicBezTo>
                  <a:cubicBezTo>
                    <a:pt x="386570" y="71904"/>
                    <a:pt x="396352" y="67937"/>
                    <a:pt x="404475" y="71190"/>
                  </a:cubicBezTo>
                  <a:cubicBezTo>
                    <a:pt x="407968" y="72602"/>
                    <a:pt x="410326" y="75140"/>
                    <a:pt x="413689" y="76711"/>
                  </a:cubicBezTo>
                  <a:cubicBezTo>
                    <a:pt x="417052" y="78282"/>
                    <a:pt x="422510" y="78345"/>
                    <a:pt x="424126" y="75697"/>
                  </a:cubicBezTo>
                  <a:cubicBezTo>
                    <a:pt x="429148" y="81408"/>
                    <a:pt x="432423" y="87944"/>
                    <a:pt x="433559" y="94673"/>
                  </a:cubicBezTo>
                  <a:cubicBezTo>
                    <a:pt x="442860" y="89531"/>
                    <a:pt x="456354" y="88817"/>
                    <a:pt x="466573" y="92929"/>
                  </a:cubicBezTo>
                  <a:cubicBezTo>
                    <a:pt x="476791" y="97038"/>
                    <a:pt x="483124" y="105733"/>
                    <a:pt x="481988" y="114159"/>
                  </a:cubicBezTo>
                  <a:lnTo>
                    <a:pt x="6951" y="108223"/>
                  </a:lnTo>
                  <a:close/>
                </a:path>
              </a:pathLst>
            </a:custGeom>
            <a:gradFill>
              <a:gsLst>
                <a:gs pos="0">
                  <a:srgbClr val="AEC9E8"/>
                </a:gs>
                <a:gs pos="21480">
                  <a:srgbClr val="B5CDE9"/>
                </a:gs>
                <a:gs pos="52590">
                  <a:srgbClr val="C8D9EC"/>
                </a:gs>
                <a:gs pos="89420">
                  <a:srgbClr val="E8ECF0"/>
                </a:gs>
                <a:gs pos="100000">
                  <a:srgbClr val="F2F2F2"/>
                </a:gs>
              </a:gsLst>
              <a:lin ang="0" scaled="1"/>
            </a:gra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0" name="자유형: 도형 99">
              <a:extLst>
                <a:ext uri="{FF2B5EF4-FFF2-40B4-BE49-F238E27FC236}">
                  <a16:creationId xmlns:a16="http://schemas.microsoft.com/office/drawing/2014/main" xmlns="" id="{570F62CA-D099-A9A1-A9AA-7CF7F2084587}"/>
                </a:ext>
              </a:extLst>
            </p:cNvPr>
            <p:cNvSpPr/>
            <p:nvPr/>
          </p:nvSpPr>
          <p:spPr>
            <a:xfrm>
              <a:off x="10470200" y="2072751"/>
              <a:ext cx="211433" cy="242798"/>
            </a:xfrm>
            <a:custGeom>
              <a:avLst/>
              <a:gdLst>
                <a:gd name="connsiteX0" fmla="*/ 183792 w 184153"/>
                <a:gd name="connsiteY0" fmla="*/ 143266 h 211472"/>
                <a:gd name="connsiteX1" fmla="*/ 152835 w 184153"/>
                <a:gd name="connsiteY1" fmla="*/ 121748 h 211472"/>
                <a:gd name="connsiteX2" fmla="*/ 173770 w 184153"/>
                <a:gd name="connsiteY2" fmla="*/ 88615 h 211472"/>
                <a:gd name="connsiteX3" fmla="*/ 162918 w 184153"/>
                <a:gd name="connsiteY3" fmla="*/ 68513 h 211472"/>
                <a:gd name="connsiteX4" fmla="*/ 138673 w 184153"/>
                <a:gd name="connsiteY4" fmla="*/ 68513 h 211472"/>
                <a:gd name="connsiteX5" fmla="*/ 148712 w 184153"/>
                <a:gd name="connsiteY5" fmla="*/ 32144 h 211472"/>
                <a:gd name="connsiteX6" fmla="*/ 112056 w 184153"/>
                <a:gd name="connsiteY6" fmla="*/ 2361 h 211472"/>
                <a:gd name="connsiteX7" fmla="*/ 80662 w 184153"/>
                <a:gd name="connsiteY7" fmla="*/ 2266 h 211472"/>
                <a:gd name="connsiteX8" fmla="*/ 59902 w 184153"/>
                <a:gd name="connsiteY8" fmla="*/ 21132 h 211472"/>
                <a:gd name="connsiteX9" fmla="*/ 54836 w 184153"/>
                <a:gd name="connsiteY9" fmla="*/ 67401 h 211472"/>
                <a:gd name="connsiteX10" fmla="*/ 19276 w 184153"/>
                <a:gd name="connsiteY10" fmla="*/ 72050 h 211472"/>
                <a:gd name="connsiteX11" fmla="*/ 10328 w 184153"/>
                <a:gd name="connsiteY11" fmla="*/ 79032 h 211472"/>
                <a:gd name="connsiteX12" fmla="*/ 9476 w 184153"/>
                <a:gd name="connsiteY12" fmla="*/ 85363 h 211472"/>
                <a:gd name="connsiteX13" fmla="*/ 13551 w 184153"/>
                <a:gd name="connsiteY13" fmla="*/ 111735 h 211472"/>
                <a:gd name="connsiteX14" fmla="*/ 18970 w 184153"/>
                <a:gd name="connsiteY14" fmla="*/ 123145 h 211472"/>
                <a:gd name="connsiteX15" fmla="*/ 28154 w 184153"/>
                <a:gd name="connsiteY15" fmla="*/ 133079 h 211472"/>
                <a:gd name="connsiteX16" fmla="*/ 3974 w 184153"/>
                <a:gd name="connsiteY16" fmla="*/ 144044 h 211472"/>
                <a:gd name="connsiteX17" fmla="*/ 267 w 184153"/>
                <a:gd name="connsiteY17" fmla="*/ 165814 h 211472"/>
                <a:gd name="connsiteX18" fmla="*/ 16315 w 184153"/>
                <a:gd name="connsiteY18" fmla="*/ 199295 h 211472"/>
                <a:gd name="connsiteX19" fmla="*/ 65600 w 184153"/>
                <a:gd name="connsiteY19" fmla="*/ 210497 h 211472"/>
                <a:gd name="connsiteX20" fmla="*/ 122559 w 184153"/>
                <a:gd name="connsiteY20" fmla="*/ 207418 h 211472"/>
                <a:gd name="connsiteX21" fmla="*/ 172827 w 184153"/>
                <a:gd name="connsiteY21" fmla="*/ 175840 h 211472"/>
                <a:gd name="connsiteX22" fmla="*/ 183792 w 184153"/>
                <a:gd name="connsiteY22" fmla="*/ 143266 h 21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4153" h="211472">
                  <a:moveTo>
                    <a:pt x="183792" y="143266"/>
                  </a:moveTo>
                  <a:cubicBezTo>
                    <a:pt x="181840" y="131904"/>
                    <a:pt x="168599" y="120781"/>
                    <a:pt x="152835" y="121748"/>
                  </a:cubicBezTo>
                  <a:cubicBezTo>
                    <a:pt x="165748" y="113449"/>
                    <a:pt x="173552" y="101122"/>
                    <a:pt x="173770" y="88615"/>
                  </a:cubicBezTo>
                  <a:cubicBezTo>
                    <a:pt x="173901" y="81159"/>
                    <a:pt x="170988" y="73163"/>
                    <a:pt x="162918" y="68513"/>
                  </a:cubicBezTo>
                  <a:cubicBezTo>
                    <a:pt x="156036" y="64531"/>
                    <a:pt x="144874" y="64386"/>
                    <a:pt x="138673" y="68513"/>
                  </a:cubicBezTo>
                  <a:cubicBezTo>
                    <a:pt x="149149" y="58263"/>
                    <a:pt x="153031" y="44537"/>
                    <a:pt x="148712" y="32144"/>
                  </a:cubicBezTo>
                  <a:cubicBezTo>
                    <a:pt x="144044" y="18752"/>
                    <a:pt x="129904" y="7263"/>
                    <a:pt x="112056" y="2361"/>
                  </a:cubicBezTo>
                  <a:cubicBezTo>
                    <a:pt x="101995" y="-418"/>
                    <a:pt x="90374" y="-1100"/>
                    <a:pt x="80662" y="2266"/>
                  </a:cubicBezTo>
                  <a:cubicBezTo>
                    <a:pt x="70378" y="5818"/>
                    <a:pt x="63736" y="13357"/>
                    <a:pt x="59902" y="21132"/>
                  </a:cubicBezTo>
                  <a:cubicBezTo>
                    <a:pt x="52666" y="35810"/>
                    <a:pt x="53696" y="51835"/>
                    <a:pt x="54836" y="67401"/>
                  </a:cubicBezTo>
                  <a:cubicBezTo>
                    <a:pt x="42735" y="65719"/>
                    <a:pt x="29800" y="67417"/>
                    <a:pt x="19276" y="72050"/>
                  </a:cubicBezTo>
                  <a:cubicBezTo>
                    <a:pt x="15481" y="73732"/>
                    <a:pt x="11669" y="75827"/>
                    <a:pt x="10328" y="79032"/>
                  </a:cubicBezTo>
                  <a:cubicBezTo>
                    <a:pt x="9476" y="81064"/>
                    <a:pt x="9455" y="83239"/>
                    <a:pt x="9476" y="85363"/>
                  </a:cubicBezTo>
                  <a:cubicBezTo>
                    <a:pt x="9629" y="94172"/>
                    <a:pt x="10769" y="103151"/>
                    <a:pt x="13551" y="111735"/>
                  </a:cubicBezTo>
                  <a:cubicBezTo>
                    <a:pt x="14826" y="115655"/>
                    <a:pt x="16555" y="119511"/>
                    <a:pt x="18970" y="123145"/>
                  </a:cubicBezTo>
                  <a:cubicBezTo>
                    <a:pt x="20241" y="125064"/>
                    <a:pt x="24953" y="132713"/>
                    <a:pt x="28154" y="133079"/>
                  </a:cubicBezTo>
                  <a:cubicBezTo>
                    <a:pt x="18071" y="131935"/>
                    <a:pt x="8271" y="137331"/>
                    <a:pt x="3974" y="144044"/>
                  </a:cubicBezTo>
                  <a:cubicBezTo>
                    <a:pt x="-323" y="150754"/>
                    <a:pt x="-301" y="158434"/>
                    <a:pt x="267" y="165814"/>
                  </a:cubicBezTo>
                  <a:cubicBezTo>
                    <a:pt x="1188" y="177920"/>
                    <a:pt x="4062" y="191043"/>
                    <a:pt x="16315" y="199295"/>
                  </a:cubicBezTo>
                  <a:cubicBezTo>
                    <a:pt x="29556" y="208212"/>
                    <a:pt x="48609" y="208942"/>
                    <a:pt x="65600" y="210497"/>
                  </a:cubicBezTo>
                  <a:cubicBezTo>
                    <a:pt x="84605" y="212241"/>
                    <a:pt x="104274" y="211894"/>
                    <a:pt x="122559" y="207418"/>
                  </a:cubicBezTo>
                  <a:cubicBezTo>
                    <a:pt x="145075" y="201897"/>
                    <a:pt x="162569" y="191312"/>
                    <a:pt x="172827" y="175840"/>
                  </a:cubicBezTo>
                  <a:cubicBezTo>
                    <a:pt x="179495" y="165767"/>
                    <a:pt x="185740" y="154626"/>
                    <a:pt x="183792" y="143266"/>
                  </a:cubicBezTo>
                  <a:close/>
                </a:path>
              </a:pathLst>
            </a:custGeom>
            <a:solidFill>
              <a:srgbClr val="DAE3F2"/>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1" name="자유형: 도형 100">
              <a:extLst>
                <a:ext uri="{FF2B5EF4-FFF2-40B4-BE49-F238E27FC236}">
                  <a16:creationId xmlns:a16="http://schemas.microsoft.com/office/drawing/2014/main" xmlns="" id="{46215395-F767-40B7-95B3-CBE94BB49FA0}"/>
                </a:ext>
              </a:extLst>
            </p:cNvPr>
            <p:cNvSpPr/>
            <p:nvPr/>
          </p:nvSpPr>
          <p:spPr>
            <a:xfrm>
              <a:off x="10566106" y="2205111"/>
              <a:ext cx="17117" cy="122699"/>
            </a:xfrm>
            <a:custGeom>
              <a:avLst/>
              <a:gdLst>
                <a:gd name="connsiteX0" fmla="*/ 14909 w 14908"/>
                <a:gd name="connsiteY0" fmla="*/ 101657 h 106869"/>
                <a:gd name="connsiteX1" fmla="*/ 14909 w 14908"/>
                <a:gd name="connsiteY1" fmla="*/ 5213 h 106869"/>
                <a:gd name="connsiteX2" fmla="*/ 0 w 14908"/>
                <a:gd name="connsiteY2" fmla="*/ 5213 h 106869"/>
                <a:gd name="connsiteX3" fmla="*/ 0 w 14908"/>
                <a:gd name="connsiteY3" fmla="*/ 101657 h 106869"/>
                <a:gd name="connsiteX4" fmla="*/ 14909 w 14908"/>
                <a:gd name="connsiteY4" fmla="*/ 101657 h 106869"/>
                <a:gd name="connsiteX5" fmla="*/ 14909 w 14908"/>
                <a:gd name="connsiteY5" fmla="*/ 101657 h 1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08" h="106869">
                  <a:moveTo>
                    <a:pt x="14909" y="101657"/>
                  </a:moveTo>
                  <a:cubicBezTo>
                    <a:pt x="14909" y="69510"/>
                    <a:pt x="14909" y="37363"/>
                    <a:pt x="14909" y="5213"/>
                  </a:cubicBezTo>
                  <a:cubicBezTo>
                    <a:pt x="14909" y="-1738"/>
                    <a:pt x="0" y="-1738"/>
                    <a:pt x="0" y="5213"/>
                  </a:cubicBezTo>
                  <a:cubicBezTo>
                    <a:pt x="0" y="37363"/>
                    <a:pt x="0" y="69510"/>
                    <a:pt x="0" y="101657"/>
                  </a:cubicBezTo>
                  <a:cubicBezTo>
                    <a:pt x="0" y="108608"/>
                    <a:pt x="14909" y="108608"/>
                    <a:pt x="14909" y="101657"/>
                  </a:cubicBezTo>
                  <a:lnTo>
                    <a:pt x="14909" y="101657"/>
                  </a:lnTo>
                  <a:close/>
                </a:path>
              </a:pathLst>
            </a:custGeom>
            <a:solidFill>
              <a:srgbClr val="F8F5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2" name="자유형: 도형 101">
              <a:extLst>
                <a:ext uri="{FF2B5EF4-FFF2-40B4-BE49-F238E27FC236}">
                  <a16:creationId xmlns:a16="http://schemas.microsoft.com/office/drawing/2014/main" xmlns="" id="{9088EB36-394C-BB7E-FA4E-1D9067EE8C3F}"/>
                </a:ext>
              </a:extLst>
            </p:cNvPr>
            <p:cNvSpPr/>
            <p:nvPr/>
          </p:nvSpPr>
          <p:spPr>
            <a:xfrm>
              <a:off x="10571654" y="2253516"/>
              <a:ext cx="63237" cy="29972"/>
            </a:xfrm>
            <a:custGeom>
              <a:avLst/>
              <a:gdLst>
                <a:gd name="connsiteX0" fmla="*/ 9444 w 55078"/>
                <a:gd name="connsiteY0" fmla="*/ 26000 h 26105"/>
                <a:gd name="connsiteX1" fmla="*/ 52938 w 55078"/>
                <a:gd name="connsiteY1" fmla="*/ 9182 h 26105"/>
                <a:gd name="connsiteX2" fmla="*/ 52938 w 55078"/>
                <a:gd name="connsiteY2" fmla="*/ 1549 h 26105"/>
                <a:gd name="connsiteX3" fmla="*/ 42392 w 55078"/>
                <a:gd name="connsiteY3" fmla="*/ 1549 h 26105"/>
                <a:gd name="connsiteX4" fmla="*/ 38449 w 55078"/>
                <a:gd name="connsiteY4" fmla="*/ 4356 h 26105"/>
                <a:gd name="connsiteX5" fmla="*/ 36235 w 55078"/>
                <a:gd name="connsiteY5" fmla="*/ 5753 h 26105"/>
                <a:gd name="connsiteX6" fmla="*/ 35226 w 55078"/>
                <a:gd name="connsiteY6" fmla="*/ 6357 h 26105"/>
                <a:gd name="connsiteX7" fmla="*/ 35183 w 55078"/>
                <a:gd name="connsiteY7" fmla="*/ 6388 h 26105"/>
                <a:gd name="connsiteX8" fmla="*/ 25558 w 55078"/>
                <a:gd name="connsiteY8" fmla="*/ 10832 h 26105"/>
                <a:gd name="connsiteX9" fmla="*/ 20558 w 55078"/>
                <a:gd name="connsiteY9" fmla="*/ 12577 h 26105"/>
                <a:gd name="connsiteX10" fmla="*/ 20536 w 55078"/>
                <a:gd name="connsiteY10" fmla="*/ 12577 h 26105"/>
                <a:gd name="connsiteX11" fmla="*/ 19330 w 55078"/>
                <a:gd name="connsiteY11" fmla="*/ 12925 h 26105"/>
                <a:gd name="connsiteX12" fmla="*/ 16566 w 55078"/>
                <a:gd name="connsiteY12" fmla="*/ 13639 h 26105"/>
                <a:gd name="connsiteX13" fmla="*/ 5496 w 55078"/>
                <a:gd name="connsiteY13" fmla="*/ 15608 h 26105"/>
                <a:gd name="connsiteX14" fmla="*/ 277 w 55078"/>
                <a:gd name="connsiteY14" fmla="*/ 22239 h 26105"/>
                <a:gd name="connsiteX15" fmla="*/ 9444 w 55078"/>
                <a:gd name="connsiteY15" fmla="*/ 26000 h 26105"/>
                <a:gd name="connsiteX16" fmla="*/ 9444 w 55078"/>
                <a:gd name="connsiteY16" fmla="*/ 26000 h 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078" h="26105">
                  <a:moveTo>
                    <a:pt x="9444" y="26000"/>
                  </a:moveTo>
                  <a:cubicBezTo>
                    <a:pt x="25929" y="24050"/>
                    <a:pt x="41475" y="17956"/>
                    <a:pt x="52938" y="9182"/>
                  </a:cubicBezTo>
                  <a:cubicBezTo>
                    <a:pt x="55615" y="7134"/>
                    <a:pt x="55965" y="3563"/>
                    <a:pt x="52938" y="1549"/>
                  </a:cubicBezTo>
                  <a:cubicBezTo>
                    <a:pt x="50021" y="-388"/>
                    <a:pt x="45266" y="-641"/>
                    <a:pt x="42392" y="1549"/>
                  </a:cubicBezTo>
                  <a:cubicBezTo>
                    <a:pt x="41122" y="2517"/>
                    <a:pt x="39807" y="3468"/>
                    <a:pt x="38449" y="4356"/>
                  </a:cubicBezTo>
                  <a:cubicBezTo>
                    <a:pt x="37724" y="4833"/>
                    <a:pt x="36977" y="5295"/>
                    <a:pt x="36235" y="5753"/>
                  </a:cubicBezTo>
                  <a:cubicBezTo>
                    <a:pt x="35903" y="5962"/>
                    <a:pt x="35554" y="6151"/>
                    <a:pt x="35226" y="6357"/>
                  </a:cubicBezTo>
                  <a:cubicBezTo>
                    <a:pt x="34720" y="6657"/>
                    <a:pt x="34610" y="6689"/>
                    <a:pt x="35183" y="6388"/>
                  </a:cubicBezTo>
                  <a:cubicBezTo>
                    <a:pt x="32113" y="8038"/>
                    <a:pt x="28933" y="9530"/>
                    <a:pt x="25558" y="10832"/>
                  </a:cubicBezTo>
                  <a:cubicBezTo>
                    <a:pt x="23911" y="11468"/>
                    <a:pt x="22247" y="12021"/>
                    <a:pt x="20558" y="12577"/>
                  </a:cubicBezTo>
                  <a:cubicBezTo>
                    <a:pt x="21217" y="12371"/>
                    <a:pt x="21173" y="12403"/>
                    <a:pt x="20536" y="12577"/>
                  </a:cubicBezTo>
                  <a:cubicBezTo>
                    <a:pt x="20143" y="12688"/>
                    <a:pt x="19723" y="12814"/>
                    <a:pt x="19330" y="12925"/>
                  </a:cubicBezTo>
                  <a:cubicBezTo>
                    <a:pt x="18409" y="13181"/>
                    <a:pt x="17488" y="13418"/>
                    <a:pt x="16566" y="13639"/>
                  </a:cubicBezTo>
                  <a:cubicBezTo>
                    <a:pt x="12950" y="14511"/>
                    <a:pt x="9247" y="15162"/>
                    <a:pt x="5496" y="15608"/>
                  </a:cubicBezTo>
                  <a:cubicBezTo>
                    <a:pt x="1640" y="16066"/>
                    <a:pt x="-862" y="19685"/>
                    <a:pt x="277" y="22239"/>
                  </a:cubicBezTo>
                  <a:cubicBezTo>
                    <a:pt x="1618" y="25254"/>
                    <a:pt x="5299" y="26493"/>
                    <a:pt x="9444" y="26000"/>
                  </a:cubicBezTo>
                  <a:lnTo>
                    <a:pt x="9444" y="26000"/>
                  </a:lnTo>
                  <a:close/>
                </a:path>
              </a:pathLst>
            </a:custGeom>
            <a:solidFill>
              <a:srgbClr val="F8F5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3" name="자유형: 도형 102">
              <a:extLst>
                <a:ext uri="{FF2B5EF4-FFF2-40B4-BE49-F238E27FC236}">
                  <a16:creationId xmlns:a16="http://schemas.microsoft.com/office/drawing/2014/main" xmlns="" id="{2FF7FE8B-0DC0-AEC1-225D-14E00B5797F0}"/>
                </a:ext>
              </a:extLst>
            </p:cNvPr>
            <p:cNvSpPr/>
            <p:nvPr/>
          </p:nvSpPr>
          <p:spPr>
            <a:xfrm>
              <a:off x="10522156" y="2227139"/>
              <a:ext cx="59108" cy="35861"/>
            </a:xfrm>
            <a:custGeom>
              <a:avLst/>
              <a:gdLst>
                <a:gd name="connsiteX0" fmla="*/ 41983 w 51481"/>
                <a:gd name="connsiteY0" fmla="*/ 20332 h 31235"/>
                <a:gd name="connsiteX1" fmla="*/ 41280 w 51481"/>
                <a:gd name="connsiteY1" fmla="*/ 20461 h 31235"/>
                <a:gd name="connsiteX2" fmla="*/ 40581 w 51481"/>
                <a:gd name="connsiteY2" fmla="*/ 20493 h 31235"/>
                <a:gd name="connsiteX3" fmla="*/ 37751 w 51481"/>
                <a:gd name="connsiteY3" fmla="*/ 20461 h 31235"/>
                <a:gd name="connsiteX4" fmla="*/ 38035 w 51481"/>
                <a:gd name="connsiteY4" fmla="*/ 20493 h 31235"/>
                <a:gd name="connsiteX5" fmla="*/ 36633 w 51481"/>
                <a:gd name="connsiteY5" fmla="*/ 20284 h 31235"/>
                <a:gd name="connsiteX6" fmla="*/ 33869 w 51481"/>
                <a:gd name="connsiteY6" fmla="*/ 19700 h 31235"/>
                <a:gd name="connsiteX7" fmla="*/ 33760 w 51481"/>
                <a:gd name="connsiteY7" fmla="*/ 19700 h 31235"/>
                <a:gd name="connsiteX8" fmla="*/ 32707 w 51481"/>
                <a:gd name="connsiteY8" fmla="*/ 19349 h 31235"/>
                <a:gd name="connsiteX9" fmla="*/ 30166 w 51481"/>
                <a:gd name="connsiteY9" fmla="*/ 18334 h 31235"/>
                <a:gd name="connsiteX10" fmla="*/ 27755 w 51481"/>
                <a:gd name="connsiteY10" fmla="*/ 17143 h 31235"/>
                <a:gd name="connsiteX11" fmla="*/ 27668 w 51481"/>
                <a:gd name="connsiteY11" fmla="*/ 17064 h 31235"/>
                <a:gd name="connsiteX12" fmla="*/ 26594 w 51481"/>
                <a:gd name="connsiteY12" fmla="*/ 16365 h 31235"/>
                <a:gd name="connsiteX13" fmla="*/ 22602 w 51481"/>
                <a:gd name="connsiteY13" fmla="*/ 13239 h 31235"/>
                <a:gd name="connsiteX14" fmla="*/ 22449 w 51481"/>
                <a:gd name="connsiteY14" fmla="*/ 13097 h 31235"/>
                <a:gd name="connsiteX15" fmla="*/ 21550 w 51481"/>
                <a:gd name="connsiteY15" fmla="*/ 12193 h 31235"/>
                <a:gd name="connsiteX16" fmla="*/ 19995 w 51481"/>
                <a:gd name="connsiteY16" fmla="*/ 10512 h 31235"/>
                <a:gd name="connsiteX17" fmla="*/ 13833 w 51481"/>
                <a:gd name="connsiteY17" fmla="*/ 2673 h 31235"/>
                <a:gd name="connsiteX18" fmla="*/ 3637 w 51481"/>
                <a:gd name="connsiteY18" fmla="*/ 736 h 31235"/>
                <a:gd name="connsiteX19" fmla="*/ 964 w 51481"/>
                <a:gd name="connsiteY19" fmla="*/ 8116 h 31235"/>
                <a:gd name="connsiteX20" fmla="*/ 17362 w 51481"/>
                <a:gd name="connsiteY20" fmla="*/ 24823 h 31235"/>
                <a:gd name="connsiteX21" fmla="*/ 45974 w 51481"/>
                <a:gd name="connsiteY21" fmla="*/ 30743 h 31235"/>
                <a:gd name="connsiteX22" fmla="*/ 51193 w 51481"/>
                <a:gd name="connsiteY22" fmla="*/ 24109 h 31235"/>
                <a:gd name="connsiteX23" fmla="*/ 41983 w 51481"/>
                <a:gd name="connsiteY23" fmla="*/ 20332 h 31235"/>
                <a:gd name="connsiteX24" fmla="*/ 41983 w 51481"/>
                <a:gd name="connsiteY24" fmla="*/ 20332 h 3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81" h="31235">
                  <a:moveTo>
                    <a:pt x="41983" y="20332"/>
                  </a:moveTo>
                  <a:cubicBezTo>
                    <a:pt x="41917" y="20348"/>
                    <a:pt x="40118" y="20619"/>
                    <a:pt x="41280" y="20461"/>
                  </a:cubicBezTo>
                  <a:cubicBezTo>
                    <a:pt x="42397" y="20300"/>
                    <a:pt x="40821" y="20477"/>
                    <a:pt x="40581" y="20493"/>
                  </a:cubicBezTo>
                  <a:cubicBezTo>
                    <a:pt x="39638" y="20525"/>
                    <a:pt x="38694" y="20493"/>
                    <a:pt x="37751" y="20461"/>
                  </a:cubicBezTo>
                  <a:cubicBezTo>
                    <a:pt x="36459" y="20398"/>
                    <a:pt x="38035" y="20461"/>
                    <a:pt x="38035" y="20493"/>
                  </a:cubicBezTo>
                  <a:cubicBezTo>
                    <a:pt x="38035" y="20509"/>
                    <a:pt x="36786" y="20316"/>
                    <a:pt x="36633" y="20284"/>
                  </a:cubicBezTo>
                  <a:cubicBezTo>
                    <a:pt x="35690" y="20126"/>
                    <a:pt x="34769" y="19937"/>
                    <a:pt x="33869" y="19700"/>
                  </a:cubicBezTo>
                  <a:cubicBezTo>
                    <a:pt x="33323" y="19554"/>
                    <a:pt x="32402" y="19586"/>
                    <a:pt x="33760" y="19700"/>
                  </a:cubicBezTo>
                  <a:cubicBezTo>
                    <a:pt x="33432" y="19668"/>
                    <a:pt x="32996" y="19444"/>
                    <a:pt x="32707" y="19349"/>
                  </a:cubicBezTo>
                  <a:cubicBezTo>
                    <a:pt x="31834" y="19033"/>
                    <a:pt x="30978" y="18698"/>
                    <a:pt x="30166" y="18334"/>
                  </a:cubicBezTo>
                  <a:cubicBezTo>
                    <a:pt x="29353" y="17968"/>
                    <a:pt x="28476" y="17588"/>
                    <a:pt x="27755" y="17143"/>
                  </a:cubicBezTo>
                  <a:cubicBezTo>
                    <a:pt x="28498" y="17620"/>
                    <a:pt x="28279" y="17430"/>
                    <a:pt x="27668" y="17064"/>
                  </a:cubicBezTo>
                  <a:cubicBezTo>
                    <a:pt x="27292" y="16842"/>
                    <a:pt x="26943" y="16605"/>
                    <a:pt x="26594" y="16365"/>
                  </a:cubicBezTo>
                  <a:cubicBezTo>
                    <a:pt x="25144" y="15398"/>
                    <a:pt x="23917" y="14320"/>
                    <a:pt x="22602" y="13239"/>
                  </a:cubicBezTo>
                  <a:cubicBezTo>
                    <a:pt x="21855" y="12623"/>
                    <a:pt x="23611" y="14241"/>
                    <a:pt x="22449" y="13097"/>
                  </a:cubicBezTo>
                  <a:cubicBezTo>
                    <a:pt x="22139" y="12797"/>
                    <a:pt x="21834" y="12493"/>
                    <a:pt x="21550" y="12193"/>
                  </a:cubicBezTo>
                  <a:cubicBezTo>
                    <a:pt x="21021" y="11637"/>
                    <a:pt x="20497" y="11084"/>
                    <a:pt x="19995" y="10512"/>
                  </a:cubicBezTo>
                  <a:cubicBezTo>
                    <a:pt x="17733" y="7989"/>
                    <a:pt x="15785" y="5322"/>
                    <a:pt x="13833" y="2673"/>
                  </a:cubicBezTo>
                  <a:cubicBezTo>
                    <a:pt x="11991" y="182"/>
                    <a:pt x="6925" y="-804"/>
                    <a:pt x="3637" y="736"/>
                  </a:cubicBezTo>
                  <a:cubicBezTo>
                    <a:pt x="130" y="2370"/>
                    <a:pt x="-1010" y="5448"/>
                    <a:pt x="964" y="8116"/>
                  </a:cubicBezTo>
                  <a:cubicBezTo>
                    <a:pt x="5370" y="14096"/>
                    <a:pt x="10082" y="20382"/>
                    <a:pt x="17362" y="24823"/>
                  </a:cubicBezTo>
                  <a:cubicBezTo>
                    <a:pt x="25367" y="29709"/>
                    <a:pt x="35515" y="32409"/>
                    <a:pt x="45974" y="30743"/>
                  </a:cubicBezTo>
                  <a:cubicBezTo>
                    <a:pt x="49786" y="30139"/>
                    <a:pt x="52376" y="26776"/>
                    <a:pt x="51193" y="24109"/>
                  </a:cubicBezTo>
                  <a:cubicBezTo>
                    <a:pt x="49874" y="21207"/>
                    <a:pt x="46083" y="19684"/>
                    <a:pt x="41983" y="20332"/>
                  </a:cubicBezTo>
                  <a:lnTo>
                    <a:pt x="41983" y="20332"/>
                  </a:lnTo>
                  <a:close/>
                </a:path>
              </a:pathLst>
            </a:custGeom>
            <a:solidFill>
              <a:srgbClr val="F8F5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4" name="자유형: 도형 103">
              <a:extLst>
                <a:ext uri="{FF2B5EF4-FFF2-40B4-BE49-F238E27FC236}">
                  <a16:creationId xmlns:a16="http://schemas.microsoft.com/office/drawing/2014/main" xmlns="" id="{15E3A135-33EF-2A8D-AE83-5CEC4B86B5AC}"/>
                </a:ext>
              </a:extLst>
            </p:cNvPr>
            <p:cNvSpPr/>
            <p:nvPr/>
          </p:nvSpPr>
          <p:spPr>
            <a:xfrm>
              <a:off x="11670995" y="2066500"/>
              <a:ext cx="211435" cy="242798"/>
            </a:xfrm>
            <a:custGeom>
              <a:avLst/>
              <a:gdLst>
                <a:gd name="connsiteX0" fmla="*/ 183789 w 184155"/>
                <a:gd name="connsiteY0" fmla="*/ 143266 h 211472"/>
                <a:gd name="connsiteX1" fmla="*/ 152827 w 184155"/>
                <a:gd name="connsiteY1" fmla="*/ 121748 h 211472"/>
                <a:gd name="connsiteX2" fmla="*/ 173789 w 184155"/>
                <a:gd name="connsiteY2" fmla="*/ 88615 h 211472"/>
                <a:gd name="connsiteX3" fmla="*/ 162915 w 184155"/>
                <a:gd name="connsiteY3" fmla="*/ 68513 h 211472"/>
                <a:gd name="connsiteX4" fmla="*/ 138678 w 184155"/>
                <a:gd name="connsiteY4" fmla="*/ 68513 h 211472"/>
                <a:gd name="connsiteX5" fmla="*/ 148722 w 184155"/>
                <a:gd name="connsiteY5" fmla="*/ 32144 h 211472"/>
                <a:gd name="connsiteX6" fmla="*/ 112040 w 184155"/>
                <a:gd name="connsiteY6" fmla="*/ 2361 h 211472"/>
                <a:gd name="connsiteX7" fmla="*/ 80641 w 184155"/>
                <a:gd name="connsiteY7" fmla="*/ 2266 h 211472"/>
                <a:gd name="connsiteX8" fmla="*/ 59898 w 184155"/>
                <a:gd name="connsiteY8" fmla="*/ 21132 h 211472"/>
                <a:gd name="connsiteX9" fmla="*/ 54833 w 184155"/>
                <a:gd name="connsiteY9" fmla="*/ 67401 h 211472"/>
                <a:gd name="connsiteX10" fmla="*/ 19286 w 184155"/>
                <a:gd name="connsiteY10" fmla="*/ 72050 h 211472"/>
                <a:gd name="connsiteX11" fmla="*/ 10334 w 184155"/>
                <a:gd name="connsiteY11" fmla="*/ 79032 h 211472"/>
                <a:gd name="connsiteX12" fmla="*/ 9460 w 184155"/>
                <a:gd name="connsiteY12" fmla="*/ 85363 h 211472"/>
                <a:gd name="connsiteX13" fmla="*/ 13565 w 184155"/>
                <a:gd name="connsiteY13" fmla="*/ 111735 h 211472"/>
                <a:gd name="connsiteX14" fmla="*/ 18980 w 184155"/>
                <a:gd name="connsiteY14" fmla="*/ 123145 h 211472"/>
                <a:gd name="connsiteX15" fmla="*/ 28151 w 184155"/>
                <a:gd name="connsiteY15" fmla="*/ 133079 h 211472"/>
                <a:gd name="connsiteX16" fmla="*/ 3958 w 184155"/>
                <a:gd name="connsiteY16" fmla="*/ 144044 h 211472"/>
                <a:gd name="connsiteX17" fmla="*/ 290 w 184155"/>
                <a:gd name="connsiteY17" fmla="*/ 165814 h 211472"/>
                <a:gd name="connsiteX18" fmla="*/ 16316 w 184155"/>
                <a:gd name="connsiteY18" fmla="*/ 199295 h 211472"/>
                <a:gd name="connsiteX19" fmla="*/ 65619 w 184155"/>
                <a:gd name="connsiteY19" fmla="*/ 210497 h 211472"/>
                <a:gd name="connsiteX20" fmla="*/ 122564 w 184155"/>
                <a:gd name="connsiteY20" fmla="*/ 207418 h 211472"/>
                <a:gd name="connsiteX21" fmla="*/ 172828 w 184155"/>
                <a:gd name="connsiteY21" fmla="*/ 175840 h 211472"/>
                <a:gd name="connsiteX22" fmla="*/ 183789 w 184155"/>
                <a:gd name="connsiteY22" fmla="*/ 143266 h 21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4155" h="211472">
                  <a:moveTo>
                    <a:pt x="183789" y="143266"/>
                  </a:moveTo>
                  <a:cubicBezTo>
                    <a:pt x="181824" y="131904"/>
                    <a:pt x="168592" y="120781"/>
                    <a:pt x="152827" y="121748"/>
                  </a:cubicBezTo>
                  <a:cubicBezTo>
                    <a:pt x="165753" y="113449"/>
                    <a:pt x="173570" y="101122"/>
                    <a:pt x="173789" y="88615"/>
                  </a:cubicBezTo>
                  <a:cubicBezTo>
                    <a:pt x="173919" y="81159"/>
                    <a:pt x="170994" y="73163"/>
                    <a:pt x="162915" y="68513"/>
                  </a:cubicBezTo>
                  <a:cubicBezTo>
                    <a:pt x="156015" y="64531"/>
                    <a:pt x="144879" y="64386"/>
                    <a:pt x="138678" y="68513"/>
                  </a:cubicBezTo>
                  <a:cubicBezTo>
                    <a:pt x="149159" y="58263"/>
                    <a:pt x="153046" y="44537"/>
                    <a:pt x="148722" y="32144"/>
                  </a:cubicBezTo>
                  <a:cubicBezTo>
                    <a:pt x="144049" y="18752"/>
                    <a:pt x="129901" y="7263"/>
                    <a:pt x="112040" y="2361"/>
                  </a:cubicBezTo>
                  <a:cubicBezTo>
                    <a:pt x="101996" y="-418"/>
                    <a:pt x="90380" y="-1100"/>
                    <a:pt x="80641" y="2266"/>
                  </a:cubicBezTo>
                  <a:cubicBezTo>
                    <a:pt x="70379" y="5818"/>
                    <a:pt x="63698" y="13357"/>
                    <a:pt x="59898" y="21132"/>
                  </a:cubicBezTo>
                  <a:cubicBezTo>
                    <a:pt x="52650" y="35810"/>
                    <a:pt x="53698" y="51835"/>
                    <a:pt x="54833" y="67401"/>
                  </a:cubicBezTo>
                  <a:cubicBezTo>
                    <a:pt x="42736" y="65719"/>
                    <a:pt x="29810" y="67417"/>
                    <a:pt x="19286" y="72050"/>
                  </a:cubicBezTo>
                  <a:cubicBezTo>
                    <a:pt x="15487" y="73732"/>
                    <a:pt x="11688" y="75827"/>
                    <a:pt x="10334" y="79032"/>
                  </a:cubicBezTo>
                  <a:cubicBezTo>
                    <a:pt x="9460" y="81064"/>
                    <a:pt x="9460" y="83239"/>
                    <a:pt x="9460" y="85363"/>
                  </a:cubicBezTo>
                  <a:cubicBezTo>
                    <a:pt x="9635" y="94172"/>
                    <a:pt x="10770" y="103151"/>
                    <a:pt x="13565" y="111735"/>
                  </a:cubicBezTo>
                  <a:cubicBezTo>
                    <a:pt x="14832" y="115655"/>
                    <a:pt x="16578" y="119511"/>
                    <a:pt x="18980" y="123145"/>
                  </a:cubicBezTo>
                  <a:cubicBezTo>
                    <a:pt x="20247" y="125064"/>
                    <a:pt x="24963" y="132713"/>
                    <a:pt x="28151" y="133079"/>
                  </a:cubicBezTo>
                  <a:cubicBezTo>
                    <a:pt x="18063" y="131935"/>
                    <a:pt x="8281" y="137331"/>
                    <a:pt x="3958" y="144044"/>
                  </a:cubicBezTo>
                  <a:cubicBezTo>
                    <a:pt x="-322" y="150738"/>
                    <a:pt x="-322" y="158434"/>
                    <a:pt x="290" y="165814"/>
                  </a:cubicBezTo>
                  <a:cubicBezTo>
                    <a:pt x="1207" y="177920"/>
                    <a:pt x="4045" y="191043"/>
                    <a:pt x="16316" y="199295"/>
                  </a:cubicBezTo>
                  <a:cubicBezTo>
                    <a:pt x="29548" y="208212"/>
                    <a:pt x="48588" y="208942"/>
                    <a:pt x="65619" y="210497"/>
                  </a:cubicBezTo>
                  <a:cubicBezTo>
                    <a:pt x="84615" y="212241"/>
                    <a:pt x="104267" y="211894"/>
                    <a:pt x="122564" y="207418"/>
                  </a:cubicBezTo>
                  <a:cubicBezTo>
                    <a:pt x="145054" y="201897"/>
                    <a:pt x="162565" y="191312"/>
                    <a:pt x="172828" y="175840"/>
                  </a:cubicBezTo>
                  <a:cubicBezTo>
                    <a:pt x="179509" y="165767"/>
                    <a:pt x="185754" y="154626"/>
                    <a:pt x="183789" y="143266"/>
                  </a:cubicBezTo>
                  <a:close/>
                </a:path>
              </a:pathLst>
            </a:custGeom>
            <a:solidFill>
              <a:srgbClr val="DAE3F2"/>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5" name="자유형: 도형 104">
              <a:extLst>
                <a:ext uri="{FF2B5EF4-FFF2-40B4-BE49-F238E27FC236}">
                  <a16:creationId xmlns:a16="http://schemas.microsoft.com/office/drawing/2014/main" xmlns="" id="{9A61965E-BC1E-3A35-A69F-19AD0222974B}"/>
                </a:ext>
              </a:extLst>
            </p:cNvPr>
            <p:cNvSpPr/>
            <p:nvPr/>
          </p:nvSpPr>
          <p:spPr>
            <a:xfrm>
              <a:off x="11766892" y="2198867"/>
              <a:ext cx="17148" cy="122698"/>
            </a:xfrm>
            <a:custGeom>
              <a:avLst/>
              <a:gdLst>
                <a:gd name="connsiteX0" fmla="*/ 14936 w 14935"/>
                <a:gd name="connsiteY0" fmla="*/ 101655 h 106867"/>
                <a:gd name="connsiteX1" fmla="*/ 14936 w 14935"/>
                <a:gd name="connsiteY1" fmla="*/ 5210 h 106867"/>
                <a:gd name="connsiteX2" fmla="*/ 0 w 14935"/>
                <a:gd name="connsiteY2" fmla="*/ 5210 h 106867"/>
                <a:gd name="connsiteX3" fmla="*/ 0 w 14935"/>
                <a:gd name="connsiteY3" fmla="*/ 101655 h 106867"/>
                <a:gd name="connsiteX4" fmla="*/ 14936 w 14935"/>
                <a:gd name="connsiteY4" fmla="*/ 101655 h 106867"/>
                <a:gd name="connsiteX5" fmla="*/ 14936 w 14935"/>
                <a:gd name="connsiteY5" fmla="*/ 101655 h 106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35" h="106867">
                  <a:moveTo>
                    <a:pt x="14936" y="101655"/>
                  </a:moveTo>
                  <a:cubicBezTo>
                    <a:pt x="14936" y="69508"/>
                    <a:pt x="14936" y="37361"/>
                    <a:pt x="14936" y="5210"/>
                  </a:cubicBezTo>
                  <a:cubicBezTo>
                    <a:pt x="14936" y="-1737"/>
                    <a:pt x="0" y="-1737"/>
                    <a:pt x="0" y="5210"/>
                  </a:cubicBezTo>
                  <a:cubicBezTo>
                    <a:pt x="0" y="37361"/>
                    <a:pt x="0" y="69508"/>
                    <a:pt x="0" y="101655"/>
                  </a:cubicBezTo>
                  <a:cubicBezTo>
                    <a:pt x="0" y="108605"/>
                    <a:pt x="14936" y="108605"/>
                    <a:pt x="14936" y="101655"/>
                  </a:cubicBezTo>
                  <a:lnTo>
                    <a:pt x="14936" y="101655"/>
                  </a:lnTo>
                  <a:close/>
                </a:path>
              </a:pathLst>
            </a:custGeom>
            <a:solidFill>
              <a:srgbClr val="F8F5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6" name="자유형: 도형 105">
              <a:extLst>
                <a:ext uri="{FF2B5EF4-FFF2-40B4-BE49-F238E27FC236}">
                  <a16:creationId xmlns:a16="http://schemas.microsoft.com/office/drawing/2014/main" xmlns="" id="{49C79536-4A7C-76D6-6ACD-EE4987A7743B}"/>
                </a:ext>
              </a:extLst>
            </p:cNvPr>
            <p:cNvSpPr/>
            <p:nvPr/>
          </p:nvSpPr>
          <p:spPr>
            <a:xfrm>
              <a:off x="11772398" y="2247250"/>
              <a:ext cx="63231" cy="29972"/>
            </a:xfrm>
            <a:custGeom>
              <a:avLst/>
              <a:gdLst>
                <a:gd name="connsiteX0" fmla="*/ 9447 w 55072"/>
                <a:gd name="connsiteY0" fmla="*/ 26000 h 26105"/>
                <a:gd name="connsiteX1" fmla="*/ 52942 w 55072"/>
                <a:gd name="connsiteY1" fmla="*/ 9182 h 26105"/>
                <a:gd name="connsiteX2" fmla="*/ 52942 w 55072"/>
                <a:gd name="connsiteY2" fmla="*/ 1549 h 26105"/>
                <a:gd name="connsiteX3" fmla="*/ 42418 w 55072"/>
                <a:gd name="connsiteY3" fmla="*/ 1549 h 26105"/>
                <a:gd name="connsiteX4" fmla="*/ 38444 w 55072"/>
                <a:gd name="connsiteY4" fmla="*/ 4356 h 26105"/>
                <a:gd name="connsiteX5" fmla="*/ 36260 w 55072"/>
                <a:gd name="connsiteY5" fmla="*/ 5753 h 26105"/>
                <a:gd name="connsiteX6" fmla="*/ 35212 w 55072"/>
                <a:gd name="connsiteY6" fmla="*/ 6357 h 26105"/>
                <a:gd name="connsiteX7" fmla="*/ 35168 w 55072"/>
                <a:gd name="connsiteY7" fmla="*/ 6388 h 26105"/>
                <a:gd name="connsiteX8" fmla="*/ 25561 w 55072"/>
                <a:gd name="connsiteY8" fmla="*/ 10832 h 26105"/>
                <a:gd name="connsiteX9" fmla="*/ 20583 w 55072"/>
                <a:gd name="connsiteY9" fmla="*/ 12577 h 26105"/>
                <a:gd name="connsiteX10" fmla="*/ 20539 w 55072"/>
                <a:gd name="connsiteY10" fmla="*/ 12577 h 26105"/>
                <a:gd name="connsiteX11" fmla="*/ 19316 w 55072"/>
                <a:gd name="connsiteY11" fmla="*/ 12925 h 26105"/>
                <a:gd name="connsiteX12" fmla="*/ 16565 w 55072"/>
                <a:gd name="connsiteY12" fmla="*/ 13639 h 26105"/>
                <a:gd name="connsiteX13" fmla="*/ 5517 w 55072"/>
                <a:gd name="connsiteY13" fmla="*/ 15608 h 26105"/>
                <a:gd name="connsiteX14" fmla="*/ 276 w 55072"/>
                <a:gd name="connsiteY14" fmla="*/ 22239 h 26105"/>
                <a:gd name="connsiteX15" fmla="*/ 9447 w 55072"/>
                <a:gd name="connsiteY15" fmla="*/ 26000 h 26105"/>
                <a:gd name="connsiteX16" fmla="*/ 9447 w 55072"/>
                <a:gd name="connsiteY16" fmla="*/ 26000 h 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072" h="26105">
                  <a:moveTo>
                    <a:pt x="9447" y="26000"/>
                  </a:moveTo>
                  <a:cubicBezTo>
                    <a:pt x="25954" y="24050"/>
                    <a:pt x="41500" y="17956"/>
                    <a:pt x="52942" y="9182"/>
                  </a:cubicBezTo>
                  <a:cubicBezTo>
                    <a:pt x="55605" y="7134"/>
                    <a:pt x="55955" y="3563"/>
                    <a:pt x="52942" y="1549"/>
                  </a:cubicBezTo>
                  <a:cubicBezTo>
                    <a:pt x="50016" y="-388"/>
                    <a:pt x="45256" y="-641"/>
                    <a:pt x="42418" y="1549"/>
                  </a:cubicBezTo>
                  <a:cubicBezTo>
                    <a:pt x="41151" y="2517"/>
                    <a:pt x="39797" y="3468"/>
                    <a:pt x="38444" y="4356"/>
                  </a:cubicBezTo>
                  <a:cubicBezTo>
                    <a:pt x="37745" y="4833"/>
                    <a:pt x="37002" y="5295"/>
                    <a:pt x="36260" y="5753"/>
                  </a:cubicBezTo>
                  <a:cubicBezTo>
                    <a:pt x="35910" y="5962"/>
                    <a:pt x="35561" y="6151"/>
                    <a:pt x="35212" y="6357"/>
                  </a:cubicBezTo>
                  <a:cubicBezTo>
                    <a:pt x="34732" y="6657"/>
                    <a:pt x="34601" y="6689"/>
                    <a:pt x="35168" y="6388"/>
                  </a:cubicBezTo>
                  <a:cubicBezTo>
                    <a:pt x="32111" y="8038"/>
                    <a:pt x="28923" y="9530"/>
                    <a:pt x="25561" y="10832"/>
                  </a:cubicBezTo>
                  <a:cubicBezTo>
                    <a:pt x="23901" y="11468"/>
                    <a:pt x="22242" y="12021"/>
                    <a:pt x="20583" y="12577"/>
                  </a:cubicBezTo>
                  <a:cubicBezTo>
                    <a:pt x="21237" y="12371"/>
                    <a:pt x="21194" y="12403"/>
                    <a:pt x="20539" y="12577"/>
                  </a:cubicBezTo>
                  <a:cubicBezTo>
                    <a:pt x="20146" y="12688"/>
                    <a:pt x="19753" y="12814"/>
                    <a:pt x="19316" y="12925"/>
                  </a:cubicBezTo>
                  <a:cubicBezTo>
                    <a:pt x="18399" y="13181"/>
                    <a:pt x="17482" y="13418"/>
                    <a:pt x="16565" y="13639"/>
                  </a:cubicBezTo>
                  <a:cubicBezTo>
                    <a:pt x="12941" y="14511"/>
                    <a:pt x="9272" y="15162"/>
                    <a:pt x="5517" y="15608"/>
                  </a:cubicBezTo>
                  <a:cubicBezTo>
                    <a:pt x="1630" y="16066"/>
                    <a:pt x="-859" y="19685"/>
                    <a:pt x="276" y="22239"/>
                  </a:cubicBezTo>
                  <a:cubicBezTo>
                    <a:pt x="1630" y="25254"/>
                    <a:pt x="5299" y="26493"/>
                    <a:pt x="9447" y="26000"/>
                  </a:cubicBezTo>
                  <a:lnTo>
                    <a:pt x="9447" y="26000"/>
                  </a:lnTo>
                  <a:close/>
                </a:path>
              </a:pathLst>
            </a:custGeom>
            <a:solidFill>
              <a:srgbClr val="F8F5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7" name="자유형: 도형 106">
              <a:extLst>
                <a:ext uri="{FF2B5EF4-FFF2-40B4-BE49-F238E27FC236}">
                  <a16:creationId xmlns:a16="http://schemas.microsoft.com/office/drawing/2014/main" xmlns="" id="{C4D83A99-610B-9D84-1B31-928C939DA554}"/>
                </a:ext>
              </a:extLst>
            </p:cNvPr>
            <p:cNvSpPr/>
            <p:nvPr/>
          </p:nvSpPr>
          <p:spPr>
            <a:xfrm>
              <a:off x="11723049" y="2220860"/>
              <a:ext cx="59092" cy="35863"/>
            </a:xfrm>
            <a:custGeom>
              <a:avLst/>
              <a:gdLst>
                <a:gd name="connsiteX0" fmla="*/ 41965 w 51467"/>
                <a:gd name="connsiteY0" fmla="*/ 20332 h 31236"/>
                <a:gd name="connsiteX1" fmla="*/ 41267 w 51467"/>
                <a:gd name="connsiteY1" fmla="*/ 20461 h 31236"/>
                <a:gd name="connsiteX2" fmla="*/ 40568 w 51467"/>
                <a:gd name="connsiteY2" fmla="*/ 20493 h 31236"/>
                <a:gd name="connsiteX3" fmla="*/ 37729 w 51467"/>
                <a:gd name="connsiteY3" fmla="*/ 20461 h 31236"/>
                <a:gd name="connsiteX4" fmla="*/ 38035 w 51467"/>
                <a:gd name="connsiteY4" fmla="*/ 20493 h 31236"/>
                <a:gd name="connsiteX5" fmla="*/ 36638 w 51467"/>
                <a:gd name="connsiteY5" fmla="*/ 20284 h 31236"/>
                <a:gd name="connsiteX6" fmla="*/ 33843 w 51467"/>
                <a:gd name="connsiteY6" fmla="*/ 19700 h 31236"/>
                <a:gd name="connsiteX7" fmla="*/ 33755 w 51467"/>
                <a:gd name="connsiteY7" fmla="*/ 19700 h 31236"/>
                <a:gd name="connsiteX8" fmla="*/ 32707 w 51467"/>
                <a:gd name="connsiteY8" fmla="*/ 19349 h 31236"/>
                <a:gd name="connsiteX9" fmla="*/ 30131 w 51467"/>
                <a:gd name="connsiteY9" fmla="*/ 18334 h 31236"/>
                <a:gd name="connsiteX10" fmla="*/ 27729 w 51467"/>
                <a:gd name="connsiteY10" fmla="*/ 17143 h 31236"/>
                <a:gd name="connsiteX11" fmla="*/ 27642 w 51467"/>
                <a:gd name="connsiteY11" fmla="*/ 17064 h 31236"/>
                <a:gd name="connsiteX12" fmla="*/ 26593 w 51467"/>
                <a:gd name="connsiteY12" fmla="*/ 16365 h 31236"/>
                <a:gd name="connsiteX13" fmla="*/ 22576 w 51467"/>
                <a:gd name="connsiteY13" fmla="*/ 13239 h 31236"/>
                <a:gd name="connsiteX14" fmla="*/ 22445 w 51467"/>
                <a:gd name="connsiteY14" fmla="*/ 13097 h 31236"/>
                <a:gd name="connsiteX15" fmla="*/ 21528 w 51467"/>
                <a:gd name="connsiteY15" fmla="*/ 12193 h 31236"/>
                <a:gd name="connsiteX16" fmla="*/ 20000 w 51467"/>
                <a:gd name="connsiteY16" fmla="*/ 10512 h 31236"/>
                <a:gd name="connsiteX17" fmla="*/ 13799 w 51467"/>
                <a:gd name="connsiteY17" fmla="*/ 2673 h 31236"/>
                <a:gd name="connsiteX18" fmla="*/ 3624 w 51467"/>
                <a:gd name="connsiteY18" fmla="*/ 736 h 31236"/>
                <a:gd name="connsiteX19" fmla="*/ 959 w 51467"/>
                <a:gd name="connsiteY19" fmla="*/ 8116 h 31236"/>
                <a:gd name="connsiteX20" fmla="*/ 17336 w 51467"/>
                <a:gd name="connsiteY20" fmla="*/ 24823 h 31236"/>
                <a:gd name="connsiteX21" fmla="*/ 45939 w 51467"/>
                <a:gd name="connsiteY21" fmla="*/ 30743 h 31236"/>
                <a:gd name="connsiteX22" fmla="*/ 51179 w 51467"/>
                <a:gd name="connsiteY22" fmla="*/ 24109 h 31236"/>
                <a:gd name="connsiteX23" fmla="*/ 41965 w 51467"/>
                <a:gd name="connsiteY23" fmla="*/ 20332 h 31236"/>
                <a:gd name="connsiteX24" fmla="*/ 41965 w 51467"/>
                <a:gd name="connsiteY24" fmla="*/ 20332 h 3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67" h="31236">
                  <a:moveTo>
                    <a:pt x="41965" y="20332"/>
                  </a:moveTo>
                  <a:cubicBezTo>
                    <a:pt x="41921" y="20351"/>
                    <a:pt x="40088" y="20619"/>
                    <a:pt x="41267" y="20461"/>
                  </a:cubicBezTo>
                  <a:cubicBezTo>
                    <a:pt x="42402" y="20300"/>
                    <a:pt x="40786" y="20477"/>
                    <a:pt x="40568" y="20493"/>
                  </a:cubicBezTo>
                  <a:cubicBezTo>
                    <a:pt x="39607" y="20525"/>
                    <a:pt x="38690" y="20493"/>
                    <a:pt x="37729" y="20461"/>
                  </a:cubicBezTo>
                  <a:cubicBezTo>
                    <a:pt x="36463" y="20398"/>
                    <a:pt x="38035" y="20461"/>
                    <a:pt x="38035" y="20493"/>
                  </a:cubicBezTo>
                  <a:cubicBezTo>
                    <a:pt x="38035" y="20509"/>
                    <a:pt x="36769" y="20316"/>
                    <a:pt x="36638" y="20284"/>
                  </a:cubicBezTo>
                  <a:cubicBezTo>
                    <a:pt x="35677" y="20126"/>
                    <a:pt x="34760" y="19937"/>
                    <a:pt x="33843" y="19700"/>
                  </a:cubicBezTo>
                  <a:cubicBezTo>
                    <a:pt x="33319" y="19554"/>
                    <a:pt x="32402" y="19589"/>
                    <a:pt x="33755" y="19700"/>
                  </a:cubicBezTo>
                  <a:cubicBezTo>
                    <a:pt x="33406" y="19668"/>
                    <a:pt x="32970" y="19444"/>
                    <a:pt x="32707" y="19349"/>
                  </a:cubicBezTo>
                  <a:cubicBezTo>
                    <a:pt x="31834" y="19033"/>
                    <a:pt x="30960" y="18698"/>
                    <a:pt x="30131" y="18334"/>
                  </a:cubicBezTo>
                  <a:cubicBezTo>
                    <a:pt x="29345" y="17968"/>
                    <a:pt x="28471" y="17588"/>
                    <a:pt x="27729" y="17143"/>
                  </a:cubicBezTo>
                  <a:cubicBezTo>
                    <a:pt x="28471" y="17620"/>
                    <a:pt x="28253" y="17430"/>
                    <a:pt x="27642" y="17064"/>
                  </a:cubicBezTo>
                  <a:cubicBezTo>
                    <a:pt x="27292" y="16842"/>
                    <a:pt x="26943" y="16605"/>
                    <a:pt x="26593" y="16365"/>
                  </a:cubicBezTo>
                  <a:cubicBezTo>
                    <a:pt x="25153" y="15398"/>
                    <a:pt x="23886" y="14320"/>
                    <a:pt x="22576" y="13239"/>
                  </a:cubicBezTo>
                  <a:cubicBezTo>
                    <a:pt x="21834" y="12623"/>
                    <a:pt x="23580" y="14241"/>
                    <a:pt x="22445" y="13097"/>
                  </a:cubicBezTo>
                  <a:cubicBezTo>
                    <a:pt x="22140" y="12797"/>
                    <a:pt x="21834" y="12493"/>
                    <a:pt x="21528" y="12193"/>
                  </a:cubicBezTo>
                  <a:cubicBezTo>
                    <a:pt x="21004" y="11637"/>
                    <a:pt x="20480" y="11084"/>
                    <a:pt x="20000" y="10512"/>
                  </a:cubicBezTo>
                  <a:cubicBezTo>
                    <a:pt x="17729" y="7989"/>
                    <a:pt x="15763" y="5322"/>
                    <a:pt x="13799" y="2673"/>
                  </a:cubicBezTo>
                  <a:cubicBezTo>
                    <a:pt x="11964" y="182"/>
                    <a:pt x="6899" y="-804"/>
                    <a:pt x="3624" y="736"/>
                  </a:cubicBezTo>
                  <a:cubicBezTo>
                    <a:pt x="130" y="2370"/>
                    <a:pt x="-1005" y="5448"/>
                    <a:pt x="959" y="8116"/>
                  </a:cubicBezTo>
                  <a:cubicBezTo>
                    <a:pt x="5370" y="14096"/>
                    <a:pt x="10087" y="20382"/>
                    <a:pt x="17336" y="24823"/>
                  </a:cubicBezTo>
                  <a:cubicBezTo>
                    <a:pt x="25371" y="29713"/>
                    <a:pt x="35502" y="32409"/>
                    <a:pt x="45939" y="30743"/>
                  </a:cubicBezTo>
                  <a:cubicBezTo>
                    <a:pt x="49782" y="30139"/>
                    <a:pt x="52359" y="26776"/>
                    <a:pt x="51179" y="24109"/>
                  </a:cubicBezTo>
                  <a:cubicBezTo>
                    <a:pt x="49870" y="21207"/>
                    <a:pt x="46070" y="19684"/>
                    <a:pt x="41965" y="20332"/>
                  </a:cubicBezTo>
                  <a:lnTo>
                    <a:pt x="41965" y="20332"/>
                  </a:lnTo>
                  <a:close/>
                </a:path>
              </a:pathLst>
            </a:custGeom>
            <a:solidFill>
              <a:srgbClr val="F8F5FF"/>
            </a:solidFill>
            <a:ln w="4362"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pic>
        <p:nvPicPr>
          <p:cNvPr id="20" name="그래픽 71">
            <a:extLst>
              <a:ext uri="{FF2B5EF4-FFF2-40B4-BE49-F238E27FC236}">
                <a16:creationId xmlns:a16="http://schemas.microsoft.com/office/drawing/2014/main" xmlns="" id="{2F87FD1F-CDC0-7ABF-C7F1-B854124C145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503456" y="1886370"/>
            <a:ext cx="453305" cy="424058"/>
          </a:xfrm>
          <a:prstGeom prst="rect">
            <a:avLst/>
          </a:prstGeom>
        </p:spPr>
      </p:pic>
      <p:sp>
        <p:nvSpPr>
          <p:cNvPr id="286" name="사각형: 둥근 위쪽 모서리 147">
            <a:extLst>
              <a:ext uri="{FF2B5EF4-FFF2-40B4-BE49-F238E27FC236}">
                <a16:creationId xmlns:a16="http://schemas.microsoft.com/office/drawing/2014/main" xmlns="" id="{22860F11-5059-04C6-DD44-AD1A5998643E}"/>
              </a:ext>
            </a:extLst>
          </p:cNvPr>
          <p:cNvSpPr/>
          <p:nvPr/>
        </p:nvSpPr>
        <p:spPr>
          <a:xfrm rot="5400000" flipH="1">
            <a:off x="-1105952" y="2750225"/>
            <a:ext cx="4799719" cy="2587823"/>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1"/>
            <a:endParaRPr lang="ko-KR" altLang="en-US"/>
          </a:p>
        </p:txBody>
      </p:sp>
      <p:sp>
        <p:nvSpPr>
          <p:cNvPr id="287" name="사각형: 둥근 위쪽 모서리 147">
            <a:extLst>
              <a:ext uri="{FF2B5EF4-FFF2-40B4-BE49-F238E27FC236}">
                <a16:creationId xmlns:a16="http://schemas.microsoft.com/office/drawing/2014/main" xmlns="" id="{5C3F5114-C870-1A67-B29E-D32A256EE8C4}"/>
              </a:ext>
            </a:extLst>
          </p:cNvPr>
          <p:cNvSpPr/>
          <p:nvPr/>
        </p:nvSpPr>
        <p:spPr>
          <a:xfrm rot="5400000" flipH="1">
            <a:off x="-775269" y="3080900"/>
            <a:ext cx="4138358" cy="2587825"/>
          </a:xfrm>
          <a:prstGeom prst="rect">
            <a:avLst/>
          </a:prstGeom>
          <a:solidFill>
            <a:schemeClr val="tx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solidFill>
                  <a:srgbClr val="4472C4">
                    <a:alpha val="0"/>
                  </a:srgbClr>
                </a:solidFill>
              </a:ln>
              <a:solidFill>
                <a:prstClr val="white"/>
              </a:solidFill>
              <a:effectLst/>
              <a:uLnTx/>
              <a:uFillTx/>
              <a:latin typeface="에스코어 드림 5 Medium"/>
              <a:ea typeface="KoPub돋움체 Medium"/>
              <a:cs typeface="+mn-cs"/>
            </a:endParaRPr>
          </a:p>
        </p:txBody>
      </p:sp>
      <p:sp>
        <p:nvSpPr>
          <p:cNvPr id="231" name="사각형: 둥근 위쪽 모서리 147">
            <a:extLst>
              <a:ext uri="{FF2B5EF4-FFF2-40B4-BE49-F238E27FC236}">
                <a16:creationId xmlns:a16="http://schemas.microsoft.com/office/drawing/2014/main" xmlns="" id="{F40A3736-7C12-D19F-9D22-FF1D6801EA04}"/>
              </a:ext>
            </a:extLst>
          </p:cNvPr>
          <p:cNvSpPr/>
          <p:nvPr/>
        </p:nvSpPr>
        <p:spPr>
          <a:xfrm rot="5400000" flipH="1">
            <a:off x="5320730" y="-427277"/>
            <a:ext cx="4138358" cy="9604180"/>
          </a:xfrm>
          <a:prstGeom prst="rect">
            <a:avLst/>
          </a:prstGeom>
          <a:solidFill>
            <a:srgbClr val="EAED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solidFill>
                  <a:srgbClr val="4472C4">
                    <a:alpha val="0"/>
                  </a:srgbClr>
                </a:solidFill>
              </a:ln>
              <a:solidFill>
                <a:prstClr val="white"/>
              </a:solidFill>
              <a:effectLst/>
              <a:uLnTx/>
              <a:uFillTx/>
              <a:latin typeface="에스코어 드림 5 Medium"/>
              <a:ea typeface="KoPub돋움체 Medium"/>
              <a:cs typeface="+mn-cs"/>
            </a:endParaRPr>
          </a:p>
        </p:txBody>
      </p:sp>
      <p:sp>
        <p:nvSpPr>
          <p:cNvPr id="137" name="자유형: 도형 136">
            <a:extLst>
              <a:ext uri="{FF2B5EF4-FFF2-40B4-BE49-F238E27FC236}">
                <a16:creationId xmlns:a16="http://schemas.microsoft.com/office/drawing/2014/main" xmlns="" id="{B6B11BBD-8016-6E99-D2C2-960A28AC6841}"/>
              </a:ext>
            </a:extLst>
          </p:cNvPr>
          <p:cNvSpPr/>
          <p:nvPr/>
        </p:nvSpPr>
        <p:spPr>
          <a:xfrm rot="5400000">
            <a:off x="56334" y="3898774"/>
            <a:ext cx="4785977" cy="276998"/>
          </a:xfrm>
          <a:custGeom>
            <a:avLst/>
            <a:gdLst>
              <a:gd name="connsiteX0" fmla="*/ 7395044 w 7591828"/>
              <a:gd name="connsiteY0" fmla="*/ 0 h 318608"/>
              <a:gd name="connsiteX1" fmla="*/ 7493436 w 7591828"/>
              <a:gd name="connsiteY1" fmla="*/ 0 h 318608"/>
              <a:gd name="connsiteX2" fmla="*/ 7591828 w 7591828"/>
              <a:gd name="connsiteY2" fmla="*/ 159304 h 318608"/>
              <a:gd name="connsiteX3" fmla="*/ 7493436 w 7591828"/>
              <a:gd name="connsiteY3" fmla="*/ 318608 h 318608"/>
              <a:gd name="connsiteX4" fmla="*/ 7395044 w 7591828"/>
              <a:gd name="connsiteY4" fmla="*/ 318608 h 318608"/>
              <a:gd name="connsiteX5" fmla="*/ 7493436 w 7591828"/>
              <a:gd name="connsiteY5" fmla="*/ 159304 h 318608"/>
              <a:gd name="connsiteX6" fmla="*/ 7250024 w 7591828"/>
              <a:gd name="connsiteY6" fmla="*/ 0 h 318608"/>
              <a:gd name="connsiteX7" fmla="*/ 7348416 w 7591828"/>
              <a:gd name="connsiteY7" fmla="*/ 0 h 318608"/>
              <a:gd name="connsiteX8" fmla="*/ 7446808 w 7591828"/>
              <a:gd name="connsiteY8" fmla="*/ 159304 h 318608"/>
              <a:gd name="connsiteX9" fmla="*/ 7348416 w 7591828"/>
              <a:gd name="connsiteY9" fmla="*/ 318608 h 318608"/>
              <a:gd name="connsiteX10" fmla="*/ 7250024 w 7591828"/>
              <a:gd name="connsiteY10" fmla="*/ 318608 h 318608"/>
              <a:gd name="connsiteX11" fmla="*/ 7348416 w 7591828"/>
              <a:gd name="connsiteY11" fmla="*/ 159304 h 318608"/>
              <a:gd name="connsiteX12" fmla="*/ 7105024 w 7591828"/>
              <a:gd name="connsiteY12" fmla="*/ 0 h 318608"/>
              <a:gd name="connsiteX13" fmla="*/ 7203416 w 7591828"/>
              <a:gd name="connsiteY13" fmla="*/ 0 h 318608"/>
              <a:gd name="connsiteX14" fmla="*/ 7301808 w 7591828"/>
              <a:gd name="connsiteY14" fmla="*/ 159304 h 318608"/>
              <a:gd name="connsiteX15" fmla="*/ 7203416 w 7591828"/>
              <a:gd name="connsiteY15" fmla="*/ 318608 h 318608"/>
              <a:gd name="connsiteX16" fmla="*/ 7105024 w 7591828"/>
              <a:gd name="connsiteY16" fmla="*/ 318608 h 318608"/>
              <a:gd name="connsiteX17" fmla="*/ 7203416 w 7591828"/>
              <a:gd name="connsiteY17" fmla="*/ 159304 h 318608"/>
              <a:gd name="connsiteX18" fmla="*/ 6960024 w 7591828"/>
              <a:gd name="connsiteY18" fmla="*/ 0 h 318608"/>
              <a:gd name="connsiteX19" fmla="*/ 7058416 w 7591828"/>
              <a:gd name="connsiteY19" fmla="*/ 0 h 318608"/>
              <a:gd name="connsiteX20" fmla="*/ 7156808 w 7591828"/>
              <a:gd name="connsiteY20" fmla="*/ 159304 h 318608"/>
              <a:gd name="connsiteX21" fmla="*/ 7058416 w 7591828"/>
              <a:gd name="connsiteY21" fmla="*/ 318608 h 318608"/>
              <a:gd name="connsiteX22" fmla="*/ 6960024 w 7591828"/>
              <a:gd name="connsiteY22" fmla="*/ 318608 h 318608"/>
              <a:gd name="connsiteX23" fmla="*/ 7058416 w 7591828"/>
              <a:gd name="connsiteY23" fmla="*/ 159304 h 318608"/>
              <a:gd name="connsiteX24" fmla="*/ 6815023 w 7591828"/>
              <a:gd name="connsiteY24" fmla="*/ 0 h 318608"/>
              <a:gd name="connsiteX25" fmla="*/ 6913415 w 7591828"/>
              <a:gd name="connsiteY25" fmla="*/ 0 h 318608"/>
              <a:gd name="connsiteX26" fmla="*/ 7011807 w 7591828"/>
              <a:gd name="connsiteY26" fmla="*/ 159304 h 318608"/>
              <a:gd name="connsiteX27" fmla="*/ 6913415 w 7591828"/>
              <a:gd name="connsiteY27" fmla="*/ 318608 h 318608"/>
              <a:gd name="connsiteX28" fmla="*/ 6815023 w 7591828"/>
              <a:gd name="connsiteY28" fmla="*/ 318608 h 318608"/>
              <a:gd name="connsiteX29" fmla="*/ 6913415 w 7591828"/>
              <a:gd name="connsiteY29" fmla="*/ 159304 h 318608"/>
              <a:gd name="connsiteX30" fmla="*/ 6670023 w 7591828"/>
              <a:gd name="connsiteY30" fmla="*/ 0 h 318608"/>
              <a:gd name="connsiteX31" fmla="*/ 6768415 w 7591828"/>
              <a:gd name="connsiteY31" fmla="*/ 0 h 318608"/>
              <a:gd name="connsiteX32" fmla="*/ 6866807 w 7591828"/>
              <a:gd name="connsiteY32" fmla="*/ 159304 h 318608"/>
              <a:gd name="connsiteX33" fmla="*/ 6768415 w 7591828"/>
              <a:gd name="connsiteY33" fmla="*/ 318608 h 318608"/>
              <a:gd name="connsiteX34" fmla="*/ 6670023 w 7591828"/>
              <a:gd name="connsiteY34" fmla="*/ 318608 h 318608"/>
              <a:gd name="connsiteX35" fmla="*/ 6768415 w 7591828"/>
              <a:gd name="connsiteY35" fmla="*/ 159304 h 318608"/>
              <a:gd name="connsiteX36" fmla="*/ 6525022 w 7591828"/>
              <a:gd name="connsiteY36" fmla="*/ 0 h 318608"/>
              <a:gd name="connsiteX37" fmla="*/ 6623414 w 7591828"/>
              <a:gd name="connsiteY37" fmla="*/ 0 h 318608"/>
              <a:gd name="connsiteX38" fmla="*/ 6721806 w 7591828"/>
              <a:gd name="connsiteY38" fmla="*/ 159304 h 318608"/>
              <a:gd name="connsiteX39" fmla="*/ 6623414 w 7591828"/>
              <a:gd name="connsiteY39" fmla="*/ 318608 h 318608"/>
              <a:gd name="connsiteX40" fmla="*/ 6525022 w 7591828"/>
              <a:gd name="connsiteY40" fmla="*/ 318608 h 318608"/>
              <a:gd name="connsiteX41" fmla="*/ 6623414 w 7591828"/>
              <a:gd name="connsiteY41" fmla="*/ 159304 h 318608"/>
              <a:gd name="connsiteX42" fmla="*/ 6380022 w 7591828"/>
              <a:gd name="connsiteY42" fmla="*/ 0 h 318608"/>
              <a:gd name="connsiteX43" fmla="*/ 6478414 w 7591828"/>
              <a:gd name="connsiteY43" fmla="*/ 0 h 318608"/>
              <a:gd name="connsiteX44" fmla="*/ 6576806 w 7591828"/>
              <a:gd name="connsiteY44" fmla="*/ 159304 h 318608"/>
              <a:gd name="connsiteX45" fmla="*/ 6478414 w 7591828"/>
              <a:gd name="connsiteY45" fmla="*/ 318608 h 318608"/>
              <a:gd name="connsiteX46" fmla="*/ 6380022 w 7591828"/>
              <a:gd name="connsiteY46" fmla="*/ 318608 h 318608"/>
              <a:gd name="connsiteX47" fmla="*/ 6478414 w 7591828"/>
              <a:gd name="connsiteY47" fmla="*/ 159304 h 318608"/>
              <a:gd name="connsiteX48" fmla="*/ 6235021 w 7591828"/>
              <a:gd name="connsiteY48" fmla="*/ 0 h 318608"/>
              <a:gd name="connsiteX49" fmla="*/ 6333413 w 7591828"/>
              <a:gd name="connsiteY49" fmla="*/ 0 h 318608"/>
              <a:gd name="connsiteX50" fmla="*/ 6431805 w 7591828"/>
              <a:gd name="connsiteY50" fmla="*/ 159304 h 318608"/>
              <a:gd name="connsiteX51" fmla="*/ 6333413 w 7591828"/>
              <a:gd name="connsiteY51" fmla="*/ 318608 h 318608"/>
              <a:gd name="connsiteX52" fmla="*/ 6235021 w 7591828"/>
              <a:gd name="connsiteY52" fmla="*/ 318608 h 318608"/>
              <a:gd name="connsiteX53" fmla="*/ 6333413 w 7591828"/>
              <a:gd name="connsiteY53" fmla="*/ 159304 h 318608"/>
              <a:gd name="connsiteX54" fmla="*/ 6090021 w 7591828"/>
              <a:gd name="connsiteY54" fmla="*/ 0 h 318608"/>
              <a:gd name="connsiteX55" fmla="*/ 6188413 w 7591828"/>
              <a:gd name="connsiteY55" fmla="*/ 0 h 318608"/>
              <a:gd name="connsiteX56" fmla="*/ 6286805 w 7591828"/>
              <a:gd name="connsiteY56" fmla="*/ 159304 h 318608"/>
              <a:gd name="connsiteX57" fmla="*/ 6188413 w 7591828"/>
              <a:gd name="connsiteY57" fmla="*/ 318608 h 318608"/>
              <a:gd name="connsiteX58" fmla="*/ 6090021 w 7591828"/>
              <a:gd name="connsiteY58" fmla="*/ 318608 h 318608"/>
              <a:gd name="connsiteX59" fmla="*/ 6188413 w 7591828"/>
              <a:gd name="connsiteY59" fmla="*/ 159304 h 318608"/>
              <a:gd name="connsiteX60" fmla="*/ 5945020 w 7591828"/>
              <a:gd name="connsiteY60" fmla="*/ 0 h 318608"/>
              <a:gd name="connsiteX61" fmla="*/ 6043412 w 7591828"/>
              <a:gd name="connsiteY61" fmla="*/ 0 h 318608"/>
              <a:gd name="connsiteX62" fmla="*/ 6141804 w 7591828"/>
              <a:gd name="connsiteY62" fmla="*/ 159304 h 318608"/>
              <a:gd name="connsiteX63" fmla="*/ 6043412 w 7591828"/>
              <a:gd name="connsiteY63" fmla="*/ 318608 h 318608"/>
              <a:gd name="connsiteX64" fmla="*/ 5945020 w 7591828"/>
              <a:gd name="connsiteY64" fmla="*/ 318608 h 318608"/>
              <a:gd name="connsiteX65" fmla="*/ 6043412 w 7591828"/>
              <a:gd name="connsiteY65" fmla="*/ 159304 h 318608"/>
              <a:gd name="connsiteX66" fmla="*/ 5800020 w 7591828"/>
              <a:gd name="connsiteY66" fmla="*/ 0 h 318608"/>
              <a:gd name="connsiteX67" fmla="*/ 5898412 w 7591828"/>
              <a:gd name="connsiteY67" fmla="*/ 0 h 318608"/>
              <a:gd name="connsiteX68" fmla="*/ 5996804 w 7591828"/>
              <a:gd name="connsiteY68" fmla="*/ 159304 h 318608"/>
              <a:gd name="connsiteX69" fmla="*/ 5898412 w 7591828"/>
              <a:gd name="connsiteY69" fmla="*/ 318608 h 318608"/>
              <a:gd name="connsiteX70" fmla="*/ 5800020 w 7591828"/>
              <a:gd name="connsiteY70" fmla="*/ 318608 h 318608"/>
              <a:gd name="connsiteX71" fmla="*/ 5898412 w 7591828"/>
              <a:gd name="connsiteY71" fmla="*/ 159304 h 318608"/>
              <a:gd name="connsiteX72" fmla="*/ 5655019 w 7591828"/>
              <a:gd name="connsiteY72" fmla="*/ 0 h 318608"/>
              <a:gd name="connsiteX73" fmla="*/ 5753411 w 7591828"/>
              <a:gd name="connsiteY73" fmla="*/ 0 h 318608"/>
              <a:gd name="connsiteX74" fmla="*/ 5851803 w 7591828"/>
              <a:gd name="connsiteY74" fmla="*/ 159304 h 318608"/>
              <a:gd name="connsiteX75" fmla="*/ 5753411 w 7591828"/>
              <a:gd name="connsiteY75" fmla="*/ 318608 h 318608"/>
              <a:gd name="connsiteX76" fmla="*/ 5655019 w 7591828"/>
              <a:gd name="connsiteY76" fmla="*/ 318608 h 318608"/>
              <a:gd name="connsiteX77" fmla="*/ 5753411 w 7591828"/>
              <a:gd name="connsiteY77" fmla="*/ 159304 h 318608"/>
              <a:gd name="connsiteX78" fmla="*/ 5510019 w 7591828"/>
              <a:gd name="connsiteY78" fmla="*/ 0 h 318608"/>
              <a:gd name="connsiteX79" fmla="*/ 5608411 w 7591828"/>
              <a:gd name="connsiteY79" fmla="*/ 0 h 318608"/>
              <a:gd name="connsiteX80" fmla="*/ 5706803 w 7591828"/>
              <a:gd name="connsiteY80" fmla="*/ 159304 h 318608"/>
              <a:gd name="connsiteX81" fmla="*/ 5608411 w 7591828"/>
              <a:gd name="connsiteY81" fmla="*/ 318608 h 318608"/>
              <a:gd name="connsiteX82" fmla="*/ 5510019 w 7591828"/>
              <a:gd name="connsiteY82" fmla="*/ 318608 h 318608"/>
              <a:gd name="connsiteX83" fmla="*/ 5608411 w 7591828"/>
              <a:gd name="connsiteY83" fmla="*/ 159304 h 318608"/>
              <a:gd name="connsiteX84" fmla="*/ 5365018 w 7591828"/>
              <a:gd name="connsiteY84" fmla="*/ 0 h 318608"/>
              <a:gd name="connsiteX85" fmla="*/ 5463410 w 7591828"/>
              <a:gd name="connsiteY85" fmla="*/ 0 h 318608"/>
              <a:gd name="connsiteX86" fmla="*/ 5561802 w 7591828"/>
              <a:gd name="connsiteY86" fmla="*/ 159304 h 318608"/>
              <a:gd name="connsiteX87" fmla="*/ 5463410 w 7591828"/>
              <a:gd name="connsiteY87" fmla="*/ 318608 h 318608"/>
              <a:gd name="connsiteX88" fmla="*/ 5365018 w 7591828"/>
              <a:gd name="connsiteY88" fmla="*/ 318608 h 318608"/>
              <a:gd name="connsiteX89" fmla="*/ 5463410 w 7591828"/>
              <a:gd name="connsiteY89" fmla="*/ 159304 h 318608"/>
              <a:gd name="connsiteX90" fmla="*/ 5220018 w 7591828"/>
              <a:gd name="connsiteY90" fmla="*/ 0 h 318608"/>
              <a:gd name="connsiteX91" fmla="*/ 5318410 w 7591828"/>
              <a:gd name="connsiteY91" fmla="*/ 0 h 318608"/>
              <a:gd name="connsiteX92" fmla="*/ 5416802 w 7591828"/>
              <a:gd name="connsiteY92" fmla="*/ 159304 h 318608"/>
              <a:gd name="connsiteX93" fmla="*/ 5318410 w 7591828"/>
              <a:gd name="connsiteY93" fmla="*/ 318608 h 318608"/>
              <a:gd name="connsiteX94" fmla="*/ 5220018 w 7591828"/>
              <a:gd name="connsiteY94" fmla="*/ 318608 h 318608"/>
              <a:gd name="connsiteX95" fmla="*/ 5318410 w 7591828"/>
              <a:gd name="connsiteY95" fmla="*/ 159304 h 318608"/>
              <a:gd name="connsiteX96" fmla="*/ 5075017 w 7591828"/>
              <a:gd name="connsiteY96" fmla="*/ 0 h 318608"/>
              <a:gd name="connsiteX97" fmla="*/ 5173409 w 7591828"/>
              <a:gd name="connsiteY97" fmla="*/ 0 h 318608"/>
              <a:gd name="connsiteX98" fmla="*/ 5271801 w 7591828"/>
              <a:gd name="connsiteY98" fmla="*/ 159304 h 318608"/>
              <a:gd name="connsiteX99" fmla="*/ 5173409 w 7591828"/>
              <a:gd name="connsiteY99" fmla="*/ 318608 h 318608"/>
              <a:gd name="connsiteX100" fmla="*/ 5075017 w 7591828"/>
              <a:gd name="connsiteY100" fmla="*/ 318608 h 318608"/>
              <a:gd name="connsiteX101" fmla="*/ 5173409 w 7591828"/>
              <a:gd name="connsiteY101" fmla="*/ 159304 h 318608"/>
              <a:gd name="connsiteX102" fmla="*/ 4930017 w 7591828"/>
              <a:gd name="connsiteY102" fmla="*/ 0 h 318608"/>
              <a:gd name="connsiteX103" fmla="*/ 5028409 w 7591828"/>
              <a:gd name="connsiteY103" fmla="*/ 0 h 318608"/>
              <a:gd name="connsiteX104" fmla="*/ 5126801 w 7591828"/>
              <a:gd name="connsiteY104" fmla="*/ 159304 h 318608"/>
              <a:gd name="connsiteX105" fmla="*/ 5028409 w 7591828"/>
              <a:gd name="connsiteY105" fmla="*/ 318608 h 318608"/>
              <a:gd name="connsiteX106" fmla="*/ 4930017 w 7591828"/>
              <a:gd name="connsiteY106" fmla="*/ 318608 h 318608"/>
              <a:gd name="connsiteX107" fmla="*/ 5028409 w 7591828"/>
              <a:gd name="connsiteY107" fmla="*/ 159304 h 318608"/>
              <a:gd name="connsiteX108" fmla="*/ 4785016 w 7591828"/>
              <a:gd name="connsiteY108" fmla="*/ 0 h 318608"/>
              <a:gd name="connsiteX109" fmla="*/ 4883408 w 7591828"/>
              <a:gd name="connsiteY109" fmla="*/ 0 h 318608"/>
              <a:gd name="connsiteX110" fmla="*/ 4981800 w 7591828"/>
              <a:gd name="connsiteY110" fmla="*/ 159304 h 318608"/>
              <a:gd name="connsiteX111" fmla="*/ 4883408 w 7591828"/>
              <a:gd name="connsiteY111" fmla="*/ 318608 h 318608"/>
              <a:gd name="connsiteX112" fmla="*/ 4785016 w 7591828"/>
              <a:gd name="connsiteY112" fmla="*/ 318608 h 318608"/>
              <a:gd name="connsiteX113" fmla="*/ 4883408 w 7591828"/>
              <a:gd name="connsiteY113" fmla="*/ 159304 h 318608"/>
              <a:gd name="connsiteX114" fmla="*/ 4640016 w 7591828"/>
              <a:gd name="connsiteY114" fmla="*/ 0 h 318608"/>
              <a:gd name="connsiteX115" fmla="*/ 4738408 w 7591828"/>
              <a:gd name="connsiteY115" fmla="*/ 0 h 318608"/>
              <a:gd name="connsiteX116" fmla="*/ 4836800 w 7591828"/>
              <a:gd name="connsiteY116" fmla="*/ 159304 h 318608"/>
              <a:gd name="connsiteX117" fmla="*/ 4738408 w 7591828"/>
              <a:gd name="connsiteY117" fmla="*/ 318608 h 318608"/>
              <a:gd name="connsiteX118" fmla="*/ 4640016 w 7591828"/>
              <a:gd name="connsiteY118" fmla="*/ 318608 h 318608"/>
              <a:gd name="connsiteX119" fmla="*/ 4738408 w 7591828"/>
              <a:gd name="connsiteY119" fmla="*/ 159304 h 318608"/>
              <a:gd name="connsiteX120" fmla="*/ 4495015 w 7591828"/>
              <a:gd name="connsiteY120" fmla="*/ 0 h 318608"/>
              <a:gd name="connsiteX121" fmla="*/ 4593407 w 7591828"/>
              <a:gd name="connsiteY121" fmla="*/ 0 h 318608"/>
              <a:gd name="connsiteX122" fmla="*/ 4691799 w 7591828"/>
              <a:gd name="connsiteY122" fmla="*/ 159304 h 318608"/>
              <a:gd name="connsiteX123" fmla="*/ 4593407 w 7591828"/>
              <a:gd name="connsiteY123" fmla="*/ 318608 h 318608"/>
              <a:gd name="connsiteX124" fmla="*/ 4495015 w 7591828"/>
              <a:gd name="connsiteY124" fmla="*/ 318608 h 318608"/>
              <a:gd name="connsiteX125" fmla="*/ 4593407 w 7591828"/>
              <a:gd name="connsiteY125" fmla="*/ 159304 h 318608"/>
              <a:gd name="connsiteX126" fmla="*/ 4350015 w 7591828"/>
              <a:gd name="connsiteY126" fmla="*/ 0 h 318608"/>
              <a:gd name="connsiteX127" fmla="*/ 4448407 w 7591828"/>
              <a:gd name="connsiteY127" fmla="*/ 0 h 318608"/>
              <a:gd name="connsiteX128" fmla="*/ 4546799 w 7591828"/>
              <a:gd name="connsiteY128" fmla="*/ 159304 h 318608"/>
              <a:gd name="connsiteX129" fmla="*/ 4448407 w 7591828"/>
              <a:gd name="connsiteY129" fmla="*/ 318608 h 318608"/>
              <a:gd name="connsiteX130" fmla="*/ 4350015 w 7591828"/>
              <a:gd name="connsiteY130" fmla="*/ 318608 h 318608"/>
              <a:gd name="connsiteX131" fmla="*/ 4448407 w 7591828"/>
              <a:gd name="connsiteY131" fmla="*/ 159304 h 318608"/>
              <a:gd name="connsiteX132" fmla="*/ 4205014 w 7591828"/>
              <a:gd name="connsiteY132" fmla="*/ 0 h 318608"/>
              <a:gd name="connsiteX133" fmla="*/ 4303406 w 7591828"/>
              <a:gd name="connsiteY133" fmla="*/ 0 h 318608"/>
              <a:gd name="connsiteX134" fmla="*/ 4401798 w 7591828"/>
              <a:gd name="connsiteY134" fmla="*/ 159304 h 318608"/>
              <a:gd name="connsiteX135" fmla="*/ 4303406 w 7591828"/>
              <a:gd name="connsiteY135" fmla="*/ 318608 h 318608"/>
              <a:gd name="connsiteX136" fmla="*/ 4205014 w 7591828"/>
              <a:gd name="connsiteY136" fmla="*/ 318608 h 318608"/>
              <a:gd name="connsiteX137" fmla="*/ 4303406 w 7591828"/>
              <a:gd name="connsiteY137" fmla="*/ 159304 h 318608"/>
              <a:gd name="connsiteX138" fmla="*/ 4060014 w 7591828"/>
              <a:gd name="connsiteY138" fmla="*/ 0 h 318608"/>
              <a:gd name="connsiteX139" fmla="*/ 4158406 w 7591828"/>
              <a:gd name="connsiteY139" fmla="*/ 0 h 318608"/>
              <a:gd name="connsiteX140" fmla="*/ 4256798 w 7591828"/>
              <a:gd name="connsiteY140" fmla="*/ 159304 h 318608"/>
              <a:gd name="connsiteX141" fmla="*/ 4158406 w 7591828"/>
              <a:gd name="connsiteY141" fmla="*/ 318608 h 318608"/>
              <a:gd name="connsiteX142" fmla="*/ 4060014 w 7591828"/>
              <a:gd name="connsiteY142" fmla="*/ 318608 h 318608"/>
              <a:gd name="connsiteX143" fmla="*/ 4158406 w 7591828"/>
              <a:gd name="connsiteY143" fmla="*/ 159304 h 318608"/>
              <a:gd name="connsiteX144" fmla="*/ 3915013 w 7591828"/>
              <a:gd name="connsiteY144" fmla="*/ 0 h 318608"/>
              <a:gd name="connsiteX145" fmla="*/ 4013405 w 7591828"/>
              <a:gd name="connsiteY145" fmla="*/ 0 h 318608"/>
              <a:gd name="connsiteX146" fmla="*/ 4111797 w 7591828"/>
              <a:gd name="connsiteY146" fmla="*/ 159304 h 318608"/>
              <a:gd name="connsiteX147" fmla="*/ 4013405 w 7591828"/>
              <a:gd name="connsiteY147" fmla="*/ 318608 h 318608"/>
              <a:gd name="connsiteX148" fmla="*/ 3915013 w 7591828"/>
              <a:gd name="connsiteY148" fmla="*/ 318608 h 318608"/>
              <a:gd name="connsiteX149" fmla="*/ 4013405 w 7591828"/>
              <a:gd name="connsiteY149" fmla="*/ 159304 h 318608"/>
              <a:gd name="connsiteX150" fmla="*/ 3770013 w 7591828"/>
              <a:gd name="connsiteY150" fmla="*/ 0 h 318608"/>
              <a:gd name="connsiteX151" fmla="*/ 3868405 w 7591828"/>
              <a:gd name="connsiteY151" fmla="*/ 0 h 318608"/>
              <a:gd name="connsiteX152" fmla="*/ 3966797 w 7591828"/>
              <a:gd name="connsiteY152" fmla="*/ 159304 h 318608"/>
              <a:gd name="connsiteX153" fmla="*/ 3868405 w 7591828"/>
              <a:gd name="connsiteY153" fmla="*/ 318608 h 318608"/>
              <a:gd name="connsiteX154" fmla="*/ 3770013 w 7591828"/>
              <a:gd name="connsiteY154" fmla="*/ 318608 h 318608"/>
              <a:gd name="connsiteX155" fmla="*/ 3868405 w 7591828"/>
              <a:gd name="connsiteY155" fmla="*/ 159304 h 318608"/>
              <a:gd name="connsiteX156" fmla="*/ 3625012 w 7591828"/>
              <a:gd name="connsiteY156" fmla="*/ 0 h 318608"/>
              <a:gd name="connsiteX157" fmla="*/ 3723404 w 7591828"/>
              <a:gd name="connsiteY157" fmla="*/ 0 h 318608"/>
              <a:gd name="connsiteX158" fmla="*/ 3821796 w 7591828"/>
              <a:gd name="connsiteY158" fmla="*/ 159304 h 318608"/>
              <a:gd name="connsiteX159" fmla="*/ 3723404 w 7591828"/>
              <a:gd name="connsiteY159" fmla="*/ 318608 h 318608"/>
              <a:gd name="connsiteX160" fmla="*/ 3625012 w 7591828"/>
              <a:gd name="connsiteY160" fmla="*/ 318608 h 318608"/>
              <a:gd name="connsiteX161" fmla="*/ 3723404 w 7591828"/>
              <a:gd name="connsiteY161" fmla="*/ 159304 h 318608"/>
              <a:gd name="connsiteX162" fmla="*/ 3480012 w 7591828"/>
              <a:gd name="connsiteY162" fmla="*/ 0 h 318608"/>
              <a:gd name="connsiteX163" fmla="*/ 3578404 w 7591828"/>
              <a:gd name="connsiteY163" fmla="*/ 0 h 318608"/>
              <a:gd name="connsiteX164" fmla="*/ 3676796 w 7591828"/>
              <a:gd name="connsiteY164" fmla="*/ 159304 h 318608"/>
              <a:gd name="connsiteX165" fmla="*/ 3578404 w 7591828"/>
              <a:gd name="connsiteY165" fmla="*/ 318608 h 318608"/>
              <a:gd name="connsiteX166" fmla="*/ 3480012 w 7591828"/>
              <a:gd name="connsiteY166" fmla="*/ 318608 h 318608"/>
              <a:gd name="connsiteX167" fmla="*/ 3578404 w 7591828"/>
              <a:gd name="connsiteY167" fmla="*/ 159304 h 318608"/>
              <a:gd name="connsiteX168" fmla="*/ 3335011 w 7591828"/>
              <a:gd name="connsiteY168" fmla="*/ 0 h 318608"/>
              <a:gd name="connsiteX169" fmla="*/ 3433403 w 7591828"/>
              <a:gd name="connsiteY169" fmla="*/ 0 h 318608"/>
              <a:gd name="connsiteX170" fmla="*/ 3531795 w 7591828"/>
              <a:gd name="connsiteY170" fmla="*/ 159304 h 318608"/>
              <a:gd name="connsiteX171" fmla="*/ 3433403 w 7591828"/>
              <a:gd name="connsiteY171" fmla="*/ 318608 h 318608"/>
              <a:gd name="connsiteX172" fmla="*/ 3335011 w 7591828"/>
              <a:gd name="connsiteY172" fmla="*/ 318608 h 318608"/>
              <a:gd name="connsiteX173" fmla="*/ 3433403 w 7591828"/>
              <a:gd name="connsiteY173" fmla="*/ 159304 h 318608"/>
              <a:gd name="connsiteX174" fmla="*/ 3190011 w 7591828"/>
              <a:gd name="connsiteY174" fmla="*/ 0 h 318608"/>
              <a:gd name="connsiteX175" fmla="*/ 3288403 w 7591828"/>
              <a:gd name="connsiteY175" fmla="*/ 0 h 318608"/>
              <a:gd name="connsiteX176" fmla="*/ 3386795 w 7591828"/>
              <a:gd name="connsiteY176" fmla="*/ 159304 h 318608"/>
              <a:gd name="connsiteX177" fmla="*/ 3288403 w 7591828"/>
              <a:gd name="connsiteY177" fmla="*/ 318608 h 318608"/>
              <a:gd name="connsiteX178" fmla="*/ 3190011 w 7591828"/>
              <a:gd name="connsiteY178" fmla="*/ 318608 h 318608"/>
              <a:gd name="connsiteX179" fmla="*/ 3288403 w 7591828"/>
              <a:gd name="connsiteY179" fmla="*/ 159304 h 318608"/>
              <a:gd name="connsiteX180" fmla="*/ 3045010 w 7591828"/>
              <a:gd name="connsiteY180" fmla="*/ 0 h 318608"/>
              <a:gd name="connsiteX181" fmla="*/ 3143402 w 7591828"/>
              <a:gd name="connsiteY181" fmla="*/ 0 h 318608"/>
              <a:gd name="connsiteX182" fmla="*/ 3241794 w 7591828"/>
              <a:gd name="connsiteY182" fmla="*/ 159304 h 318608"/>
              <a:gd name="connsiteX183" fmla="*/ 3143402 w 7591828"/>
              <a:gd name="connsiteY183" fmla="*/ 318608 h 318608"/>
              <a:gd name="connsiteX184" fmla="*/ 3045010 w 7591828"/>
              <a:gd name="connsiteY184" fmla="*/ 318608 h 318608"/>
              <a:gd name="connsiteX185" fmla="*/ 3143402 w 7591828"/>
              <a:gd name="connsiteY185" fmla="*/ 159304 h 318608"/>
              <a:gd name="connsiteX186" fmla="*/ 2900010 w 7591828"/>
              <a:gd name="connsiteY186" fmla="*/ 0 h 318608"/>
              <a:gd name="connsiteX187" fmla="*/ 2998402 w 7591828"/>
              <a:gd name="connsiteY187" fmla="*/ 0 h 318608"/>
              <a:gd name="connsiteX188" fmla="*/ 3096794 w 7591828"/>
              <a:gd name="connsiteY188" fmla="*/ 159304 h 318608"/>
              <a:gd name="connsiteX189" fmla="*/ 2998402 w 7591828"/>
              <a:gd name="connsiteY189" fmla="*/ 318608 h 318608"/>
              <a:gd name="connsiteX190" fmla="*/ 2900010 w 7591828"/>
              <a:gd name="connsiteY190" fmla="*/ 318608 h 318608"/>
              <a:gd name="connsiteX191" fmla="*/ 2998402 w 7591828"/>
              <a:gd name="connsiteY191" fmla="*/ 159304 h 318608"/>
              <a:gd name="connsiteX192" fmla="*/ 2755009 w 7591828"/>
              <a:gd name="connsiteY192" fmla="*/ 0 h 318608"/>
              <a:gd name="connsiteX193" fmla="*/ 2853401 w 7591828"/>
              <a:gd name="connsiteY193" fmla="*/ 0 h 318608"/>
              <a:gd name="connsiteX194" fmla="*/ 2951793 w 7591828"/>
              <a:gd name="connsiteY194" fmla="*/ 159304 h 318608"/>
              <a:gd name="connsiteX195" fmla="*/ 2853401 w 7591828"/>
              <a:gd name="connsiteY195" fmla="*/ 318608 h 318608"/>
              <a:gd name="connsiteX196" fmla="*/ 2755009 w 7591828"/>
              <a:gd name="connsiteY196" fmla="*/ 318608 h 318608"/>
              <a:gd name="connsiteX197" fmla="*/ 2853401 w 7591828"/>
              <a:gd name="connsiteY197" fmla="*/ 159304 h 318608"/>
              <a:gd name="connsiteX198" fmla="*/ 2610009 w 7591828"/>
              <a:gd name="connsiteY198" fmla="*/ 0 h 318608"/>
              <a:gd name="connsiteX199" fmla="*/ 2708401 w 7591828"/>
              <a:gd name="connsiteY199" fmla="*/ 0 h 318608"/>
              <a:gd name="connsiteX200" fmla="*/ 2806793 w 7591828"/>
              <a:gd name="connsiteY200" fmla="*/ 159304 h 318608"/>
              <a:gd name="connsiteX201" fmla="*/ 2708401 w 7591828"/>
              <a:gd name="connsiteY201" fmla="*/ 318608 h 318608"/>
              <a:gd name="connsiteX202" fmla="*/ 2610009 w 7591828"/>
              <a:gd name="connsiteY202" fmla="*/ 318608 h 318608"/>
              <a:gd name="connsiteX203" fmla="*/ 2708401 w 7591828"/>
              <a:gd name="connsiteY203" fmla="*/ 159304 h 318608"/>
              <a:gd name="connsiteX204" fmla="*/ 2465008 w 7591828"/>
              <a:gd name="connsiteY204" fmla="*/ 0 h 318608"/>
              <a:gd name="connsiteX205" fmla="*/ 2563400 w 7591828"/>
              <a:gd name="connsiteY205" fmla="*/ 0 h 318608"/>
              <a:gd name="connsiteX206" fmla="*/ 2661792 w 7591828"/>
              <a:gd name="connsiteY206" fmla="*/ 159304 h 318608"/>
              <a:gd name="connsiteX207" fmla="*/ 2563400 w 7591828"/>
              <a:gd name="connsiteY207" fmla="*/ 318608 h 318608"/>
              <a:gd name="connsiteX208" fmla="*/ 2465008 w 7591828"/>
              <a:gd name="connsiteY208" fmla="*/ 318608 h 318608"/>
              <a:gd name="connsiteX209" fmla="*/ 2563400 w 7591828"/>
              <a:gd name="connsiteY209" fmla="*/ 159304 h 318608"/>
              <a:gd name="connsiteX210" fmla="*/ 2320008 w 7591828"/>
              <a:gd name="connsiteY210" fmla="*/ 0 h 318608"/>
              <a:gd name="connsiteX211" fmla="*/ 2418400 w 7591828"/>
              <a:gd name="connsiteY211" fmla="*/ 0 h 318608"/>
              <a:gd name="connsiteX212" fmla="*/ 2516792 w 7591828"/>
              <a:gd name="connsiteY212" fmla="*/ 159304 h 318608"/>
              <a:gd name="connsiteX213" fmla="*/ 2418400 w 7591828"/>
              <a:gd name="connsiteY213" fmla="*/ 318608 h 318608"/>
              <a:gd name="connsiteX214" fmla="*/ 2320008 w 7591828"/>
              <a:gd name="connsiteY214" fmla="*/ 318608 h 318608"/>
              <a:gd name="connsiteX215" fmla="*/ 2418400 w 7591828"/>
              <a:gd name="connsiteY215" fmla="*/ 159304 h 318608"/>
              <a:gd name="connsiteX216" fmla="*/ 2175007 w 7591828"/>
              <a:gd name="connsiteY216" fmla="*/ 0 h 318608"/>
              <a:gd name="connsiteX217" fmla="*/ 2273399 w 7591828"/>
              <a:gd name="connsiteY217" fmla="*/ 0 h 318608"/>
              <a:gd name="connsiteX218" fmla="*/ 2371791 w 7591828"/>
              <a:gd name="connsiteY218" fmla="*/ 159304 h 318608"/>
              <a:gd name="connsiteX219" fmla="*/ 2273399 w 7591828"/>
              <a:gd name="connsiteY219" fmla="*/ 318608 h 318608"/>
              <a:gd name="connsiteX220" fmla="*/ 2175007 w 7591828"/>
              <a:gd name="connsiteY220" fmla="*/ 318608 h 318608"/>
              <a:gd name="connsiteX221" fmla="*/ 2273399 w 7591828"/>
              <a:gd name="connsiteY221" fmla="*/ 159304 h 318608"/>
              <a:gd name="connsiteX222" fmla="*/ 2030007 w 7591828"/>
              <a:gd name="connsiteY222" fmla="*/ 0 h 318608"/>
              <a:gd name="connsiteX223" fmla="*/ 2128399 w 7591828"/>
              <a:gd name="connsiteY223" fmla="*/ 0 h 318608"/>
              <a:gd name="connsiteX224" fmla="*/ 2226791 w 7591828"/>
              <a:gd name="connsiteY224" fmla="*/ 159304 h 318608"/>
              <a:gd name="connsiteX225" fmla="*/ 2128399 w 7591828"/>
              <a:gd name="connsiteY225" fmla="*/ 318608 h 318608"/>
              <a:gd name="connsiteX226" fmla="*/ 2030007 w 7591828"/>
              <a:gd name="connsiteY226" fmla="*/ 318608 h 318608"/>
              <a:gd name="connsiteX227" fmla="*/ 2128399 w 7591828"/>
              <a:gd name="connsiteY227" fmla="*/ 159304 h 318608"/>
              <a:gd name="connsiteX228" fmla="*/ 1885006 w 7591828"/>
              <a:gd name="connsiteY228" fmla="*/ 0 h 318608"/>
              <a:gd name="connsiteX229" fmla="*/ 1983398 w 7591828"/>
              <a:gd name="connsiteY229" fmla="*/ 0 h 318608"/>
              <a:gd name="connsiteX230" fmla="*/ 2081790 w 7591828"/>
              <a:gd name="connsiteY230" fmla="*/ 159304 h 318608"/>
              <a:gd name="connsiteX231" fmla="*/ 1983398 w 7591828"/>
              <a:gd name="connsiteY231" fmla="*/ 318608 h 318608"/>
              <a:gd name="connsiteX232" fmla="*/ 1885006 w 7591828"/>
              <a:gd name="connsiteY232" fmla="*/ 318608 h 318608"/>
              <a:gd name="connsiteX233" fmla="*/ 1983398 w 7591828"/>
              <a:gd name="connsiteY233" fmla="*/ 159304 h 318608"/>
              <a:gd name="connsiteX234" fmla="*/ 1740006 w 7591828"/>
              <a:gd name="connsiteY234" fmla="*/ 0 h 318608"/>
              <a:gd name="connsiteX235" fmla="*/ 1838398 w 7591828"/>
              <a:gd name="connsiteY235" fmla="*/ 0 h 318608"/>
              <a:gd name="connsiteX236" fmla="*/ 1936790 w 7591828"/>
              <a:gd name="connsiteY236" fmla="*/ 159304 h 318608"/>
              <a:gd name="connsiteX237" fmla="*/ 1838398 w 7591828"/>
              <a:gd name="connsiteY237" fmla="*/ 318608 h 318608"/>
              <a:gd name="connsiteX238" fmla="*/ 1740006 w 7591828"/>
              <a:gd name="connsiteY238" fmla="*/ 318608 h 318608"/>
              <a:gd name="connsiteX239" fmla="*/ 1838398 w 7591828"/>
              <a:gd name="connsiteY239" fmla="*/ 159304 h 318608"/>
              <a:gd name="connsiteX240" fmla="*/ 1595005 w 7591828"/>
              <a:gd name="connsiteY240" fmla="*/ 0 h 318608"/>
              <a:gd name="connsiteX241" fmla="*/ 1693397 w 7591828"/>
              <a:gd name="connsiteY241" fmla="*/ 0 h 318608"/>
              <a:gd name="connsiteX242" fmla="*/ 1791789 w 7591828"/>
              <a:gd name="connsiteY242" fmla="*/ 159304 h 318608"/>
              <a:gd name="connsiteX243" fmla="*/ 1693397 w 7591828"/>
              <a:gd name="connsiteY243" fmla="*/ 318608 h 318608"/>
              <a:gd name="connsiteX244" fmla="*/ 1595005 w 7591828"/>
              <a:gd name="connsiteY244" fmla="*/ 318608 h 318608"/>
              <a:gd name="connsiteX245" fmla="*/ 1693397 w 7591828"/>
              <a:gd name="connsiteY245" fmla="*/ 159304 h 318608"/>
              <a:gd name="connsiteX246" fmla="*/ 1450005 w 7591828"/>
              <a:gd name="connsiteY246" fmla="*/ 0 h 318608"/>
              <a:gd name="connsiteX247" fmla="*/ 1548397 w 7591828"/>
              <a:gd name="connsiteY247" fmla="*/ 0 h 318608"/>
              <a:gd name="connsiteX248" fmla="*/ 1646789 w 7591828"/>
              <a:gd name="connsiteY248" fmla="*/ 159304 h 318608"/>
              <a:gd name="connsiteX249" fmla="*/ 1548397 w 7591828"/>
              <a:gd name="connsiteY249" fmla="*/ 318608 h 318608"/>
              <a:gd name="connsiteX250" fmla="*/ 1450005 w 7591828"/>
              <a:gd name="connsiteY250" fmla="*/ 318608 h 318608"/>
              <a:gd name="connsiteX251" fmla="*/ 1548397 w 7591828"/>
              <a:gd name="connsiteY251" fmla="*/ 159304 h 318608"/>
              <a:gd name="connsiteX252" fmla="*/ 1305004 w 7591828"/>
              <a:gd name="connsiteY252" fmla="*/ 0 h 318608"/>
              <a:gd name="connsiteX253" fmla="*/ 1403396 w 7591828"/>
              <a:gd name="connsiteY253" fmla="*/ 0 h 318608"/>
              <a:gd name="connsiteX254" fmla="*/ 1501788 w 7591828"/>
              <a:gd name="connsiteY254" fmla="*/ 159304 h 318608"/>
              <a:gd name="connsiteX255" fmla="*/ 1403396 w 7591828"/>
              <a:gd name="connsiteY255" fmla="*/ 318608 h 318608"/>
              <a:gd name="connsiteX256" fmla="*/ 1305004 w 7591828"/>
              <a:gd name="connsiteY256" fmla="*/ 318608 h 318608"/>
              <a:gd name="connsiteX257" fmla="*/ 1403396 w 7591828"/>
              <a:gd name="connsiteY257" fmla="*/ 159304 h 318608"/>
              <a:gd name="connsiteX258" fmla="*/ 1160004 w 7591828"/>
              <a:gd name="connsiteY258" fmla="*/ 0 h 318608"/>
              <a:gd name="connsiteX259" fmla="*/ 1258396 w 7591828"/>
              <a:gd name="connsiteY259" fmla="*/ 0 h 318608"/>
              <a:gd name="connsiteX260" fmla="*/ 1356788 w 7591828"/>
              <a:gd name="connsiteY260" fmla="*/ 159304 h 318608"/>
              <a:gd name="connsiteX261" fmla="*/ 1258396 w 7591828"/>
              <a:gd name="connsiteY261" fmla="*/ 318608 h 318608"/>
              <a:gd name="connsiteX262" fmla="*/ 1160004 w 7591828"/>
              <a:gd name="connsiteY262" fmla="*/ 318608 h 318608"/>
              <a:gd name="connsiteX263" fmla="*/ 1258396 w 7591828"/>
              <a:gd name="connsiteY263" fmla="*/ 159304 h 318608"/>
              <a:gd name="connsiteX264" fmla="*/ 1015003 w 7591828"/>
              <a:gd name="connsiteY264" fmla="*/ 0 h 318608"/>
              <a:gd name="connsiteX265" fmla="*/ 1113395 w 7591828"/>
              <a:gd name="connsiteY265" fmla="*/ 0 h 318608"/>
              <a:gd name="connsiteX266" fmla="*/ 1211787 w 7591828"/>
              <a:gd name="connsiteY266" fmla="*/ 159304 h 318608"/>
              <a:gd name="connsiteX267" fmla="*/ 1113395 w 7591828"/>
              <a:gd name="connsiteY267" fmla="*/ 318608 h 318608"/>
              <a:gd name="connsiteX268" fmla="*/ 1015003 w 7591828"/>
              <a:gd name="connsiteY268" fmla="*/ 318608 h 318608"/>
              <a:gd name="connsiteX269" fmla="*/ 1113395 w 7591828"/>
              <a:gd name="connsiteY269" fmla="*/ 159304 h 318608"/>
              <a:gd name="connsiteX270" fmla="*/ 870003 w 7591828"/>
              <a:gd name="connsiteY270" fmla="*/ 0 h 318608"/>
              <a:gd name="connsiteX271" fmla="*/ 968395 w 7591828"/>
              <a:gd name="connsiteY271" fmla="*/ 0 h 318608"/>
              <a:gd name="connsiteX272" fmla="*/ 1066787 w 7591828"/>
              <a:gd name="connsiteY272" fmla="*/ 159304 h 318608"/>
              <a:gd name="connsiteX273" fmla="*/ 968395 w 7591828"/>
              <a:gd name="connsiteY273" fmla="*/ 318608 h 318608"/>
              <a:gd name="connsiteX274" fmla="*/ 870003 w 7591828"/>
              <a:gd name="connsiteY274" fmla="*/ 318608 h 318608"/>
              <a:gd name="connsiteX275" fmla="*/ 968395 w 7591828"/>
              <a:gd name="connsiteY275" fmla="*/ 159304 h 318608"/>
              <a:gd name="connsiteX276" fmla="*/ 725002 w 7591828"/>
              <a:gd name="connsiteY276" fmla="*/ 0 h 318608"/>
              <a:gd name="connsiteX277" fmla="*/ 823394 w 7591828"/>
              <a:gd name="connsiteY277" fmla="*/ 0 h 318608"/>
              <a:gd name="connsiteX278" fmla="*/ 921786 w 7591828"/>
              <a:gd name="connsiteY278" fmla="*/ 159304 h 318608"/>
              <a:gd name="connsiteX279" fmla="*/ 823394 w 7591828"/>
              <a:gd name="connsiteY279" fmla="*/ 318608 h 318608"/>
              <a:gd name="connsiteX280" fmla="*/ 725002 w 7591828"/>
              <a:gd name="connsiteY280" fmla="*/ 318608 h 318608"/>
              <a:gd name="connsiteX281" fmla="*/ 823394 w 7591828"/>
              <a:gd name="connsiteY281" fmla="*/ 159304 h 318608"/>
              <a:gd name="connsiteX282" fmla="*/ 580002 w 7591828"/>
              <a:gd name="connsiteY282" fmla="*/ 0 h 318608"/>
              <a:gd name="connsiteX283" fmla="*/ 678394 w 7591828"/>
              <a:gd name="connsiteY283" fmla="*/ 0 h 318608"/>
              <a:gd name="connsiteX284" fmla="*/ 776786 w 7591828"/>
              <a:gd name="connsiteY284" fmla="*/ 159304 h 318608"/>
              <a:gd name="connsiteX285" fmla="*/ 678394 w 7591828"/>
              <a:gd name="connsiteY285" fmla="*/ 318608 h 318608"/>
              <a:gd name="connsiteX286" fmla="*/ 580002 w 7591828"/>
              <a:gd name="connsiteY286" fmla="*/ 318608 h 318608"/>
              <a:gd name="connsiteX287" fmla="*/ 678394 w 7591828"/>
              <a:gd name="connsiteY287" fmla="*/ 159304 h 318608"/>
              <a:gd name="connsiteX288" fmla="*/ 435001 w 7591828"/>
              <a:gd name="connsiteY288" fmla="*/ 0 h 318608"/>
              <a:gd name="connsiteX289" fmla="*/ 533393 w 7591828"/>
              <a:gd name="connsiteY289" fmla="*/ 0 h 318608"/>
              <a:gd name="connsiteX290" fmla="*/ 631785 w 7591828"/>
              <a:gd name="connsiteY290" fmla="*/ 159304 h 318608"/>
              <a:gd name="connsiteX291" fmla="*/ 533393 w 7591828"/>
              <a:gd name="connsiteY291" fmla="*/ 318608 h 318608"/>
              <a:gd name="connsiteX292" fmla="*/ 435001 w 7591828"/>
              <a:gd name="connsiteY292" fmla="*/ 318608 h 318608"/>
              <a:gd name="connsiteX293" fmla="*/ 533393 w 7591828"/>
              <a:gd name="connsiteY293" fmla="*/ 159304 h 318608"/>
              <a:gd name="connsiteX294" fmla="*/ 290001 w 7591828"/>
              <a:gd name="connsiteY294" fmla="*/ 0 h 318608"/>
              <a:gd name="connsiteX295" fmla="*/ 388393 w 7591828"/>
              <a:gd name="connsiteY295" fmla="*/ 0 h 318608"/>
              <a:gd name="connsiteX296" fmla="*/ 486785 w 7591828"/>
              <a:gd name="connsiteY296" fmla="*/ 159304 h 318608"/>
              <a:gd name="connsiteX297" fmla="*/ 388393 w 7591828"/>
              <a:gd name="connsiteY297" fmla="*/ 318608 h 318608"/>
              <a:gd name="connsiteX298" fmla="*/ 290001 w 7591828"/>
              <a:gd name="connsiteY298" fmla="*/ 318608 h 318608"/>
              <a:gd name="connsiteX299" fmla="*/ 388393 w 7591828"/>
              <a:gd name="connsiteY299" fmla="*/ 159304 h 318608"/>
              <a:gd name="connsiteX300" fmla="*/ 145000 w 7591828"/>
              <a:gd name="connsiteY300" fmla="*/ 0 h 318608"/>
              <a:gd name="connsiteX301" fmla="*/ 243392 w 7591828"/>
              <a:gd name="connsiteY301" fmla="*/ 0 h 318608"/>
              <a:gd name="connsiteX302" fmla="*/ 341784 w 7591828"/>
              <a:gd name="connsiteY302" fmla="*/ 159304 h 318608"/>
              <a:gd name="connsiteX303" fmla="*/ 243392 w 7591828"/>
              <a:gd name="connsiteY303" fmla="*/ 318608 h 318608"/>
              <a:gd name="connsiteX304" fmla="*/ 145000 w 7591828"/>
              <a:gd name="connsiteY304" fmla="*/ 318608 h 318608"/>
              <a:gd name="connsiteX305" fmla="*/ 243392 w 7591828"/>
              <a:gd name="connsiteY305" fmla="*/ 159304 h 318608"/>
              <a:gd name="connsiteX306" fmla="*/ 0 w 7591828"/>
              <a:gd name="connsiteY306" fmla="*/ 0 h 318608"/>
              <a:gd name="connsiteX307" fmla="*/ 98392 w 7591828"/>
              <a:gd name="connsiteY307" fmla="*/ 0 h 318608"/>
              <a:gd name="connsiteX308" fmla="*/ 196784 w 7591828"/>
              <a:gd name="connsiteY308" fmla="*/ 159304 h 318608"/>
              <a:gd name="connsiteX309" fmla="*/ 98392 w 7591828"/>
              <a:gd name="connsiteY309" fmla="*/ 318608 h 318608"/>
              <a:gd name="connsiteX310" fmla="*/ 0 w 7591828"/>
              <a:gd name="connsiteY310" fmla="*/ 318608 h 318608"/>
              <a:gd name="connsiteX311" fmla="*/ 98392 w 7591828"/>
              <a:gd name="connsiteY311" fmla="*/ 159304 h 31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7591828" h="318608">
                <a:moveTo>
                  <a:pt x="7395044" y="0"/>
                </a:moveTo>
                <a:lnTo>
                  <a:pt x="7493436" y="0"/>
                </a:lnTo>
                <a:lnTo>
                  <a:pt x="7591828" y="159304"/>
                </a:lnTo>
                <a:lnTo>
                  <a:pt x="7493436" y="318608"/>
                </a:lnTo>
                <a:lnTo>
                  <a:pt x="7395044" y="318608"/>
                </a:lnTo>
                <a:lnTo>
                  <a:pt x="7493436" y="159304"/>
                </a:lnTo>
                <a:close/>
                <a:moveTo>
                  <a:pt x="7250024" y="0"/>
                </a:moveTo>
                <a:lnTo>
                  <a:pt x="7348416" y="0"/>
                </a:lnTo>
                <a:lnTo>
                  <a:pt x="7446808" y="159304"/>
                </a:lnTo>
                <a:lnTo>
                  <a:pt x="7348416" y="318608"/>
                </a:lnTo>
                <a:lnTo>
                  <a:pt x="7250024" y="318608"/>
                </a:lnTo>
                <a:lnTo>
                  <a:pt x="7348416" y="159304"/>
                </a:lnTo>
                <a:close/>
                <a:moveTo>
                  <a:pt x="7105024" y="0"/>
                </a:moveTo>
                <a:lnTo>
                  <a:pt x="7203416" y="0"/>
                </a:lnTo>
                <a:lnTo>
                  <a:pt x="7301808" y="159304"/>
                </a:lnTo>
                <a:lnTo>
                  <a:pt x="7203416" y="318608"/>
                </a:lnTo>
                <a:lnTo>
                  <a:pt x="7105024" y="318608"/>
                </a:lnTo>
                <a:lnTo>
                  <a:pt x="7203416" y="159304"/>
                </a:lnTo>
                <a:close/>
                <a:moveTo>
                  <a:pt x="6960024" y="0"/>
                </a:moveTo>
                <a:lnTo>
                  <a:pt x="7058416" y="0"/>
                </a:lnTo>
                <a:lnTo>
                  <a:pt x="7156808" y="159304"/>
                </a:lnTo>
                <a:lnTo>
                  <a:pt x="7058416" y="318608"/>
                </a:lnTo>
                <a:lnTo>
                  <a:pt x="6960024" y="318608"/>
                </a:lnTo>
                <a:lnTo>
                  <a:pt x="7058416" y="159304"/>
                </a:lnTo>
                <a:close/>
                <a:moveTo>
                  <a:pt x="6815023" y="0"/>
                </a:moveTo>
                <a:lnTo>
                  <a:pt x="6913415" y="0"/>
                </a:lnTo>
                <a:lnTo>
                  <a:pt x="7011807" y="159304"/>
                </a:lnTo>
                <a:lnTo>
                  <a:pt x="6913415" y="318608"/>
                </a:lnTo>
                <a:lnTo>
                  <a:pt x="6815023" y="318608"/>
                </a:lnTo>
                <a:lnTo>
                  <a:pt x="6913415" y="159304"/>
                </a:lnTo>
                <a:close/>
                <a:moveTo>
                  <a:pt x="6670023" y="0"/>
                </a:moveTo>
                <a:lnTo>
                  <a:pt x="6768415" y="0"/>
                </a:lnTo>
                <a:lnTo>
                  <a:pt x="6866807" y="159304"/>
                </a:lnTo>
                <a:lnTo>
                  <a:pt x="6768415" y="318608"/>
                </a:lnTo>
                <a:lnTo>
                  <a:pt x="6670023" y="318608"/>
                </a:lnTo>
                <a:lnTo>
                  <a:pt x="6768415" y="159304"/>
                </a:lnTo>
                <a:close/>
                <a:moveTo>
                  <a:pt x="6525022" y="0"/>
                </a:moveTo>
                <a:lnTo>
                  <a:pt x="6623414" y="0"/>
                </a:lnTo>
                <a:lnTo>
                  <a:pt x="6721806" y="159304"/>
                </a:lnTo>
                <a:lnTo>
                  <a:pt x="6623414" y="318608"/>
                </a:lnTo>
                <a:lnTo>
                  <a:pt x="6525022" y="318608"/>
                </a:lnTo>
                <a:lnTo>
                  <a:pt x="6623414" y="159304"/>
                </a:lnTo>
                <a:close/>
                <a:moveTo>
                  <a:pt x="6380022" y="0"/>
                </a:moveTo>
                <a:lnTo>
                  <a:pt x="6478414" y="0"/>
                </a:lnTo>
                <a:lnTo>
                  <a:pt x="6576806" y="159304"/>
                </a:lnTo>
                <a:lnTo>
                  <a:pt x="6478414" y="318608"/>
                </a:lnTo>
                <a:lnTo>
                  <a:pt x="6380022" y="318608"/>
                </a:lnTo>
                <a:lnTo>
                  <a:pt x="6478414" y="159304"/>
                </a:lnTo>
                <a:close/>
                <a:moveTo>
                  <a:pt x="6235021" y="0"/>
                </a:moveTo>
                <a:lnTo>
                  <a:pt x="6333413" y="0"/>
                </a:lnTo>
                <a:lnTo>
                  <a:pt x="6431805" y="159304"/>
                </a:lnTo>
                <a:lnTo>
                  <a:pt x="6333413" y="318608"/>
                </a:lnTo>
                <a:lnTo>
                  <a:pt x="6235021" y="318608"/>
                </a:lnTo>
                <a:lnTo>
                  <a:pt x="6333413" y="159304"/>
                </a:lnTo>
                <a:close/>
                <a:moveTo>
                  <a:pt x="6090021" y="0"/>
                </a:moveTo>
                <a:lnTo>
                  <a:pt x="6188413" y="0"/>
                </a:lnTo>
                <a:lnTo>
                  <a:pt x="6286805" y="159304"/>
                </a:lnTo>
                <a:lnTo>
                  <a:pt x="6188413" y="318608"/>
                </a:lnTo>
                <a:lnTo>
                  <a:pt x="6090021" y="318608"/>
                </a:lnTo>
                <a:lnTo>
                  <a:pt x="6188413" y="159304"/>
                </a:lnTo>
                <a:close/>
                <a:moveTo>
                  <a:pt x="5945020" y="0"/>
                </a:moveTo>
                <a:lnTo>
                  <a:pt x="6043412" y="0"/>
                </a:lnTo>
                <a:lnTo>
                  <a:pt x="6141804" y="159304"/>
                </a:lnTo>
                <a:lnTo>
                  <a:pt x="6043412" y="318608"/>
                </a:lnTo>
                <a:lnTo>
                  <a:pt x="5945020" y="318608"/>
                </a:lnTo>
                <a:lnTo>
                  <a:pt x="6043412" y="159304"/>
                </a:lnTo>
                <a:close/>
                <a:moveTo>
                  <a:pt x="5800020" y="0"/>
                </a:moveTo>
                <a:lnTo>
                  <a:pt x="5898412" y="0"/>
                </a:lnTo>
                <a:lnTo>
                  <a:pt x="5996804" y="159304"/>
                </a:lnTo>
                <a:lnTo>
                  <a:pt x="5898412" y="318608"/>
                </a:lnTo>
                <a:lnTo>
                  <a:pt x="5800020" y="318608"/>
                </a:lnTo>
                <a:lnTo>
                  <a:pt x="5898412" y="159304"/>
                </a:lnTo>
                <a:close/>
                <a:moveTo>
                  <a:pt x="5655019" y="0"/>
                </a:moveTo>
                <a:lnTo>
                  <a:pt x="5753411" y="0"/>
                </a:lnTo>
                <a:lnTo>
                  <a:pt x="5851803" y="159304"/>
                </a:lnTo>
                <a:lnTo>
                  <a:pt x="5753411" y="318608"/>
                </a:lnTo>
                <a:lnTo>
                  <a:pt x="5655019" y="318608"/>
                </a:lnTo>
                <a:lnTo>
                  <a:pt x="5753411" y="159304"/>
                </a:lnTo>
                <a:close/>
                <a:moveTo>
                  <a:pt x="5510019" y="0"/>
                </a:moveTo>
                <a:lnTo>
                  <a:pt x="5608411" y="0"/>
                </a:lnTo>
                <a:lnTo>
                  <a:pt x="5706803" y="159304"/>
                </a:lnTo>
                <a:lnTo>
                  <a:pt x="5608411" y="318608"/>
                </a:lnTo>
                <a:lnTo>
                  <a:pt x="5510019" y="318608"/>
                </a:lnTo>
                <a:lnTo>
                  <a:pt x="5608411" y="159304"/>
                </a:lnTo>
                <a:close/>
                <a:moveTo>
                  <a:pt x="5365018" y="0"/>
                </a:moveTo>
                <a:lnTo>
                  <a:pt x="5463410" y="0"/>
                </a:lnTo>
                <a:lnTo>
                  <a:pt x="5561802" y="159304"/>
                </a:lnTo>
                <a:lnTo>
                  <a:pt x="5463410" y="318608"/>
                </a:lnTo>
                <a:lnTo>
                  <a:pt x="5365018" y="318608"/>
                </a:lnTo>
                <a:lnTo>
                  <a:pt x="5463410" y="159304"/>
                </a:lnTo>
                <a:close/>
                <a:moveTo>
                  <a:pt x="5220018" y="0"/>
                </a:moveTo>
                <a:lnTo>
                  <a:pt x="5318410" y="0"/>
                </a:lnTo>
                <a:lnTo>
                  <a:pt x="5416802" y="159304"/>
                </a:lnTo>
                <a:lnTo>
                  <a:pt x="5318410" y="318608"/>
                </a:lnTo>
                <a:lnTo>
                  <a:pt x="5220018" y="318608"/>
                </a:lnTo>
                <a:lnTo>
                  <a:pt x="5318410" y="159304"/>
                </a:lnTo>
                <a:close/>
                <a:moveTo>
                  <a:pt x="5075017" y="0"/>
                </a:moveTo>
                <a:lnTo>
                  <a:pt x="5173409" y="0"/>
                </a:lnTo>
                <a:lnTo>
                  <a:pt x="5271801" y="159304"/>
                </a:lnTo>
                <a:lnTo>
                  <a:pt x="5173409" y="318608"/>
                </a:lnTo>
                <a:lnTo>
                  <a:pt x="5075017" y="318608"/>
                </a:lnTo>
                <a:lnTo>
                  <a:pt x="5173409" y="159304"/>
                </a:lnTo>
                <a:close/>
                <a:moveTo>
                  <a:pt x="4930017" y="0"/>
                </a:moveTo>
                <a:lnTo>
                  <a:pt x="5028409" y="0"/>
                </a:lnTo>
                <a:lnTo>
                  <a:pt x="5126801" y="159304"/>
                </a:lnTo>
                <a:lnTo>
                  <a:pt x="5028409" y="318608"/>
                </a:lnTo>
                <a:lnTo>
                  <a:pt x="4930017" y="318608"/>
                </a:lnTo>
                <a:lnTo>
                  <a:pt x="5028409" y="159304"/>
                </a:lnTo>
                <a:close/>
                <a:moveTo>
                  <a:pt x="4785016" y="0"/>
                </a:moveTo>
                <a:lnTo>
                  <a:pt x="4883408" y="0"/>
                </a:lnTo>
                <a:lnTo>
                  <a:pt x="4981800" y="159304"/>
                </a:lnTo>
                <a:lnTo>
                  <a:pt x="4883408" y="318608"/>
                </a:lnTo>
                <a:lnTo>
                  <a:pt x="4785016" y="318608"/>
                </a:lnTo>
                <a:lnTo>
                  <a:pt x="4883408" y="159304"/>
                </a:lnTo>
                <a:close/>
                <a:moveTo>
                  <a:pt x="4640016" y="0"/>
                </a:moveTo>
                <a:lnTo>
                  <a:pt x="4738408" y="0"/>
                </a:lnTo>
                <a:lnTo>
                  <a:pt x="4836800" y="159304"/>
                </a:lnTo>
                <a:lnTo>
                  <a:pt x="4738408" y="318608"/>
                </a:lnTo>
                <a:lnTo>
                  <a:pt x="4640016" y="318608"/>
                </a:lnTo>
                <a:lnTo>
                  <a:pt x="4738408" y="159304"/>
                </a:lnTo>
                <a:close/>
                <a:moveTo>
                  <a:pt x="4495015" y="0"/>
                </a:moveTo>
                <a:lnTo>
                  <a:pt x="4593407" y="0"/>
                </a:lnTo>
                <a:lnTo>
                  <a:pt x="4691799" y="159304"/>
                </a:lnTo>
                <a:lnTo>
                  <a:pt x="4593407" y="318608"/>
                </a:lnTo>
                <a:lnTo>
                  <a:pt x="4495015" y="318608"/>
                </a:lnTo>
                <a:lnTo>
                  <a:pt x="4593407" y="159304"/>
                </a:lnTo>
                <a:close/>
                <a:moveTo>
                  <a:pt x="4350015" y="0"/>
                </a:moveTo>
                <a:lnTo>
                  <a:pt x="4448407" y="0"/>
                </a:lnTo>
                <a:lnTo>
                  <a:pt x="4546799" y="159304"/>
                </a:lnTo>
                <a:lnTo>
                  <a:pt x="4448407" y="318608"/>
                </a:lnTo>
                <a:lnTo>
                  <a:pt x="4350015" y="318608"/>
                </a:lnTo>
                <a:lnTo>
                  <a:pt x="4448407" y="159304"/>
                </a:lnTo>
                <a:close/>
                <a:moveTo>
                  <a:pt x="4205014" y="0"/>
                </a:moveTo>
                <a:lnTo>
                  <a:pt x="4303406" y="0"/>
                </a:lnTo>
                <a:lnTo>
                  <a:pt x="4401798" y="159304"/>
                </a:lnTo>
                <a:lnTo>
                  <a:pt x="4303406" y="318608"/>
                </a:lnTo>
                <a:lnTo>
                  <a:pt x="4205014" y="318608"/>
                </a:lnTo>
                <a:lnTo>
                  <a:pt x="4303406" y="159304"/>
                </a:lnTo>
                <a:close/>
                <a:moveTo>
                  <a:pt x="4060014" y="0"/>
                </a:moveTo>
                <a:lnTo>
                  <a:pt x="4158406" y="0"/>
                </a:lnTo>
                <a:lnTo>
                  <a:pt x="4256798" y="159304"/>
                </a:lnTo>
                <a:lnTo>
                  <a:pt x="4158406" y="318608"/>
                </a:lnTo>
                <a:lnTo>
                  <a:pt x="4060014" y="318608"/>
                </a:lnTo>
                <a:lnTo>
                  <a:pt x="4158406" y="159304"/>
                </a:lnTo>
                <a:close/>
                <a:moveTo>
                  <a:pt x="3915013" y="0"/>
                </a:moveTo>
                <a:lnTo>
                  <a:pt x="4013405" y="0"/>
                </a:lnTo>
                <a:lnTo>
                  <a:pt x="4111797" y="159304"/>
                </a:lnTo>
                <a:lnTo>
                  <a:pt x="4013405" y="318608"/>
                </a:lnTo>
                <a:lnTo>
                  <a:pt x="3915013" y="318608"/>
                </a:lnTo>
                <a:lnTo>
                  <a:pt x="4013405" y="159304"/>
                </a:lnTo>
                <a:close/>
                <a:moveTo>
                  <a:pt x="3770013" y="0"/>
                </a:moveTo>
                <a:lnTo>
                  <a:pt x="3868405" y="0"/>
                </a:lnTo>
                <a:lnTo>
                  <a:pt x="3966797" y="159304"/>
                </a:lnTo>
                <a:lnTo>
                  <a:pt x="3868405" y="318608"/>
                </a:lnTo>
                <a:lnTo>
                  <a:pt x="3770013" y="318608"/>
                </a:lnTo>
                <a:lnTo>
                  <a:pt x="3868405" y="159304"/>
                </a:lnTo>
                <a:close/>
                <a:moveTo>
                  <a:pt x="3625012" y="0"/>
                </a:moveTo>
                <a:lnTo>
                  <a:pt x="3723404" y="0"/>
                </a:lnTo>
                <a:lnTo>
                  <a:pt x="3821796" y="159304"/>
                </a:lnTo>
                <a:lnTo>
                  <a:pt x="3723404" y="318608"/>
                </a:lnTo>
                <a:lnTo>
                  <a:pt x="3625012" y="318608"/>
                </a:lnTo>
                <a:lnTo>
                  <a:pt x="3723404" y="159304"/>
                </a:lnTo>
                <a:close/>
                <a:moveTo>
                  <a:pt x="3480012" y="0"/>
                </a:moveTo>
                <a:lnTo>
                  <a:pt x="3578404" y="0"/>
                </a:lnTo>
                <a:lnTo>
                  <a:pt x="3676796" y="159304"/>
                </a:lnTo>
                <a:lnTo>
                  <a:pt x="3578404" y="318608"/>
                </a:lnTo>
                <a:lnTo>
                  <a:pt x="3480012" y="318608"/>
                </a:lnTo>
                <a:lnTo>
                  <a:pt x="3578404" y="159304"/>
                </a:lnTo>
                <a:close/>
                <a:moveTo>
                  <a:pt x="3335011" y="0"/>
                </a:moveTo>
                <a:lnTo>
                  <a:pt x="3433403" y="0"/>
                </a:lnTo>
                <a:lnTo>
                  <a:pt x="3531795" y="159304"/>
                </a:lnTo>
                <a:lnTo>
                  <a:pt x="3433403" y="318608"/>
                </a:lnTo>
                <a:lnTo>
                  <a:pt x="3335011" y="318608"/>
                </a:lnTo>
                <a:lnTo>
                  <a:pt x="3433403" y="159304"/>
                </a:lnTo>
                <a:close/>
                <a:moveTo>
                  <a:pt x="3190011" y="0"/>
                </a:moveTo>
                <a:lnTo>
                  <a:pt x="3288403" y="0"/>
                </a:lnTo>
                <a:lnTo>
                  <a:pt x="3386795" y="159304"/>
                </a:lnTo>
                <a:lnTo>
                  <a:pt x="3288403" y="318608"/>
                </a:lnTo>
                <a:lnTo>
                  <a:pt x="3190011" y="318608"/>
                </a:lnTo>
                <a:lnTo>
                  <a:pt x="3288403" y="159304"/>
                </a:lnTo>
                <a:close/>
                <a:moveTo>
                  <a:pt x="3045010" y="0"/>
                </a:moveTo>
                <a:lnTo>
                  <a:pt x="3143402" y="0"/>
                </a:lnTo>
                <a:lnTo>
                  <a:pt x="3241794" y="159304"/>
                </a:lnTo>
                <a:lnTo>
                  <a:pt x="3143402" y="318608"/>
                </a:lnTo>
                <a:lnTo>
                  <a:pt x="3045010" y="318608"/>
                </a:lnTo>
                <a:lnTo>
                  <a:pt x="3143402" y="159304"/>
                </a:lnTo>
                <a:close/>
                <a:moveTo>
                  <a:pt x="2900010" y="0"/>
                </a:moveTo>
                <a:lnTo>
                  <a:pt x="2998402" y="0"/>
                </a:lnTo>
                <a:lnTo>
                  <a:pt x="3096794" y="159304"/>
                </a:lnTo>
                <a:lnTo>
                  <a:pt x="2998402" y="318608"/>
                </a:lnTo>
                <a:lnTo>
                  <a:pt x="2900010" y="318608"/>
                </a:lnTo>
                <a:lnTo>
                  <a:pt x="2998402" y="159304"/>
                </a:lnTo>
                <a:close/>
                <a:moveTo>
                  <a:pt x="2755009" y="0"/>
                </a:moveTo>
                <a:lnTo>
                  <a:pt x="2853401" y="0"/>
                </a:lnTo>
                <a:lnTo>
                  <a:pt x="2951793" y="159304"/>
                </a:lnTo>
                <a:lnTo>
                  <a:pt x="2853401" y="318608"/>
                </a:lnTo>
                <a:lnTo>
                  <a:pt x="2755009" y="318608"/>
                </a:lnTo>
                <a:lnTo>
                  <a:pt x="2853401" y="159304"/>
                </a:lnTo>
                <a:close/>
                <a:moveTo>
                  <a:pt x="2610009" y="0"/>
                </a:moveTo>
                <a:lnTo>
                  <a:pt x="2708401" y="0"/>
                </a:lnTo>
                <a:lnTo>
                  <a:pt x="2806793" y="159304"/>
                </a:lnTo>
                <a:lnTo>
                  <a:pt x="2708401" y="318608"/>
                </a:lnTo>
                <a:lnTo>
                  <a:pt x="2610009" y="318608"/>
                </a:lnTo>
                <a:lnTo>
                  <a:pt x="2708401" y="159304"/>
                </a:lnTo>
                <a:close/>
                <a:moveTo>
                  <a:pt x="2465008" y="0"/>
                </a:moveTo>
                <a:lnTo>
                  <a:pt x="2563400" y="0"/>
                </a:lnTo>
                <a:lnTo>
                  <a:pt x="2661792" y="159304"/>
                </a:lnTo>
                <a:lnTo>
                  <a:pt x="2563400" y="318608"/>
                </a:lnTo>
                <a:lnTo>
                  <a:pt x="2465008" y="318608"/>
                </a:lnTo>
                <a:lnTo>
                  <a:pt x="2563400" y="159304"/>
                </a:lnTo>
                <a:close/>
                <a:moveTo>
                  <a:pt x="2320008" y="0"/>
                </a:moveTo>
                <a:lnTo>
                  <a:pt x="2418400" y="0"/>
                </a:lnTo>
                <a:lnTo>
                  <a:pt x="2516792" y="159304"/>
                </a:lnTo>
                <a:lnTo>
                  <a:pt x="2418400" y="318608"/>
                </a:lnTo>
                <a:lnTo>
                  <a:pt x="2320008" y="318608"/>
                </a:lnTo>
                <a:lnTo>
                  <a:pt x="2418400" y="159304"/>
                </a:lnTo>
                <a:close/>
                <a:moveTo>
                  <a:pt x="2175007" y="0"/>
                </a:moveTo>
                <a:lnTo>
                  <a:pt x="2273399" y="0"/>
                </a:lnTo>
                <a:lnTo>
                  <a:pt x="2371791" y="159304"/>
                </a:lnTo>
                <a:lnTo>
                  <a:pt x="2273399" y="318608"/>
                </a:lnTo>
                <a:lnTo>
                  <a:pt x="2175007" y="318608"/>
                </a:lnTo>
                <a:lnTo>
                  <a:pt x="2273399" y="159304"/>
                </a:lnTo>
                <a:close/>
                <a:moveTo>
                  <a:pt x="2030007" y="0"/>
                </a:moveTo>
                <a:lnTo>
                  <a:pt x="2128399" y="0"/>
                </a:lnTo>
                <a:lnTo>
                  <a:pt x="2226791" y="159304"/>
                </a:lnTo>
                <a:lnTo>
                  <a:pt x="2128399" y="318608"/>
                </a:lnTo>
                <a:lnTo>
                  <a:pt x="2030007" y="318608"/>
                </a:lnTo>
                <a:lnTo>
                  <a:pt x="2128399" y="159304"/>
                </a:lnTo>
                <a:close/>
                <a:moveTo>
                  <a:pt x="1885006" y="0"/>
                </a:moveTo>
                <a:lnTo>
                  <a:pt x="1983398" y="0"/>
                </a:lnTo>
                <a:lnTo>
                  <a:pt x="2081790" y="159304"/>
                </a:lnTo>
                <a:lnTo>
                  <a:pt x="1983398" y="318608"/>
                </a:lnTo>
                <a:lnTo>
                  <a:pt x="1885006" y="318608"/>
                </a:lnTo>
                <a:lnTo>
                  <a:pt x="1983398" y="159304"/>
                </a:lnTo>
                <a:close/>
                <a:moveTo>
                  <a:pt x="1740006" y="0"/>
                </a:moveTo>
                <a:lnTo>
                  <a:pt x="1838398" y="0"/>
                </a:lnTo>
                <a:lnTo>
                  <a:pt x="1936790" y="159304"/>
                </a:lnTo>
                <a:lnTo>
                  <a:pt x="1838398" y="318608"/>
                </a:lnTo>
                <a:lnTo>
                  <a:pt x="1740006" y="318608"/>
                </a:lnTo>
                <a:lnTo>
                  <a:pt x="1838398" y="159304"/>
                </a:lnTo>
                <a:close/>
                <a:moveTo>
                  <a:pt x="1595005" y="0"/>
                </a:moveTo>
                <a:lnTo>
                  <a:pt x="1693397" y="0"/>
                </a:lnTo>
                <a:lnTo>
                  <a:pt x="1791789" y="159304"/>
                </a:lnTo>
                <a:lnTo>
                  <a:pt x="1693397" y="318608"/>
                </a:lnTo>
                <a:lnTo>
                  <a:pt x="1595005" y="318608"/>
                </a:lnTo>
                <a:lnTo>
                  <a:pt x="1693397" y="159304"/>
                </a:lnTo>
                <a:close/>
                <a:moveTo>
                  <a:pt x="1450005" y="0"/>
                </a:moveTo>
                <a:lnTo>
                  <a:pt x="1548397" y="0"/>
                </a:lnTo>
                <a:lnTo>
                  <a:pt x="1646789" y="159304"/>
                </a:lnTo>
                <a:lnTo>
                  <a:pt x="1548397" y="318608"/>
                </a:lnTo>
                <a:lnTo>
                  <a:pt x="1450005" y="318608"/>
                </a:lnTo>
                <a:lnTo>
                  <a:pt x="1548397" y="159304"/>
                </a:lnTo>
                <a:close/>
                <a:moveTo>
                  <a:pt x="1305004" y="0"/>
                </a:moveTo>
                <a:lnTo>
                  <a:pt x="1403396" y="0"/>
                </a:lnTo>
                <a:lnTo>
                  <a:pt x="1501788" y="159304"/>
                </a:lnTo>
                <a:lnTo>
                  <a:pt x="1403396" y="318608"/>
                </a:lnTo>
                <a:lnTo>
                  <a:pt x="1305004" y="318608"/>
                </a:lnTo>
                <a:lnTo>
                  <a:pt x="1403396" y="159304"/>
                </a:lnTo>
                <a:close/>
                <a:moveTo>
                  <a:pt x="1160004" y="0"/>
                </a:moveTo>
                <a:lnTo>
                  <a:pt x="1258396" y="0"/>
                </a:lnTo>
                <a:lnTo>
                  <a:pt x="1356788" y="159304"/>
                </a:lnTo>
                <a:lnTo>
                  <a:pt x="1258396" y="318608"/>
                </a:lnTo>
                <a:lnTo>
                  <a:pt x="1160004" y="318608"/>
                </a:lnTo>
                <a:lnTo>
                  <a:pt x="1258396" y="159304"/>
                </a:lnTo>
                <a:close/>
                <a:moveTo>
                  <a:pt x="1015003" y="0"/>
                </a:moveTo>
                <a:lnTo>
                  <a:pt x="1113395" y="0"/>
                </a:lnTo>
                <a:lnTo>
                  <a:pt x="1211787" y="159304"/>
                </a:lnTo>
                <a:lnTo>
                  <a:pt x="1113395" y="318608"/>
                </a:lnTo>
                <a:lnTo>
                  <a:pt x="1015003" y="318608"/>
                </a:lnTo>
                <a:lnTo>
                  <a:pt x="1113395" y="159304"/>
                </a:lnTo>
                <a:close/>
                <a:moveTo>
                  <a:pt x="870003" y="0"/>
                </a:moveTo>
                <a:lnTo>
                  <a:pt x="968395" y="0"/>
                </a:lnTo>
                <a:lnTo>
                  <a:pt x="1066787" y="159304"/>
                </a:lnTo>
                <a:lnTo>
                  <a:pt x="968395" y="318608"/>
                </a:lnTo>
                <a:lnTo>
                  <a:pt x="870003" y="318608"/>
                </a:lnTo>
                <a:lnTo>
                  <a:pt x="968395" y="159304"/>
                </a:lnTo>
                <a:close/>
                <a:moveTo>
                  <a:pt x="725002" y="0"/>
                </a:moveTo>
                <a:lnTo>
                  <a:pt x="823394" y="0"/>
                </a:lnTo>
                <a:lnTo>
                  <a:pt x="921786" y="159304"/>
                </a:lnTo>
                <a:lnTo>
                  <a:pt x="823394" y="318608"/>
                </a:lnTo>
                <a:lnTo>
                  <a:pt x="725002" y="318608"/>
                </a:lnTo>
                <a:lnTo>
                  <a:pt x="823394" y="159304"/>
                </a:lnTo>
                <a:close/>
                <a:moveTo>
                  <a:pt x="580002" y="0"/>
                </a:moveTo>
                <a:lnTo>
                  <a:pt x="678394" y="0"/>
                </a:lnTo>
                <a:lnTo>
                  <a:pt x="776786" y="159304"/>
                </a:lnTo>
                <a:lnTo>
                  <a:pt x="678394" y="318608"/>
                </a:lnTo>
                <a:lnTo>
                  <a:pt x="580002" y="318608"/>
                </a:lnTo>
                <a:lnTo>
                  <a:pt x="678394" y="159304"/>
                </a:lnTo>
                <a:close/>
                <a:moveTo>
                  <a:pt x="435001" y="0"/>
                </a:moveTo>
                <a:lnTo>
                  <a:pt x="533393" y="0"/>
                </a:lnTo>
                <a:lnTo>
                  <a:pt x="631785" y="159304"/>
                </a:lnTo>
                <a:lnTo>
                  <a:pt x="533393" y="318608"/>
                </a:lnTo>
                <a:lnTo>
                  <a:pt x="435001" y="318608"/>
                </a:lnTo>
                <a:lnTo>
                  <a:pt x="533393" y="159304"/>
                </a:lnTo>
                <a:close/>
                <a:moveTo>
                  <a:pt x="290001" y="0"/>
                </a:moveTo>
                <a:lnTo>
                  <a:pt x="388393" y="0"/>
                </a:lnTo>
                <a:lnTo>
                  <a:pt x="486785" y="159304"/>
                </a:lnTo>
                <a:lnTo>
                  <a:pt x="388393" y="318608"/>
                </a:lnTo>
                <a:lnTo>
                  <a:pt x="290001" y="318608"/>
                </a:lnTo>
                <a:lnTo>
                  <a:pt x="388393" y="159304"/>
                </a:lnTo>
                <a:close/>
                <a:moveTo>
                  <a:pt x="145000" y="0"/>
                </a:moveTo>
                <a:lnTo>
                  <a:pt x="243392" y="0"/>
                </a:lnTo>
                <a:lnTo>
                  <a:pt x="341784" y="159304"/>
                </a:lnTo>
                <a:lnTo>
                  <a:pt x="243392" y="318608"/>
                </a:lnTo>
                <a:lnTo>
                  <a:pt x="145000" y="318608"/>
                </a:lnTo>
                <a:lnTo>
                  <a:pt x="243392" y="159304"/>
                </a:lnTo>
                <a:close/>
                <a:moveTo>
                  <a:pt x="0" y="0"/>
                </a:moveTo>
                <a:lnTo>
                  <a:pt x="98392" y="0"/>
                </a:lnTo>
                <a:lnTo>
                  <a:pt x="196784" y="159304"/>
                </a:lnTo>
                <a:lnTo>
                  <a:pt x="98392" y="318608"/>
                </a:lnTo>
                <a:lnTo>
                  <a:pt x="0" y="318608"/>
                </a:lnTo>
                <a:lnTo>
                  <a:pt x="98392" y="159304"/>
                </a:lnTo>
                <a:close/>
              </a:path>
            </a:pathLst>
          </a:custGeom>
          <a:gradFill>
            <a:gsLst>
              <a:gs pos="0">
                <a:srgbClr val="9FACC1">
                  <a:alpha val="37000"/>
                </a:srgbClr>
              </a:gs>
              <a:gs pos="100000">
                <a:srgbClr val="6179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09"/>
          </a:p>
        </p:txBody>
      </p:sp>
      <p:pic>
        <p:nvPicPr>
          <p:cNvPr id="6" name="그림 5">
            <a:extLst>
              <a:ext uri="{FF2B5EF4-FFF2-40B4-BE49-F238E27FC236}">
                <a16:creationId xmlns:a16="http://schemas.microsoft.com/office/drawing/2014/main" xmlns="" id="{7061E407-44B6-4781-151B-488A9380ADAC}"/>
              </a:ext>
            </a:extLst>
          </p:cNvPr>
          <p:cNvPicPr>
            <a:picLocks noChangeAspect="1"/>
          </p:cNvPicPr>
          <p:nvPr/>
        </p:nvPicPr>
        <p:blipFill rotWithShape="1">
          <a:blip r:embed="rId5">
            <a:alphaModFix amt="35000"/>
            <a:duotone>
              <a:schemeClr val="accent3">
                <a:shade val="45000"/>
                <a:satMod val="135000"/>
              </a:schemeClr>
              <a:prstClr val="white"/>
            </a:duotone>
            <a:extLst>
              <a:ext uri="{BEBA8EAE-BF5A-486C-A8C5-ECC9F3942E4B}">
                <a14:imgProps xmlns:a14="http://schemas.microsoft.com/office/drawing/2010/main">
                  <a14:imgLayer r:embed="rId6">
                    <a14:imgEffect>
                      <a14:colorTemperature colorTemp="8585"/>
                    </a14:imgEffect>
                  </a14:imgLayer>
                </a14:imgProps>
              </a:ext>
            </a:extLst>
          </a:blip>
          <a:srcRect l="4523" r="3517"/>
          <a:stretch/>
        </p:blipFill>
        <p:spPr>
          <a:xfrm flipH="1">
            <a:off x="7787516" y="3972474"/>
            <a:ext cx="4404483" cy="2471518"/>
          </a:xfrm>
          <a:prstGeom prst="rect">
            <a:avLst/>
          </a:prstGeom>
        </p:spPr>
      </p:pic>
      <p:sp>
        <p:nvSpPr>
          <p:cNvPr id="7" name="TextBox 6">
            <a:extLst>
              <a:ext uri="{FF2B5EF4-FFF2-40B4-BE49-F238E27FC236}">
                <a16:creationId xmlns:a16="http://schemas.microsoft.com/office/drawing/2014/main" xmlns="" id="{AD35452E-18BC-2E60-35F5-622C28FDE7C9}"/>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05</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8" name="그룹 7">
            <a:extLst>
              <a:ext uri="{FF2B5EF4-FFF2-40B4-BE49-F238E27FC236}">
                <a16:creationId xmlns:a16="http://schemas.microsoft.com/office/drawing/2014/main" xmlns="" id="{31845F7F-8DBF-92CC-6702-28BE7522C44A}"/>
              </a:ext>
            </a:extLst>
          </p:cNvPr>
          <p:cNvGrpSpPr/>
          <p:nvPr/>
        </p:nvGrpSpPr>
        <p:grpSpPr>
          <a:xfrm>
            <a:off x="336001" y="1223687"/>
            <a:ext cx="2125750" cy="246221"/>
            <a:chOff x="336001" y="1226577"/>
            <a:chExt cx="2125750" cy="246221"/>
          </a:xfrm>
        </p:grpSpPr>
        <p:sp>
          <p:nvSpPr>
            <p:cNvPr id="9" name="텍스트 개체 틀 2">
              <a:extLst>
                <a:ext uri="{FF2B5EF4-FFF2-40B4-BE49-F238E27FC236}">
                  <a16:creationId xmlns:a16="http://schemas.microsoft.com/office/drawing/2014/main" xmlns="" id="{3A14605A-3354-286A-E67C-67196DC962C1}"/>
                </a:ext>
              </a:extLst>
            </p:cNvPr>
            <p:cNvSpPr txBox="1">
              <a:spLocks/>
            </p:cNvSpPr>
            <p:nvPr/>
          </p:nvSpPr>
          <p:spPr>
            <a:xfrm>
              <a:off x="640740" y="1226577"/>
              <a:ext cx="1821011"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844083" rtl="0" eaLnBrk="1" fontAlgn="auto" latinLnBrk="1" hangingPunct="1">
                <a:lnSpc>
                  <a:spcPct val="100000"/>
                </a:lnSpc>
                <a:spcBef>
                  <a:spcPct val="0"/>
                </a:spcBef>
                <a:spcAft>
                  <a:spcPts val="0"/>
                </a:spcAft>
                <a:buClrTx/>
                <a:buSzTx/>
                <a:buFont typeface="Arial" panose="020B0604020202020204" pitchFamily="34" charset="0"/>
                <a:buNone/>
                <a:tabLst/>
                <a:defRPr/>
              </a:pPr>
              <a:r>
                <a:rPr kumimoji="0" lang="en-US" altLang="ko-KR" sz="1600" b="0" i="0" u="none" strike="noStrike" kern="0" cap="none" spc="-100" normalizeH="0" baseline="0" noProof="0" dirty="0">
                  <a:ln>
                    <a:noFill/>
                  </a:ln>
                  <a:gradFill>
                    <a:gsLst>
                      <a:gs pos="49010">
                        <a:srgbClr val="133544"/>
                      </a:gs>
                      <a:gs pos="76106">
                        <a:srgbClr val="133544"/>
                      </a:gs>
                    </a:gsLst>
                    <a:lin ang="5400000" scaled="1"/>
                  </a:gradFill>
                  <a:effectLst/>
                  <a:uLnTx/>
                  <a:uFillTx/>
                  <a:latin typeface="KoPub돋움체 Bold" panose="00000800000000000000" pitchFamily="2" charset="-127"/>
                  <a:ea typeface="KoPub돋움체 Bold" panose="00000800000000000000" pitchFamily="2" charset="-127"/>
                  <a:cs typeface="+mn-cs"/>
                </a:rPr>
                <a:t>Progress of the project</a:t>
              </a:r>
            </a:p>
          </p:txBody>
        </p:sp>
        <p:grpSp>
          <p:nvGrpSpPr>
            <p:cNvPr id="10" name="그룹 9">
              <a:extLst>
                <a:ext uri="{FF2B5EF4-FFF2-40B4-BE49-F238E27FC236}">
                  <a16:creationId xmlns:a16="http://schemas.microsoft.com/office/drawing/2014/main" xmlns="" id="{187BC858-7A68-5008-05E8-2637248801C3}"/>
                </a:ext>
              </a:extLst>
            </p:cNvPr>
            <p:cNvGrpSpPr/>
            <p:nvPr/>
          </p:nvGrpSpPr>
          <p:grpSpPr>
            <a:xfrm>
              <a:off x="336001" y="1241752"/>
              <a:ext cx="193276" cy="215870"/>
              <a:chOff x="-1136712" y="1774050"/>
              <a:chExt cx="193276" cy="215870"/>
            </a:xfrm>
          </p:grpSpPr>
          <p:sp>
            <p:nvSpPr>
              <p:cNvPr id="11" name="자유형: 도형 75">
                <a:extLst>
                  <a:ext uri="{FF2B5EF4-FFF2-40B4-BE49-F238E27FC236}">
                    <a16:creationId xmlns:a16="http://schemas.microsoft.com/office/drawing/2014/main" xmlns="" id="{A270BE4D-C3E7-AD03-2520-830719CABFA3}"/>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2" name="자유형: 도형 76">
                <a:extLst>
                  <a:ext uri="{FF2B5EF4-FFF2-40B4-BE49-F238E27FC236}">
                    <a16:creationId xmlns:a16="http://schemas.microsoft.com/office/drawing/2014/main" xmlns="" id="{62843A6E-F8DA-5331-F773-6752F9139CCE}"/>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3" name="자유형: 도형 77">
                <a:extLst>
                  <a:ext uri="{FF2B5EF4-FFF2-40B4-BE49-F238E27FC236}">
                    <a16:creationId xmlns:a16="http://schemas.microsoft.com/office/drawing/2014/main" xmlns="" id="{2000C37F-BFB6-64DA-7262-CA4591118376}"/>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4" name="자유형: 도형 85">
                <a:extLst>
                  <a:ext uri="{FF2B5EF4-FFF2-40B4-BE49-F238E27FC236}">
                    <a16:creationId xmlns:a16="http://schemas.microsoft.com/office/drawing/2014/main" xmlns="" id="{2D03AC74-29DB-B481-7E58-4B0E38AC02A6}"/>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5" name="자유형: 도형 86">
                <a:extLst>
                  <a:ext uri="{FF2B5EF4-FFF2-40B4-BE49-F238E27FC236}">
                    <a16:creationId xmlns:a16="http://schemas.microsoft.com/office/drawing/2014/main" xmlns="" id="{F9EA82F8-F603-E140-7482-0B44EE6A522F}"/>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6" name="자유형: 도형 87">
                <a:extLst>
                  <a:ext uri="{FF2B5EF4-FFF2-40B4-BE49-F238E27FC236}">
                    <a16:creationId xmlns:a16="http://schemas.microsoft.com/office/drawing/2014/main" xmlns="" id="{18E48504-B576-C9FB-A556-9F44E1786975}"/>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sp>
        <p:nvSpPr>
          <p:cNvPr id="146" name="제목 1">
            <a:extLst>
              <a:ext uri="{FF2B5EF4-FFF2-40B4-BE49-F238E27FC236}">
                <a16:creationId xmlns:a16="http://schemas.microsoft.com/office/drawing/2014/main" xmlns="" id="{6442CA6A-EAD7-7D7E-C4B2-DDC453D77A80}"/>
              </a:ext>
            </a:extLst>
          </p:cNvPr>
          <p:cNvSpPr txBox="1">
            <a:spLocks/>
          </p:cNvSpPr>
          <p:nvPr/>
        </p:nvSpPr>
        <p:spPr>
          <a:xfrm>
            <a:off x="1153938" y="548314"/>
            <a:ext cx="1801070"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marR="0" lvl="1" indent="0" algn="l" defTabSz="914400" rtl="0" eaLnBrk="1" fontAlgn="auto" latinLnBrk="1" hangingPunct="1">
              <a:lnSpc>
                <a:spcPct val="100000"/>
              </a:lnSpc>
              <a:spcBef>
                <a:spcPct val="0"/>
              </a:spcBef>
              <a:spcAft>
                <a:spcPts val="0"/>
              </a:spcAft>
              <a:buClrTx/>
              <a:buSzTx/>
              <a:buFontTx/>
              <a:buNone/>
              <a:tabLst/>
              <a:defRPr/>
            </a:pPr>
            <a:r>
              <a:rPr kumimoji="0" lang="en-US" altLang="ko-KR" sz="2400" b="0" i="0" u="none" strike="noStrike" kern="1200" cap="none" spc="-150" normalizeH="0" baseline="0" noProof="0" dirty="0">
                <a:ln w="1270">
                  <a:noFill/>
                </a:ln>
                <a:gradFill>
                  <a:gsLst>
                    <a:gs pos="6195">
                      <a:srgbClr val="44546A">
                        <a:lumMod val="50000"/>
                      </a:srgbClr>
                    </a:gs>
                    <a:gs pos="20000">
                      <a:srgbClr val="44546A">
                        <a:lumMod val="50000"/>
                      </a:srgbClr>
                    </a:gs>
                  </a:gsLst>
                  <a:lin ang="5400000" scaled="1"/>
                </a:gradFill>
                <a:effectLst/>
                <a:uLnTx/>
                <a:uFillTx/>
                <a:latin typeface="에스코어 드림 6 Bold" panose="020B0703030302020204" pitchFamily="34" charset="-127"/>
                <a:ea typeface="에스코어 드림 6 Bold" panose="020B0703030302020204" pitchFamily="34" charset="-127"/>
                <a:cs typeface="+mn-cs"/>
              </a:rPr>
              <a:t>Progress so far</a:t>
            </a:r>
            <a:endParaRPr kumimoji="0" lang="ko-KR" altLang="en-US" sz="2400" b="0" i="0" u="none" strike="noStrike" kern="1200" cap="none" spc="-150" normalizeH="0" baseline="0" noProof="0" dirty="0">
              <a:ln w="12700">
                <a:solidFill>
                  <a:srgbClr val="FF0000">
                    <a:alpha val="0"/>
                  </a:srgbClr>
                </a:solidFill>
              </a:ln>
              <a:solidFill>
                <a:srgbClr val="FF5050"/>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134" name="직사각형 133">
            <a:extLst>
              <a:ext uri="{FF2B5EF4-FFF2-40B4-BE49-F238E27FC236}">
                <a16:creationId xmlns:a16="http://schemas.microsoft.com/office/drawing/2014/main" xmlns="" id="{B7C4FCC2-C9ED-2FA2-28BD-5C90704C61C7}"/>
              </a:ext>
            </a:extLst>
          </p:cNvPr>
          <p:cNvSpPr/>
          <p:nvPr/>
        </p:nvSpPr>
        <p:spPr>
          <a:xfrm>
            <a:off x="8084924" y="3231512"/>
            <a:ext cx="3667671" cy="169277"/>
          </a:xfrm>
          <a:prstGeom prst="rect">
            <a:avLst/>
          </a:prstGeom>
        </p:spPr>
        <p:txBody>
          <a:bodyPr wrap="none" lIns="0" tIns="0" rIns="0" bIns="0" anchor="ctr" anchorCtr="0">
            <a:spAutoFit/>
          </a:bodyPr>
          <a:lstStyle/>
          <a:p>
            <a:pPr marL="0" marR="76190" lvl="1" indent="0" algn="l" defTabSz="844083" rtl="0" eaLnBrk="1" fontAlgn="base" latinLnBrk="1" hangingPunct="1">
              <a:lnSpc>
                <a:spcPct val="100000"/>
              </a:lnSpc>
              <a:spcBef>
                <a:spcPct val="0"/>
              </a:spcBef>
              <a:spcAft>
                <a:spcPct val="0"/>
              </a:spcAft>
              <a:buClr>
                <a:srgbClr val="4F81BD"/>
              </a:buClr>
              <a:buSzPct val="85000"/>
              <a:buFontTx/>
              <a:buNone/>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1100" b="0" i="0" u="none" strike="noStrike" kern="0" cap="none" normalizeH="0" baseline="0" noProof="0" dirty="0">
                <a:ln>
                  <a:noFill/>
                </a:ln>
                <a:gradFill>
                  <a:gsLst>
                    <a:gs pos="49010">
                      <a:srgbClr val="133544"/>
                    </a:gs>
                    <a:gs pos="76106">
                      <a:srgbClr val="133544"/>
                    </a:gs>
                  </a:gsLst>
                  <a:lin ang="5400000" scaled="1"/>
                </a:gradFill>
                <a:effectLst/>
                <a:uLnTx/>
                <a:uFillTx/>
                <a:latin typeface="KoPub돋움체 Medium" panose="00000600000000000000" pitchFamily="2" charset="-127"/>
                <a:ea typeface="KoPub돋움체 Medium" panose="00000600000000000000" pitchFamily="2" charset="-127"/>
                <a:cs typeface="+mn-cs"/>
              </a:rPr>
              <a:t>※ Joint Distribution in Our Neighborhood: Not registered</a:t>
            </a:r>
            <a:endParaRPr kumimoji="0" lang="ko-KR" altLang="en-US" sz="1100" b="0" i="0" u="none" strike="noStrike" kern="0" cap="none" normalizeH="0" baseline="0" noProof="0" dirty="0">
              <a:ln>
                <a:noFill/>
              </a:ln>
              <a:gradFill>
                <a:gsLst>
                  <a:gs pos="49010">
                    <a:srgbClr val="133544"/>
                  </a:gs>
                  <a:gs pos="76106">
                    <a:srgbClr val="133544"/>
                  </a:gs>
                </a:gsLst>
                <a:lin ang="5400000" scaled="1"/>
              </a:gradFill>
              <a:effectLst/>
              <a:uLnTx/>
              <a:uFillTx/>
              <a:latin typeface="KoPub돋움체 Medium" panose="00000600000000000000" pitchFamily="2" charset="-127"/>
              <a:ea typeface="KoPub돋움체 Medium" panose="00000600000000000000" pitchFamily="2" charset="-127"/>
              <a:cs typeface="+mn-cs"/>
            </a:endParaRPr>
          </a:p>
        </p:txBody>
      </p:sp>
      <p:sp>
        <p:nvSpPr>
          <p:cNvPr id="156" name="직사각형 155">
            <a:extLst>
              <a:ext uri="{FF2B5EF4-FFF2-40B4-BE49-F238E27FC236}">
                <a16:creationId xmlns:a16="http://schemas.microsoft.com/office/drawing/2014/main" xmlns="" id="{2F669FBE-1432-5EED-9201-70444D5A90E4}"/>
              </a:ext>
            </a:extLst>
          </p:cNvPr>
          <p:cNvSpPr/>
          <p:nvPr/>
        </p:nvSpPr>
        <p:spPr>
          <a:xfrm>
            <a:off x="8680264" y="4286216"/>
            <a:ext cx="2031005" cy="169277"/>
          </a:xfrm>
          <a:prstGeom prst="rect">
            <a:avLst/>
          </a:prstGeom>
        </p:spPr>
        <p:txBody>
          <a:bodyPr wrap="none" lIns="0" tIns="0" rIns="0" bIns="0" anchor="ctr" anchorCtr="0">
            <a:spAutoFit/>
          </a:bodyPr>
          <a:lstStyle/>
          <a:p>
            <a:pPr marL="0" marR="76190" lvl="1" indent="0" algn="l" defTabSz="844083" rtl="0" eaLnBrk="1" fontAlgn="base" latinLnBrk="1" hangingPunct="1">
              <a:lnSpc>
                <a:spcPct val="100000"/>
              </a:lnSpc>
              <a:spcBef>
                <a:spcPct val="0"/>
              </a:spcBef>
              <a:spcAft>
                <a:spcPct val="0"/>
              </a:spcAft>
              <a:buClr>
                <a:srgbClr val="4F81BD"/>
              </a:buClr>
              <a:buSzPct val="85000"/>
              <a:buFontTx/>
              <a:buNone/>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1100" b="0" i="0" u="none" strike="noStrike" kern="0" cap="none" normalizeH="0" baseline="0" noProof="0" dirty="0">
                <a:ln>
                  <a:noFill/>
                </a:ln>
                <a:gradFill>
                  <a:gsLst>
                    <a:gs pos="49010">
                      <a:srgbClr val="133544"/>
                    </a:gs>
                    <a:gs pos="76106">
                      <a:srgbClr val="133544"/>
                    </a:gs>
                  </a:gsLst>
                  <a:lin ang="5400000" scaled="1"/>
                </a:gradFill>
                <a:effectLst/>
                <a:uLnTx/>
                <a:uFillTx/>
                <a:latin typeface="KoPub돋움체 Medium" panose="00000600000000000000" pitchFamily="2" charset="-127"/>
                <a:ea typeface="KoPub돋움체 Medium" panose="00000600000000000000" pitchFamily="2" charset="-127"/>
                <a:cs typeface="+mn-cs"/>
              </a:rPr>
              <a:t>※ Registration of 7 institutions</a:t>
            </a:r>
            <a:endParaRPr kumimoji="0" lang="ko-KR" altLang="en-US" sz="1100" b="0" i="0" u="none" strike="noStrike" kern="0" cap="none" normalizeH="0" baseline="0" noProof="0" dirty="0">
              <a:ln>
                <a:noFill/>
              </a:ln>
              <a:gradFill>
                <a:gsLst>
                  <a:gs pos="49010">
                    <a:srgbClr val="133544"/>
                  </a:gs>
                  <a:gs pos="76106">
                    <a:srgbClr val="133544"/>
                  </a:gs>
                </a:gsLst>
                <a:lin ang="5400000" scaled="1"/>
              </a:gradFill>
              <a:effectLst/>
              <a:uLnTx/>
              <a:uFillTx/>
              <a:latin typeface="KoPub돋움체 Medium" panose="00000600000000000000" pitchFamily="2" charset="-127"/>
              <a:ea typeface="KoPub돋움체 Medium" panose="00000600000000000000" pitchFamily="2" charset="-127"/>
              <a:cs typeface="+mn-cs"/>
            </a:endParaRPr>
          </a:p>
        </p:txBody>
      </p:sp>
      <p:sp>
        <p:nvSpPr>
          <p:cNvPr id="237" name="TextBox 236">
            <a:extLst>
              <a:ext uri="{FF2B5EF4-FFF2-40B4-BE49-F238E27FC236}">
                <a16:creationId xmlns:a16="http://schemas.microsoft.com/office/drawing/2014/main" xmlns="" id="{A4AB772E-3252-FE15-3766-EC578255FF42}"/>
              </a:ext>
            </a:extLst>
          </p:cNvPr>
          <p:cNvSpPr txBox="1"/>
          <p:nvPr/>
        </p:nvSpPr>
        <p:spPr>
          <a:xfrm>
            <a:off x="336001" y="1835452"/>
            <a:ext cx="577081" cy="276999"/>
          </a:xfrm>
          <a:prstGeom prst="rect">
            <a:avLst/>
          </a:prstGeom>
          <a:noFill/>
        </p:spPr>
        <p:txBody>
          <a:bodyPr wrap="none" lIns="0" tIns="0" rIns="0" bIns="0" rtlCol="0">
            <a:spAutoFit/>
          </a:bodyPr>
          <a:lstStyle/>
          <a:p>
            <a:r>
              <a:rPr lang="en-US" altLang="ko-KR" dirty="0">
                <a:ln>
                  <a:solidFill>
                    <a:schemeClr val="accent1">
                      <a:alpha val="0"/>
                    </a:schemeClr>
                  </a:solidFill>
                </a:ln>
                <a:solidFill>
                  <a:schemeClr val="tx2">
                    <a:lumMod val="60000"/>
                    <a:lumOff val="40000"/>
                    <a:alpha val="70000"/>
                  </a:schemeClr>
                </a:solidFill>
                <a:latin typeface="에스코어 드림 6 Bold" panose="020B0703030302020204" pitchFamily="34" charset="-127"/>
                <a:ea typeface="에스코어 드림 6 Bold" panose="020B0703030302020204" pitchFamily="34" charset="-127"/>
              </a:rPr>
              <a:t>2021</a:t>
            </a:r>
            <a:endParaRPr lang="ko-KR" altLang="en-US" dirty="0">
              <a:ln>
                <a:solidFill>
                  <a:schemeClr val="accent1">
                    <a:alpha val="0"/>
                  </a:schemeClr>
                </a:solidFill>
              </a:ln>
              <a:solidFill>
                <a:schemeClr val="tx2">
                  <a:lumMod val="60000"/>
                  <a:lumOff val="40000"/>
                  <a:alpha val="70000"/>
                </a:schemeClr>
              </a:solidFill>
              <a:latin typeface="에스코어 드림 6 Bold" panose="020B0703030302020204" pitchFamily="34" charset="-127"/>
              <a:ea typeface="에스코어 드림 6 Bold" panose="020B0703030302020204" pitchFamily="34" charset="-127"/>
            </a:endParaRPr>
          </a:p>
        </p:txBody>
      </p:sp>
      <p:sp>
        <p:nvSpPr>
          <p:cNvPr id="238" name="TextBox 237">
            <a:extLst>
              <a:ext uri="{FF2B5EF4-FFF2-40B4-BE49-F238E27FC236}">
                <a16:creationId xmlns:a16="http://schemas.microsoft.com/office/drawing/2014/main" xmlns="" id="{3C236CA8-B464-55CD-0972-DED0CA7AF017}"/>
              </a:ext>
            </a:extLst>
          </p:cNvPr>
          <p:cNvSpPr txBox="1"/>
          <p:nvPr/>
        </p:nvSpPr>
        <p:spPr>
          <a:xfrm>
            <a:off x="336001" y="2521043"/>
            <a:ext cx="577081" cy="276999"/>
          </a:xfrm>
          <a:prstGeom prst="rect">
            <a:avLst/>
          </a:prstGeom>
          <a:noFill/>
        </p:spPr>
        <p:txBody>
          <a:bodyPr wrap="none" lIns="0" tIns="0" rIns="0" bIns="0" rtlCol="0">
            <a:spAutoFit/>
          </a:bodyPr>
          <a:lstStyle/>
          <a:p>
            <a:r>
              <a:rPr lang="en-US" altLang="ko-KR" dirty="0">
                <a:ln>
                  <a:solidFill>
                    <a:schemeClr val="accent1">
                      <a:alpha val="0"/>
                    </a:schemeClr>
                  </a:solidFill>
                </a:ln>
                <a:solidFill>
                  <a:schemeClr val="tx2"/>
                </a:solidFill>
                <a:latin typeface="에스코어 드림 6 Bold" panose="020B0703030302020204" pitchFamily="34" charset="-127"/>
                <a:ea typeface="에스코어 드림 6 Bold" panose="020B0703030302020204" pitchFamily="34" charset="-127"/>
              </a:rPr>
              <a:t>2022</a:t>
            </a:r>
            <a:endParaRPr lang="ko-KR" altLang="en-US" dirty="0">
              <a:ln>
                <a:solidFill>
                  <a:schemeClr val="accent1">
                    <a:alpha val="0"/>
                  </a:schemeClr>
                </a:solidFill>
              </a:ln>
              <a:solidFill>
                <a:schemeClr val="tx2"/>
              </a:solidFill>
              <a:latin typeface="에스코어 드림 6 Bold" panose="020B0703030302020204" pitchFamily="34" charset="-127"/>
              <a:ea typeface="에스코어 드림 6 Bold" panose="020B0703030302020204" pitchFamily="34" charset="-127"/>
            </a:endParaRPr>
          </a:p>
        </p:txBody>
      </p:sp>
      <p:sp>
        <p:nvSpPr>
          <p:cNvPr id="187" name="직사각형 186">
            <a:extLst>
              <a:ext uri="{FF2B5EF4-FFF2-40B4-BE49-F238E27FC236}">
                <a16:creationId xmlns:a16="http://schemas.microsoft.com/office/drawing/2014/main" xmlns="" id="{D44D987C-26A1-7385-A3EE-33FCE23F2B9B}"/>
              </a:ext>
            </a:extLst>
          </p:cNvPr>
          <p:cNvSpPr/>
          <p:nvPr/>
        </p:nvSpPr>
        <p:spPr>
          <a:xfrm>
            <a:off x="2879339" y="1864720"/>
            <a:ext cx="6096221" cy="215444"/>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Establishment of the basic plan to establish a base for smart city logistics in Seoul</a:t>
            </a:r>
            <a:endParaRPr lang="ko-KR" altLang="en-US"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cxnSp>
        <p:nvCxnSpPr>
          <p:cNvPr id="188" name="직선 연결선 187">
            <a:extLst>
              <a:ext uri="{FF2B5EF4-FFF2-40B4-BE49-F238E27FC236}">
                <a16:creationId xmlns:a16="http://schemas.microsoft.com/office/drawing/2014/main" xmlns="" id="{F28A4504-9F43-C6A3-1228-EC9ED6CE3921}"/>
              </a:ext>
            </a:extLst>
          </p:cNvPr>
          <p:cNvCxnSpPr>
            <a:cxnSpLocks/>
          </p:cNvCxnSpPr>
          <p:nvPr/>
        </p:nvCxnSpPr>
        <p:spPr>
          <a:xfrm>
            <a:off x="2456085" y="1972443"/>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139" name="직사각형 138">
            <a:extLst>
              <a:ext uri="{FF2B5EF4-FFF2-40B4-BE49-F238E27FC236}">
                <a16:creationId xmlns:a16="http://schemas.microsoft.com/office/drawing/2014/main" xmlns="" id="{833AE15A-5024-45A4-3A7D-39171C61E984}"/>
              </a:ext>
            </a:extLst>
          </p:cNvPr>
          <p:cNvSpPr/>
          <p:nvPr/>
        </p:nvSpPr>
        <p:spPr>
          <a:xfrm>
            <a:off x="1969326" y="1864721"/>
            <a:ext cx="280525" cy="215444"/>
          </a:xfrm>
          <a:prstGeom prst="rect">
            <a:avLst/>
          </a:prstGeom>
          <a:effectLst/>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alpha val="76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10.</a:t>
            </a:r>
            <a:endParaRPr lang="ko-KR" altLang="en-US" sz="1400" spc="-70" dirty="0">
              <a:ln>
                <a:solidFill>
                  <a:srgbClr val="001848">
                    <a:alpha val="0"/>
                  </a:srgbClr>
                </a:solidFill>
              </a:ln>
              <a:solidFill>
                <a:schemeClr val="tx2">
                  <a:alpha val="76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sp>
        <p:nvSpPr>
          <p:cNvPr id="240" name="직사각형 239">
            <a:extLst>
              <a:ext uri="{FF2B5EF4-FFF2-40B4-BE49-F238E27FC236}">
                <a16:creationId xmlns:a16="http://schemas.microsoft.com/office/drawing/2014/main" xmlns="" id="{15EA08A7-5C01-E03B-DBEF-C2ED237371AA}"/>
              </a:ext>
            </a:extLst>
          </p:cNvPr>
          <p:cNvSpPr/>
          <p:nvPr/>
        </p:nvSpPr>
        <p:spPr>
          <a:xfrm>
            <a:off x="2879339" y="2521043"/>
            <a:ext cx="9334287" cy="215444"/>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Establishment of an implementation plan to establish a base for smart city logistics in 2022</a:t>
            </a:r>
            <a:r>
              <a:rPr lang="ko-KR" altLang="en-US"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(Policy to implement city transportation)</a:t>
            </a:r>
            <a:endParaRPr lang="ko-KR" altLang="en-US" sz="14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endParaRPr>
          </a:p>
        </p:txBody>
      </p:sp>
      <p:sp>
        <p:nvSpPr>
          <p:cNvPr id="203" name="직사각형 202">
            <a:extLst>
              <a:ext uri="{FF2B5EF4-FFF2-40B4-BE49-F238E27FC236}">
                <a16:creationId xmlns:a16="http://schemas.microsoft.com/office/drawing/2014/main" xmlns="" id="{8967C333-13CE-0033-DE25-76B0C6DEA886}"/>
              </a:ext>
            </a:extLst>
          </p:cNvPr>
          <p:cNvSpPr/>
          <p:nvPr/>
        </p:nvSpPr>
        <p:spPr>
          <a:xfrm>
            <a:off x="1688800" y="2521044"/>
            <a:ext cx="561051" cy="215444"/>
          </a:xfrm>
          <a:prstGeom prst="rect">
            <a:avLst/>
          </a:prstGeom>
          <a:effectLst/>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01.28.</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cxnSp>
        <p:nvCxnSpPr>
          <p:cNvPr id="300" name="직선 연결선 299">
            <a:extLst>
              <a:ext uri="{FF2B5EF4-FFF2-40B4-BE49-F238E27FC236}">
                <a16:creationId xmlns:a16="http://schemas.microsoft.com/office/drawing/2014/main" xmlns="" id="{9D9F6264-AA0E-E741-E8EA-A963E6503347}"/>
              </a:ext>
            </a:extLst>
          </p:cNvPr>
          <p:cNvCxnSpPr>
            <a:cxnSpLocks/>
          </p:cNvCxnSpPr>
          <p:nvPr/>
        </p:nvCxnSpPr>
        <p:spPr>
          <a:xfrm>
            <a:off x="2456085" y="2628766"/>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41" name="직선 연결선 240">
            <a:extLst>
              <a:ext uri="{FF2B5EF4-FFF2-40B4-BE49-F238E27FC236}">
                <a16:creationId xmlns:a16="http://schemas.microsoft.com/office/drawing/2014/main" xmlns="" id="{12BB5652-913D-383C-75E6-BA8FC04BA103}"/>
              </a:ext>
            </a:extLst>
          </p:cNvPr>
          <p:cNvCxnSpPr>
            <a:cxnSpLocks/>
          </p:cNvCxnSpPr>
          <p:nvPr/>
        </p:nvCxnSpPr>
        <p:spPr>
          <a:xfrm>
            <a:off x="2456085" y="3064649"/>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43" name="직사각형 242">
            <a:extLst>
              <a:ext uri="{FF2B5EF4-FFF2-40B4-BE49-F238E27FC236}">
                <a16:creationId xmlns:a16="http://schemas.microsoft.com/office/drawing/2014/main" xmlns="" id="{751A3253-F3EF-95F2-7D53-DE2486FF517D}"/>
              </a:ext>
            </a:extLst>
          </p:cNvPr>
          <p:cNvSpPr/>
          <p:nvPr/>
        </p:nvSpPr>
        <p:spPr>
          <a:xfrm>
            <a:off x="2879339" y="2849205"/>
            <a:ext cx="9122161" cy="430887"/>
          </a:xfrm>
          <a:prstGeom prst="rect">
            <a:avLst/>
          </a:prstGeom>
          <a:effectLst/>
        </p:spPr>
        <p:txBody>
          <a:bodyPr wrap="squar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Selection and participation in the demonstration support project on digital logistics by the Ministry of Land, Infrastructure and Transport</a:t>
            </a:r>
            <a:r>
              <a:rPr lang="ko-KR" altLang="en-US"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(Secured KRW 2.95 bn in National expense</a:t>
            </a:r>
            <a:r>
              <a:rPr lang="ko-KR" altLang="en-US"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(KRW 800 </a:t>
            </a:r>
            <a:r>
              <a:rPr lang="en-US" altLang="ko-KR" sz="1200" kern="0" spc="-50" dirty="0" err="1">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mn</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for our market)) </a:t>
            </a:r>
            <a:endParaRPr lang="ko-KR" altLang="en-US"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endParaRPr>
          </a:p>
        </p:txBody>
      </p:sp>
      <p:sp>
        <p:nvSpPr>
          <p:cNvPr id="206" name="직사각형 205">
            <a:extLst>
              <a:ext uri="{FF2B5EF4-FFF2-40B4-BE49-F238E27FC236}">
                <a16:creationId xmlns:a16="http://schemas.microsoft.com/office/drawing/2014/main" xmlns="" id="{38D691F3-A27B-0142-702A-711E7F287F30}"/>
              </a:ext>
            </a:extLst>
          </p:cNvPr>
          <p:cNvSpPr/>
          <p:nvPr/>
        </p:nvSpPr>
        <p:spPr>
          <a:xfrm>
            <a:off x="1477204" y="2956927"/>
            <a:ext cx="772647" cy="215444"/>
          </a:xfrm>
          <a:prstGeom prst="rect">
            <a:avLst/>
          </a:prstGeom>
          <a:effectLst/>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03. ~ 04.</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sp>
        <p:nvSpPr>
          <p:cNvPr id="261" name="직사각형 260">
            <a:extLst>
              <a:ext uri="{FF2B5EF4-FFF2-40B4-BE49-F238E27FC236}">
                <a16:creationId xmlns:a16="http://schemas.microsoft.com/office/drawing/2014/main" xmlns="" id="{2684E37E-C82A-B4E2-1C3F-E677615D6075}"/>
              </a:ext>
            </a:extLst>
          </p:cNvPr>
          <p:cNvSpPr/>
          <p:nvPr/>
        </p:nvSpPr>
        <p:spPr>
          <a:xfrm>
            <a:off x="2879339" y="6008107"/>
            <a:ext cx="4526880" cy="215444"/>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Finalization of the project budget by participating institutions</a:t>
            </a:r>
            <a:endParaRPr lang="ko-KR" altLang="en-US"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cxnSp>
        <p:nvCxnSpPr>
          <p:cNvPr id="262" name="직선 연결선 261">
            <a:extLst>
              <a:ext uri="{FF2B5EF4-FFF2-40B4-BE49-F238E27FC236}">
                <a16:creationId xmlns:a16="http://schemas.microsoft.com/office/drawing/2014/main" xmlns="" id="{8AE34DB2-DA81-4268-6601-FF8401CA35C8}"/>
              </a:ext>
            </a:extLst>
          </p:cNvPr>
          <p:cNvCxnSpPr>
            <a:cxnSpLocks/>
          </p:cNvCxnSpPr>
          <p:nvPr/>
        </p:nvCxnSpPr>
        <p:spPr>
          <a:xfrm>
            <a:off x="2456085" y="6115830"/>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91" name="직사각형 290">
            <a:extLst>
              <a:ext uri="{FF2B5EF4-FFF2-40B4-BE49-F238E27FC236}">
                <a16:creationId xmlns:a16="http://schemas.microsoft.com/office/drawing/2014/main" xmlns="" id="{F8CF8CBC-2C2F-A1AB-97FB-7E764E49E9D6}"/>
              </a:ext>
            </a:extLst>
          </p:cNvPr>
          <p:cNvSpPr/>
          <p:nvPr/>
        </p:nvSpPr>
        <p:spPr>
          <a:xfrm>
            <a:off x="1688800" y="6008108"/>
            <a:ext cx="561051" cy="215444"/>
          </a:xfrm>
          <a:prstGeom prst="rect">
            <a:avLst/>
          </a:prstGeom>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08.26.</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cxnSp>
        <p:nvCxnSpPr>
          <p:cNvPr id="244" name="직선 연결선 243">
            <a:extLst>
              <a:ext uri="{FF2B5EF4-FFF2-40B4-BE49-F238E27FC236}">
                <a16:creationId xmlns:a16="http://schemas.microsoft.com/office/drawing/2014/main" xmlns="" id="{CA75E5D4-7C34-08DB-6D2F-31CD9094D7BB}"/>
              </a:ext>
            </a:extLst>
          </p:cNvPr>
          <p:cNvCxnSpPr>
            <a:cxnSpLocks/>
          </p:cNvCxnSpPr>
          <p:nvPr/>
        </p:nvCxnSpPr>
        <p:spPr>
          <a:xfrm>
            <a:off x="2456085" y="3500532"/>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46" name="직사각형 245">
            <a:extLst>
              <a:ext uri="{FF2B5EF4-FFF2-40B4-BE49-F238E27FC236}">
                <a16:creationId xmlns:a16="http://schemas.microsoft.com/office/drawing/2014/main" xmlns="" id="{86B7D115-19E0-48CC-9DA2-30DAB6C8DCD9}"/>
              </a:ext>
            </a:extLst>
          </p:cNvPr>
          <p:cNvSpPr/>
          <p:nvPr/>
        </p:nvSpPr>
        <p:spPr>
          <a:xfrm>
            <a:off x="2879339" y="3392809"/>
            <a:ext cx="6144311" cy="215444"/>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Public recruitment of institutions to pursue the project for the autonomous district</a:t>
            </a:r>
            <a:endParaRPr lang="ko-KR" altLang="en-US"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sp>
        <p:nvSpPr>
          <p:cNvPr id="212" name="직사각형 211">
            <a:extLst>
              <a:ext uri="{FF2B5EF4-FFF2-40B4-BE49-F238E27FC236}">
                <a16:creationId xmlns:a16="http://schemas.microsoft.com/office/drawing/2014/main" xmlns="" id="{FEAA8A00-7AA1-31CF-18D6-83EA58FE2A2D}"/>
              </a:ext>
            </a:extLst>
          </p:cNvPr>
          <p:cNvSpPr/>
          <p:nvPr/>
        </p:nvSpPr>
        <p:spPr>
          <a:xfrm>
            <a:off x="1477204" y="3392810"/>
            <a:ext cx="772647" cy="215444"/>
          </a:xfrm>
          <a:prstGeom prst="rect">
            <a:avLst/>
          </a:prstGeom>
          <a:effectLst/>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04. ~ 06.</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cxnSp>
        <p:nvCxnSpPr>
          <p:cNvPr id="247" name="직선 연결선 246">
            <a:extLst>
              <a:ext uri="{FF2B5EF4-FFF2-40B4-BE49-F238E27FC236}">
                <a16:creationId xmlns:a16="http://schemas.microsoft.com/office/drawing/2014/main" xmlns="" id="{B8F851FB-D9DC-AD6C-8760-C30E4E9AF0FD}"/>
              </a:ext>
            </a:extLst>
          </p:cNvPr>
          <p:cNvCxnSpPr>
            <a:cxnSpLocks/>
          </p:cNvCxnSpPr>
          <p:nvPr/>
        </p:nvCxnSpPr>
        <p:spPr>
          <a:xfrm>
            <a:off x="2456085" y="3936415"/>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49" name="직사각형 248">
            <a:extLst>
              <a:ext uri="{FF2B5EF4-FFF2-40B4-BE49-F238E27FC236}">
                <a16:creationId xmlns:a16="http://schemas.microsoft.com/office/drawing/2014/main" xmlns="" id="{6D25880C-75A4-B463-E70C-CB7B1725CFC3}"/>
              </a:ext>
            </a:extLst>
          </p:cNvPr>
          <p:cNvSpPr/>
          <p:nvPr/>
        </p:nvSpPr>
        <p:spPr>
          <a:xfrm>
            <a:off x="2879339" y="3736359"/>
            <a:ext cx="6976269" cy="400110"/>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Change in the plan on the establishment of the Joint Distribution Center in Our Neighborhood</a:t>
            </a:r>
            <a:endParaRPr lang="ko-KR" altLang="en-US"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(Change in the entity participating in the project</a:t>
            </a:r>
            <a:r>
              <a:rPr lang="ko-KR" altLang="en-US"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(Before) Autonomous district</a:t>
            </a:r>
            <a:r>
              <a:rPr lang="ko-KR" altLang="en-US"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(After) City of Seoul</a:t>
            </a:r>
            <a:r>
              <a:rPr lang="ko-KR" altLang="en-US"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a:t>
            </a:r>
          </a:p>
        </p:txBody>
      </p:sp>
      <p:sp>
        <p:nvSpPr>
          <p:cNvPr id="215" name="직사각형 214">
            <a:extLst>
              <a:ext uri="{FF2B5EF4-FFF2-40B4-BE49-F238E27FC236}">
                <a16:creationId xmlns:a16="http://schemas.microsoft.com/office/drawing/2014/main" xmlns="" id="{ABB940B4-0E96-7775-3022-0D9F1893542D}"/>
              </a:ext>
            </a:extLst>
          </p:cNvPr>
          <p:cNvSpPr/>
          <p:nvPr/>
        </p:nvSpPr>
        <p:spPr>
          <a:xfrm>
            <a:off x="1688800" y="3828693"/>
            <a:ext cx="561051" cy="215444"/>
          </a:xfrm>
          <a:prstGeom prst="rect">
            <a:avLst/>
          </a:prstGeom>
          <a:effectLst/>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06.29.</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cxnSp>
        <p:nvCxnSpPr>
          <p:cNvPr id="250" name="직선 연결선 249">
            <a:extLst>
              <a:ext uri="{FF2B5EF4-FFF2-40B4-BE49-F238E27FC236}">
                <a16:creationId xmlns:a16="http://schemas.microsoft.com/office/drawing/2014/main" xmlns="" id="{D0C18C74-B226-C935-6F67-FDB7FA1B7C8A}"/>
              </a:ext>
            </a:extLst>
          </p:cNvPr>
          <p:cNvCxnSpPr>
            <a:cxnSpLocks/>
          </p:cNvCxnSpPr>
          <p:nvPr/>
        </p:nvCxnSpPr>
        <p:spPr>
          <a:xfrm>
            <a:off x="2456085" y="4372298"/>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52" name="직사각형 251">
            <a:extLst>
              <a:ext uri="{FF2B5EF4-FFF2-40B4-BE49-F238E27FC236}">
                <a16:creationId xmlns:a16="http://schemas.microsoft.com/office/drawing/2014/main" xmlns="" id="{7FBD6728-A7D5-E04B-143F-D3790E5CCB3D}"/>
              </a:ext>
            </a:extLst>
          </p:cNvPr>
          <p:cNvSpPr/>
          <p:nvPr/>
        </p:nvSpPr>
        <p:spPr>
          <a:xfrm>
            <a:off x="2879340" y="4181479"/>
            <a:ext cx="5258820" cy="430887"/>
          </a:xfrm>
          <a:prstGeom prst="rect">
            <a:avLst/>
          </a:prstGeom>
          <a:effectLst/>
        </p:spPr>
        <p:txBody>
          <a:bodyPr wrap="squar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Public notice for institutions to participate</a:t>
            </a:r>
            <a:r>
              <a:rPr lang="en-US" altLang="ko-KR" sz="14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(private)</a:t>
            </a: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in the establishment of the Joint Distribution Center in Our Neighborhood</a:t>
            </a:r>
            <a:endParaRPr lang="ko-KR" altLang="en-US"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sp>
        <p:nvSpPr>
          <p:cNvPr id="218" name="직사각형 217">
            <a:extLst>
              <a:ext uri="{FF2B5EF4-FFF2-40B4-BE49-F238E27FC236}">
                <a16:creationId xmlns:a16="http://schemas.microsoft.com/office/drawing/2014/main" xmlns="" id="{3763D365-5431-C240-5B3C-8C47FDD3B511}"/>
              </a:ext>
            </a:extLst>
          </p:cNvPr>
          <p:cNvSpPr/>
          <p:nvPr/>
        </p:nvSpPr>
        <p:spPr>
          <a:xfrm>
            <a:off x="916153" y="4264576"/>
            <a:ext cx="1333698" cy="215444"/>
          </a:xfrm>
          <a:prstGeom prst="rect">
            <a:avLst/>
          </a:prstGeom>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06.30. ~ 07.14.</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cxnSp>
        <p:nvCxnSpPr>
          <p:cNvPr id="253" name="직선 연결선 252">
            <a:extLst>
              <a:ext uri="{FF2B5EF4-FFF2-40B4-BE49-F238E27FC236}">
                <a16:creationId xmlns:a16="http://schemas.microsoft.com/office/drawing/2014/main" xmlns="" id="{8B0DEEB9-661B-444B-E557-EFDF905012F1}"/>
              </a:ext>
            </a:extLst>
          </p:cNvPr>
          <p:cNvCxnSpPr>
            <a:cxnSpLocks/>
          </p:cNvCxnSpPr>
          <p:nvPr/>
        </p:nvCxnSpPr>
        <p:spPr>
          <a:xfrm>
            <a:off x="2456085" y="4808181"/>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55" name="직사각형 254">
            <a:extLst>
              <a:ext uri="{FF2B5EF4-FFF2-40B4-BE49-F238E27FC236}">
                <a16:creationId xmlns:a16="http://schemas.microsoft.com/office/drawing/2014/main" xmlns="" id="{74B9A600-1250-7723-89F7-65045055F8D9}"/>
              </a:ext>
            </a:extLst>
          </p:cNvPr>
          <p:cNvSpPr/>
          <p:nvPr/>
        </p:nvSpPr>
        <p:spPr>
          <a:xfrm>
            <a:off x="2879339" y="4700458"/>
            <a:ext cx="8768426" cy="215444"/>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Site evaluation of participating institutions for the establishment of the Joint Distribution Center in Our Neighborhood </a:t>
            </a:r>
          </a:p>
        </p:txBody>
      </p:sp>
      <p:sp>
        <p:nvSpPr>
          <p:cNvPr id="288" name="직사각형 287">
            <a:extLst>
              <a:ext uri="{FF2B5EF4-FFF2-40B4-BE49-F238E27FC236}">
                <a16:creationId xmlns:a16="http://schemas.microsoft.com/office/drawing/2014/main" xmlns="" id="{D5DEF733-9B60-92ED-C130-2DDBDF9B2C02}"/>
              </a:ext>
            </a:extLst>
          </p:cNvPr>
          <p:cNvSpPr/>
          <p:nvPr/>
        </p:nvSpPr>
        <p:spPr>
          <a:xfrm>
            <a:off x="1302477" y="4700459"/>
            <a:ext cx="947374" cy="215444"/>
          </a:xfrm>
          <a:prstGeom prst="rect">
            <a:avLst/>
          </a:prstGeom>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07.15.~19.</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sp>
        <p:nvSpPr>
          <p:cNvPr id="290" name="직사각형 289">
            <a:extLst>
              <a:ext uri="{FF2B5EF4-FFF2-40B4-BE49-F238E27FC236}">
                <a16:creationId xmlns:a16="http://schemas.microsoft.com/office/drawing/2014/main" xmlns="" id="{B4C86C1E-F5B7-D51B-AAEC-D021A905B1B4}"/>
              </a:ext>
            </a:extLst>
          </p:cNvPr>
          <p:cNvSpPr/>
          <p:nvPr/>
        </p:nvSpPr>
        <p:spPr>
          <a:xfrm>
            <a:off x="1530103" y="5572225"/>
            <a:ext cx="719748" cy="215444"/>
          </a:xfrm>
          <a:prstGeom prst="rect">
            <a:avLst/>
          </a:prstGeom>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07.22. ~</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sp>
        <p:nvSpPr>
          <p:cNvPr id="292" name="직사각형 291">
            <a:extLst>
              <a:ext uri="{FF2B5EF4-FFF2-40B4-BE49-F238E27FC236}">
                <a16:creationId xmlns:a16="http://schemas.microsoft.com/office/drawing/2014/main" xmlns="" id="{91BAE945-E8B0-E2C2-5266-FCFD3CC5EC09}"/>
              </a:ext>
            </a:extLst>
          </p:cNvPr>
          <p:cNvSpPr/>
          <p:nvPr/>
        </p:nvSpPr>
        <p:spPr>
          <a:xfrm>
            <a:off x="2879339" y="5572224"/>
            <a:ext cx="5094343" cy="215444"/>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Discussion on budget and project plan with participating institutions</a:t>
            </a:r>
          </a:p>
        </p:txBody>
      </p:sp>
      <p:cxnSp>
        <p:nvCxnSpPr>
          <p:cNvPr id="293" name="직선 연결선 292">
            <a:extLst>
              <a:ext uri="{FF2B5EF4-FFF2-40B4-BE49-F238E27FC236}">
                <a16:creationId xmlns:a16="http://schemas.microsoft.com/office/drawing/2014/main" xmlns="" id="{760FB15C-C3DF-74E3-F61B-91A276BF1DD0}"/>
              </a:ext>
            </a:extLst>
          </p:cNvPr>
          <p:cNvCxnSpPr>
            <a:cxnSpLocks/>
          </p:cNvCxnSpPr>
          <p:nvPr/>
        </p:nvCxnSpPr>
        <p:spPr>
          <a:xfrm>
            <a:off x="2456085" y="5679947"/>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56" name="직선 연결선 255">
            <a:extLst>
              <a:ext uri="{FF2B5EF4-FFF2-40B4-BE49-F238E27FC236}">
                <a16:creationId xmlns:a16="http://schemas.microsoft.com/office/drawing/2014/main" xmlns="" id="{948EC7AF-3151-D304-2CD9-127A870157B2}"/>
              </a:ext>
            </a:extLst>
          </p:cNvPr>
          <p:cNvCxnSpPr>
            <a:cxnSpLocks/>
          </p:cNvCxnSpPr>
          <p:nvPr/>
        </p:nvCxnSpPr>
        <p:spPr>
          <a:xfrm>
            <a:off x="2456085" y="5244064"/>
            <a:ext cx="288000" cy="1"/>
          </a:xfrm>
          <a:prstGeom prst="line">
            <a:avLst/>
          </a:prstGeom>
          <a:ln>
            <a:solidFill>
              <a:schemeClr val="tx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58" name="직사각형 257">
            <a:extLst>
              <a:ext uri="{FF2B5EF4-FFF2-40B4-BE49-F238E27FC236}">
                <a16:creationId xmlns:a16="http://schemas.microsoft.com/office/drawing/2014/main" xmlns="" id="{64FE9AF3-AB90-0700-77E3-B40B1E02C68C}"/>
              </a:ext>
            </a:extLst>
          </p:cNvPr>
          <p:cNvSpPr/>
          <p:nvPr/>
        </p:nvSpPr>
        <p:spPr>
          <a:xfrm>
            <a:off x="2879339" y="5044008"/>
            <a:ext cx="8325997" cy="400110"/>
          </a:xfrm>
          <a:prstGeom prst="rect">
            <a:avLst/>
          </a:prstGeom>
          <a:effectLst/>
        </p:spPr>
        <p:txBody>
          <a:bodyPr wrap="none" lIns="0" tIns="0" rIns="0" bIns="0" anchor="ctr" anchorCtr="0">
            <a:spAutoFit/>
          </a:body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5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Selection of participating institutions for the establishment of the Joint Distribution Center in Our Neighborhood </a:t>
            </a:r>
          </a:p>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(3</a:t>
            </a:r>
            <a:r>
              <a:rPr lang="ko-KR" altLang="en-US"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 </a:t>
            </a:r>
            <a:r>
              <a:rPr lang="en-US" altLang="ko-KR" sz="1200" kern="0" spc="-5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institutions)</a:t>
            </a:r>
          </a:p>
        </p:txBody>
      </p:sp>
      <p:sp>
        <p:nvSpPr>
          <p:cNvPr id="289" name="직사각형 288">
            <a:extLst>
              <a:ext uri="{FF2B5EF4-FFF2-40B4-BE49-F238E27FC236}">
                <a16:creationId xmlns:a16="http://schemas.microsoft.com/office/drawing/2014/main" xmlns="" id="{2BABAA29-AFB7-40FC-7139-7FA487C91AD3}"/>
              </a:ext>
            </a:extLst>
          </p:cNvPr>
          <p:cNvSpPr/>
          <p:nvPr/>
        </p:nvSpPr>
        <p:spPr>
          <a:xfrm>
            <a:off x="1688800" y="5136342"/>
            <a:ext cx="561051" cy="215444"/>
          </a:xfrm>
          <a:prstGeom prst="rect">
            <a:avLst/>
          </a:prstGeom>
        </p:spPr>
        <p:txBody>
          <a:bodyPr wrap="square" lIns="0" tIns="0" rIns="0" bIns="0" anchor="ctr">
            <a:spAutoFit/>
            <a:scene3d>
              <a:camera prst="orthographicFront"/>
              <a:lightRig rig="threePt" dir="t"/>
            </a:scene3d>
            <a:sp3d>
              <a:bevelT w="0" h="0"/>
              <a:bevelB w="0" h="0"/>
              <a:contourClr>
                <a:schemeClr val="bg1"/>
              </a:contourClr>
            </a:sp3d>
          </a:bodyPr>
          <a:lstStyle/>
          <a:p>
            <a:pPr algn="r">
              <a:buClr>
                <a:prstClr val="black">
                  <a:lumMod val="75000"/>
                  <a:lumOff val="25000"/>
                </a:prstClr>
              </a:buClr>
              <a:buSzPct val="140000"/>
              <a:tabLst>
                <a:tab pos="4549691" algn="l"/>
              </a:tabLst>
              <a:defRPr/>
            </a:pPr>
            <a:r>
              <a:rPr lang="en-US" altLang="ko-KR"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rPr>
              <a:t>07.22.</a:t>
            </a:r>
            <a:endParaRPr lang="ko-KR" altLang="en-US" sz="1400" spc="-70" dirty="0">
              <a:ln>
                <a:solidFill>
                  <a:srgbClr val="001848">
                    <a:alpha val="0"/>
                  </a:srgbClr>
                </a:solidFill>
              </a:ln>
              <a:solidFill>
                <a:schemeClr val="tx2">
                  <a:lumMod val="75000"/>
                </a:schemeClr>
              </a:solidFill>
              <a:latin typeface="에스코어 드림 5 Medium" panose="020B0503030302020204" pitchFamily="34" charset="-127"/>
              <a:ea typeface="에스코어 드림 5 Medium" panose="020B0503030302020204" pitchFamily="34" charset="-127"/>
              <a:cs typeface="Arial" panose="020B0604020202020204" pitchFamily="34" charset="0"/>
            </a:endParaRPr>
          </a:p>
        </p:txBody>
      </p:sp>
      <p:sp>
        <p:nvSpPr>
          <p:cNvPr id="140" name="타원 139">
            <a:extLst>
              <a:ext uri="{FF2B5EF4-FFF2-40B4-BE49-F238E27FC236}">
                <a16:creationId xmlns:a16="http://schemas.microsoft.com/office/drawing/2014/main" xmlns="" id="{D1BC00D8-BB49-5145-9FAC-E196C9E42C58}"/>
              </a:ext>
            </a:extLst>
          </p:cNvPr>
          <p:cNvSpPr>
            <a:spLocks noChangeAspect="1"/>
          </p:cNvSpPr>
          <p:nvPr/>
        </p:nvSpPr>
        <p:spPr>
          <a:xfrm>
            <a:off x="2386322" y="1909443"/>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04" name="타원 203">
            <a:extLst>
              <a:ext uri="{FF2B5EF4-FFF2-40B4-BE49-F238E27FC236}">
                <a16:creationId xmlns:a16="http://schemas.microsoft.com/office/drawing/2014/main" xmlns="" id="{7DC38B47-E3E7-8520-5DB7-4B8880C4D3CA}"/>
              </a:ext>
            </a:extLst>
          </p:cNvPr>
          <p:cNvSpPr>
            <a:spLocks noChangeAspect="1"/>
          </p:cNvSpPr>
          <p:nvPr/>
        </p:nvSpPr>
        <p:spPr>
          <a:xfrm>
            <a:off x="2386322" y="2565766"/>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07" name="타원 206">
            <a:extLst>
              <a:ext uri="{FF2B5EF4-FFF2-40B4-BE49-F238E27FC236}">
                <a16:creationId xmlns:a16="http://schemas.microsoft.com/office/drawing/2014/main" xmlns="" id="{F078BB84-684F-BEDF-9D92-C59154961956}"/>
              </a:ext>
            </a:extLst>
          </p:cNvPr>
          <p:cNvSpPr>
            <a:spLocks noChangeAspect="1"/>
          </p:cNvSpPr>
          <p:nvPr/>
        </p:nvSpPr>
        <p:spPr>
          <a:xfrm>
            <a:off x="2386322" y="3001649"/>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10" name="타원 209">
            <a:extLst>
              <a:ext uri="{FF2B5EF4-FFF2-40B4-BE49-F238E27FC236}">
                <a16:creationId xmlns:a16="http://schemas.microsoft.com/office/drawing/2014/main" xmlns="" id="{A305FFAF-7D23-012A-1275-06A7D388C246}"/>
              </a:ext>
            </a:extLst>
          </p:cNvPr>
          <p:cNvSpPr>
            <a:spLocks noChangeAspect="1"/>
          </p:cNvSpPr>
          <p:nvPr/>
        </p:nvSpPr>
        <p:spPr>
          <a:xfrm>
            <a:off x="2386322" y="6052830"/>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13" name="타원 212">
            <a:extLst>
              <a:ext uri="{FF2B5EF4-FFF2-40B4-BE49-F238E27FC236}">
                <a16:creationId xmlns:a16="http://schemas.microsoft.com/office/drawing/2014/main" xmlns="" id="{665D97FD-C6A5-58E0-2BC5-FB181EEDD7BB}"/>
              </a:ext>
            </a:extLst>
          </p:cNvPr>
          <p:cNvSpPr>
            <a:spLocks noChangeAspect="1"/>
          </p:cNvSpPr>
          <p:nvPr/>
        </p:nvSpPr>
        <p:spPr>
          <a:xfrm>
            <a:off x="2386322" y="3437532"/>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16" name="타원 215">
            <a:extLst>
              <a:ext uri="{FF2B5EF4-FFF2-40B4-BE49-F238E27FC236}">
                <a16:creationId xmlns:a16="http://schemas.microsoft.com/office/drawing/2014/main" xmlns="" id="{F3852552-3807-A489-26D5-97EC90D28498}"/>
              </a:ext>
            </a:extLst>
          </p:cNvPr>
          <p:cNvSpPr>
            <a:spLocks noChangeAspect="1"/>
          </p:cNvSpPr>
          <p:nvPr/>
        </p:nvSpPr>
        <p:spPr>
          <a:xfrm>
            <a:off x="2386322" y="3873415"/>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19" name="타원 218">
            <a:extLst>
              <a:ext uri="{FF2B5EF4-FFF2-40B4-BE49-F238E27FC236}">
                <a16:creationId xmlns:a16="http://schemas.microsoft.com/office/drawing/2014/main" xmlns="" id="{9952247E-2FDE-857A-CC97-58DA2F4C4934}"/>
              </a:ext>
            </a:extLst>
          </p:cNvPr>
          <p:cNvSpPr>
            <a:spLocks noChangeAspect="1"/>
          </p:cNvSpPr>
          <p:nvPr/>
        </p:nvSpPr>
        <p:spPr>
          <a:xfrm>
            <a:off x="2386322" y="4309298"/>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22" name="타원 221">
            <a:extLst>
              <a:ext uri="{FF2B5EF4-FFF2-40B4-BE49-F238E27FC236}">
                <a16:creationId xmlns:a16="http://schemas.microsoft.com/office/drawing/2014/main" xmlns="" id="{2C8741B2-B26F-3EA4-FB2C-825E47DBDB76}"/>
              </a:ext>
            </a:extLst>
          </p:cNvPr>
          <p:cNvSpPr>
            <a:spLocks noChangeAspect="1"/>
          </p:cNvSpPr>
          <p:nvPr/>
        </p:nvSpPr>
        <p:spPr>
          <a:xfrm>
            <a:off x="2386322" y="4745181"/>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94" name="타원 293">
            <a:extLst>
              <a:ext uri="{FF2B5EF4-FFF2-40B4-BE49-F238E27FC236}">
                <a16:creationId xmlns:a16="http://schemas.microsoft.com/office/drawing/2014/main" xmlns="" id="{B7527D08-8DDA-EAE4-8765-AA1A1ECF0BE1}"/>
              </a:ext>
            </a:extLst>
          </p:cNvPr>
          <p:cNvSpPr>
            <a:spLocks noChangeAspect="1"/>
          </p:cNvSpPr>
          <p:nvPr/>
        </p:nvSpPr>
        <p:spPr>
          <a:xfrm>
            <a:off x="2386322" y="5616947"/>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312" name="타원 311">
            <a:extLst>
              <a:ext uri="{FF2B5EF4-FFF2-40B4-BE49-F238E27FC236}">
                <a16:creationId xmlns:a16="http://schemas.microsoft.com/office/drawing/2014/main" xmlns="" id="{03C6470C-443A-AC8F-BDBE-7FC78A242609}"/>
              </a:ext>
            </a:extLst>
          </p:cNvPr>
          <p:cNvSpPr>
            <a:spLocks noChangeAspect="1"/>
          </p:cNvSpPr>
          <p:nvPr/>
        </p:nvSpPr>
        <p:spPr>
          <a:xfrm>
            <a:off x="2386322" y="5181064"/>
            <a:ext cx="126000" cy="126000"/>
          </a:xfrm>
          <a:prstGeom prst="ellipse">
            <a:avLst/>
          </a:prstGeom>
          <a:solidFill>
            <a:srgbClr val="006EE7"/>
          </a:solidFill>
          <a:ln w="25400">
            <a:solidFill>
              <a:srgbClr val="FCFDFD"/>
            </a:solidFill>
          </a:ln>
          <a:effectLst>
            <a:outerShdw blurRad="635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Tree>
    <p:extLst>
      <p:ext uri="{BB962C8B-B14F-4D97-AF65-F5344CB8AC3E}">
        <p14:creationId xmlns:p14="http://schemas.microsoft.com/office/powerpoint/2010/main" val="3512153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직사각형 16">
            <a:extLst>
              <a:ext uri="{FF2B5EF4-FFF2-40B4-BE49-F238E27FC236}">
                <a16:creationId xmlns:a16="http://schemas.microsoft.com/office/drawing/2014/main" xmlns="" id="{9494D24C-4A0C-A573-AAEF-1D7B1D35D672}"/>
              </a:ext>
            </a:extLst>
          </p:cNvPr>
          <p:cNvSpPr/>
          <p:nvPr/>
        </p:nvSpPr>
        <p:spPr>
          <a:xfrm>
            <a:off x="0" y="2012941"/>
            <a:ext cx="12192000" cy="4431058"/>
          </a:xfrm>
          <a:prstGeom prst="rect">
            <a:avLst/>
          </a:prstGeom>
          <a:solidFill>
            <a:srgbClr val="D6DCE5">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n>
                <a:solidFill>
                  <a:schemeClr val="accent1">
                    <a:shade val="50000"/>
                    <a:alpha val="0"/>
                  </a:schemeClr>
                </a:solidFill>
              </a:ln>
            </a:endParaRPr>
          </a:p>
        </p:txBody>
      </p:sp>
      <p:grpSp>
        <p:nvGrpSpPr>
          <p:cNvPr id="21" name="그룹 20">
            <a:extLst>
              <a:ext uri="{FF2B5EF4-FFF2-40B4-BE49-F238E27FC236}">
                <a16:creationId xmlns:a16="http://schemas.microsoft.com/office/drawing/2014/main" xmlns="" id="{21B4E308-46FA-2A8A-6FF8-293B3F471552}"/>
              </a:ext>
            </a:extLst>
          </p:cNvPr>
          <p:cNvGrpSpPr/>
          <p:nvPr/>
        </p:nvGrpSpPr>
        <p:grpSpPr>
          <a:xfrm>
            <a:off x="336001" y="1223687"/>
            <a:ext cx="2605049" cy="246221"/>
            <a:chOff x="336001" y="1226577"/>
            <a:chExt cx="2605049" cy="246221"/>
          </a:xfrm>
        </p:grpSpPr>
        <p:sp>
          <p:nvSpPr>
            <p:cNvPr id="22" name="텍스트 개체 틀 2">
              <a:extLst>
                <a:ext uri="{FF2B5EF4-FFF2-40B4-BE49-F238E27FC236}">
                  <a16:creationId xmlns:a16="http://schemas.microsoft.com/office/drawing/2014/main" xmlns="" id="{49934ABD-04E9-E445-8237-BEE2F0977466}"/>
                </a:ext>
              </a:extLst>
            </p:cNvPr>
            <p:cNvSpPr txBox="1">
              <a:spLocks/>
            </p:cNvSpPr>
            <p:nvPr/>
          </p:nvSpPr>
          <p:spPr>
            <a:xfrm>
              <a:off x="640740" y="1226577"/>
              <a:ext cx="2300310"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Conditions for establishment</a:t>
              </a:r>
            </a:p>
          </p:txBody>
        </p:sp>
        <p:grpSp>
          <p:nvGrpSpPr>
            <p:cNvPr id="23" name="그룹 22">
              <a:extLst>
                <a:ext uri="{FF2B5EF4-FFF2-40B4-BE49-F238E27FC236}">
                  <a16:creationId xmlns:a16="http://schemas.microsoft.com/office/drawing/2014/main" xmlns="" id="{36684C24-6A98-03A4-8DA9-527304E2D291}"/>
                </a:ext>
              </a:extLst>
            </p:cNvPr>
            <p:cNvGrpSpPr/>
            <p:nvPr/>
          </p:nvGrpSpPr>
          <p:grpSpPr>
            <a:xfrm>
              <a:off x="336001" y="1241752"/>
              <a:ext cx="193276" cy="215870"/>
              <a:chOff x="-1136712" y="1774050"/>
              <a:chExt cx="193276" cy="215870"/>
            </a:xfrm>
          </p:grpSpPr>
          <p:sp>
            <p:nvSpPr>
              <p:cNvPr id="24" name="자유형: 도형 23">
                <a:extLst>
                  <a:ext uri="{FF2B5EF4-FFF2-40B4-BE49-F238E27FC236}">
                    <a16:creationId xmlns:a16="http://schemas.microsoft.com/office/drawing/2014/main" xmlns="" id="{C71C4C6F-B633-F6BB-2C93-438F5EEB9A16}"/>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5" name="자유형: 도형 24">
                <a:extLst>
                  <a:ext uri="{FF2B5EF4-FFF2-40B4-BE49-F238E27FC236}">
                    <a16:creationId xmlns:a16="http://schemas.microsoft.com/office/drawing/2014/main" xmlns="" id="{311DE34F-B81D-F7A1-27A1-416C2B9D643B}"/>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6" name="자유형: 도형 25">
                <a:extLst>
                  <a:ext uri="{FF2B5EF4-FFF2-40B4-BE49-F238E27FC236}">
                    <a16:creationId xmlns:a16="http://schemas.microsoft.com/office/drawing/2014/main" xmlns="" id="{B0EED05A-AD23-D4AF-0B10-4A394258DFF5}"/>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7" name="자유형: 도형 26">
                <a:extLst>
                  <a:ext uri="{FF2B5EF4-FFF2-40B4-BE49-F238E27FC236}">
                    <a16:creationId xmlns:a16="http://schemas.microsoft.com/office/drawing/2014/main" xmlns="" id="{908C3214-C4AA-B9FF-B5F2-7427C01E6B56}"/>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8" name="자유형: 도형 27">
                <a:extLst>
                  <a:ext uri="{FF2B5EF4-FFF2-40B4-BE49-F238E27FC236}">
                    <a16:creationId xmlns:a16="http://schemas.microsoft.com/office/drawing/2014/main" xmlns="" id="{1E10EB1F-EF75-F21E-4AA2-95124ABB4D67}"/>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9" name="자유형: 도형 28">
                <a:extLst>
                  <a:ext uri="{FF2B5EF4-FFF2-40B4-BE49-F238E27FC236}">
                    <a16:creationId xmlns:a16="http://schemas.microsoft.com/office/drawing/2014/main" xmlns="" id="{95694501-AA9D-F112-55FF-0FF639EC3045}"/>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grpSp>
      <p:sp>
        <p:nvSpPr>
          <p:cNvPr id="30" name="TextBox 29">
            <a:extLst>
              <a:ext uri="{FF2B5EF4-FFF2-40B4-BE49-F238E27FC236}">
                <a16:creationId xmlns:a16="http://schemas.microsoft.com/office/drawing/2014/main" xmlns="" id="{399FB1BE-B670-7623-A9BF-116825CCB301}"/>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06</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31" name="텍스트 개체 틀 2">
            <a:extLst>
              <a:ext uri="{FF2B5EF4-FFF2-40B4-BE49-F238E27FC236}">
                <a16:creationId xmlns:a16="http://schemas.microsoft.com/office/drawing/2014/main" xmlns="" id="{756CEC46-4664-736D-19E0-7BD429A9AC18}"/>
              </a:ext>
            </a:extLst>
          </p:cNvPr>
          <p:cNvSpPr txBox="1">
            <a:spLocks/>
          </p:cNvSpPr>
          <p:nvPr/>
        </p:nvSpPr>
        <p:spPr>
          <a:xfrm>
            <a:off x="640739" y="1571226"/>
            <a:ext cx="10929589" cy="215444"/>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00000"/>
              </a:lnSpc>
              <a:spcBef>
                <a:spcPct val="0"/>
              </a:spcBef>
              <a:spcAft>
                <a:spcPts val="300"/>
              </a:spcAft>
              <a:buSzPct val="8500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rPr>
              <a:t>Establishment principle: First support establishment in regions with difficulty in delivery while demonstrating various regional models</a:t>
            </a:r>
            <a:endParaRPr lang="ko-KR" altLang="en-US" kern="0" spc="-70" dirty="0">
              <a:ln>
                <a:solidFill>
                  <a:srgbClr val="2FDCFF">
                    <a:alpha val="0"/>
                  </a:srgb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36" name="직사각형 135">
            <a:extLst>
              <a:ext uri="{FF2B5EF4-FFF2-40B4-BE49-F238E27FC236}">
                <a16:creationId xmlns:a16="http://schemas.microsoft.com/office/drawing/2014/main" xmlns="" id="{F22D1433-06EC-BE7E-82EE-886FB48D6F4C}"/>
              </a:ext>
            </a:extLst>
          </p:cNvPr>
          <p:cNvSpPr/>
          <p:nvPr/>
        </p:nvSpPr>
        <p:spPr>
          <a:xfrm>
            <a:off x="-1" y="2012941"/>
            <a:ext cx="12191999" cy="363220"/>
          </a:xfrm>
          <a:prstGeom prst="rect">
            <a:avLst/>
          </a:prstGeom>
          <a:solidFill>
            <a:srgbClr val="00B9CD"/>
          </a:solidFill>
          <a:ln w="3788" cap="flat">
            <a:noFill/>
            <a:prstDash val="solid"/>
            <a:miter/>
          </a:ln>
        </p:spPr>
        <p:txBody>
          <a:bodyPr wrap="none" rtlCol="0" anchor="ctr"/>
          <a:lstStyle/>
          <a:p>
            <a:endParaRPr lang="ko-KR" altLang="en-US" sz="1600">
              <a:ln>
                <a:solidFill>
                  <a:schemeClr val="bg1">
                    <a:alpha val="0"/>
                  </a:schemeClr>
                </a:solidFill>
              </a:ln>
              <a:latin typeface="KoPub돋움체 Bold" panose="00000800000000000000" pitchFamily="2" charset="-127"/>
              <a:ea typeface="KoPub돋움체 Bold" panose="00000800000000000000" pitchFamily="2" charset="-127"/>
            </a:endParaRPr>
          </a:p>
        </p:txBody>
      </p:sp>
      <p:sp>
        <p:nvSpPr>
          <p:cNvPr id="137" name="자유형: 도형 136">
            <a:extLst>
              <a:ext uri="{FF2B5EF4-FFF2-40B4-BE49-F238E27FC236}">
                <a16:creationId xmlns:a16="http://schemas.microsoft.com/office/drawing/2014/main" xmlns="" id="{D9230CB0-C5BD-02A3-8F30-558F8FDAF12B}"/>
              </a:ext>
            </a:extLst>
          </p:cNvPr>
          <p:cNvSpPr>
            <a:spLocks/>
          </p:cNvSpPr>
          <p:nvPr/>
        </p:nvSpPr>
        <p:spPr>
          <a:xfrm>
            <a:off x="0" y="2012942"/>
            <a:ext cx="959049" cy="363219"/>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93271" tIns="46635" rIns="93271" bIns="46635" rtlCol="0" anchor="ctr"/>
          <a:lstStyle/>
          <a:p>
            <a:pPr algn="ctr"/>
            <a:endParaRPr lang="ko-KR" altLang="en-US" sz="1600" dirty="0">
              <a:ln>
                <a:solidFill>
                  <a:schemeClr val="bg1">
                    <a:alpha val="0"/>
                  </a:schemeClr>
                </a:solidFill>
              </a:ln>
              <a:solidFill>
                <a:prstClr val="white"/>
              </a:solidFill>
              <a:latin typeface="KoPub돋움체 Bold" panose="00000800000000000000" pitchFamily="2" charset="-127"/>
              <a:ea typeface="KoPub돋움체 Bold" panose="00000800000000000000" pitchFamily="2" charset="-127"/>
            </a:endParaRPr>
          </a:p>
        </p:txBody>
      </p:sp>
      <p:sp>
        <p:nvSpPr>
          <p:cNvPr id="138" name="텍스트 개체 틀 2">
            <a:extLst>
              <a:ext uri="{FF2B5EF4-FFF2-40B4-BE49-F238E27FC236}">
                <a16:creationId xmlns:a16="http://schemas.microsoft.com/office/drawing/2014/main" xmlns="" id="{81F8923F-6FED-0F96-2CAC-5C4EE51DB0BA}"/>
              </a:ext>
            </a:extLst>
          </p:cNvPr>
          <p:cNvSpPr txBox="1">
            <a:spLocks/>
          </p:cNvSpPr>
          <p:nvPr/>
        </p:nvSpPr>
        <p:spPr>
          <a:xfrm>
            <a:off x="640740" y="2071441"/>
            <a:ext cx="1502014"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lnSpc>
                <a:spcPct val="100000"/>
              </a:lnSpc>
              <a:spcBef>
                <a:spcPct val="0"/>
              </a:spcBef>
              <a:spcAft>
                <a:spcPts val="500"/>
              </a:spcAft>
              <a:buClr>
                <a:schemeClr val="tx1">
                  <a:lumMod val="95000"/>
                  <a:lumOff val="5000"/>
                </a:schemeClr>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Size &amp; location</a:t>
            </a:r>
          </a:p>
        </p:txBody>
      </p:sp>
      <p:grpSp>
        <p:nvGrpSpPr>
          <p:cNvPr id="53" name="그룹 52">
            <a:extLst>
              <a:ext uri="{FF2B5EF4-FFF2-40B4-BE49-F238E27FC236}">
                <a16:creationId xmlns:a16="http://schemas.microsoft.com/office/drawing/2014/main" xmlns="" id="{8003047B-7E96-B1D0-5811-73A52A4398D3}"/>
              </a:ext>
            </a:extLst>
          </p:cNvPr>
          <p:cNvGrpSpPr/>
          <p:nvPr/>
        </p:nvGrpSpPr>
        <p:grpSpPr>
          <a:xfrm>
            <a:off x="640739" y="2486185"/>
            <a:ext cx="8103180" cy="479879"/>
            <a:chOff x="874531" y="2492301"/>
            <a:chExt cx="8103180" cy="479879"/>
          </a:xfrm>
        </p:grpSpPr>
        <p:sp>
          <p:nvSpPr>
            <p:cNvPr id="134" name="텍스트 개체 틀 2">
              <a:extLst>
                <a:ext uri="{FF2B5EF4-FFF2-40B4-BE49-F238E27FC236}">
                  <a16:creationId xmlns:a16="http://schemas.microsoft.com/office/drawing/2014/main" xmlns="" id="{A1790E1C-E637-A1B5-8A0E-F857A7D67C4B}"/>
                </a:ext>
              </a:extLst>
            </p:cNvPr>
            <p:cNvSpPr txBox="1">
              <a:spLocks/>
            </p:cNvSpPr>
            <p:nvPr/>
          </p:nvSpPr>
          <p:spPr>
            <a:xfrm>
              <a:off x="874531" y="2492301"/>
              <a:ext cx="8103180" cy="222177"/>
            </a:xfrm>
            <a:prstGeom prst="rect">
              <a:avLst/>
            </a:prstGeom>
          </p:spPr>
          <p:txBody>
            <a:bodyPr vert="horz" wrap="none" lIns="0" tIns="0" rIns="0" bIns="0" rtlCol="0" anchor="t"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Space in idle private buildings (lease, and etc.) where 330㎡(100</a:t>
              </a:r>
              <a:r>
                <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t>
              </a:r>
              <a:r>
                <a:rPr lang="en-US" altLang="ko-KR" sz="1600" kern="0" spc="-100" dirty="0" err="1">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pyeong</a:t>
              </a: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of floor area can be secured</a:t>
              </a:r>
              <a:endPar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sp>
          <p:nvSpPr>
            <p:cNvPr id="135" name="텍스트 개체 틀 2">
              <a:extLst>
                <a:ext uri="{FF2B5EF4-FFF2-40B4-BE49-F238E27FC236}">
                  <a16:creationId xmlns:a16="http://schemas.microsoft.com/office/drawing/2014/main" xmlns="" id="{0F9581E9-DB56-4C9C-B3A6-D35124688A14}"/>
                </a:ext>
              </a:extLst>
            </p:cNvPr>
            <p:cNvSpPr txBox="1">
              <a:spLocks/>
            </p:cNvSpPr>
            <p:nvPr/>
          </p:nvSpPr>
          <p:spPr>
            <a:xfrm>
              <a:off x="874531" y="2805531"/>
              <a:ext cx="6062557" cy="166649"/>
            </a:xfrm>
            <a:prstGeom prst="rect">
              <a:avLst/>
            </a:prstGeom>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spcBef>
                  <a:spcPct val="0"/>
                </a:spcBef>
                <a:spcAft>
                  <a:spcPts val="30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dirty="0">
                  <a:ln>
                    <a:solidFill>
                      <a:schemeClr val="bg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 Secure entrance/exit pathway for freight trucks and parking space for freight trucks</a:t>
              </a:r>
              <a:endParaRPr lang="ko-KR" altLang="en-US" sz="1200" kern="0" dirty="0">
                <a:ln>
                  <a:solidFill>
                    <a:schemeClr val="bg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grpSp>
      <p:sp>
        <p:nvSpPr>
          <p:cNvPr id="41" name="텍스트 개체 틀 2">
            <a:extLst>
              <a:ext uri="{FF2B5EF4-FFF2-40B4-BE49-F238E27FC236}">
                <a16:creationId xmlns:a16="http://schemas.microsoft.com/office/drawing/2014/main" xmlns="" id="{B4274255-2ED0-13BB-25BA-3F41FBCF223F}"/>
              </a:ext>
            </a:extLst>
          </p:cNvPr>
          <p:cNvSpPr txBox="1">
            <a:spLocks/>
          </p:cNvSpPr>
          <p:nvPr/>
        </p:nvSpPr>
        <p:spPr>
          <a:xfrm>
            <a:off x="640740" y="5718578"/>
            <a:ext cx="6742230" cy="222177"/>
          </a:xfrm>
          <a:prstGeom prst="rect">
            <a:avLst/>
          </a:prstGeom>
        </p:spPr>
        <p:txBody>
          <a:bodyPr vert="horz" wrap="none" lIns="0" tIns="0" rIns="0" bIns="0" rtlCol="0" anchor="t"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Regions that can enable delivery and collection of items based on relevant schemes</a:t>
            </a:r>
            <a:endPar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sp>
        <p:nvSpPr>
          <p:cNvPr id="46" name="텍스트 개체 틀 2">
            <a:extLst>
              <a:ext uri="{FF2B5EF4-FFF2-40B4-BE49-F238E27FC236}">
                <a16:creationId xmlns:a16="http://schemas.microsoft.com/office/drawing/2014/main" xmlns="" id="{6768360C-426C-64ED-9A4E-D13BB3F2E3CF}"/>
              </a:ext>
            </a:extLst>
          </p:cNvPr>
          <p:cNvSpPr txBox="1">
            <a:spLocks/>
          </p:cNvSpPr>
          <p:nvPr/>
        </p:nvSpPr>
        <p:spPr>
          <a:xfrm>
            <a:off x="640739" y="6001739"/>
            <a:ext cx="8252900" cy="226729"/>
          </a:xfrm>
          <a:prstGeom prst="rect">
            <a:avLst/>
          </a:prstGeom>
        </p:spPr>
        <p:txBody>
          <a:bodyPr vert="horz" wrap="none" lIns="0" tIns="0" rIns="0" bIns="0" rtlCol="0">
            <a:spAutoFit/>
          </a:bodyPr>
          <a:lstStyle>
            <a:defPPr>
              <a:defRPr lang="ko-KR"/>
            </a:defPPr>
            <a:lvl1pPr indent="0">
              <a:lnSpc>
                <a:spcPct val="90000"/>
              </a:lnSpc>
              <a:spcBef>
                <a:spcPts val="1000"/>
              </a:spcBef>
              <a:buFont typeface="Arial" panose="020B0604020202020204" pitchFamily="34" charset="0"/>
              <a:buNone/>
              <a:defRPr sz="1400">
                <a:solidFill>
                  <a:schemeClr val="bg1">
                    <a:lumMod val="65000"/>
                  </a:schemeClr>
                </a:solidFill>
              </a:defRPr>
            </a:lvl1pPr>
            <a:lvl2pPr marL="174625" marR="76190" lvl="1" indent="-174625" defTabSz="914307" fontAlgn="base" latinLnBrk="0">
              <a:lnSpc>
                <a:spcPct val="100000"/>
              </a:lnSpc>
              <a:spcBef>
                <a:spcPct val="0"/>
              </a:spcBef>
              <a:spcAft>
                <a:spcPts val="500"/>
              </a:spcAft>
              <a:buClr>
                <a:srgbClr val="4F81BD"/>
              </a:buClr>
              <a:buSzPct val="85000"/>
              <a:buFont typeface="Arial" panose="020B0604020202020204" pitchFamily="34" charset="0"/>
              <a:buChar char="•"/>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sz="1300" kern="0">
                <a:ln>
                  <a:solidFill>
                    <a:schemeClr val="bg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defRPr>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marL="204788" lvl="1" indent="-204788">
              <a:lnSpc>
                <a:spcPct val="110000"/>
              </a:lnSpc>
              <a:spcBef>
                <a:spcPts val="100"/>
              </a:spcBef>
              <a:spcAft>
                <a:spcPts val="100"/>
              </a:spcAft>
              <a:buClrTx/>
              <a:buBlip>
                <a:blip r:embed="rId3"/>
              </a:buBlip>
              <a:defRPr/>
            </a:pPr>
            <a:r>
              <a:rPr lang="en-US" altLang="ko-KR" sz="1400" spc="-70" dirty="0">
                <a:ln>
                  <a:solidFill>
                    <a:srgbClr val="2FDCFF">
                      <a:alpha val="0"/>
                    </a:srgbClr>
                  </a:solidFill>
                </a:ln>
                <a:solidFill>
                  <a:srgbClr val="44546A">
                    <a:lumMod val="50000"/>
                  </a:srgbClr>
                </a:solidFill>
              </a:rPr>
              <a:t>(Private idle space) Facilities including private logistics warehouses that can be secured through lease and such</a:t>
            </a:r>
          </a:p>
        </p:txBody>
      </p:sp>
      <p:sp>
        <p:nvSpPr>
          <p:cNvPr id="128" name="직사각형 127">
            <a:extLst>
              <a:ext uri="{FF2B5EF4-FFF2-40B4-BE49-F238E27FC236}">
                <a16:creationId xmlns:a16="http://schemas.microsoft.com/office/drawing/2014/main" xmlns="" id="{FF48BE15-B3A9-1823-01F4-14DC6995B4F3}"/>
              </a:ext>
            </a:extLst>
          </p:cNvPr>
          <p:cNvSpPr/>
          <p:nvPr/>
        </p:nvSpPr>
        <p:spPr>
          <a:xfrm>
            <a:off x="-1" y="5259572"/>
            <a:ext cx="12191999" cy="363220"/>
          </a:xfrm>
          <a:prstGeom prst="rect">
            <a:avLst/>
          </a:prstGeom>
          <a:solidFill>
            <a:srgbClr val="0073D2"/>
          </a:solidFill>
          <a:ln w="3788" cap="flat">
            <a:noFill/>
            <a:prstDash val="solid"/>
            <a:miter/>
          </a:ln>
        </p:spPr>
        <p:txBody>
          <a:bodyPr wrap="none" rtlCol="0" anchor="ctr"/>
          <a:lstStyle/>
          <a:p>
            <a:endParaRPr lang="ko-KR" altLang="en-US" sz="1600">
              <a:ln>
                <a:solidFill>
                  <a:schemeClr val="bg1">
                    <a:alpha val="0"/>
                  </a:schemeClr>
                </a:solidFill>
              </a:ln>
              <a:latin typeface="KoPub돋움체 Bold" panose="00000800000000000000" pitchFamily="2" charset="-127"/>
              <a:ea typeface="KoPub돋움체 Bold" panose="00000800000000000000" pitchFamily="2" charset="-127"/>
            </a:endParaRPr>
          </a:p>
        </p:txBody>
      </p:sp>
      <p:sp>
        <p:nvSpPr>
          <p:cNvPr id="129" name="자유형: 도형 128">
            <a:extLst>
              <a:ext uri="{FF2B5EF4-FFF2-40B4-BE49-F238E27FC236}">
                <a16:creationId xmlns:a16="http://schemas.microsoft.com/office/drawing/2014/main" xmlns="" id="{1E0C6195-9196-12C3-81BC-E2DC6FC0E746}"/>
              </a:ext>
            </a:extLst>
          </p:cNvPr>
          <p:cNvSpPr>
            <a:spLocks/>
          </p:cNvSpPr>
          <p:nvPr/>
        </p:nvSpPr>
        <p:spPr>
          <a:xfrm>
            <a:off x="0" y="5259573"/>
            <a:ext cx="959049" cy="363219"/>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93271" tIns="46635" rIns="93271" bIns="46635" rtlCol="0" anchor="ctr"/>
          <a:lstStyle/>
          <a:p>
            <a:pPr algn="ctr"/>
            <a:endParaRPr lang="ko-KR" altLang="en-US" sz="1600" dirty="0">
              <a:ln>
                <a:solidFill>
                  <a:schemeClr val="bg1">
                    <a:alpha val="0"/>
                  </a:schemeClr>
                </a:solidFill>
              </a:ln>
              <a:solidFill>
                <a:prstClr val="white"/>
              </a:solidFill>
              <a:latin typeface="KoPub돋움체 Bold" panose="00000800000000000000" pitchFamily="2" charset="-127"/>
              <a:ea typeface="KoPub돋움체 Bold" panose="00000800000000000000" pitchFamily="2" charset="-127"/>
            </a:endParaRPr>
          </a:p>
        </p:txBody>
      </p:sp>
      <p:sp>
        <p:nvSpPr>
          <p:cNvPr id="130" name="텍스트 개체 틀 2">
            <a:extLst>
              <a:ext uri="{FF2B5EF4-FFF2-40B4-BE49-F238E27FC236}">
                <a16:creationId xmlns:a16="http://schemas.microsoft.com/office/drawing/2014/main" xmlns="" id="{EA055419-72A2-CE74-0DAC-FD6E85BC090E}"/>
              </a:ext>
            </a:extLst>
          </p:cNvPr>
          <p:cNvSpPr txBox="1">
            <a:spLocks/>
          </p:cNvSpPr>
          <p:nvPr/>
        </p:nvSpPr>
        <p:spPr>
          <a:xfrm>
            <a:off x="640740" y="5318072"/>
            <a:ext cx="1469954"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lnSpc>
                <a:spcPct val="100000"/>
              </a:lnSpc>
              <a:spcBef>
                <a:spcPct val="0"/>
              </a:spcBef>
              <a:spcAft>
                <a:spcPts val="500"/>
              </a:spcAft>
              <a:buClr>
                <a:schemeClr val="tx1">
                  <a:lumMod val="95000"/>
                  <a:lumOff val="5000"/>
                </a:schemeClr>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Types of space</a:t>
            </a:r>
            <a:endParaRPr lang="ko-KR" altLang="en-US" sz="1600" kern="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p:txBody>
      </p:sp>
      <p:sp>
        <p:nvSpPr>
          <p:cNvPr id="55" name="텍스트 개체 틀 2">
            <a:extLst>
              <a:ext uri="{FF2B5EF4-FFF2-40B4-BE49-F238E27FC236}">
                <a16:creationId xmlns:a16="http://schemas.microsoft.com/office/drawing/2014/main" xmlns="" id="{708EFBCE-9EB6-5D4E-2E49-841C333962E7}"/>
              </a:ext>
            </a:extLst>
          </p:cNvPr>
          <p:cNvSpPr txBox="1">
            <a:spLocks/>
          </p:cNvSpPr>
          <p:nvPr/>
        </p:nvSpPr>
        <p:spPr>
          <a:xfrm>
            <a:off x="640741" y="3616298"/>
            <a:ext cx="6430620" cy="665375"/>
          </a:xfrm>
          <a:prstGeom prst="rect">
            <a:avLst/>
          </a:prstGeom>
        </p:spPr>
        <p:txBody>
          <a:bodyPr vert="horz" wrap="square" lIns="0" tIns="0" rIns="0" bIns="0" rtlCol="0" anchor="t"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bg1">
                      <a:alpha val="0"/>
                    </a:schemeClr>
                  </a:solidFill>
                </a:ln>
                <a:solidFill>
                  <a:srgbClr val="FF5D5D"/>
                </a:solidFill>
                <a:latin typeface="KoPub돋움체 Bold" panose="00000800000000000000" pitchFamily="2" charset="-127"/>
                <a:ea typeface="KoPub돋움체 Bold" panose="00000800000000000000" pitchFamily="2" charset="-127"/>
              </a:rPr>
              <a:t>First support establishment in regions with difficulty in delivery</a:t>
            </a: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while demonstrating various regional models</a:t>
            </a:r>
            <a:endPar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a:p>
            <a:pPr marL="0" marR="76190" lvl="1" defTabSz="844083" fontAlgn="base">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endPar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sp>
        <p:nvSpPr>
          <p:cNvPr id="56" name="텍스트 개체 틀 2">
            <a:extLst>
              <a:ext uri="{FF2B5EF4-FFF2-40B4-BE49-F238E27FC236}">
                <a16:creationId xmlns:a16="http://schemas.microsoft.com/office/drawing/2014/main" xmlns="" id="{EDB8E133-5F8A-5A6B-150C-7B48F2736009}"/>
              </a:ext>
            </a:extLst>
          </p:cNvPr>
          <p:cNvSpPr txBox="1">
            <a:spLocks/>
          </p:cNvSpPr>
          <p:nvPr/>
        </p:nvSpPr>
        <p:spPr>
          <a:xfrm>
            <a:off x="640739" y="4076931"/>
            <a:ext cx="6325033" cy="855042"/>
          </a:xfrm>
          <a:prstGeom prst="rect">
            <a:avLst/>
          </a:prstGeom>
        </p:spPr>
        <p:txBody>
          <a:bodyPr vert="horz" wrap="square" lIns="0" tIns="0" rIns="0" bIns="0" rtlCol="0">
            <a:spAutoFit/>
          </a:bodyPr>
          <a:lstStyle>
            <a:defPPr>
              <a:defRPr lang="ko-KR"/>
            </a:defPPr>
            <a:lvl1pPr indent="0">
              <a:lnSpc>
                <a:spcPct val="90000"/>
              </a:lnSpc>
              <a:spcBef>
                <a:spcPts val="1000"/>
              </a:spcBef>
              <a:buFont typeface="Arial" panose="020B0604020202020204" pitchFamily="34" charset="0"/>
              <a:buNone/>
              <a:defRPr sz="1400">
                <a:solidFill>
                  <a:schemeClr val="bg1">
                    <a:lumMod val="65000"/>
                  </a:schemeClr>
                </a:solidFill>
              </a:defRPr>
            </a:lvl1pPr>
            <a:lvl2pPr marL="174625" marR="76190" lvl="1" indent="-174625" defTabSz="914307" fontAlgn="base" latinLnBrk="0">
              <a:lnSpc>
                <a:spcPct val="100000"/>
              </a:lnSpc>
              <a:spcBef>
                <a:spcPct val="0"/>
              </a:spcBef>
              <a:spcAft>
                <a:spcPts val="500"/>
              </a:spcAft>
              <a:buClr>
                <a:srgbClr val="4F81BD"/>
              </a:buClr>
              <a:buSzPct val="85000"/>
              <a:buFont typeface="Arial" panose="020B0604020202020204" pitchFamily="34" charset="0"/>
              <a:buChar char="•"/>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sz="1300" kern="0">
                <a:ln>
                  <a:solidFill>
                    <a:schemeClr val="bg1">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defRPr>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marL="204788" lvl="1" indent="-204788">
              <a:lnSpc>
                <a:spcPct val="110000"/>
              </a:lnSpc>
              <a:spcBef>
                <a:spcPts val="100"/>
              </a:spcBef>
              <a:spcAft>
                <a:spcPts val="100"/>
              </a:spcAft>
              <a:buClrTx/>
              <a:buBlip>
                <a:blip r:embed="rId3"/>
              </a:buBlip>
              <a:defRPr/>
            </a:pPr>
            <a:r>
              <a:rPr lang="en-US" altLang="ko-KR" sz="1200" spc="-70" dirty="0">
                <a:ln>
                  <a:solidFill>
                    <a:srgbClr val="2FDCFF">
                      <a:alpha val="0"/>
                    </a:srgbClr>
                  </a:solidFill>
                </a:ln>
                <a:solidFill>
                  <a:srgbClr val="44546A">
                    <a:lumMod val="50000"/>
                  </a:srgbClr>
                </a:solidFill>
              </a:rPr>
              <a:t>(Regions with difficulty in delivery) Regions where delivery drivers tend to avoid because it is difficult for trucks to access</a:t>
            </a:r>
            <a:endParaRPr lang="ko-KR" altLang="en-US" sz="1200" spc="-70" dirty="0">
              <a:ln>
                <a:solidFill>
                  <a:srgbClr val="2FDCFF">
                    <a:alpha val="0"/>
                  </a:srgbClr>
                </a:solidFill>
              </a:ln>
              <a:solidFill>
                <a:srgbClr val="44546A">
                  <a:lumMod val="50000"/>
                </a:srgbClr>
              </a:solidFill>
            </a:endParaRPr>
          </a:p>
          <a:p>
            <a:pPr marL="204788" lvl="1" indent="-204788">
              <a:lnSpc>
                <a:spcPct val="110000"/>
              </a:lnSpc>
              <a:spcBef>
                <a:spcPts val="100"/>
              </a:spcBef>
              <a:spcAft>
                <a:spcPts val="100"/>
              </a:spcAft>
              <a:buClrTx/>
              <a:buBlip>
                <a:blip r:embed="rId3"/>
              </a:buBlip>
              <a:defRPr/>
            </a:pPr>
            <a:r>
              <a:rPr lang="en-US" altLang="ko-KR" sz="1200" spc="-70" dirty="0">
                <a:ln>
                  <a:solidFill>
                    <a:srgbClr val="2FDCFF">
                      <a:alpha val="0"/>
                    </a:srgbClr>
                  </a:solidFill>
                </a:ln>
                <a:solidFill>
                  <a:srgbClr val="44546A">
                    <a:lumMod val="50000"/>
                  </a:srgbClr>
                </a:solidFill>
              </a:rPr>
              <a:t>(Regions with delivery conflicts) Regions with conflicts between residents-courier companies</a:t>
            </a:r>
            <a:endParaRPr lang="ko-KR" altLang="en-US" sz="1200" spc="-70" dirty="0">
              <a:ln>
                <a:solidFill>
                  <a:srgbClr val="2FDCFF">
                    <a:alpha val="0"/>
                  </a:srgbClr>
                </a:solidFill>
              </a:ln>
              <a:solidFill>
                <a:srgbClr val="44546A">
                  <a:lumMod val="50000"/>
                </a:srgbClr>
              </a:solidFill>
            </a:endParaRPr>
          </a:p>
          <a:p>
            <a:pPr marL="204788" lvl="1" indent="-204788">
              <a:lnSpc>
                <a:spcPct val="110000"/>
              </a:lnSpc>
              <a:spcBef>
                <a:spcPts val="100"/>
              </a:spcBef>
              <a:spcAft>
                <a:spcPts val="100"/>
              </a:spcAft>
              <a:buClrTx/>
              <a:buBlip>
                <a:blip r:embed="rId3"/>
              </a:buBlip>
              <a:defRPr/>
            </a:pPr>
            <a:r>
              <a:rPr lang="en-US" altLang="ko-KR" sz="1200" spc="-70" dirty="0">
                <a:ln>
                  <a:solidFill>
                    <a:srgbClr val="2FDCFF">
                      <a:alpha val="0"/>
                    </a:srgbClr>
                  </a:solidFill>
                </a:ln>
                <a:solidFill>
                  <a:srgbClr val="44546A">
                    <a:lumMod val="50000"/>
                  </a:srgbClr>
                </a:solidFill>
              </a:rPr>
              <a:t>(Regions requiring joint distribution), and etc.</a:t>
            </a:r>
            <a:endParaRPr lang="ko-KR" altLang="en-US" sz="1200" spc="-70" dirty="0">
              <a:ln>
                <a:solidFill>
                  <a:srgbClr val="2FDCFF">
                    <a:alpha val="0"/>
                  </a:srgbClr>
                </a:solidFill>
              </a:ln>
              <a:solidFill>
                <a:srgbClr val="44546A">
                  <a:lumMod val="50000"/>
                </a:srgbClr>
              </a:solidFill>
            </a:endParaRPr>
          </a:p>
        </p:txBody>
      </p:sp>
      <p:sp>
        <p:nvSpPr>
          <p:cNvPr id="131" name="직사각형 130">
            <a:extLst>
              <a:ext uri="{FF2B5EF4-FFF2-40B4-BE49-F238E27FC236}">
                <a16:creationId xmlns:a16="http://schemas.microsoft.com/office/drawing/2014/main" xmlns="" id="{72126CD4-CD94-F95B-CFE9-499D4132E277}"/>
              </a:ext>
            </a:extLst>
          </p:cNvPr>
          <p:cNvSpPr/>
          <p:nvPr/>
        </p:nvSpPr>
        <p:spPr>
          <a:xfrm>
            <a:off x="-1" y="3091545"/>
            <a:ext cx="12191999" cy="363220"/>
          </a:xfrm>
          <a:prstGeom prst="rect">
            <a:avLst/>
          </a:prstGeom>
          <a:solidFill>
            <a:srgbClr val="00B0F0"/>
          </a:solidFill>
          <a:ln w="3788" cap="flat">
            <a:noFill/>
            <a:prstDash val="solid"/>
            <a:miter/>
          </a:ln>
        </p:spPr>
        <p:txBody>
          <a:bodyPr wrap="none" rtlCol="0" anchor="ctr"/>
          <a:lstStyle/>
          <a:p>
            <a:endParaRPr lang="ko-KR" altLang="en-US" sz="1600">
              <a:ln>
                <a:solidFill>
                  <a:schemeClr val="bg1">
                    <a:alpha val="0"/>
                  </a:schemeClr>
                </a:solidFill>
              </a:ln>
              <a:latin typeface="KoPub돋움체 Bold" panose="00000800000000000000" pitchFamily="2" charset="-127"/>
              <a:ea typeface="KoPub돋움체 Bold" panose="00000800000000000000" pitchFamily="2" charset="-127"/>
            </a:endParaRPr>
          </a:p>
        </p:txBody>
      </p:sp>
      <p:sp>
        <p:nvSpPr>
          <p:cNvPr id="132" name="자유형: 도형 131">
            <a:extLst>
              <a:ext uri="{FF2B5EF4-FFF2-40B4-BE49-F238E27FC236}">
                <a16:creationId xmlns:a16="http://schemas.microsoft.com/office/drawing/2014/main" xmlns="" id="{1B3DF720-6231-FCAB-2E8A-944E403EE4E2}"/>
              </a:ext>
            </a:extLst>
          </p:cNvPr>
          <p:cNvSpPr>
            <a:spLocks/>
          </p:cNvSpPr>
          <p:nvPr/>
        </p:nvSpPr>
        <p:spPr>
          <a:xfrm>
            <a:off x="0" y="3091545"/>
            <a:ext cx="959049" cy="363219"/>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93271" tIns="46635" rIns="93271" bIns="46635" rtlCol="0" anchor="ctr"/>
          <a:lstStyle/>
          <a:p>
            <a:pPr algn="ctr"/>
            <a:endParaRPr lang="ko-KR" altLang="en-US" sz="1600" dirty="0">
              <a:ln>
                <a:solidFill>
                  <a:schemeClr val="bg1">
                    <a:alpha val="0"/>
                  </a:schemeClr>
                </a:solidFill>
              </a:ln>
              <a:solidFill>
                <a:prstClr val="white"/>
              </a:solidFill>
              <a:latin typeface="KoPub돋움체 Bold" panose="00000800000000000000" pitchFamily="2" charset="-127"/>
              <a:ea typeface="KoPub돋움체 Bold" panose="00000800000000000000" pitchFamily="2" charset="-127"/>
            </a:endParaRPr>
          </a:p>
        </p:txBody>
      </p:sp>
      <p:sp>
        <p:nvSpPr>
          <p:cNvPr id="133" name="텍스트 개체 틀 2">
            <a:extLst>
              <a:ext uri="{FF2B5EF4-FFF2-40B4-BE49-F238E27FC236}">
                <a16:creationId xmlns:a16="http://schemas.microsoft.com/office/drawing/2014/main" xmlns="" id="{DF8FBA4F-CE18-D06F-06AD-F850B1F06CBA}"/>
              </a:ext>
            </a:extLst>
          </p:cNvPr>
          <p:cNvSpPr txBox="1">
            <a:spLocks/>
          </p:cNvSpPr>
          <p:nvPr/>
        </p:nvSpPr>
        <p:spPr>
          <a:xfrm>
            <a:off x="640740" y="3150045"/>
            <a:ext cx="1542089"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lnSpc>
                <a:spcPct val="100000"/>
              </a:lnSpc>
              <a:spcBef>
                <a:spcPct val="0"/>
              </a:spcBef>
              <a:spcAft>
                <a:spcPts val="500"/>
              </a:spcAft>
              <a:buClr>
                <a:schemeClr val="tx1">
                  <a:lumMod val="95000"/>
                  <a:lumOff val="5000"/>
                </a:schemeClr>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Types of region</a:t>
            </a:r>
            <a:endParaRPr lang="ko-KR" altLang="en-US" sz="1600" kern="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p:txBody>
      </p:sp>
      <p:grpSp>
        <p:nvGrpSpPr>
          <p:cNvPr id="59" name="그룹 58">
            <a:extLst>
              <a:ext uri="{FF2B5EF4-FFF2-40B4-BE49-F238E27FC236}">
                <a16:creationId xmlns:a16="http://schemas.microsoft.com/office/drawing/2014/main" xmlns="" id="{C4874603-EA54-97CA-AFAE-B99200F141C1}"/>
              </a:ext>
            </a:extLst>
          </p:cNvPr>
          <p:cNvGrpSpPr/>
          <p:nvPr/>
        </p:nvGrpSpPr>
        <p:grpSpPr>
          <a:xfrm>
            <a:off x="6965773" y="3572556"/>
            <a:ext cx="4890225" cy="1584312"/>
            <a:chOff x="6924765" y="3344530"/>
            <a:chExt cx="4603502" cy="1484723"/>
          </a:xfrm>
        </p:grpSpPr>
        <p:pic>
          <p:nvPicPr>
            <p:cNvPr id="61" name="그림 60">
              <a:extLst>
                <a:ext uri="{FF2B5EF4-FFF2-40B4-BE49-F238E27FC236}">
                  <a16:creationId xmlns:a16="http://schemas.microsoft.com/office/drawing/2014/main" xmlns="" id="{C0B25BFF-2F2B-5253-74D6-419014C8FCC5}"/>
                </a:ext>
              </a:extLst>
            </p:cNvPr>
            <p:cNvPicPr preferRelativeResize="0">
              <a:picLocks/>
            </p:cNvPicPr>
            <p:nvPr/>
          </p:nvPicPr>
          <p:blipFill>
            <a:blip r:embed="rId4"/>
            <a:stretch>
              <a:fillRect/>
            </a:stretch>
          </p:blipFill>
          <p:spPr>
            <a:xfrm>
              <a:off x="6924765" y="3344530"/>
              <a:ext cx="2271600" cy="1484723"/>
            </a:xfrm>
            <a:prstGeom prst="rect">
              <a:avLst/>
            </a:prstGeom>
            <a:ln>
              <a:noFill/>
            </a:ln>
            <a:effectLst/>
          </p:spPr>
        </p:pic>
        <p:pic>
          <p:nvPicPr>
            <p:cNvPr id="63" name="그림 62">
              <a:extLst>
                <a:ext uri="{FF2B5EF4-FFF2-40B4-BE49-F238E27FC236}">
                  <a16:creationId xmlns:a16="http://schemas.microsoft.com/office/drawing/2014/main" xmlns="" id="{6B6CB110-8A9C-C10F-A3F2-7C742D0A6F69}"/>
                </a:ext>
              </a:extLst>
            </p:cNvPr>
            <p:cNvPicPr preferRelativeResize="0">
              <a:picLocks/>
            </p:cNvPicPr>
            <p:nvPr/>
          </p:nvPicPr>
          <p:blipFill rotWithShape="1">
            <a:blip r:embed="rId5" cstate="print">
              <a:extLst>
                <a:ext uri="{28A0092B-C50C-407E-A947-70E740481C1C}">
                  <a14:useLocalDpi xmlns:a14="http://schemas.microsoft.com/office/drawing/2010/main" val="0"/>
                </a:ext>
              </a:extLst>
            </a:blip>
            <a:srcRect r="14008"/>
            <a:stretch/>
          </p:blipFill>
          <p:spPr>
            <a:xfrm>
              <a:off x="9258518" y="3344530"/>
              <a:ext cx="2269749" cy="1484723"/>
            </a:xfrm>
            <a:prstGeom prst="rect">
              <a:avLst/>
            </a:prstGeom>
            <a:ln>
              <a:noFill/>
            </a:ln>
            <a:effectLst/>
          </p:spPr>
        </p:pic>
      </p:grpSp>
      <p:pic>
        <p:nvPicPr>
          <p:cNvPr id="60" name="그림 59">
            <a:extLst>
              <a:ext uri="{FF2B5EF4-FFF2-40B4-BE49-F238E27FC236}">
                <a16:creationId xmlns:a16="http://schemas.microsoft.com/office/drawing/2014/main" xmlns="" id="{AC2EC7AA-F446-2C90-A32F-479F6F6F4100}"/>
              </a:ext>
            </a:extLst>
          </p:cNvPr>
          <p:cNvPicPr>
            <a:picLocks noChangeAspect="1"/>
          </p:cNvPicPr>
          <p:nvPr/>
        </p:nvPicPr>
        <p:blipFill>
          <a:blip r:embed="rId6"/>
          <a:srcRect/>
          <a:stretch/>
        </p:blipFill>
        <p:spPr>
          <a:xfrm>
            <a:off x="9960078" y="1701133"/>
            <a:ext cx="1895922" cy="1289652"/>
          </a:xfrm>
          <a:prstGeom prst="rect">
            <a:avLst/>
          </a:prstGeom>
        </p:spPr>
      </p:pic>
      <p:pic>
        <p:nvPicPr>
          <p:cNvPr id="54" name="그림 53">
            <a:extLst>
              <a:ext uri="{FF2B5EF4-FFF2-40B4-BE49-F238E27FC236}">
                <a16:creationId xmlns:a16="http://schemas.microsoft.com/office/drawing/2014/main" xmlns="" id="{2A25CB49-67F0-2DD9-D49C-6097873FC64D}"/>
              </a:ext>
            </a:extLst>
          </p:cNvPr>
          <p:cNvPicPr>
            <a:picLocks noChangeAspect="1"/>
          </p:cNvPicPr>
          <p:nvPr/>
        </p:nvPicPr>
        <p:blipFill>
          <a:blip r:embed="rId7"/>
          <a:srcRect/>
          <a:stretch/>
        </p:blipFill>
        <p:spPr>
          <a:xfrm>
            <a:off x="9438322" y="5078290"/>
            <a:ext cx="2417677" cy="1269102"/>
          </a:xfrm>
          <a:prstGeom prst="rect">
            <a:avLst/>
          </a:prstGeom>
        </p:spPr>
      </p:pic>
      <p:sp>
        <p:nvSpPr>
          <p:cNvPr id="42" name="제목 1">
            <a:extLst>
              <a:ext uri="{FF2B5EF4-FFF2-40B4-BE49-F238E27FC236}">
                <a16:creationId xmlns:a16="http://schemas.microsoft.com/office/drawing/2014/main" xmlns="" id="{DC68F71B-C89D-6BE6-30AA-EFE786A390B7}"/>
              </a:ext>
            </a:extLst>
          </p:cNvPr>
          <p:cNvSpPr txBox="1">
            <a:spLocks/>
          </p:cNvSpPr>
          <p:nvPr/>
        </p:nvSpPr>
        <p:spPr>
          <a:xfrm>
            <a:off x="1153938" y="548314"/>
            <a:ext cx="4444165"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solidFill>
                    <a:schemeClr val="bg1">
                      <a:alpha val="0"/>
                    </a:schemeClr>
                  </a:solid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Criteria for establishment and details</a:t>
            </a:r>
            <a:endParaRPr lang="ko-KR" altLang="en-US" sz="2400" spc="-150" dirty="0">
              <a:ln w="12700">
                <a:solidFill>
                  <a:schemeClr val="bg1">
                    <a:alpha val="0"/>
                  </a:schemeClr>
                </a:solidFill>
              </a:ln>
              <a:solidFill>
                <a:srgbClr val="FF5050"/>
              </a:solidFill>
              <a:latin typeface="에스코어 드림 6 Bold" panose="020B0703030302020204" pitchFamily="34" charset="-127"/>
              <a:ea typeface="에스코어 드림 6 Bold" panose="020B0703030302020204" pitchFamily="34" charset="-127"/>
            </a:endParaRPr>
          </a:p>
        </p:txBody>
      </p:sp>
    </p:spTree>
    <p:extLst>
      <p:ext uri="{BB962C8B-B14F-4D97-AF65-F5344CB8AC3E}">
        <p14:creationId xmlns:p14="http://schemas.microsoft.com/office/powerpoint/2010/main" val="1720552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사각형: 둥근 위쪽 모서리 147">
            <a:extLst>
              <a:ext uri="{FF2B5EF4-FFF2-40B4-BE49-F238E27FC236}">
                <a16:creationId xmlns:a16="http://schemas.microsoft.com/office/drawing/2014/main" xmlns="" id="{49BD1973-BC3E-2619-0D0B-56A6A1FE8FF1}"/>
              </a:ext>
            </a:extLst>
          </p:cNvPr>
          <p:cNvSpPr/>
          <p:nvPr/>
        </p:nvSpPr>
        <p:spPr>
          <a:xfrm rot="5400000" flipH="1">
            <a:off x="3699850" y="-2048160"/>
            <a:ext cx="4792301" cy="1219200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1"/>
            <a:endParaRPr lang="ko-KR" altLang="en-US"/>
          </a:p>
        </p:txBody>
      </p:sp>
      <p:sp>
        <p:nvSpPr>
          <p:cNvPr id="8" name="사각형: 둥근 위쪽 모서리 7">
            <a:extLst>
              <a:ext uri="{FF2B5EF4-FFF2-40B4-BE49-F238E27FC236}">
                <a16:creationId xmlns:a16="http://schemas.microsoft.com/office/drawing/2014/main" xmlns="" id="{D53CD3D3-722D-4EC1-802E-708C276FBE35}"/>
              </a:ext>
            </a:extLst>
          </p:cNvPr>
          <p:cNvSpPr/>
          <p:nvPr/>
        </p:nvSpPr>
        <p:spPr>
          <a:xfrm rot="16200000">
            <a:off x="930175" y="3891233"/>
            <a:ext cx="1871999" cy="3060345"/>
          </a:xfrm>
          <a:prstGeom prst="round2SameRect">
            <a:avLst>
              <a:gd name="adj1" fmla="val 8346"/>
              <a:gd name="adj2" fmla="val 0"/>
            </a:avLst>
          </a:prstGeom>
          <a:solidFill>
            <a:srgbClr val="0D3F99"/>
          </a:solidFill>
          <a:ln w="3788" cap="flat">
            <a:noFill/>
            <a:prstDash val="solid"/>
            <a:miter/>
          </a:ln>
        </p:spPr>
        <p:txBody>
          <a:bodyPr rtlCol="0" anchor="ctr"/>
          <a:lstStyle/>
          <a:p>
            <a:pPr lvl="1"/>
            <a:endParaRPr lang="ko-KR" altLang="en-US"/>
          </a:p>
        </p:txBody>
      </p:sp>
      <p:sp>
        <p:nvSpPr>
          <p:cNvPr id="47" name="자유형: 도형 46">
            <a:extLst>
              <a:ext uri="{FF2B5EF4-FFF2-40B4-BE49-F238E27FC236}">
                <a16:creationId xmlns:a16="http://schemas.microsoft.com/office/drawing/2014/main" xmlns="" id="{71B5B606-E9D6-0004-6ADF-CAA6FD3F918A}"/>
              </a:ext>
            </a:extLst>
          </p:cNvPr>
          <p:cNvSpPr/>
          <p:nvPr/>
        </p:nvSpPr>
        <p:spPr>
          <a:xfrm rot="16200000">
            <a:off x="300005" y="4531565"/>
            <a:ext cx="1871999" cy="1800000"/>
          </a:xfrm>
          <a:custGeom>
            <a:avLst/>
            <a:gdLst>
              <a:gd name="connsiteX0" fmla="*/ 1756251 w 1756251"/>
              <a:gd name="connsiteY0" fmla="*/ 146577 h 1935317"/>
              <a:gd name="connsiteX1" fmla="*/ 1756251 w 1756251"/>
              <a:gd name="connsiteY1" fmla="*/ 1935317 h 1935317"/>
              <a:gd name="connsiteX2" fmla="*/ 0 w 1756251"/>
              <a:gd name="connsiteY2" fmla="*/ 538806 h 1935317"/>
              <a:gd name="connsiteX3" fmla="*/ 0 w 1756251"/>
              <a:gd name="connsiteY3" fmla="*/ 146577 h 1935317"/>
              <a:gd name="connsiteX4" fmla="*/ 146577 w 1756251"/>
              <a:gd name="connsiteY4" fmla="*/ 0 h 1935317"/>
              <a:gd name="connsiteX5" fmla="*/ 1609674 w 1756251"/>
              <a:gd name="connsiteY5" fmla="*/ 0 h 1935317"/>
              <a:gd name="connsiteX6" fmla="*/ 1756251 w 1756251"/>
              <a:gd name="connsiteY6" fmla="*/ 146577 h 193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6251" h="1935317">
                <a:moveTo>
                  <a:pt x="1756251" y="146577"/>
                </a:moveTo>
                <a:lnTo>
                  <a:pt x="1756251" y="1935317"/>
                </a:lnTo>
                <a:lnTo>
                  <a:pt x="0" y="538806"/>
                </a:lnTo>
                <a:lnTo>
                  <a:pt x="0" y="146577"/>
                </a:lnTo>
                <a:cubicBezTo>
                  <a:pt x="0" y="65625"/>
                  <a:pt x="65625" y="0"/>
                  <a:pt x="146577" y="0"/>
                </a:cubicBezTo>
                <a:lnTo>
                  <a:pt x="1609674" y="0"/>
                </a:lnTo>
                <a:cubicBezTo>
                  <a:pt x="1690626" y="0"/>
                  <a:pt x="1756251" y="65625"/>
                  <a:pt x="1756251" y="146577"/>
                </a:cubicBez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lvl="1"/>
            <a:endParaRPr lang="ko-KR" altLang="en-US">
              <a:solidFill>
                <a:schemeClr val="lt1"/>
              </a:solidFill>
            </a:endParaRPr>
          </a:p>
        </p:txBody>
      </p:sp>
      <p:sp>
        <p:nvSpPr>
          <p:cNvPr id="33" name="직사각형 32">
            <a:extLst>
              <a:ext uri="{FF2B5EF4-FFF2-40B4-BE49-F238E27FC236}">
                <a16:creationId xmlns:a16="http://schemas.microsoft.com/office/drawing/2014/main" xmlns="" id="{1095D955-47BC-E2B1-9C6D-B261C246A796}"/>
              </a:ext>
            </a:extLst>
          </p:cNvPr>
          <p:cNvSpPr/>
          <p:nvPr/>
        </p:nvSpPr>
        <p:spPr>
          <a:xfrm rot="16200000">
            <a:off x="6690174" y="1191579"/>
            <a:ext cx="1871999" cy="8459652"/>
          </a:xfrm>
          <a:prstGeom prst="rect">
            <a:avLst/>
          </a:prstGeom>
          <a:solidFill>
            <a:schemeClr val="bg1"/>
          </a:solidFill>
          <a:ln w="3788" cap="flat">
            <a:noFill/>
            <a:prstDash val="solid"/>
            <a:miter/>
          </a:ln>
        </p:spPr>
        <p:txBody>
          <a:bodyPr rtlCol="0" anchor="ctr"/>
          <a:lstStyle/>
          <a:p>
            <a:pPr lvl="1"/>
            <a:endParaRPr lang="ko-KR" altLang="en-US"/>
          </a:p>
        </p:txBody>
      </p:sp>
      <p:sp>
        <p:nvSpPr>
          <p:cNvPr id="21" name="직사각형 20">
            <a:extLst>
              <a:ext uri="{FF2B5EF4-FFF2-40B4-BE49-F238E27FC236}">
                <a16:creationId xmlns:a16="http://schemas.microsoft.com/office/drawing/2014/main" xmlns="" id="{92D2074A-7368-475B-ABF4-83339E555BA8}"/>
              </a:ext>
            </a:extLst>
          </p:cNvPr>
          <p:cNvSpPr/>
          <p:nvPr/>
        </p:nvSpPr>
        <p:spPr>
          <a:xfrm rot="16200000">
            <a:off x="2486398" y="5403405"/>
            <a:ext cx="1783898" cy="36000"/>
          </a:xfrm>
          <a:prstGeom prst="rect">
            <a:avLst/>
          </a:prstGeom>
          <a:solidFill>
            <a:schemeClr val="accent1">
              <a:lumMod val="50000"/>
            </a:schemeClr>
          </a:solidFill>
          <a:ln w="3788" cap="flat">
            <a:noFill/>
            <a:prstDash val="solid"/>
            <a:miter/>
          </a:ln>
        </p:spPr>
        <p:txBody>
          <a:bodyPr rtlCol="0" anchor="ctr"/>
          <a:lstStyle/>
          <a:p>
            <a:pPr lvl="1"/>
            <a:endParaRPr lang="ko-KR" altLang="en-US"/>
          </a:p>
        </p:txBody>
      </p:sp>
      <p:grpSp>
        <p:nvGrpSpPr>
          <p:cNvPr id="159" name="그룹 158">
            <a:extLst>
              <a:ext uri="{FF2B5EF4-FFF2-40B4-BE49-F238E27FC236}">
                <a16:creationId xmlns:a16="http://schemas.microsoft.com/office/drawing/2014/main" xmlns="" id="{7438E95E-4912-C610-4A07-499CC27BE2B5}"/>
              </a:ext>
            </a:extLst>
          </p:cNvPr>
          <p:cNvGrpSpPr/>
          <p:nvPr/>
        </p:nvGrpSpPr>
        <p:grpSpPr>
          <a:xfrm>
            <a:off x="336002" y="2859841"/>
            <a:ext cx="11519997" cy="1548000"/>
            <a:chOff x="336002" y="2868862"/>
            <a:chExt cx="11519997" cy="1645703"/>
          </a:xfrm>
        </p:grpSpPr>
        <p:sp>
          <p:nvSpPr>
            <p:cNvPr id="7" name="사각형: 둥근 위쪽 모서리 6">
              <a:extLst>
                <a:ext uri="{FF2B5EF4-FFF2-40B4-BE49-F238E27FC236}">
                  <a16:creationId xmlns:a16="http://schemas.microsoft.com/office/drawing/2014/main" xmlns="" id="{D9AE8F77-3382-411E-A504-D8E88949CB01}"/>
                </a:ext>
              </a:extLst>
            </p:cNvPr>
            <p:cNvSpPr/>
            <p:nvPr/>
          </p:nvSpPr>
          <p:spPr>
            <a:xfrm rot="16200000">
              <a:off x="1043323" y="2161542"/>
              <a:ext cx="1645702" cy="3060343"/>
            </a:xfrm>
            <a:prstGeom prst="round2SameRect">
              <a:avLst>
                <a:gd name="adj1" fmla="val 6649"/>
                <a:gd name="adj2" fmla="val 0"/>
              </a:avLst>
            </a:prstGeom>
            <a:solidFill>
              <a:srgbClr val="006EE7"/>
            </a:solidFill>
            <a:ln w="22225" cap="flat" cmpd="sng" algn="ctr">
              <a:noFill/>
              <a:prstDash val="solid"/>
              <a:miter lim="800000"/>
            </a:ln>
            <a:effectLst/>
          </p:spPr>
          <p:txBody>
            <a:bodyPr rtlCol="0" anchor="ctr"/>
            <a:lstStyle/>
            <a:p>
              <a:pPr lvl="1"/>
              <a:endParaRPr lang="ko-KR" altLang="en-US">
                <a:ln>
                  <a:solidFill>
                    <a:schemeClr val="accent1">
                      <a:alpha val="0"/>
                    </a:schemeClr>
                  </a:solidFill>
                </a:ln>
                <a:solidFill>
                  <a:schemeClr val="tx1"/>
                </a:solidFill>
              </a:endParaRPr>
            </a:p>
          </p:txBody>
        </p:sp>
        <p:sp>
          <p:nvSpPr>
            <p:cNvPr id="16" name="자유형: 도형 15">
              <a:extLst>
                <a:ext uri="{FF2B5EF4-FFF2-40B4-BE49-F238E27FC236}">
                  <a16:creationId xmlns:a16="http://schemas.microsoft.com/office/drawing/2014/main" xmlns="" id="{CCBA084D-EA97-21A9-BF47-F255F034B026}"/>
                </a:ext>
              </a:extLst>
            </p:cNvPr>
            <p:cNvSpPr>
              <a:spLocks/>
            </p:cNvSpPr>
            <p:nvPr/>
          </p:nvSpPr>
          <p:spPr>
            <a:xfrm>
              <a:off x="336002" y="2868862"/>
              <a:ext cx="1800000" cy="1645702"/>
            </a:xfrm>
            <a:custGeom>
              <a:avLst/>
              <a:gdLst>
                <a:gd name="connsiteX0" fmla="*/ 109423 w 1868282"/>
                <a:gd name="connsiteY0" fmla="*/ 0 h 1645702"/>
                <a:gd name="connsiteX1" fmla="*/ 1868282 w 1868282"/>
                <a:gd name="connsiteY1" fmla="*/ 0 h 1645702"/>
                <a:gd name="connsiteX2" fmla="*/ 383318 w 1868282"/>
                <a:gd name="connsiteY2" fmla="*/ 1645702 h 1645702"/>
                <a:gd name="connsiteX3" fmla="*/ 109423 w 1868282"/>
                <a:gd name="connsiteY3" fmla="*/ 1645702 h 1645702"/>
                <a:gd name="connsiteX4" fmla="*/ 0 w 1868282"/>
                <a:gd name="connsiteY4" fmla="*/ 1536279 h 1645702"/>
                <a:gd name="connsiteX5" fmla="*/ 0 w 1868282"/>
                <a:gd name="connsiteY5" fmla="*/ 109423 h 1645702"/>
                <a:gd name="connsiteX6" fmla="*/ 109423 w 1868282"/>
                <a:gd name="connsiteY6" fmla="*/ 0 h 164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282" h="1645702">
                  <a:moveTo>
                    <a:pt x="109423" y="0"/>
                  </a:moveTo>
                  <a:lnTo>
                    <a:pt x="1868282" y="0"/>
                  </a:lnTo>
                  <a:lnTo>
                    <a:pt x="383318" y="1645702"/>
                  </a:lnTo>
                  <a:lnTo>
                    <a:pt x="109423" y="1645702"/>
                  </a:lnTo>
                  <a:cubicBezTo>
                    <a:pt x="48990" y="1645702"/>
                    <a:pt x="0" y="1596712"/>
                    <a:pt x="0" y="1536279"/>
                  </a:cubicBezTo>
                  <a:lnTo>
                    <a:pt x="0" y="109423"/>
                  </a:lnTo>
                  <a:cubicBezTo>
                    <a:pt x="0" y="48990"/>
                    <a:pt x="48990" y="0"/>
                    <a:pt x="109423" y="0"/>
                  </a:cubicBez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3271" tIns="46635" rIns="93271" bIns="46635" rtlCol="0" anchor="ctr">
              <a:noAutofit/>
            </a:bodyPr>
            <a:lstStyle/>
            <a:p>
              <a:pPr algn="ctr"/>
              <a:endParaRPr lang="ko-KR" altLang="en-US" sz="1600" dirty="0">
                <a:ln>
                  <a:solidFill>
                    <a:schemeClr val="accent1">
                      <a:alpha val="0"/>
                    </a:schemeClr>
                  </a:solidFill>
                </a:ln>
                <a:solidFill>
                  <a:prstClr val="white"/>
                </a:solidFill>
                <a:ea typeface="KoPub돋움체 Medium" panose="00000600000000000000" pitchFamily="2" charset="-127"/>
              </a:endParaRPr>
            </a:p>
          </p:txBody>
        </p:sp>
        <p:sp>
          <p:nvSpPr>
            <p:cNvPr id="20" name="직사각형 19">
              <a:extLst>
                <a:ext uri="{FF2B5EF4-FFF2-40B4-BE49-F238E27FC236}">
                  <a16:creationId xmlns:a16="http://schemas.microsoft.com/office/drawing/2014/main" xmlns="" id="{734DA7A0-3CCE-8A64-D274-2B194CDAC14E}"/>
                </a:ext>
              </a:extLst>
            </p:cNvPr>
            <p:cNvSpPr/>
            <p:nvPr/>
          </p:nvSpPr>
          <p:spPr>
            <a:xfrm rot="16200000">
              <a:off x="6803323" y="-538112"/>
              <a:ext cx="1645702" cy="8459651"/>
            </a:xfrm>
            <a:prstGeom prst="rect">
              <a:avLst/>
            </a:prstGeom>
            <a:solidFill>
              <a:schemeClr val="bg1"/>
            </a:solidFill>
            <a:ln w="22225" cap="flat" cmpd="sng" algn="ctr">
              <a:noFill/>
              <a:prstDash val="solid"/>
              <a:miter lim="800000"/>
            </a:ln>
            <a:effectLst/>
          </p:spPr>
          <p:txBody>
            <a:bodyPr rtlCol="0" anchor="ctr"/>
            <a:lstStyle/>
            <a:p>
              <a:pPr lvl="1"/>
              <a:endParaRPr lang="ko-KR" altLang="en-US">
                <a:ln>
                  <a:solidFill>
                    <a:schemeClr val="accent1">
                      <a:alpha val="0"/>
                    </a:schemeClr>
                  </a:solidFill>
                </a:ln>
                <a:solidFill>
                  <a:schemeClr val="tx1"/>
                </a:solidFill>
              </a:endParaRPr>
            </a:p>
          </p:txBody>
        </p:sp>
        <p:sp>
          <p:nvSpPr>
            <p:cNvPr id="19" name="직사각형 18">
              <a:extLst>
                <a:ext uri="{FF2B5EF4-FFF2-40B4-BE49-F238E27FC236}">
                  <a16:creationId xmlns:a16="http://schemas.microsoft.com/office/drawing/2014/main" xmlns="" id="{70E8B9E4-417D-41E7-AB47-4349C4B6B0E4}"/>
                </a:ext>
              </a:extLst>
            </p:cNvPr>
            <p:cNvSpPr/>
            <p:nvPr/>
          </p:nvSpPr>
          <p:spPr>
            <a:xfrm rot="16200000">
              <a:off x="2555496" y="3673713"/>
              <a:ext cx="1645701" cy="36000"/>
            </a:xfrm>
            <a:prstGeom prst="rect">
              <a:avLst/>
            </a:prstGeom>
            <a:solidFill>
              <a:schemeClr val="accent1">
                <a:lumMod val="50000"/>
                <a:alpha val="30000"/>
              </a:schemeClr>
            </a:solidFill>
            <a:ln w="22225" cap="flat" cmpd="sng" algn="ctr">
              <a:noFill/>
              <a:prstDash val="solid"/>
              <a:miter lim="800000"/>
            </a:ln>
            <a:effectLst/>
          </p:spPr>
          <p:txBody>
            <a:bodyPr rtlCol="0" anchor="ctr"/>
            <a:lstStyle/>
            <a:p>
              <a:pPr lvl="1"/>
              <a:endParaRPr lang="ko-KR" altLang="en-US">
                <a:ln>
                  <a:solidFill>
                    <a:schemeClr val="accent1">
                      <a:alpha val="0"/>
                    </a:schemeClr>
                  </a:solidFill>
                </a:ln>
                <a:solidFill>
                  <a:schemeClr val="tx1"/>
                </a:solidFill>
              </a:endParaRPr>
            </a:p>
          </p:txBody>
        </p:sp>
      </p:grpSp>
      <p:sp>
        <p:nvSpPr>
          <p:cNvPr id="9" name="사각형: 둥근 위쪽 모서리 8">
            <a:extLst>
              <a:ext uri="{FF2B5EF4-FFF2-40B4-BE49-F238E27FC236}">
                <a16:creationId xmlns:a16="http://schemas.microsoft.com/office/drawing/2014/main" xmlns="" id="{AD8C2ED5-D870-43C1-862F-6FA742134DFE}"/>
              </a:ext>
            </a:extLst>
          </p:cNvPr>
          <p:cNvSpPr/>
          <p:nvPr/>
        </p:nvSpPr>
        <p:spPr>
          <a:xfrm rot="16200000">
            <a:off x="1344174" y="730106"/>
            <a:ext cx="1043999" cy="3060344"/>
          </a:xfrm>
          <a:prstGeom prst="round2SameRect">
            <a:avLst>
              <a:gd name="adj1" fmla="val 10893"/>
              <a:gd name="adj2" fmla="val 0"/>
            </a:avLst>
          </a:prstGeom>
          <a:solidFill>
            <a:srgbClr val="00B0F0"/>
          </a:solidFill>
          <a:ln w="3788" cap="flat">
            <a:noFill/>
            <a:prstDash val="solid"/>
            <a:miter/>
          </a:ln>
        </p:spPr>
        <p:txBody>
          <a:bodyPr rtlCol="0" anchor="ctr"/>
          <a:lstStyle/>
          <a:p>
            <a:pPr lvl="1"/>
            <a:endParaRPr lang="ko-KR" altLang="en-US"/>
          </a:p>
        </p:txBody>
      </p:sp>
      <p:sp>
        <p:nvSpPr>
          <p:cNvPr id="10" name="자유형: 도형 9">
            <a:extLst>
              <a:ext uri="{FF2B5EF4-FFF2-40B4-BE49-F238E27FC236}">
                <a16:creationId xmlns:a16="http://schemas.microsoft.com/office/drawing/2014/main" xmlns="" id="{D37E4646-071A-494F-A18B-08FAC163E13C}"/>
              </a:ext>
            </a:extLst>
          </p:cNvPr>
          <p:cNvSpPr>
            <a:spLocks/>
          </p:cNvSpPr>
          <p:nvPr/>
        </p:nvSpPr>
        <p:spPr>
          <a:xfrm>
            <a:off x="336001" y="1740111"/>
            <a:ext cx="1800000" cy="1040335"/>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ln>
                <a:solidFill>
                  <a:schemeClr val="accent1">
                    <a:alpha val="0"/>
                  </a:schemeClr>
                </a:solidFill>
              </a:ln>
              <a:solidFill>
                <a:prstClr val="white"/>
              </a:solidFill>
              <a:ea typeface="KoPub돋움체 Medium" panose="00000600000000000000" pitchFamily="2" charset="-127"/>
            </a:endParaRPr>
          </a:p>
        </p:txBody>
      </p:sp>
      <p:pic>
        <p:nvPicPr>
          <p:cNvPr id="34" name="그림 33">
            <a:extLst>
              <a:ext uri="{FF2B5EF4-FFF2-40B4-BE49-F238E27FC236}">
                <a16:creationId xmlns:a16="http://schemas.microsoft.com/office/drawing/2014/main" xmlns="" id="{3C6E37B1-E6AF-4B09-8105-6A581BCF22C5}"/>
              </a:ext>
            </a:extLst>
          </p:cNvPr>
          <p:cNvPicPr>
            <a:picLocks noChangeAspect="1"/>
          </p:cNvPicPr>
          <p:nvPr/>
        </p:nvPicPr>
        <p:blipFill>
          <a:blip r:embed="rId3"/>
          <a:srcRect/>
          <a:stretch/>
        </p:blipFill>
        <p:spPr>
          <a:xfrm>
            <a:off x="2055136" y="1784017"/>
            <a:ext cx="1048154" cy="952522"/>
          </a:xfrm>
          <a:prstGeom prst="rect">
            <a:avLst/>
          </a:prstGeom>
        </p:spPr>
      </p:pic>
      <p:pic>
        <p:nvPicPr>
          <p:cNvPr id="18" name="그림 17">
            <a:extLst>
              <a:ext uri="{FF2B5EF4-FFF2-40B4-BE49-F238E27FC236}">
                <a16:creationId xmlns:a16="http://schemas.microsoft.com/office/drawing/2014/main" xmlns="" id="{3DD3D1B6-EDC3-EA98-04C5-63E3744D5058}"/>
              </a:ext>
            </a:extLst>
          </p:cNvPr>
          <p:cNvPicPr>
            <a:picLocks noChangeAspect="1"/>
          </p:cNvPicPr>
          <p:nvPr/>
        </p:nvPicPr>
        <p:blipFill>
          <a:blip r:embed="rId4"/>
          <a:srcRect/>
          <a:stretch/>
        </p:blipFill>
        <p:spPr>
          <a:xfrm>
            <a:off x="1904736" y="3195852"/>
            <a:ext cx="1348954" cy="875978"/>
          </a:xfrm>
          <a:prstGeom prst="rect">
            <a:avLst/>
          </a:prstGeom>
        </p:spPr>
      </p:pic>
      <p:pic>
        <p:nvPicPr>
          <p:cNvPr id="49" name="그림 48">
            <a:extLst>
              <a:ext uri="{FF2B5EF4-FFF2-40B4-BE49-F238E27FC236}">
                <a16:creationId xmlns:a16="http://schemas.microsoft.com/office/drawing/2014/main" xmlns="" id="{AD4E63DB-53E5-7FC7-96C9-AAA95A070271}"/>
              </a:ext>
            </a:extLst>
          </p:cNvPr>
          <p:cNvPicPr>
            <a:picLocks noChangeAspect="1"/>
          </p:cNvPicPr>
          <p:nvPr/>
        </p:nvPicPr>
        <p:blipFill>
          <a:blip r:embed="rId5"/>
          <a:srcRect/>
          <a:stretch/>
        </p:blipFill>
        <p:spPr>
          <a:xfrm>
            <a:off x="2010120" y="4856874"/>
            <a:ext cx="1138186" cy="1129063"/>
          </a:xfrm>
          <a:prstGeom prst="rect">
            <a:avLst/>
          </a:prstGeom>
        </p:spPr>
      </p:pic>
      <p:sp>
        <p:nvSpPr>
          <p:cNvPr id="32" name="직사각형 31">
            <a:extLst>
              <a:ext uri="{FF2B5EF4-FFF2-40B4-BE49-F238E27FC236}">
                <a16:creationId xmlns:a16="http://schemas.microsoft.com/office/drawing/2014/main" xmlns="" id="{C7FA1F1C-769B-8BB0-D343-85975B8F131A}"/>
              </a:ext>
            </a:extLst>
          </p:cNvPr>
          <p:cNvSpPr/>
          <p:nvPr/>
        </p:nvSpPr>
        <p:spPr>
          <a:xfrm rot="16200000">
            <a:off x="7104175" y="-1969547"/>
            <a:ext cx="1043999" cy="8459650"/>
          </a:xfrm>
          <a:prstGeom prst="rect">
            <a:avLst/>
          </a:prstGeom>
          <a:solidFill>
            <a:schemeClr val="bg1"/>
          </a:solidFill>
          <a:ln w="3788" cap="flat">
            <a:noFill/>
            <a:prstDash val="solid"/>
            <a:miter/>
          </a:ln>
        </p:spPr>
        <p:txBody>
          <a:bodyPr rtlCol="0" anchor="ctr"/>
          <a:lstStyle/>
          <a:p>
            <a:pPr lvl="1"/>
            <a:endParaRPr lang="ko-KR" altLang="en-US"/>
          </a:p>
        </p:txBody>
      </p:sp>
      <p:grpSp>
        <p:nvGrpSpPr>
          <p:cNvPr id="23" name="그룹 22">
            <a:extLst>
              <a:ext uri="{FF2B5EF4-FFF2-40B4-BE49-F238E27FC236}">
                <a16:creationId xmlns:a16="http://schemas.microsoft.com/office/drawing/2014/main" xmlns="" id="{CC8AEB48-344A-4C0D-9944-50D4636711D6}"/>
              </a:ext>
            </a:extLst>
          </p:cNvPr>
          <p:cNvGrpSpPr/>
          <p:nvPr/>
        </p:nvGrpSpPr>
        <p:grpSpPr>
          <a:xfrm>
            <a:off x="336001" y="1223687"/>
            <a:ext cx="7577564" cy="246221"/>
            <a:chOff x="336001" y="1226577"/>
            <a:chExt cx="7577564" cy="246221"/>
          </a:xfrm>
        </p:grpSpPr>
        <p:sp>
          <p:nvSpPr>
            <p:cNvPr id="24" name="텍스트 개체 틀 2">
              <a:extLst>
                <a:ext uri="{FF2B5EF4-FFF2-40B4-BE49-F238E27FC236}">
                  <a16:creationId xmlns:a16="http://schemas.microsoft.com/office/drawing/2014/main" xmlns="" id="{0BD70461-CF55-4E23-8B59-9C021929E814}"/>
                </a:ext>
              </a:extLst>
            </p:cNvPr>
            <p:cNvSpPr txBox="1">
              <a:spLocks/>
            </p:cNvSpPr>
            <p:nvPr/>
          </p:nvSpPr>
          <p:spPr>
            <a:xfrm>
              <a:off x="640740" y="1226577"/>
              <a:ext cx="7272825" cy="246221"/>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accent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Operating condition</a:t>
              </a:r>
            </a:p>
          </p:txBody>
        </p:sp>
        <p:grpSp>
          <p:nvGrpSpPr>
            <p:cNvPr id="25" name="그룹 24">
              <a:extLst>
                <a:ext uri="{FF2B5EF4-FFF2-40B4-BE49-F238E27FC236}">
                  <a16:creationId xmlns:a16="http://schemas.microsoft.com/office/drawing/2014/main" xmlns="" id="{35B6F9EE-BF65-42C2-86D9-9FDDE278855F}"/>
                </a:ext>
              </a:extLst>
            </p:cNvPr>
            <p:cNvGrpSpPr/>
            <p:nvPr/>
          </p:nvGrpSpPr>
          <p:grpSpPr>
            <a:xfrm>
              <a:off x="336001" y="1241752"/>
              <a:ext cx="193276" cy="215870"/>
              <a:chOff x="-1136712" y="1774050"/>
              <a:chExt cx="193276" cy="215870"/>
            </a:xfrm>
          </p:grpSpPr>
          <p:sp>
            <p:nvSpPr>
              <p:cNvPr id="26" name="자유형: 도형 25">
                <a:extLst>
                  <a:ext uri="{FF2B5EF4-FFF2-40B4-BE49-F238E27FC236}">
                    <a16:creationId xmlns:a16="http://schemas.microsoft.com/office/drawing/2014/main" xmlns="" id="{7B0C24B6-C2A6-4336-A3D8-EED46985D330}"/>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27" name="자유형: 도형 26">
                <a:extLst>
                  <a:ext uri="{FF2B5EF4-FFF2-40B4-BE49-F238E27FC236}">
                    <a16:creationId xmlns:a16="http://schemas.microsoft.com/office/drawing/2014/main" xmlns="" id="{DC30154F-D086-4F9D-B13A-8CFA356EF0EF}"/>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28" name="자유형: 도형 27">
                <a:extLst>
                  <a:ext uri="{FF2B5EF4-FFF2-40B4-BE49-F238E27FC236}">
                    <a16:creationId xmlns:a16="http://schemas.microsoft.com/office/drawing/2014/main" xmlns="" id="{56D11DFD-AC53-49B9-826B-A8A0C8AEFFF8}"/>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29" name="자유형: 도형 28">
                <a:extLst>
                  <a:ext uri="{FF2B5EF4-FFF2-40B4-BE49-F238E27FC236}">
                    <a16:creationId xmlns:a16="http://schemas.microsoft.com/office/drawing/2014/main" xmlns="" id="{1020ABAA-AA3D-464C-BEB8-96A1EDF92644}"/>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sp>
            <p:nvSpPr>
              <p:cNvPr id="30" name="자유형: 도형 29">
                <a:extLst>
                  <a:ext uri="{FF2B5EF4-FFF2-40B4-BE49-F238E27FC236}">
                    <a16:creationId xmlns:a16="http://schemas.microsoft.com/office/drawing/2014/main" xmlns="" id="{C853DBF1-FFAA-4A1E-8B6F-37AE5D82FF16}"/>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ln>
                    <a:solidFill>
                      <a:schemeClr val="accent1">
                        <a:alpha val="0"/>
                      </a:schemeClr>
                    </a:solidFill>
                  </a:ln>
                </a:endParaRPr>
              </a:p>
            </p:txBody>
          </p:sp>
          <p:sp>
            <p:nvSpPr>
              <p:cNvPr id="31" name="자유형: 도형 30">
                <a:extLst>
                  <a:ext uri="{FF2B5EF4-FFF2-40B4-BE49-F238E27FC236}">
                    <a16:creationId xmlns:a16="http://schemas.microsoft.com/office/drawing/2014/main" xmlns="" id="{D1CBE127-3378-46BD-8A0C-DD3B5E4ECC19}"/>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ln>
                    <a:solidFill>
                      <a:schemeClr val="accent1">
                        <a:alpha val="0"/>
                      </a:schemeClr>
                    </a:solidFill>
                  </a:ln>
                </a:endParaRPr>
              </a:p>
            </p:txBody>
          </p:sp>
        </p:grpSp>
      </p:grpSp>
      <p:sp>
        <p:nvSpPr>
          <p:cNvPr id="40" name="TextBox 39">
            <a:extLst>
              <a:ext uri="{FF2B5EF4-FFF2-40B4-BE49-F238E27FC236}">
                <a16:creationId xmlns:a16="http://schemas.microsoft.com/office/drawing/2014/main" xmlns="" id="{6DC8F23B-F939-4924-9F60-4189E53EB2EE}"/>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07</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22" name="직사각형 21">
            <a:extLst>
              <a:ext uri="{FF2B5EF4-FFF2-40B4-BE49-F238E27FC236}">
                <a16:creationId xmlns:a16="http://schemas.microsoft.com/office/drawing/2014/main" xmlns="" id="{4F1470C3-FC3A-49BC-BFFE-85BFC44EA344}"/>
              </a:ext>
            </a:extLst>
          </p:cNvPr>
          <p:cNvSpPr/>
          <p:nvPr/>
        </p:nvSpPr>
        <p:spPr>
          <a:xfrm rot="16200000">
            <a:off x="2856346" y="2242278"/>
            <a:ext cx="1043999" cy="36000"/>
          </a:xfrm>
          <a:prstGeom prst="rect">
            <a:avLst/>
          </a:prstGeom>
          <a:solidFill>
            <a:schemeClr val="accent1">
              <a:lumMod val="50000"/>
              <a:alpha val="30000"/>
            </a:schemeClr>
          </a:solidFill>
          <a:ln w="3788" cap="flat">
            <a:noFill/>
            <a:prstDash val="solid"/>
            <a:miter/>
          </a:ln>
        </p:spPr>
        <p:txBody>
          <a:bodyPr rtlCol="0" anchor="ctr"/>
          <a:lstStyle/>
          <a:p>
            <a:pPr lvl="1"/>
            <a:endParaRPr lang="ko-KR" altLang="en-US"/>
          </a:p>
        </p:txBody>
      </p:sp>
      <p:sp>
        <p:nvSpPr>
          <p:cNvPr id="48" name="TextBox 47">
            <a:extLst>
              <a:ext uri="{FF2B5EF4-FFF2-40B4-BE49-F238E27FC236}">
                <a16:creationId xmlns:a16="http://schemas.microsoft.com/office/drawing/2014/main" xmlns="" id="{09279DC7-DC4F-3A46-89A8-5F77C3A0ABE6}"/>
              </a:ext>
            </a:extLst>
          </p:cNvPr>
          <p:cNvSpPr txBox="1"/>
          <p:nvPr/>
        </p:nvSpPr>
        <p:spPr>
          <a:xfrm>
            <a:off x="757927" y="5175184"/>
            <a:ext cx="956159" cy="492443"/>
          </a:xfrm>
          <a:prstGeom prst="rect">
            <a:avLst/>
          </a:prstGeom>
          <a:noFill/>
        </p:spPr>
        <p:txBody>
          <a:bodyPr wrap="none" lIns="0" tIns="0" rIns="0" bIns="0" rtlCol="0" anchor="ctr" anchorCtr="0">
            <a:spAutoFit/>
          </a:bodyPr>
          <a:lstStyle/>
          <a:p>
            <a:pPr marR="0" algn="ctr" fontAlgn="base">
              <a:spcBef>
                <a:spcPts val="0"/>
              </a:spcBef>
              <a:spcAft>
                <a:spcPts val="0"/>
              </a:spcAft>
            </a:pPr>
            <a:r>
              <a:rPr lang="en-US" altLang="ko-KR"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rPr>
              <a:t>Details of </a:t>
            </a:r>
          </a:p>
          <a:p>
            <a:pPr marR="0" algn="ctr" fontAlgn="base">
              <a:spcBef>
                <a:spcPts val="0"/>
              </a:spcBef>
              <a:spcAft>
                <a:spcPts val="0"/>
              </a:spcAft>
            </a:pPr>
            <a:r>
              <a:rPr lang="en-US" altLang="ko-KR"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rPr>
              <a:t>operation</a:t>
            </a:r>
            <a:endParaRPr lang="ko-KR" altLang="en-US"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p:txBody>
      </p:sp>
      <p:sp>
        <p:nvSpPr>
          <p:cNvPr id="13" name="TextBox 12">
            <a:extLst>
              <a:ext uri="{FF2B5EF4-FFF2-40B4-BE49-F238E27FC236}">
                <a16:creationId xmlns:a16="http://schemas.microsoft.com/office/drawing/2014/main" xmlns="" id="{D5290F24-04BF-494A-9993-FE2CE6CA3644}"/>
              </a:ext>
            </a:extLst>
          </p:cNvPr>
          <p:cNvSpPr txBox="1"/>
          <p:nvPr/>
        </p:nvSpPr>
        <p:spPr>
          <a:xfrm>
            <a:off x="460954" y="2014057"/>
            <a:ext cx="1550104" cy="492443"/>
          </a:xfrm>
          <a:prstGeom prst="rect">
            <a:avLst/>
          </a:prstGeom>
          <a:noFill/>
        </p:spPr>
        <p:txBody>
          <a:bodyPr wrap="none" lIns="0" tIns="0" rIns="0" bIns="0" rtlCol="0" anchor="ctr" anchorCtr="0">
            <a:spAutoFit/>
          </a:bodyPr>
          <a:lstStyle/>
          <a:p>
            <a:pPr marR="0" algn="ctr" fontAlgn="base">
              <a:spcBef>
                <a:spcPts val="0"/>
              </a:spcBef>
              <a:spcAft>
                <a:spcPts val="0"/>
              </a:spcAft>
            </a:pPr>
            <a:r>
              <a:rPr lang="en-US" altLang="ko-KR"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rPr>
              <a:t>Condition for </a:t>
            </a:r>
          </a:p>
          <a:p>
            <a:pPr marR="0" algn="ctr" fontAlgn="base">
              <a:spcBef>
                <a:spcPts val="0"/>
              </a:spcBef>
              <a:spcAft>
                <a:spcPts val="0"/>
              </a:spcAft>
            </a:pPr>
            <a:r>
              <a:rPr lang="en-US" altLang="ko-KR"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rPr>
              <a:t>joint distribution</a:t>
            </a:r>
            <a:endParaRPr lang="ko-KR" altLang="en-US"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p:txBody>
      </p:sp>
      <p:sp>
        <p:nvSpPr>
          <p:cNvPr id="17" name="TextBox 16">
            <a:extLst>
              <a:ext uri="{FF2B5EF4-FFF2-40B4-BE49-F238E27FC236}">
                <a16:creationId xmlns:a16="http://schemas.microsoft.com/office/drawing/2014/main" xmlns="" id="{DBD15725-5E5E-1D10-1B16-B09D55DF832C}"/>
              </a:ext>
            </a:extLst>
          </p:cNvPr>
          <p:cNvSpPr txBox="1"/>
          <p:nvPr/>
        </p:nvSpPr>
        <p:spPr>
          <a:xfrm>
            <a:off x="357115" y="3387620"/>
            <a:ext cx="1757789" cy="492443"/>
          </a:xfrm>
          <a:prstGeom prst="rect">
            <a:avLst/>
          </a:prstGeom>
          <a:noFill/>
        </p:spPr>
        <p:txBody>
          <a:bodyPr wrap="none" lIns="0" tIns="0" rIns="0" bIns="0" rtlCol="0" anchor="ctr" anchorCtr="0">
            <a:spAutoFit/>
          </a:bodyPr>
          <a:lstStyle/>
          <a:p>
            <a:pPr marR="0" algn="ctr" fontAlgn="base">
              <a:spcBef>
                <a:spcPts val="0"/>
              </a:spcBef>
              <a:spcAft>
                <a:spcPts val="0"/>
              </a:spcAft>
            </a:pPr>
            <a:r>
              <a:rPr lang="en-US" altLang="ko-KR"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rPr>
              <a:t>Details of </a:t>
            </a:r>
          </a:p>
          <a:p>
            <a:pPr marR="0" algn="ctr" fontAlgn="base">
              <a:spcBef>
                <a:spcPts val="0"/>
              </a:spcBef>
              <a:spcAft>
                <a:spcPts val="0"/>
              </a:spcAft>
            </a:pPr>
            <a:r>
              <a:rPr lang="en-US" altLang="ko-KR"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rPr>
              <a:t>budgetary support</a:t>
            </a:r>
            <a:endParaRPr lang="ko-KR" altLang="en-US" sz="1600" dirty="0">
              <a:ln>
                <a:solidFill>
                  <a:schemeClr val="accent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p:txBody>
      </p:sp>
      <p:sp>
        <p:nvSpPr>
          <p:cNvPr id="134" name="TextBox 133">
            <a:extLst>
              <a:ext uri="{FF2B5EF4-FFF2-40B4-BE49-F238E27FC236}">
                <a16:creationId xmlns:a16="http://schemas.microsoft.com/office/drawing/2014/main" xmlns="" id="{2D7AFAC7-822F-00DD-1626-B5F2D273D3FD}"/>
              </a:ext>
            </a:extLst>
          </p:cNvPr>
          <p:cNvSpPr txBox="1"/>
          <p:nvPr/>
        </p:nvSpPr>
        <p:spPr>
          <a:xfrm>
            <a:off x="4808156" y="4639002"/>
            <a:ext cx="4687181" cy="215444"/>
          </a:xfrm>
          <a:prstGeom prst="rect">
            <a:avLst/>
          </a:prstGeom>
          <a:noFill/>
        </p:spPr>
        <p:txBody>
          <a:bodyPr wrap="none" lIns="0" tIns="0" rIns="0" bIns="0" rtlCol="0" anchor="ctr" anchorCtr="0">
            <a:spAutoFit/>
          </a:bodyPr>
          <a:lstStyle/>
          <a:p>
            <a:pPr marR="0" fontAlgn="base"/>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Construct an integrated delivery system</a:t>
            </a:r>
            <a:r>
              <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 </a:t>
            </a: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(At least 3 companies)</a:t>
            </a:r>
            <a:endParaRPr lang="ko-KR" altLang="en-US" sz="14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36" name="TextBox 135">
            <a:extLst>
              <a:ext uri="{FF2B5EF4-FFF2-40B4-BE49-F238E27FC236}">
                <a16:creationId xmlns:a16="http://schemas.microsoft.com/office/drawing/2014/main" xmlns="" id="{B0DE2E41-CCB7-777B-6BA8-7C7B600DA684}"/>
              </a:ext>
            </a:extLst>
          </p:cNvPr>
          <p:cNvSpPr txBox="1"/>
          <p:nvPr/>
        </p:nvSpPr>
        <p:spPr>
          <a:xfrm>
            <a:off x="4808472" y="4976343"/>
            <a:ext cx="6423407" cy="215444"/>
          </a:xfrm>
          <a:prstGeom prst="rect">
            <a:avLst/>
          </a:prstGeom>
          <a:noFill/>
        </p:spPr>
        <p:txBody>
          <a:bodyPr wrap="square" lIns="0" tIns="0" rIns="0" bIns="0" rtlCol="0" anchor="ctr" anchorCtr="0">
            <a:spAutoFit/>
          </a:bodyPr>
          <a:lstStyle/>
          <a:p>
            <a:pPr marL="0" marR="76190" lvl="1" defTabSz="914307" fontAlgn="base" latinLnBrk="0">
              <a:buClr>
                <a:prstClr val="black">
                  <a:lumMod val="75000"/>
                  <a:lumOff val="25000"/>
                </a:prstClr>
              </a:buClr>
              <a:buSzPct val="100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Use regional employment of youths, middle aged residents, senior residents, and etc.</a:t>
            </a:r>
          </a:p>
        </p:txBody>
      </p:sp>
      <p:sp>
        <p:nvSpPr>
          <p:cNvPr id="150" name="TextBox 149">
            <a:extLst>
              <a:ext uri="{FF2B5EF4-FFF2-40B4-BE49-F238E27FC236}">
                <a16:creationId xmlns:a16="http://schemas.microsoft.com/office/drawing/2014/main" xmlns="" id="{057AFF97-C041-DBF9-1264-15E85A0DB75B}"/>
              </a:ext>
            </a:extLst>
          </p:cNvPr>
          <p:cNvSpPr txBox="1"/>
          <p:nvPr/>
        </p:nvSpPr>
        <p:spPr>
          <a:xfrm>
            <a:off x="4805678" y="5223617"/>
            <a:ext cx="7050319" cy="430887"/>
          </a:xfrm>
          <a:prstGeom prst="rect">
            <a:avLst/>
          </a:prstGeom>
          <a:noFill/>
        </p:spPr>
        <p:txBody>
          <a:bodyPr wrap="square" lIns="0" tIns="0" rIns="0" bIns="0" rtlCol="0" anchor="ctr" anchorCtr="0">
            <a:spAutoFit/>
          </a:bodyPr>
          <a:lstStyle/>
          <a:p>
            <a:pPr marL="0" marR="76190" lvl="1" defTabSz="914307" fontAlgn="base" latinLnBrk="0">
              <a:buClr>
                <a:prstClr val="black">
                  <a:lumMod val="75000"/>
                  <a:lumOff val="25000"/>
                </a:prstClr>
              </a:buClr>
              <a:buSzPct val="100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Link to pilot project in line with the regional characteristics such as care delivery and support for safe transaction of secondhand goods</a:t>
            </a:r>
            <a:endPar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endParaRPr>
          </a:p>
        </p:txBody>
      </p:sp>
      <p:sp>
        <p:nvSpPr>
          <p:cNvPr id="156" name="TextBox 155">
            <a:extLst>
              <a:ext uri="{FF2B5EF4-FFF2-40B4-BE49-F238E27FC236}">
                <a16:creationId xmlns:a16="http://schemas.microsoft.com/office/drawing/2014/main" xmlns="" id="{244504A7-FEC8-73AE-7AB8-7CF7F0850297}"/>
              </a:ext>
            </a:extLst>
          </p:cNvPr>
          <p:cNvSpPr txBox="1"/>
          <p:nvPr/>
        </p:nvSpPr>
        <p:spPr>
          <a:xfrm>
            <a:off x="4805679" y="5560957"/>
            <a:ext cx="7386322" cy="430887"/>
          </a:xfrm>
          <a:prstGeom prst="rect">
            <a:avLst/>
          </a:prstGeom>
          <a:noFill/>
        </p:spPr>
        <p:txBody>
          <a:bodyPr wrap="square" lIns="0" tIns="0" rIns="0" bIns="0" rtlCol="0" anchor="ctr" anchorCtr="0">
            <a:spAutoFit/>
          </a:bodyPr>
          <a:lstStyle/>
          <a:p>
            <a:pPr marL="0" marR="76190" lvl="1" defTabSz="914307" fontAlgn="base" latinLnBrk="0">
              <a:buClr>
                <a:prstClr val="black">
                  <a:lumMod val="75000"/>
                  <a:lumOff val="25000"/>
                </a:prstClr>
              </a:buClr>
              <a:buSzPct val="100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All delivery vehicles should consist of electric vehicles, and eco-friendly delivery system should be operated such as collection of multi-use containers</a:t>
            </a:r>
          </a:p>
        </p:txBody>
      </p:sp>
      <p:grpSp>
        <p:nvGrpSpPr>
          <p:cNvPr id="176" name="그룹 175">
            <a:extLst>
              <a:ext uri="{FF2B5EF4-FFF2-40B4-BE49-F238E27FC236}">
                <a16:creationId xmlns:a16="http://schemas.microsoft.com/office/drawing/2014/main" xmlns="" id="{6EDC1293-5655-9C58-294F-46D9E16D1F31}"/>
              </a:ext>
            </a:extLst>
          </p:cNvPr>
          <p:cNvGrpSpPr/>
          <p:nvPr/>
        </p:nvGrpSpPr>
        <p:grpSpPr>
          <a:xfrm>
            <a:off x="3475609" y="4615610"/>
            <a:ext cx="1340110" cy="1642058"/>
            <a:chOff x="3486429" y="4615610"/>
            <a:chExt cx="1228669" cy="1642058"/>
          </a:xfrm>
        </p:grpSpPr>
        <p:sp>
          <p:nvSpPr>
            <p:cNvPr id="138" name="사각형: 둥근 모서리 182">
              <a:extLst>
                <a:ext uri="{FF2B5EF4-FFF2-40B4-BE49-F238E27FC236}">
                  <a16:creationId xmlns:a16="http://schemas.microsoft.com/office/drawing/2014/main" xmlns="" id="{E640F344-8154-3A08-7A0C-352C1E51132A}"/>
                </a:ext>
              </a:extLst>
            </p:cNvPr>
            <p:cNvSpPr/>
            <p:nvPr/>
          </p:nvSpPr>
          <p:spPr>
            <a:xfrm>
              <a:off x="3605662" y="4615610"/>
              <a:ext cx="990189" cy="262228"/>
            </a:xfrm>
            <a:prstGeom prst="roundRect">
              <a:avLst>
                <a:gd name="adj" fmla="val 50000"/>
              </a:avLst>
            </a:prstGeom>
            <a:solidFill>
              <a:srgbClr val="0D3F99"/>
            </a:solidFill>
            <a:ln w="57150" cap="flat" cmpd="sng" algn="ctr">
              <a:noFill/>
              <a:prstDash val="solid"/>
              <a:miter lim="800000"/>
            </a:ln>
            <a:effectLst/>
          </p:spPr>
          <p:txBody>
            <a:bodyPr vert="horz" lIns="216000" tIns="36000" rIns="0" bIns="0" rtlCol="0" anchor="ctr"/>
            <a:lstStyle/>
            <a:p>
              <a:pPr fontAlgn="base"/>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40" name="TextBox 139">
              <a:extLst>
                <a:ext uri="{FF2B5EF4-FFF2-40B4-BE49-F238E27FC236}">
                  <a16:creationId xmlns:a16="http://schemas.microsoft.com/office/drawing/2014/main" xmlns="" id="{25C64D85-C704-18B5-1349-4A83F73763E9}"/>
                </a:ext>
              </a:extLst>
            </p:cNvPr>
            <p:cNvSpPr txBox="1"/>
            <p:nvPr/>
          </p:nvSpPr>
          <p:spPr>
            <a:xfrm>
              <a:off x="3570929" y="4654391"/>
              <a:ext cx="1059654" cy="184666"/>
            </a:xfrm>
            <a:prstGeom prst="rect">
              <a:avLst/>
            </a:prstGeom>
            <a:noFill/>
          </p:spPr>
          <p:txBody>
            <a:bodyPr wrap="none" lIns="0" tIns="0" rIns="0" bIns="0" rtlCol="0" anchor="ctr" anchorCtr="0">
              <a:spAutoFit/>
            </a:bodyPr>
            <a:lstStyle/>
            <a:p>
              <a:pPr marR="0" algn="ctr" fontAlgn="base"/>
              <a:r>
                <a:rPr lang="en-US" altLang="ko-KR"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Joint distribution</a:t>
              </a:r>
              <a:endParaRPr lang="ko-KR" altLang="en-US"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42" name="사각형: 둥근 모서리 183">
              <a:extLst>
                <a:ext uri="{FF2B5EF4-FFF2-40B4-BE49-F238E27FC236}">
                  <a16:creationId xmlns:a16="http://schemas.microsoft.com/office/drawing/2014/main" xmlns="" id="{D9FE6FEE-9EDB-ACAA-5B8B-98F51E4982DE}"/>
                </a:ext>
              </a:extLst>
            </p:cNvPr>
            <p:cNvSpPr/>
            <p:nvPr/>
          </p:nvSpPr>
          <p:spPr>
            <a:xfrm>
              <a:off x="3605662" y="4952951"/>
              <a:ext cx="990189" cy="262228"/>
            </a:xfrm>
            <a:prstGeom prst="roundRect">
              <a:avLst>
                <a:gd name="adj" fmla="val 50000"/>
              </a:avLst>
            </a:prstGeom>
            <a:solidFill>
              <a:srgbClr val="0D3F99"/>
            </a:solidFill>
            <a:ln w="57150" cap="flat" cmpd="sng" algn="ctr">
              <a:noFill/>
              <a:prstDash val="solid"/>
              <a:miter lim="800000"/>
            </a:ln>
            <a:effectLst/>
          </p:spPr>
          <p:txBody>
            <a:bodyPr vert="horz" lIns="216000" tIns="36000" rIns="0" bIns="0" rtlCol="0" anchor="ctr"/>
            <a:lstStyle/>
            <a:p>
              <a:pPr fontAlgn="base"/>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44" name="TextBox 143">
              <a:extLst>
                <a:ext uri="{FF2B5EF4-FFF2-40B4-BE49-F238E27FC236}">
                  <a16:creationId xmlns:a16="http://schemas.microsoft.com/office/drawing/2014/main" xmlns="" id="{2E859F3E-E441-03AC-A1E4-44FA3838B0E6}"/>
                </a:ext>
              </a:extLst>
            </p:cNvPr>
            <p:cNvSpPr txBox="1"/>
            <p:nvPr/>
          </p:nvSpPr>
          <p:spPr>
            <a:xfrm>
              <a:off x="3926598" y="4976343"/>
              <a:ext cx="348319" cy="215444"/>
            </a:xfrm>
            <a:prstGeom prst="rect">
              <a:avLst/>
            </a:prstGeom>
            <a:noFill/>
          </p:spPr>
          <p:txBody>
            <a:bodyPr wrap="none" lIns="0" tIns="0" rIns="0" bIns="0" rtlCol="0" anchor="ctr" anchorCtr="0">
              <a:spAutoFit/>
            </a:bodyPr>
            <a:lstStyle/>
            <a:p>
              <a:pPr marR="0" algn="ctr" fontAlgn="base"/>
              <a:r>
                <a:rPr lang="en-US" altLang="ko-KR" sz="14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Jobs</a:t>
              </a:r>
              <a:endParaRPr lang="ko-KR" altLang="en-US" sz="14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46" name="사각형: 둥근 모서리 183">
              <a:extLst>
                <a:ext uri="{FF2B5EF4-FFF2-40B4-BE49-F238E27FC236}">
                  <a16:creationId xmlns:a16="http://schemas.microsoft.com/office/drawing/2014/main" xmlns="" id="{EC8496BA-DCFD-FA8C-CFAD-389D77E996F1}"/>
                </a:ext>
              </a:extLst>
            </p:cNvPr>
            <p:cNvSpPr/>
            <p:nvPr/>
          </p:nvSpPr>
          <p:spPr>
            <a:xfrm>
              <a:off x="3605662" y="5290292"/>
              <a:ext cx="990189" cy="262228"/>
            </a:xfrm>
            <a:prstGeom prst="roundRect">
              <a:avLst>
                <a:gd name="adj" fmla="val 50000"/>
              </a:avLst>
            </a:prstGeom>
            <a:solidFill>
              <a:srgbClr val="0D3F99"/>
            </a:solidFill>
            <a:ln w="57150" cap="flat" cmpd="sng" algn="ctr">
              <a:noFill/>
              <a:prstDash val="solid"/>
              <a:miter lim="800000"/>
            </a:ln>
            <a:effectLst/>
          </p:spPr>
          <p:txBody>
            <a:bodyPr vert="horz" lIns="216000" tIns="36000" rIns="0" bIns="0" rtlCol="0" anchor="ctr"/>
            <a:lstStyle/>
            <a:p>
              <a:pPr fontAlgn="base"/>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48" name="TextBox 147">
              <a:extLst>
                <a:ext uri="{FF2B5EF4-FFF2-40B4-BE49-F238E27FC236}">
                  <a16:creationId xmlns:a16="http://schemas.microsoft.com/office/drawing/2014/main" xmlns="" id="{F51474E7-552C-3C1B-DBF4-994F8A7A51BA}"/>
                </a:ext>
              </a:extLst>
            </p:cNvPr>
            <p:cNvSpPr txBox="1"/>
            <p:nvPr/>
          </p:nvSpPr>
          <p:spPr>
            <a:xfrm>
              <a:off x="3547418" y="5329073"/>
              <a:ext cx="1106684" cy="184666"/>
            </a:xfrm>
            <a:prstGeom prst="rect">
              <a:avLst/>
            </a:prstGeom>
            <a:noFill/>
          </p:spPr>
          <p:txBody>
            <a:bodyPr wrap="none" lIns="0" tIns="0" rIns="0" bIns="0" rtlCol="0" anchor="ctr" anchorCtr="0">
              <a:spAutoFit/>
            </a:bodyPr>
            <a:lstStyle/>
            <a:p>
              <a:pPr marR="0" algn="ctr" fontAlgn="base"/>
              <a:r>
                <a:rPr lang="en-US" altLang="ko-KR"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Relevant projects</a:t>
              </a:r>
              <a:endParaRPr lang="ko-KR" altLang="en-US" sz="12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52" name="사각형: 둥근 모서리 183">
              <a:extLst>
                <a:ext uri="{FF2B5EF4-FFF2-40B4-BE49-F238E27FC236}">
                  <a16:creationId xmlns:a16="http://schemas.microsoft.com/office/drawing/2014/main" xmlns="" id="{21232E5C-3E36-5F36-E60F-F91549D1271A}"/>
                </a:ext>
              </a:extLst>
            </p:cNvPr>
            <p:cNvSpPr/>
            <p:nvPr/>
          </p:nvSpPr>
          <p:spPr>
            <a:xfrm>
              <a:off x="3605662" y="5627633"/>
              <a:ext cx="990189" cy="262228"/>
            </a:xfrm>
            <a:prstGeom prst="roundRect">
              <a:avLst>
                <a:gd name="adj" fmla="val 50000"/>
              </a:avLst>
            </a:prstGeom>
            <a:solidFill>
              <a:srgbClr val="0D3F99"/>
            </a:solidFill>
            <a:ln w="57150" cap="flat" cmpd="sng" algn="ctr">
              <a:noFill/>
              <a:prstDash val="solid"/>
              <a:miter lim="800000"/>
            </a:ln>
            <a:effectLst/>
          </p:spPr>
          <p:txBody>
            <a:bodyPr vert="horz" lIns="216000" tIns="36000" rIns="0" bIns="0" rtlCol="0" anchor="ctr"/>
            <a:lstStyle/>
            <a:p>
              <a:pPr fontAlgn="base"/>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54" name="TextBox 153">
              <a:extLst>
                <a:ext uri="{FF2B5EF4-FFF2-40B4-BE49-F238E27FC236}">
                  <a16:creationId xmlns:a16="http://schemas.microsoft.com/office/drawing/2014/main" xmlns="" id="{597AB7E4-2C6A-28F0-700D-7335C109F5F2}"/>
                </a:ext>
              </a:extLst>
            </p:cNvPr>
            <p:cNvSpPr txBox="1"/>
            <p:nvPr/>
          </p:nvSpPr>
          <p:spPr>
            <a:xfrm>
              <a:off x="3486429" y="5674108"/>
              <a:ext cx="1228669" cy="169277"/>
            </a:xfrm>
            <a:prstGeom prst="rect">
              <a:avLst/>
            </a:prstGeom>
            <a:noFill/>
          </p:spPr>
          <p:txBody>
            <a:bodyPr wrap="none" lIns="0" tIns="0" rIns="0" bIns="0" rtlCol="0" anchor="ctr" anchorCtr="0">
              <a:spAutoFit/>
            </a:bodyPr>
            <a:lstStyle/>
            <a:p>
              <a:pPr marR="0" algn="ctr" fontAlgn="base"/>
              <a:r>
                <a:rPr lang="en-US" altLang="ko-KR" sz="11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Eco-friendly logistics</a:t>
              </a:r>
              <a:endParaRPr lang="ko-KR" altLang="en-US" sz="110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66" name="사각형: 둥근 모서리 183">
              <a:extLst>
                <a:ext uri="{FF2B5EF4-FFF2-40B4-BE49-F238E27FC236}">
                  <a16:creationId xmlns:a16="http://schemas.microsoft.com/office/drawing/2014/main" xmlns="" id="{C7664B8C-AB18-7F01-50CC-E307D2389291}"/>
                </a:ext>
              </a:extLst>
            </p:cNvPr>
            <p:cNvSpPr/>
            <p:nvPr/>
          </p:nvSpPr>
          <p:spPr>
            <a:xfrm>
              <a:off x="3605662" y="5964972"/>
              <a:ext cx="990189" cy="262228"/>
            </a:xfrm>
            <a:prstGeom prst="roundRect">
              <a:avLst>
                <a:gd name="adj" fmla="val 50000"/>
              </a:avLst>
            </a:prstGeom>
            <a:solidFill>
              <a:srgbClr val="0D3F99"/>
            </a:solidFill>
            <a:ln w="57150" cap="flat" cmpd="sng" algn="ctr">
              <a:noFill/>
              <a:prstDash val="solid"/>
              <a:miter lim="800000"/>
            </a:ln>
            <a:effectLst/>
          </p:spPr>
          <p:txBody>
            <a:bodyPr vert="horz" lIns="216000" tIns="36000" rIns="0" bIns="0" rtlCol="0" anchor="ctr"/>
            <a:lstStyle/>
            <a:p>
              <a:pPr fontAlgn="base"/>
              <a:endParaRPr lang="ko-KR" altLang="en-US" sz="1600" dirty="0">
                <a:gradFill>
                  <a:gsLst>
                    <a:gs pos="7080">
                      <a:schemeClr val="bg1"/>
                    </a:gs>
                    <a:gs pos="1681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67" name="TextBox 166">
              <a:extLst>
                <a:ext uri="{FF2B5EF4-FFF2-40B4-BE49-F238E27FC236}">
                  <a16:creationId xmlns:a16="http://schemas.microsoft.com/office/drawing/2014/main" xmlns="" id="{DBE1FC4E-D5B8-E7EC-AEF7-E6A1EFEB3608}"/>
                </a:ext>
              </a:extLst>
            </p:cNvPr>
            <p:cNvSpPr txBox="1"/>
            <p:nvPr/>
          </p:nvSpPr>
          <p:spPr>
            <a:xfrm>
              <a:off x="3725987" y="5934503"/>
              <a:ext cx="749547" cy="323165"/>
            </a:xfrm>
            <a:prstGeom prst="rect">
              <a:avLst/>
            </a:prstGeom>
            <a:noFill/>
          </p:spPr>
          <p:txBody>
            <a:bodyPr wrap="none" lIns="0" tIns="0" rIns="0" bIns="0" rtlCol="0" anchor="ctr" anchorCtr="0">
              <a:spAutoFit/>
            </a:bodyPr>
            <a:lstStyle/>
            <a:p>
              <a:pPr marR="0" algn="ctr" fontAlgn="base"/>
              <a:r>
                <a:rPr lang="en-US" altLang="ko-KR" sz="105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Performance </a:t>
              </a:r>
            </a:p>
            <a:p>
              <a:pPr marR="0" algn="ctr" fontAlgn="base"/>
              <a:r>
                <a:rPr lang="en-US" altLang="ko-KR" sz="105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management</a:t>
              </a:r>
              <a:endParaRPr lang="ko-KR" altLang="en-US" sz="105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grpSp>
      <p:sp>
        <p:nvSpPr>
          <p:cNvPr id="168" name="TextBox 167">
            <a:extLst>
              <a:ext uri="{FF2B5EF4-FFF2-40B4-BE49-F238E27FC236}">
                <a16:creationId xmlns:a16="http://schemas.microsoft.com/office/drawing/2014/main" xmlns="" id="{1A2B928A-DF15-2D9D-B2C8-34722AD83FFB}"/>
              </a:ext>
            </a:extLst>
          </p:cNvPr>
          <p:cNvSpPr txBox="1"/>
          <p:nvPr/>
        </p:nvSpPr>
        <p:spPr>
          <a:xfrm>
            <a:off x="4805678" y="5988364"/>
            <a:ext cx="6173165" cy="215444"/>
          </a:xfrm>
          <a:prstGeom prst="rect">
            <a:avLst/>
          </a:prstGeom>
          <a:noFill/>
        </p:spPr>
        <p:txBody>
          <a:bodyPr wrap="none" lIns="0" tIns="0" rIns="0" bIns="0" rtlCol="0" anchor="ctr" anchorCtr="0">
            <a:spAutoFit/>
          </a:bodyPr>
          <a:lstStyle/>
          <a:p>
            <a:pPr fontAlgn="base"/>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Manage performance by sharing data and evaluating for 2 years after establishment</a:t>
            </a:r>
            <a:endPar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57" name="제목 1">
            <a:extLst>
              <a:ext uri="{FF2B5EF4-FFF2-40B4-BE49-F238E27FC236}">
                <a16:creationId xmlns:a16="http://schemas.microsoft.com/office/drawing/2014/main" xmlns="" id="{C745567E-C93A-45CB-9307-8B4E37C6A6B7}"/>
              </a:ext>
            </a:extLst>
          </p:cNvPr>
          <p:cNvSpPr txBox="1">
            <a:spLocks/>
          </p:cNvSpPr>
          <p:nvPr/>
        </p:nvSpPr>
        <p:spPr>
          <a:xfrm>
            <a:off x="1153939" y="363648"/>
            <a:ext cx="8170932"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Guideline on establishing the Joint Distribution Center in Our Neighborhood for Seoul</a:t>
            </a:r>
            <a:endParaRPr lang="ko-KR" altLang="en-US"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endParaRPr>
          </a:p>
        </p:txBody>
      </p:sp>
      <p:sp>
        <p:nvSpPr>
          <p:cNvPr id="59" name="직사각형 58">
            <a:extLst>
              <a:ext uri="{FF2B5EF4-FFF2-40B4-BE49-F238E27FC236}">
                <a16:creationId xmlns:a16="http://schemas.microsoft.com/office/drawing/2014/main" xmlns="" id="{D5B05248-A857-4C49-89F5-3DEC01148E01}"/>
              </a:ext>
            </a:extLst>
          </p:cNvPr>
          <p:cNvSpPr/>
          <p:nvPr/>
        </p:nvSpPr>
        <p:spPr>
          <a:xfrm>
            <a:off x="3605662" y="1897647"/>
            <a:ext cx="6517810" cy="725263"/>
          </a:xfrm>
          <a:prstGeom prst="rect">
            <a:avLst/>
          </a:prstGeom>
        </p:spPr>
        <p:txBody>
          <a:bodyPr wrap="none" lIns="0" tIns="0" rIns="0" bIns="0" anchor="ctr" anchorCtr="0">
            <a:spAutoFit/>
          </a:bodyPr>
          <a:lstStyle/>
          <a:p>
            <a:pPr marL="216000" marR="76190" lvl="1" indent="-216000" defTabSz="914307" fontAlgn="base" latinLnBrk="0">
              <a:lnSpc>
                <a:spcPct val="120000"/>
              </a:lnSpc>
              <a:buClr>
                <a:prstClr val="black">
                  <a:lumMod val="75000"/>
                  <a:lumOff val="25000"/>
                </a:prstClr>
              </a:buClr>
              <a:buSzPct val="100000"/>
              <a:buBlip>
                <a:blip r:embed="rId6"/>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Consolidation of delivery volume from </a:t>
            </a:r>
            <a:r>
              <a:rPr kumimoji="1" lang="en-US" altLang="ko-KR" sz="1400" kern="0" spc="-50" dirty="0">
                <a:ln w="9525">
                  <a:noFill/>
                </a:ln>
                <a:solidFill>
                  <a:srgbClr val="2080EA"/>
                </a:solidFill>
                <a:latin typeface="KoPub돋움체 Bold" panose="00000800000000000000" pitchFamily="2" charset="-127"/>
                <a:ea typeface="KoPub돋움체 Bold" panose="00000800000000000000" pitchFamily="2" charset="-127"/>
              </a:rPr>
              <a:t>at least 3 couriers</a:t>
            </a: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 and distribution companies</a:t>
            </a:r>
            <a:b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b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Include at least 2 from 5 companies, CJ, Hanjin, Lotte. </a:t>
            </a:r>
            <a:r>
              <a:rPr kumimoji="1" lang="en-US" altLang="ko-KR" sz="1400" kern="0" spc="-50" dirty="0" err="1">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Logen</a:t>
            </a: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 and the post office</a:t>
            </a:r>
            <a:b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br>
            <a:r>
              <a:rPr kumimoji="1" lang="en-US" altLang="ko-KR" sz="12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 Distribution company</a:t>
            </a:r>
            <a:r>
              <a:rPr kumimoji="1" lang="ko-KR" altLang="en-US" sz="12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 </a:t>
            </a:r>
            <a:r>
              <a:rPr kumimoji="1" lang="en-US" altLang="ko-KR" sz="12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(E.g.,): Coupang, Market </a:t>
            </a:r>
            <a:r>
              <a:rPr kumimoji="1" lang="en-US" altLang="ko-KR" sz="1200" kern="0" spc="-50" dirty="0" err="1">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Kurly</a:t>
            </a:r>
            <a:r>
              <a:rPr kumimoji="1" lang="en-US" altLang="ko-KR" sz="12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 SSG, and etc.</a:t>
            </a:r>
            <a:endPar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endParaRPr>
          </a:p>
        </p:txBody>
      </p:sp>
      <p:sp>
        <p:nvSpPr>
          <p:cNvPr id="61" name="직사각형 60">
            <a:extLst>
              <a:ext uri="{FF2B5EF4-FFF2-40B4-BE49-F238E27FC236}">
                <a16:creationId xmlns:a16="http://schemas.microsoft.com/office/drawing/2014/main" xmlns="" id="{916E729D-3108-116B-ACE0-D5B25EDF6CAC}"/>
              </a:ext>
            </a:extLst>
          </p:cNvPr>
          <p:cNvSpPr/>
          <p:nvPr/>
        </p:nvSpPr>
        <p:spPr>
          <a:xfrm>
            <a:off x="3605662" y="2935733"/>
            <a:ext cx="8250335" cy="1396216"/>
          </a:xfrm>
          <a:prstGeom prst="rect">
            <a:avLst/>
          </a:prstGeom>
        </p:spPr>
        <p:txBody>
          <a:bodyPr wrap="square" lIns="0" tIns="0" rIns="0" bIns="0" anchor="ctr" anchorCtr="0">
            <a:spAutoFit/>
          </a:bodyPr>
          <a:lstStyle/>
          <a:p>
            <a:pPr marL="216000" marR="76190" lvl="1" indent="-216000" defTabSz="914307" fontAlgn="base" latinLnBrk="0">
              <a:lnSpc>
                <a:spcPct val="120000"/>
              </a:lnSpc>
              <a:spcBef>
                <a:spcPts val="600"/>
              </a:spcBef>
              <a:buClr>
                <a:prstClr val="black">
                  <a:lumMod val="75000"/>
                  <a:lumOff val="25000"/>
                </a:prstClr>
              </a:buClr>
              <a:buSzPct val="100000"/>
              <a:buBlip>
                <a:blip r:embed="rId6"/>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Cost of adopting delivery means such as electric delivery vehicles, expense to establish the joint distribution facility, and etc. </a:t>
            </a:r>
          </a:p>
          <a:p>
            <a:pPr marL="216000" marR="76190" lvl="1" indent="-216000" defTabSz="914307" fontAlgn="base" latinLnBrk="0">
              <a:lnSpc>
                <a:spcPct val="120000"/>
              </a:lnSpc>
              <a:spcBef>
                <a:spcPts val="600"/>
              </a:spcBef>
              <a:buClr>
                <a:prstClr val="black">
                  <a:lumMod val="75000"/>
                  <a:lumOff val="25000"/>
                </a:prstClr>
              </a:buClr>
              <a:buSzPct val="100000"/>
              <a:buBlip>
                <a:blip r:embed="rId6"/>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rPr>
              <a:t>Provide support on the lease when using private buildings during the project period</a:t>
            </a:r>
            <a:endParaRPr kumimoji="1" lang="ko-KR" altLang="en-US" sz="14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Bold" panose="00000800000000000000" pitchFamily="2" charset="-127"/>
              <a:ea typeface="KoPub돋움체 Bold" panose="00000800000000000000" pitchFamily="2" charset="-127"/>
            </a:endParaRPr>
          </a:p>
          <a:p>
            <a:pPr marL="216000" marR="76190" lvl="1" indent="-216000" defTabSz="914307" fontAlgn="base" latinLnBrk="0">
              <a:lnSpc>
                <a:spcPct val="120000"/>
              </a:lnSpc>
              <a:spcBef>
                <a:spcPts val="600"/>
              </a:spcBef>
              <a:buClr>
                <a:prstClr val="black">
                  <a:lumMod val="75000"/>
                  <a:lumOff val="25000"/>
                </a:prstClr>
              </a:buClr>
              <a:buSzPct val="100000"/>
              <a:buBlip>
                <a:blip r:embed="rId6"/>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400" kern="0" spc="-50" dirty="0">
                <a:ln w="9525">
                  <a:noFill/>
                </a:ln>
                <a:solidFill>
                  <a:srgbClr val="2080EA"/>
                </a:solidFill>
                <a:latin typeface="KoPub돋움체 Bold" panose="00000800000000000000" pitchFamily="2" charset="-127"/>
                <a:ea typeface="KoPub돋움체 Bold" panose="00000800000000000000" pitchFamily="2" charset="-127"/>
              </a:rPr>
              <a:t>Labor cost on the delivery personnel and such are covered with own operating profit</a:t>
            </a:r>
          </a:p>
          <a:p>
            <a:pPr marL="0" marR="76190" lvl="1" defTabSz="914307" fontAlgn="base" latinLnBrk="0">
              <a:lnSpc>
                <a:spcPct val="120000"/>
              </a:lnSpc>
              <a:buClr>
                <a:prstClr val="black">
                  <a:lumMod val="75000"/>
                  <a:lumOff val="25000"/>
                </a:prstClr>
              </a:buClr>
              <a:buSzPct val="100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sz="12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rPr>
              <a:t>      - Pursue project so that the project can continue to operate without separate budget even after the demonstration period</a:t>
            </a:r>
            <a:endParaRPr kumimoji="1" lang="ko-KR" altLang="en-US" sz="1200" kern="0" spc="-50" dirty="0">
              <a:ln w="9525">
                <a:noFill/>
              </a:ln>
              <a:gradFill>
                <a:gsLst>
                  <a:gs pos="40708">
                    <a:schemeClr val="tx1">
                      <a:lumMod val="85000"/>
                      <a:lumOff val="15000"/>
                    </a:schemeClr>
                  </a:gs>
                  <a:gs pos="56000">
                    <a:schemeClr val="tx1">
                      <a:lumMod val="85000"/>
                      <a:lumOff val="15000"/>
                    </a:schemeClr>
                  </a:gs>
                </a:gsLst>
                <a:lin ang="8700000" scaled="0"/>
              </a:gradFill>
              <a:latin typeface="KoPub돋움체 Medium" panose="00000600000000000000" pitchFamily="2" charset="-127"/>
              <a:ea typeface="KoPub돋움체 Medium" panose="00000600000000000000" pitchFamily="2" charset="-127"/>
            </a:endParaRPr>
          </a:p>
        </p:txBody>
      </p:sp>
    </p:spTree>
    <p:extLst>
      <p:ext uri="{BB962C8B-B14F-4D97-AF65-F5344CB8AC3E}">
        <p14:creationId xmlns:p14="http://schemas.microsoft.com/office/powerpoint/2010/main" val="1807527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자유형: 도형 46">
            <a:extLst>
              <a:ext uri="{FF2B5EF4-FFF2-40B4-BE49-F238E27FC236}">
                <a16:creationId xmlns:a16="http://schemas.microsoft.com/office/drawing/2014/main" xmlns="" id="{A73AD244-2F7C-588C-97BB-99B285B7D115}"/>
              </a:ext>
            </a:extLst>
          </p:cNvPr>
          <p:cNvSpPr/>
          <p:nvPr/>
        </p:nvSpPr>
        <p:spPr>
          <a:xfrm rot="10800000" flipH="1">
            <a:off x="7690017" y="1223689"/>
            <a:ext cx="2679965" cy="370872"/>
          </a:xfrm>
          <a:custGeom>
            <a:avLst/>
            <a:gdLst>
              <a:gd name="connsiteX0" fmla="*/ 384635 w 2679965"/>
              <a:gd name="connsiteY0" fmla="*/ 370872 h 370872"/>
              <a:gd name="connsiteX1" fmla="*/ 1027363 w 2679965"/>
              <a:gd name="connsiteY1" fmla="*/ 370872 h 370872"/>
              <a:gd name="connsiteX2" fmla="*/ 1252793 w 2679965"/>
              <a:gd name="connsiteY2" fmla="*/ 370872 h 370872"/>
              <a:gd name="connsiteX3" fmla="*/ 1427172 w 2679965"/>
              <a:gd name="connsiteY3" fmla="*/ 370872 h 370872"/>
              <a:gd name="connsiteX4" fmla="*/ 1895521 w 2679965"/>
              <a:gd name="connsiteY4" fmla="*/ 370872 h 370872"/>
              <a:gd name="connsiteX5" fmla="*/ 2295330 w 2679965"/>
              <a:gd name="connsiteY5" fmla="*/ 370872 h 370872"/>
              <a:gd name="connsiteX6" fmla="*/ 2418405 w 2679965"/>
              <a:gd name="connsiteY6" fmla="*/ 296874 h 370872"/>
              <a:gd name="connsiteX7" fmla="*/ 2556890 w 2679965"/>
              <a:gd name="connsiteY7" fmla="*/ 73998 h 370872"/>
              <a:gd name="connsiteX8" fmla="*/ 2679965 w 2679965"/>
              <a:gd name="connsiteY8" fmla="*/ 0 h 370872"/>
              <a:gd name="connsiteX9" fmla="*/ 2280156 w 2679965"/>
              <a:gd name="connsiteY9" fmla="*/ 0 h 370872"/>
              <a:gd name="connsiteX10" fmla="*/ 1405451 w 2679965"/>
              <a:gd name="connsiteY10" fmla="*/ 0 h 370872"/>
              <a:gd name="connsiteX11" fmla="*/ 1274514 w 2679965"/>
              <a:gd name="connsiteY11" fmla="*/ 0 h 370872"/>
              <a:gd name="connsiteX12" fmla="*/ 874705 w 2679965"/>
              <a:gd name="connsiteY12" fmla="*/ 0 h 370872"/>
              <a:gd name="connsiteX13" fmla="*/ 0 w 2679965"/>
              <a:gd name="connsiteY13" fmla="*/ 0 h 370872"/>
              <a:gd name="connsiteX14" fmla="*/ 123075 w 2679965"/>
              <a:gd name="connsiteY14" fmla="*/ 73998 h 370872"/>
              <a:gd name="connsiteX15" fmla="*/ 261560 w 2679965"/>
              <a:gd name="connsiteY15" fmla="*/ 296874 h 370872"/>
              <a:gd name="connsiteX16" fmla="*/ 384635 w 2679965"/>
              <a:gd name="connsiteY16" fmla="*/ 370872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79965" h="370872">
                <a:moveTo>
                  <a:pt x="384635" y="370872"/>
                </a:moveTo>
                <a:lnTo>
                  <a:pt x="1027363" y="370872"/>
                </a:lnTo>
                <a:lnTo>
                  <a:pt x="1252793" y="370872"/>
                </a:lnTo>
                <a:lnTo>
                  <a:pt x="1427172" y="370872"/>
                </a:lnTo>
                <a:lnTo>
                  <a:pt x="1895521" y="370872"/>
                </a:lnTo>
                <a:lnTo>
                  <a:pt x="2295330" y="370872"/>
                </a:lnTo>
                <a:cubicBezTo>
                  <a:pt x="2344079" y="370872"/>
                  <a:pt x="2389883" y="343334"/>
                  <a:pt x="2418405" y="296874"/>
                </a:cubicBezTo>
                <a:lnTo>
                  <a:pt x="2556890" y="73998"/>
                </a:lnTo>
                <a:cubicBezTo>
                  <a:pt x="2585411" y="27538"/>
                  <a:pt x="2631163" y="0"/>
                  <a:pt x="2679965" y="0"/>
                </a:cubicBezTo>
                <a:lnTo>
                  <a:pt x="2280156" y="0"/>
                </a:lnTo>
                <a:lnTo>
                  <a:pt x="1405451" y="0"/>
                </a:lnTo>
                <a:lnTo>
                  <a:pt x="1274514" y="0"/>
                </a:lnTo>
                <a:lnTo>
                  <a:pt x="874705" y="0"/>
                </a:lnTo>
                <a:lnTo>
                  <a:pt x="0" y="0"/>
                </a:lnTo>
                <a:cubicBezTo>
                  <a:pt x="48802" y="0"/>
                  <a:pt x="94554" y="27538"/>
                  <a:pt x="123075" y="73998"/>
                </a:cubicBezTo>
                <a:lnTo>
                  <a:pt x="261560" y="296874"/>
                </a:lnTo>
                <a:cubicBezTo>
                  <a:pt x="290082" y="343334"/>
                  <a:pt x="335886" y="370872"/>
                  <a:pt x="384635" y="370872"/>
                </a:cubicBezTo>
                <a:close/>
              </a:path>
            </a:pathLst>
          </a:custGeom>
          <a:solidFill>
            <a:srgbClr val="162D5A"/>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29" name="자유형: 도형 28">
            <a:extLst>
              <a:ext uri="{FF2B5EF4-FFF2-40B4-BE49-F238E27FC236}">
                <a16:creationId xmlns:a16="http://schemas.microsoft.com/office/drawing/2014/main" xmlns="" id="{34D93A9D-2C1A-898A-FB82-BB659F79E639}"/>
              </a:ext>
            </a:extLst>
          </p:cNvPr>
          <p:cNvSpPr/>
          <p:nvPr/>
        </p:nvSpPr>
        <p:spPr>
          <a:xfrm rot="10800000" flipH="1">
            <a:off x="1822019" y="1223689"/>
            <a:ext cx="2679965" cy="370872"/>
          </a:xfrm>
          <a:custGeom>
            <a:avLst/>
            <a:gdLst>
              <a:gd name="connsiteX0" fmla="*/ 384635 w 2679965"/>
              <a:gd name="connsiteY0" fmla="*/ 370872 h 370872"/>
              <a:gd name="connsiteX1" fmla="*/ 1027363 w 2679965"/>
              <a:gd name="connsiteY1" fmla="*/ 370872 h 370872"/>
              <a:gd name="connsiteX2" fmla="*/ 1252793 w 2679965"/>
              <a:gd name="connsiteY2" fmla="*/ 370872 h 370872"/>
              <a:gd name="connsiteX3" fmla="*/ 1427172 w 2679965"/>
              <a:gd name="connsiteY3" fmla="*/ 370872 h 370872"/>
              <a:gd name="connsiteX4" fmla="*/ 1895521 w 2679965"/>
              <a:gd name="connsiteY4" fmla="*/ 370872 h 370872"/>
              <a:gd name="connsiteX5" fmla="*/ 2295330 w 2679965"/>
              <a:gd name="connsiteY5" fmla="*/ 370872 h 370872"/>
              <a:gd name="connsiteX6" fmla="*/ 2418405 w 2679965"/>
              <a:gd name="connsiteY6" fmla="*/ 296874 h 370872"/>
              <a:gd name="connsiteX7" fmla="*/ 2556890 w 2679965"/>
              <a:gd name="connsiteY7" fmla="*/ 73998 h 370872"/>
              <a:gd name="connsiteX8" fmla="*/ 2679965 w 2679965"/>
              <a:gd name="connsiteY8" fmla="*/ 0 h 370872"/>
              <a:gd name="connsiteX9" fmla="*/ 2280156 w 2679965"/>
              <a:gd name="connsiteY9" fmla="*/ 0 h 370872"/>
              <a:gd name="connsiteX10" fmla="*/ 1405451 w 2679965"/>
              <a:gd name="connsiteY10" fmla="*/ 0 h 370872"/>
              <a:gd name="connsiteX11" fmla="*/ 1274514 w 2679965"/>
              <a:gd name="connsiteY11" fmla="*/ 0 h 370872"/>
              <a:gd name="connsiteX12" fmla="*/ 874705 w 2679965"/>
              <a:gd name="connsiteY12" fmla="*/ 0 h 370872"/>
              <a:gd name="connsiteX13" fmla="*/ 0 w 2679965"/>
              <a:gd name="connsiteY13" fmla="*/ 0 h 370872"/>
              <a:gd name="connsiteX14" fmla="*/ 123075 w 2679965"/>
              <a:gd name="connsiteY14" fmla="*/ 73998 h 370872"/>
              <a:gd name="connsiteX15" fmla="*/ 261560 w 2679965"/>
              <a:gd name="connsiteY15" fmla="*/ 296874 h 370872"/>
              <a:gd name="connsiteX16" fmla="*/ 384635 w 2679965"/>
              <a:gd name="connsiteY16" fmla="*/ 370872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79965" h="370872">
                <a:moveTo>
                  <a:pt x="384635" y="370872"/>
                </a:moveTo>
                <a:lnTo>
                  <a:pt x="1027363" y="370872"/>
                </a:lnTo>
                <a:lnTo>
                  <a:pt x="1252793" y="370872"/>
                </a:lnTo>
                <a:lnTo>
                  <a:pt x="1427172" y="370872"/>
                </a:lnTo>
                <a:lnTo>
                  <a:pt x="1895521" y="370872"/>
                </a:lnTo>
                <a:lnTo>
                  <a:pt x="2295330" y="370872"/>
                </a:lnTo>
                <a:cubicBezTo>
                  <a:pt x="2344079" y="370872"/>
                  <a:pt x="2389883" y="343334"/>
                  <a:pt x="2418405" y="296874"/>
                </a:cubicBezTo>
                <a:lnTo>
                  <a:pt x="2556890" y="73998"/>
                </a:lnTo>
                <a:cubicBezTo>
                  <a:pt x="2585411" y="27538"/>
                  <a:pt x="2631163" y="0"/>
                  <a:pt x="2679965" y="0"/>
                </a:cubicBezTo>
                <a:lnTo>
                  <a:pt x="2280156" y="0"/>
                </a:lnTo>
                <a:lnTo>
                  <a:pt x="1405451" y="0"/>
                </a:lnTo>
                <a:lnTo>
                  <a:pt x="1274514" y="0"/>
                </a:lnTo>
                <a:lnTo>
                  <a:pt x="874705" y="0"/>
                </a:lnTo>
                <a:lnTo>
                  <a:pt x="0" y="0"/>
                </a:lnTo>
                <a:cubicBezTo>
                  <a:pt x="48802" y="0"/>
                  <a:pt x="94554" y="27538"/>
                  <a:pt x="123075" y="73998"/>
                </a:cubicBezTo>
                <a:lnTo>
                  <a:pt x="261560" y="296874"/>
                </a:lnTo>
                <a:cubicBezTo>
                  <a:pt x="290082" y="343334"/>
                  <a:pt x="335886" y="370872"/>
                  <a:pt x="384635" y="370872"/>
                </a:cubicBezTo>
                <a:close/>
              </a:path>
            </a:pathLst>
          </a:custGeom>
          <a:solidFill>
            <a:srgbClr val="162D5A"/>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pic>
        <p:nvPicPr>
          <p:cNvPr id="106" name="그림 105">
            <a:extLst>
              <a:ext uri="{FF2B5EF4-FFF2-40B4-BE49-F238E27FC236}">
                <a16:creationId xmlns:a16="http://schemas.microsoft.com/office/drawing/2014/main" xmlns="" id="{36E20286-683C-4347-44A0-37D8C3E9346B}"/>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6759" t="3231" r="18169" b="24500"/>
          <a:stretch/>
        </p:blipFill>
        <p:spPr>
          <a:xfrm>
            <a:off x="336001" y="1390985"/>
            <a:ext cx="5652000" cy="2751311"/>
          </a:xfrm>
          <a:prstGeom prst="rect">
            <a:avLst/>
          </a:prstGeom>
        </p:spPr>
      </p:pic>
      <p:sp>
        <p:nvSpPr>
          <p:cNvPr id="109" name="타원 108">
            <a:extLst>
              <a:ext uri="{FF2B5EF4-FFF2-40B4-BE49-F238E27FC236}">
                <a16:creationId xmlns:a16="http://schemas.microsoft.com/office/drawing/2014/main" xmlns="" id="{4C08BCCB-A227-FB6F-4019-2D02DA8B7B8F}"/>
              </a:ext>
            </a:extLst>
          </p:cNvPr>
          <p:cNvSpPr/>
          <p:nvPr/>
        </p:nvSpPr>
        <p:spPr>
          <a:xfrm>
            <a:off x="3730160" y="2247550"/>
            <a:ext cx="827034" cy="794177"/>
          </a:xfrm>
          <a:prstGeom prst="ellipse">
            <a:avLst/>
          </a:pr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4" name="직사각형 3">
            <a:extLst>
              <a:ext uri="{FF2B5EF4-FFF2-40B4-BE49-F238E27FC236}">
                <a16:creationId xmlns:a16="http://schemas.microsoft.com/office/drawing/2014/main" xmlns="" id="{12A7EE05-CBFE-BC81-1085-6302681CFE4A}"/>
              </a:ext>
            </a:extLst>
          </p:cNvPr>
          <p:cNvSpPr/>
          <p:nvPr/>
        </p:nvSpPr>
        <p:spPr>
          <a:xfrm>
            <a:off x="0" y="4145217"/>
            <a:ext cx="12192000" cy="229878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ea typeface="KoPub돋움체 Bold" panose="02020603020101020101" pitchFamily="18" charset="-127"/>
            </a:endParaRPr>
          </a:p>
        </p:txBody>
      </p:sp>
      <p:pic>
        <p:nvPicPr>
          <p:cNvPr id="52" name="그림 51">
            <a:extLst>
              <a:ext uri="{FF2B5EF4-FFF2-40B4-BE49-F238E27FC236}">
                <a16:creationId xmlns:a16="http://schemas.microsoft.com/office/drawing/2014/main" xmlns="" id="{0BBD6F67-6156-78D0-9534-8E08075F3C33}"/>
              </a:ext>
            </a:extLst>
          </p:cNvPr>
          <p:cNvPicPr>
            <a:picLocks noChangeAspect="1"/>
          </p:cNvPicPr>
          <p:nvPr/>
        </p:nvPicPr>
        <p:blipFill>
          <a:blip r:embed="rId4"/>
          <a:stretch>
            <a:fillRect/>
          </a:stretch>
        </p:blipFill>
        <p:spPr>
          <a:xfrm>
            <a:off x="6232939" y="1388042"/>
            <a:ext cx="2880591" cy="2763092"/>
          </a:xfrm>
          <a:prstGeom prst="rect">
            <a:avLst/>
          </a:prstGeom>
        </p:spPr>
      </p:pic>
      <p:pic>
        <p:nvPicPr>
          <p:cNvPr id="53" name="그림 52">
            <a:extLst>
              <a:ext uri="{FF2B5EF4-FFF2-40B4-BE49-F238E27FC236}">
                <a16:creationId xmlns:a16="http://schemas.microsoft.com/office/drawing/2014/main" xmlns="" id="{3D697C8B-2CB8-4F67-1323-82A0D91EA500}"/>
              </a:ext>
            </a:extLst>
          </p:cNvPr>
          <p:cNvPicPr>
            <a:picLocks noChangeAspect="1"/>
          </p:cNvPicPr>
          <p:nvPr/>
        </p:nvPicPr>
        <p:blipFill>
          <a:blip r:embed="rId5"/>
          <a:stretch>
            <a:fillRect/>
          </a:stretch>
        </p:blipFill>
        <p:spPr>
          <a:xfrm>
            <a:off x="9059265" y="1389360"/>
            <a:ext cx="2741966" cy="2761774"/>
          </a:xfrm>
          <a:prstGeom prst="rect">
            <a:avLst/>
          </a:prstGeom>
        </p:spPr>
      </p:pic>
      <p:sp>
        <p:nvSpPr>
          <p:cNvPr id="5" name="직사각형 4">
            <a:extLst>
              <a:ext uri="{FF2B5EF4-FFF2-40B4-BE49-F238E27FC236}">
                <a16:creationId xmlns:a16="http://schemas.microsoft.com/office/drawing/2014/main" xmlns="" id="{5BDA83AD-A88D-F89D-0ACD-E04B273EF442}"/>
              </a:ext>
            </a:extLst>
          </p:cNvPr>
          <p:cNvSpPr/>
          <p:nvPr/>
        </p:nvSpPr>
        <p:spPr>
          <a:xfrm>
            <a:off x="336001" y="4125057"/>
            <a:ext cx="5652000" cy="2318941"/>
          </a:xfrm>
          <a:prstGeom prst="rect">
            <a:avLst/>
          </a:prstGeom>
          <a:solidFill>
            <a:schemeClr val="bg1"/>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7" name="직사각형 6">
            <a:extLst>
              <a:ext uri="{FF2B5EF4-FFF2-40B4-BE49-F238E27FC236}">
                <a16:creationId xmlns:a16="http://schemas.microsoft.com/office/drawing/2014/main" xmlns="" id="{475C1F69-282D-DC79-FBB3-9A1068D8BC5B}"/>
              </a:ext>
            </a:extLst>
          </p:cNvPr>
          <p:cNvSpPr/>
          <p:nvPr/>
        </p:nvSpPr>
        <p:spPr>
          <a:xfrm>
            <a:off x="6203999" y="4125057"/>
            <a:ext cx="5652000" cy="2318942"/>
          </a:xfrm>
          <a:prstGeom prst="rect">
            <a:avLst/>
          </a:prstGeom>
          <a:solidFill>
            <a:schemeClr val="bg1"/>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9" name="직사각형 8">
            <a:extLst>
              <a:ext uri="{FF2B5EF4-FFF2-40B4-BE49-F238E27FC236}">
                <a16:creationId xmlns:a16="http://schemas.microsoft.com/office/drawing/2014/main" xmlns="" id="{B016693E-4049-822F-CE13-30C003DCD6BF}"/>
              </a:ext>
            </a:extLst>
          </p:cNvPr>
          <p:cNvSpPr/>
          <p:nvPr/>
        </p:nvSpPr>
        <p:spPr>
          <a:xfrm>
            <a:off x="9475109" y="4152453"/>
            <a:ext cx="2380890" cy="2291546"/>
          </a:xfrm>
          <a:prstGeom prst="rect">
            <a:avLst/>
          </a:prstGeom>
          <a:solidFill>
            <a:srgbClr val="D6DCE5">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n>
                <a:solidFill>
                  <a:schemeClr val="accent1">
                    <a:shade val="50000"/>
                    <a:alpha val="0"/>
                  </a:schemeClr>
                </a:solidFill>
              </a:ln>
            </a:endParaRPr>
          </a:p>
        </p:txBody>
      </p:sp>
      <p:sp>
        <p:nvSpPr>
          <p:cNvPr id="45" name="직사각형 44">
            <a:extLst>
              <a:ext uri="{FF2B5EF4-FFF2-40B4-BE49-F238E27FC236}">
                <a16:creationId xmlns:a16="http://schemas.microsoft.com/office/drawing/2014/main" xmlns="" id="{31A19A7D-0F97-EB59-6F08-53892E4CD630}"/>
              </a:ext>
            </a:extLst>
          </p:cNvPr>
          <p:cNvSpPr/>
          <p:nvPr/>
        </p:nvSpPr>
        <p:spPr>
          <a:xfrm>
            <a:off x="6203999" y="6407998"/>
            <a:ext cx="5652000" cy="36000"/>
          </a:xfrm>
          <a:prstGeom prst="rect">
            <a:avLst/>
          </a:prstGeom>
          <a:solidFill>
            <a:srgbClr val="00B9CD"/>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55" name="TextBox 54">
            <a:extLst>
              <a:ext uri="{FF2B5EF4-FFF2-40B4-BE49-F238E27FC236}">
                <a16:creationId xmlns:a16="http://schemas.microsoft.com/office/drawing/2014/main" xmlns="" id="{7844CEE0-2071-050E-AC5E-F96091ACC636}"/>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ln>
                  <a:solidFill>
                    <a:schemeClr val="accent1">
                      <a:shade val="50000"/>
                      <a:alpha val="0"/>
                    </a:schemeClr>
                  </a:solidFill>
                </a:ln>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08</a:t>
            </a:r>
            <a:endParaRPr lang="en-US" altLang="ko-KR" sz="4000" spc="-150" dirty="0">
              <a:ln>
                <a:solidFill>
                  <a:schemeClr val="accent1">
                    <a:shade val="50000"/>
                    <a:alpha val="0"/>
                  </a:schemeClr>
                </a:solidFill>
              </a:ln>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56" name="제목 1">
            <a:extLst>
              <a:ext uri="{FF2B5EF4-FFF2-40B4-BE49-F238E27FC236}">
                <a16:creationId xmlns:a16="http://schemas.microsoft.com/office/drawing/2014/main" xmlns="" id="{906AB7FB-CE19-AD14-E81D-FE2105B8C526}"/>
              </a:ext>
            </a:extLst>
          </p:cNvPr>
          <p:cNvSpPr txBox="1">
            <a:spLocks/>
          </p:cNvSpPr>
          <p:nvPr/>
        </p:nvSpPr>
        <p:spPr>
          <a:xfrm>
            <a:off x="1153938" y="363648"/>
            <a:ext cx="8447627"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Yangcheon-gu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Establish a regional integrated delivery base within regions with difficulty in delivery</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sp>
        <p:nvSpPr>
          <p:cNvPr id="60" name="액자 59">
            <a:extLst>
              <a:ext uri="{FF2B5EF4-FFF2-40B4-BE49-F238E27FC236}">
                <a16:creationId xmlns:a16="http://schemas.microsoft.com/office/drawing/2014/main" xmlns="" id="{724FB838-D4CF-817D-A3E0-8F55798B3B00}"/>
              </a:ext>
            </a:extLst>
          </p:cNvPr>
          <p:cNvSpPr/>
          <p:nvPr/>
        </p:nvSpPr>
        <p:spPr>
          <a:xfrm>
            <a:off x="6203999" y="1390985"/>
            <a:ext cx="5652000" cy="2763092"/>
          </a:xfrm>
          <a:prstGeom prst="frame">
            <a:avLst>
              <a:gd name="adj1" fmla="val 2181"/>
            </a:avLst>
          </a:prstGeom>
          <a:solidFill>
            <a:srgbClr val="00B9CD"/>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grpSp>
        <p:nvGrpSpPr>
          <p:cNvPr id="15" name="그룹 14">
            <a:extLst>
              <a:ext uri="{FF2B5EF4-FFF2-40B4-BE49-F238E27FC236}">
                <a16:creationId xmlns:a16="http://schemas.microsoft.com/office/drawing/2014/main" xmlns="" id="{9DB3F615-BF79-D597-EFB9-07B471B0D15F}"/>
              </a:ext>
            </a:extLst>
          </p:cNvPr>
          <p:cNvGrpSpPr/>
          <p:nvPr/>
        </p:nvGrpSpPr>
        <p:grpSpPr>
          <a:xfrm>
            <a:off x="9426684" y="4331755"/>
            <a:ext cx="2465062" cy="1932942"/>
            <a:chOff x="9515166" y="4390107"/>
            <a:chExt cx="2767673" cy="1876557"/>
          </a:xfrm>
        </p:grpSpPr>
        <p:sp>
          <p:nvSpPr>
            <p:cNvPr id="16" name="직사각형 15">
              <a:extLst>
                <a:ext uri="{FF2B5EF4-FFF2-40B4-BE49-F238E27FC236}">
                  <a16:creationId xmlns:a16="http://schemas.microsoft.com/office/drawing/2014/main" xmlns="" id="{A48F6763-99AF-D93F-41C9-37C655D92580}"/>
                </a:ext>
              </a:extLst>
            </p:cNvPr>
            <p:cNvSpPr/>
            <p:nvPr/>
          </p:nvSpPr>
          <p:spPr>
            <a:xfrm>
              <a:off x="9730990" y="4390107"/>
              <a:ext cx="1129849" cy="290009"/>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24" name="직사각형 23">
              <a:extLst>
                <a:ext uri="{FF2B5EF4-FFF2-40B4-BE49-F238E27FC236}">
                  <a16:creationId xmlns:a16="http://schemas.microsoft.com/office/drawing/2014/main" xmlns="" id="{DDD6867E-8044-6A78-47D2-E8220FA2C4BD}"/>
                </a:ext>
              </a:extLst>
            </p:cNvPr>
            <p:cNvSpPr/>
            <p:nvPr/>
          </p:nvSpPr>
          <p:spPr>
            <a:xfrm>
              <a:off x="9730990" y="4723255"/>
              <a:ext cx="1129849" cy="290009"/>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30" name="직사각형 29">
              <a:extLst>
                <a:ext uri="{FF2B5EF4-FFF2-40B4-BE49-F238E27FC236}">
                  <a16:creationId xmlns:a16="http://schemas.microsoft.com/office/drawing/2014/main" xmlns="" id="{DDE83733-41B9-0612-8AB5-36CDD4254C19}"/>
                </a:ext>
              </a:extLst>
            </p:cNvPr>
            <p:cNvSpPr/>
            <p:nvPr/>
          </p:nvSpPr>
          <p:spPr>
            <a:xfrm>
              <a:off x="9730990" y="5056402"/>
              <a:ext cx="1129849" cy="290009"/>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31" name="직사각형 30">
              <a:extLst>
                <a:ext uri="{FF2B5EF4-FFF2-40B4-BE49-F238E27FC236}">
                  <a16:creationId xmlns:a16="http://schemas.microsoft.com/office/drawing/2014/main" xmlns="" id="{8CE733DC-E085-C7CC-CCB2-D50BB812F025}"/>
                </a:ext>
              </a:extLst>
            </p:cNvPr>
            <p:cNvSpPr/>
            <p:nvPr/>
          </p:nvSpPr>
          <p:spPr>
            <a:xfrm>
              <a:off x="9730990" y="5389550"/>
              <a:ext cx="1129849" cy="290009"/>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32" name="직사각형 31">
              <a:extLst>
                <a:ext uri="{FF2B5EF4-FFF2-40B4-BE49-F238E27FC236}">
                  <a16:creationId xmlns:a16="http://schemas.microsoft.com/office/drawing/2014/main" xmlns="" id="{F2B3EF68-67A7-1CBC-2654-84A7A5586311}"/>
                </a:ext>
              </a:extLst>
            </p:cNvPr>
            <p:cNvSpPr/>
            <p:nvPr/>
          </p:nvSpPr>
          <p:spPr>
            <a:xfrm>
              <a:off x="9730990" y="5722697"/>
              <a:ext cx="1129849" cy="543967"/>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33" name="텍스트 개체 틀 2">
              <a:extLst>
                <a:ext uri="{FF2B5EF4-FFF2-40B4-BE49-F238E27FC236}">
                  <a16:creationId xmlns:a16="http://schemas.microsoft.com/office/drawing/2014/main" xmlns="" id="{36F8BA73-BE85-5D23-5D15-E8567F5A4DF5}"/>
                </a:ext>
              </a:extLst>
            </p:cNvPr>
            <p:cNvSpPr txBox="1">
              <a:spLocks/>
            </p:cNvSpPr>
            <p:nvPr/>
          </p:nvSpPr>
          <p:spPr>
            <a:xfrm>
              <a:off x="9711522" y="4445471"/>
              <a:ext cx="1168784"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Vehicle purchase</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34" name="텍스트 개체 틀 2">
              <a:extLst>
                <a:ext uri="{FF2B5EF4-FFF2-40B4-BE49-F238E27FC236}">
                  <a16:creationId xmlns:a16="http://schemas.microsoft.com/office/drawing/2014/main" xmlns="" id="{B89A18E3-8D92-1977-B61C-5B7B4BC07B37}"/>
                </a:ext>
              </a:extLst>
            </p:cNvPr>
            <p:cNvSpPr txBox="1">
              <a:spLocks/>
            </p:cNvSpPr>
            <p:nvPr/>
          </p:nvSpPr>
          <p:spPr>
            <a:xfrm>
              <a:off x="9715482" y="4778619"/>
              <a:ext cx="1160864"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Remodeling cost</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35" name="텍스트 개체 틀 2">
              <a:extLst>
                <a:ext uri="{FF2B5EF4-FFF2-40B4-BE49-F238E27FC236}">
                  <a16:creationId xmlns:a16="http://schemas.microsoft.com/office/drawing/2014/main" xmlns="" id="{13303FD0-0C98-C959-4435-CE0EA39073CA}"/>
                </a:ext>
              </a:extLst>
            </p:cNvPr>
            <p:cNvSpPr txBox="1">
              <a:spLocks/>
            </p:cNvSpPr>
            <p:nvPr/>
          </p:nvSpPr>
          <p:spPr>
            <a:xfrm>
              <a:off x="9852447" y="5109074"/>
              <a:ext cx="886936"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Facility lease</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36" name="텍스트 개체 틀 2">
              <a:extLst>
                <a:ext uri="{FF2B5EF4-FFF2-40B4-BE49-F238E27FC236}">
                  <a16:creationId xmlns:a16="http://schemas.microsoft.com/office/drawing/2014/main" xmlns="" id="{5D17754F-D3A0-55A3-A192-26145C6AFFA3}"/>
                </a:ext>
              </a:extLst>
            </p:cNvPr>
            <p:cNvSpPr txBox="1">
              <a:spLocks/>
            </p:cNvSpPr>
            <p:nvPr/>
          </p:nvSpPr>
          <p:spPr>
            <a:xfrm>
              <a:off x="9602456" y="5444913"/>
              <a:ext cx="1386919"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Logistics equipment</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37" name="텍스트 개체 틀 2">
              <a:extLst>
                <a:ext uri="{FF2B5EF4-FFF2-40B4-BE49-F238E27FC236}">
                  <a16:creationId xmlns:a16="http://schemas.microsoft.com/office/drawing/2014/main" xmlns="" id="{5EE3FD98-63A0-FD37-7A94-19FA2F0D61E8}"/>
                </a:ext>
              </a:extLst>
            </p:cNvPr>
            <p:cNvSpPr txBox="1">
              <a:spLocks/>
            </p:cNvSpPr>
            <p:nvPr/>
          </p:nvSpPr>
          <p:spPr>
            <a:xfrm>
              <a:off x="9515166" y="5905040"/>
              <a:ext cx="1561497"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Individually responsible</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38" name="텍스트 개체 틀 2">
              <a:extLst>
                <a:ext uri="{FF2B5EF4-FFF2-40B4-BE49-F238E27FC236}">
                  <a16:creationId xmlns:a16="http://schemas.microsoft.com/office/drawing/2014/main" xmlns="" id="{0D27B37E-7606-1A73-AC73-80189F232A78}"/>
                </a:ext>
              </a:extLst>
            </p:cNvPr>
            <p:cNvSpPr txBox="1">
              <a:spLocks/>
            </p:cNvSpPr>
            <p:nvPr/>
          </p:nvSpPr>
          <p:spPr>
            <a:xfrm>
              <a:off x="10949558" y="4445471"/>
              <a:ext cx="840502"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6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39" name="텍스트 개체 틀 2">
              <a:extLst>
                <a:ext uri="{FF2B5EF4-FFF2-40B4-BE49-F238E27FC236}">
                  <a16:creationId xmlns:a16="http://schemas.microsoft.com/office/drawing/2014/main" xmlns="" id="{B3D9AA67-1C3D-4BBB-C7CF-F41A80FEFA71}"/>
                </a:ext>
              </a:extLst>
            </p:cNvPr>
            <p:cNvSpPr txBox="1">
              <a:spLocks/>
            </p:cNvSpPr>
            <p:nvPr/>
          </p:nvSpPr>
          <p:spPr>
            <a:xfrm>
              <a:off x="10949558" y="4778619"/>
              <a:ext cx="840502"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4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40" name="텍스트 개체 틀 2">
              <a:extLst>
                <a:ext uri="{FF2B5EF4-FFF2-40B4-BE49-F238E27FC236}">
                  <a16:creationId xmlns:a16="http://schemas.microsoft.com/office/drawing/2014/main" xmlns="" id="{F49A5DC2-27CD-AAA7-063E-37B0C51343F3}"/>
                </a:ext>
              </a:extLst>
            </p:cNvPr>
            <p:cNvSpPr txBox="1">
              <a:spLocks/>
            </p:cNvSpPr>
            <p:nvPr/>
          </p:nvSpPr>
          <p:spPr>
            <a:xfrm>
              <a:off x="10949558" y="5111767"/>
              <a:ext cx="989884"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3.5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41" name="텍스트 개체 틀 2">
              <a:extLst>
                <a:ext uri="{FF2B5EF4-FFF2-40B4-BE49-F238E27FC236}">
                  <a16:creationId xmlns:a16="http://schemas.microsoft.com/office/drawing/2014/main" xmlns="" id="{4451E5D7-2EFD-7F99-D467-A50EDC1BA0E7}"/>
                </a:ext>
              </a:extLst>
            </p:cNvPr>
            <p:cNvSpPr txBox="1">
              <a:spLocks/>
            </p:cNvSpPr>
            <p:nvPr/>
          </p:nvSpPr>
          <p:spPr>
            <a:xfrm>
              <a:off x="10949558" y="5444913"/>
              <a:ext cx="989884"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1.5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42" name="텍스트 개체 틀 2">
              <a:extLst>
                <a:ext uri="{FF2B5EF4-FFF2-40B4-BE49-F238E27FC236}">
                  <a16:creationId xmlns:a16="http://schemas.microsoft.com/office/drawing/2014/main" xmlns="" id="{19B5C75E-7543-6132-193C-418492D2A4DB}"/>
                </a:ext>
              </a:extLst>
            </p:cNvPr>
            <p:cNvSpPr txBox="1">
              <a:spLocks/>
            </p:cNvSpPr>
            <p:nvPr/>
          </p:nvSpPr>
          <p:spPr>
            <a:xfrm>
              <a:off x="10949560" y="5796486"/>
              <a:ext cx="840502" cy="17927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6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43" name="텍스트 개체 틀 2">
              <a:extLst>
                <a:ext uri="{FF2B5EF4-FFF2-40B4-BE49-F238E27FC236}">
                  <a16:creationId xmlns:a16="http://schemas.microsoft.com/office/drawing/2014/main" xmlns="" id="{C9F0EDB4-C0CC-03E0-C19A-27DFF1B78301}"/>
                </a:ext>
              </a:extLst>
            </p:cNvPr>
            <p:cNvSpPr txBox="1">
              <a:spLocks/>
            </p:cNvSpPr>
            <p:nvPr/>
          </p:nvSpPr>
          <p:spPr>
            <a:xfrm>
              <a:off x="10949556" y="6022025"/>
              <a:ext cx="1333283" cy="16433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10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- 20 EV freight trucks</a:t>
              </a:r>
              <a:endParaRPr kumimoji="1" lang="ko-KR" altLang="en-US" sz="110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grpSp>
      <p:sp>
        <p:nvSpPr>
          <p:cNvPr id="88" name="직사각형 87">
            <a:extLst>
              <a:ext uri="{FF2B5EF4-FFF2-40B4-BE49-F238E27FC236}">
                <a16:creationId xmlns:a16="http://schemas.microsoft.com/office/drawing/2014/main" xmlns="" id="{6AB92F23-FC25-428E-AA18-C4A856A4617E}"/>
              </a:ext>
            </a:extLst>
          </p:cNvPr>
          <p:cNvSpPr/>
          <p:nvPr/>
        </p:nvSpPr>
        <p:spPr>
          <a:xfrm>
            <a:off x="6368664" y="6024210"/>
            <a:ext cx="1569339" cy="215444"/>
          </a:xfrm>
          <a:prstGeom prst="rect">
            <a:avLst/>
          </a:prstGeom>
        </p:spPr>
        <p:txBody>
          <a:bodyPr wrap="none" lIns="0" tIns="0" rIns="0" bIns="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KRW 21 </a:t>
            </a:r>
            <a:r>
              <a:rPr kumimoji="0" lang="en-US" altLang="ko-KR" sz="1400" b="1" i="0" u="none" strike="noStrike" kern="0" cap="none" spc="0" normalizeH="0" baseline="0" noProof="0" dirty="0" err="1">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mn</a:t>
            </a:r>
            <a:r>
              <a:rPr kumimoji="0" lang="en-US" altLang="ko-KR" sz="14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 in total</a:t>
            </a:r>
            <a:endParaRPr kumimoji="0" lang="ko-KR" altLang="en-US" sz="11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endParaRPr>
          </a:p>
        </p:txBody>
      </p:sp>
      <p:grpSp>
        <p:nvGrpSpPr>
          <p:cNvPr id="89" name="그룹 88">
            <a:extLst>
              <a:ext uri="{FF2B5EF4-FFF2-40B4-BE49-F238E27FC236}">
                <a16:creationId xmlns:a16="http://schemas.microsoft.com/office/drawing/2014/main" xmlns="" id="{C56CFE05-4F07-44D2-C1B5-ABDC21DD034F}"/>
              </a:ext>
            </a:extLst>
          </p:cNvPr>
          <p:cNvGrpSpPr/>
          <p:nvPr/>
        </p:nvGrpSpPr>
        <p:grpSpPr>
          <a:xfrm>
            <a:off x="6348676" y="4322420"/>
            <a:ext cx="1609312" cy="1609311"/>
            <a:chOff x="6353729" y="4390106"/>
            <a:chExt cx="1609312" cy="1609311"/>
          </a:xfrm>
        </p:grpSpPr>
        <p:grpSp>
          <p:nvGrpSpPr>
            <p:cNvPr id="90" name="그룹 89">
              <a:extLst>
                <a:ext uri="{FF2B5EF4-FFF2-40B4-BE49-F238E27FC236}">
                  <a16:creationId xmlns:a16="http://schemas.microsoft.com/office/drawing/2014/main" xmlns="" id="{9ED539A5-CC0A-8787-BEB8-663B4F1C6F9E}"/>
                </a:ext>
              </a:extLst>
            </p:cNvPr>
            <p:cNvGrpSpPr/>
            <p:nvPr/>
          </p:nvGrpSpPr>
          <p:grpSpPr>
            <a:xfrm>
              <a:off x="6353729" y="4390106"/>
              <a:ext cx="1609312" cy="1609311"/>
              <a:chOff x="6789760" y="4429708"/>
              <a:chExt cx="1570619" cy="1570619"/>
            </a:xfrm>
          </p:grpSpPr>
          <p:sp>
            <p:nvSpPr>
              <p:cNvPr id="94" name="타원 93">
                <a:extLst>
                  <a:ext uri="{FF2B5EF4-FFF2-40B4-BE49-F238E27FC236}">
                    <a16:creationId xmlns:a16="http://schemas.microsoft.com/office/drawing/2014/main" xmlns="" id="{551AEC53-2D85-D612-BADF-A8F331276996}"/>
                  </a:ext>
                </a:extLst>
              </p:cNvPr>
              <p:cNvSpPr/>
              <p:nvPr/>
            </p:nvSpPr>
            <p:spPr>
              <a:xfrm>
                <a:off x="6789760" y="4429708"/>
                <a:ext cx="1570618" cy="1570618"/>
              </a:xfrm>
              <a:prstGeom prst="ellipse">
                <a:avLst/>
              </a:prstGeom>
              <a:solidFill>
                <a:srgbClr val="006B7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solidFill>
                    <a:schemeClr val="lt1"/>
                  </a:solidFill>
                </a:endParaRPr>
              </a:p>
            </p:txBody>
          </p:sp>
          <p:sp>
            <p:nvSpPr>
              <p:cNvPr id="95" name="부분 원형 94">
                <a:extLst>
                  <a:ext uri="{FF2B5EF4-FFF2-40B4-BE49-F238E27FC236}">
                    <a16:creationId xmlns:a16="http://schemas.microsoft.com/office/drawing/2014/main" xmlns="" id="{9D5C7A99-8379-89DB-E112-2D2B332728E5}"/>
                  </a:ext>
                </a:extLst>
              </p:cNvPr>
              <p:cNvSpPr/>
              <p:nvPr/>
            </p:nvSpPr>
            <p:spPr>
              <a:xfrm>
                <a:off x="6789761" y="4429709"/>
                <a:ext cx="1570618" cy="1570618"/>
              </a:xfrm>
              <a:prstGeom prst="pie">
                <a:avLst>
                  <a:gd name="adj1" fmla="val 16293649"/>
                  <a:gd name="adj2" fmla="val 2256061"/>
                </a:avLst>
              </a:prstGeom>
              <a:solidFill>
                <a:srgbClr val="00B9CD"/>
              </a:solidFill>
              <a:ln w="3788" cap="flat">
                <a:noFill/>
                <a:prstDash val="solid"/>
                <a:miter/>
              </a:ln>
            </p:spPr>
            <p:txBody>
              <a:bodyPr rtlCol="0" anchor="ctr"/>
              <a:lstStyle/>
              <a:p>
                <a:endParaRPr lang="ko-KR" altLang="en-US">
                  <a:ln>
                    <a:solidFill>
                      <a:schemeClr val="accent1">
                        <a:shade val="50000"/>
                        <a:alpha val="0"/>
                      </a:schemeClr>
                    </a:solidFill>
                  </a:ln>
                  <a:solidFill>
                    <a:schemeClr val="tx1"/>
                  </a:solidFill>
                </a:endParaRPr>
              </a:p>
            </p:txBody>
          </p:sp>
          <p:sp>
            <p:nvSpPr>
              <p:cNvPr id="96" name="부분 원형 95">
                <a:extLst>
                  <a:ext uri="{FF2B5EF4-FFF2-40B4-BE49-F238E27FC236}">
                    <a16:creationId xmlns:a16="http://schemas.microsoft.com/office/drawing/2014/main" xmlns="" id="{9F7E46A3-D23F-3761-18E3-ABD33CE6EA13}"/>
                  </a:ext>
                </a:extLst>
              </p:cNvPr>
              <p:cNvSpPr/>
              <p:nvPr/>
            </p:nvSpPr>
            <p:spPr>
              <a:xfrm rot="7509608">
                <a:off x="6789760" y="4429709"/>
                <a:ext cx="1570619" cy="1570617"/>
              </a:xfrm>
              <a:prstGeom prst="pie">
                <a:avLst>
                  <a:gd name="adj1" fmla="val 16293649"/>
                  <a:gd name="adj2" fmla="val 2256061"/>
                </a:avLst>
              </a:prstGeom>
              <a:solidFill>
                <a:srgbClr val="0079A4"/>
              </a:solidFill>
              <a:ln w="3788" cap="flat">
                <a:noFill/>
                <a:prstDash val="solid"/>
                <a:miter/>
              </a:ln>
            </p:spPr>
            <p:txBody>
              <a:bodyPr rtlCol="0" anchor="ctr"/>
              <a:lstStyle/>
              <a:p>
                <a:endParaRPr lang="ko-KR" altLang="en-US">
                  <a:ln>
                    <a:solidFill>
                      <a:schemeClr val="accent1">
                        <a:shade val="50000"/>
                        <a:alpha val="0"/>
                      </a:schemeClr>
                    </a:solidFill>
                  </a:ln>
                  <a:solidFill>
                    <a:schemeClr val="tx1"/>
                  </a:solidFill>
                </a:endParaRPr>
              </a:p>
            </p:txBody>
          </p:sp>
        </p:grpSp>
        <p:sp>
          <p:nvSpPr>
            <p:cNvPr id="91" name="타원 90">
              <a:extLst>
                <a:ext uri="{FF2B5EF4-FFF2-40B4-BE49-F238E27FC236}">
                  <a16:creationId xmlns:a16="http://schemas.microsoft.com/office/drawing/2014/main" xmlns="" id="{01C1E024-E7E2-BFA3-BCDB-A71FF7E90F17}"/>
                </a:ext>
              </a:extLst>
            </p:cNvPr>
            <p:cNvSpPr/>
            <p:nvPr/>
          </p:nvSpPr>
          <p:spPr>
            <a:xfrm>
              <a:off x="6593733" y="4630111"/>
              <a:ext cx="1129303" cy="1129301"/>
            </a:xfrm>
            <a:prstGeom prst="ellipse">
              <a:avLst/>
            </a:prstGeom>
            <a:solidFill>
              <a:schemeClr val="tx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92" name="타원 91">
              <a:extLst>
                <a:ext uri="{FF2B5EF4-FFF2-40B4-BE49-F238E27FC236}">
                  <a16:creationId xmlns:a16="http://schemas.microsoft.com/office/drawing/2014/main" xmlns="" id="{FE146DFE-85E1-CD6C-2AAB-0B91F38D0967}"/>
                </a:ext>
              </a:extLst>
            </p:cNvPr>
            <p:cNvSpPr/>
            <p:nvPr/>
          </p:nvSpPr>
          <p:spPr>
            <a:xfrm>
              <a:off x="6829997" y="4866374"/>
              <a:ext cx="656778" cy="656775"/>
            </a:xfrm>
            <a:prstGeom prst="ellipse">
              <a:avLst/>
            </a:prstGeom>
            <a:solidFill>
              <a:srgbClr val="EA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93" name="직사각형 92">
              <a:extLst>
                <a:ext uri="{FF2B5EF4-FFF2-40B4-BE49-F238E27FC236}">
                  <a16:creationId xmlns:a16="http://schemas.microsoft.com/office/drawing/2014/main" xmlns="" id="{FBBC6733-6C97-FEC6-7118-E561D6D465ED}"/>
                </a:ext>
              </a:extLst>
            </p:cNvPr>
            <p:cNvSpPr/>
            <p:nvPr/>
          </p:nvSpPr>
          <p:spPr>
            <a:xfrm>
              <a:off x="6820953" y="5043258"/>
              <a:ext cx="674864" cy="384721"/>
            </a:xfrm>
            <a:prstGeom prst="rect">
              <a:avLst/>
            </a:prstGeom>
          </p:spPr>
          <p:txBody>
            <a:bodyPr wrap="none" lIns="0" tIns="0" rIns="0" bIns="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kern="0" dirty="0">
                  <a:ln>
                    <a:solidFill>
                      <a:srgbClr val="4472C4">
                        <a:shade val="50000"/>
                        <a:alpha val="0"/>
                      </a:srgbClr>
                    </a:solidFill>
                  </a:ln>
                  <a:solidFill>
                    <a:srgbClr val="006B76"/>
                  </a:solidFill>
                  <a:latin typeface="KoPub돋움체 Bold"/>
                  <a:ea typeface="KoPub돋움체 Bold"/>
                </a:rPr>
                <a:t>Budget </a:t>
              </a:r>
            </a:p>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100" b="1" kern="0" dirty="0">
                  <a:ln>
                    <a:solidFill>
                      <a:srgbClr val="4472C4">
                        <a:shade val="50000"/>
                        <a:alpha val="0"/>
                      </a:srgbClr>
                    </a:solidFill>
                  </a:ln>
                  <a:solidFill>
                    <a:srgbClr val="006B76"/>
                  </a:solidFill>
                  <a:latin typeface="KoPub돋움체 Bold"/>
                  <a:ea typeface="KoPub돋움체 Bold"/>
                </a:rPr>
                <a:t>(proposed)</a:t>
              </a:r>
              <a:endParaRPr lang="ko-KR" altLang="en-US" sz="1000" kern="0" dirty="0">
                <a:ln>
                  <a:solidFill>
                    <a:srgbClr val="4472C4">
                      <a:shade val="50000"/>
                      <a:alpha val="0"/>
                    </a:srgbClr>
                  </a:solidFill>
                </a:ln>
                <a:solidFill>
                  <a:srgbClr val="006B76"/>
                </a:solidFill>
                <a:latin typeface="KoPub돋움체 Bold"/>
                <a:ea typeface="KoPub돋움체 Bold"/>
              </a:endParaRPr>
            </a:p>
          </p:txBody>
        </p:sp>
      </p:grpSp>
      <p:sp>
        <p:nvSpPr>
          <p:cNvPr id="8" name="액자 7">
            <a:extLst>
              <a:ext uri="{FF2B5EF4-FFF2-40B4-BE49-F238E27FC236}">
                <a16:creationId xmlns:a16="http://schemas.microsoft.com/office/drawing/2014/main" xmlns="" id="{54A2D59C-FB66-E057-B5E7-5FAB8E1AFE1E}"/>
              </a:ext>
            </a:extLst>
          </p:cNvPr>
          <p:cNvSpPr/>
          <p:nvPr/>
        </p:nvSpPr>
        <p:spPr>
          <a:xfrm>
            <a:off x="336001" y="1390985"/>
            <a:ext cx="5652000" cy="2763092"/>
          </a:xfrm>
          <a:prstGeom prst="frame">
            <a:avLst>
              <a:gd name="adj1" fmla="val 2181"/>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44" name="직사각형 43">
            <a:extLst>
              <a:ext uri="{FF2B5EF4-FFF2-40B4-BE49-F238E27FC236}">
                <a16:creationId xmlns:a16="http://schemas.microsoft.com/office/drawing/2014/main" xmlns="" id="{2A635E21-0B41-3AA1-B4CC-742376DAEF3B}"/>
              </a:ext>
            </a:extLst>
          </p:cNvPr>
          <p:cNvSpPr/>
          <p:nvPr/>
        </p:nvSpPr>
        <p:spPr>
          <a:xfrm>
            <a:off x="336001" y="6407998"/>
            <a:ext cx="5652000" cy="36000"/>
          </a:xfrm>
          <a:prstGeom prst="rect">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grpSp>
        <p:nvGrpSpPr>
          <p:cNvPr id="73" name="그룹 72">
            <a:extLst>
              <a:ext uri="{FF2B5EF4-FFF2-40B4-BE49-F238E27FC236}">
                <a16:creationId xmlns:a16="http://schemas.microsoft.com/office/drawing/2014/main" xmlns="" id="{4081B6B6-2180-D24B-1F6A-3A22571535E7}"/>
              </a:ext>
            </a:extLst>
          </p:cNvPr>
          <p:cNvGrpSpPr/>
          <p:nvPr/>
        </p:nvGrpSpPr>
        <p:grpSpPr>
          <a:xfrm>
            <a:off x="451220" y="4249674"/>
            <a:ext cx="6150701" cy="2062726"/>
            <a:chOff x="451220" y="4287249"/>
            <a:chExt cx="6150701" cy="2062726"/>
          </a:xfrm>
        </p:grpSpPr>
        <p:grpSp>
          <p:nvGrpSpPr>
            <p:cNvPr id="12" name="그룹 11">
              <a:extLst>
                <a:ext uri="{FF2B5EF4-FFF2-40B4-BE49-F238E27FC236}">
                  <a16:creationId xmlns:a16="http://schemas.microsoft.com/office/drawing/2014/main" xmlns="" id="{29916842-2A9E-BDCE-2450-FD12902F0291}"/>
                </a:ext>
              </a:extLst>
            </p:cNvPr>
            <p:cNvGrpSpPr/>
            <p:nvPr/>
          </p:nvGrpSpPr>
          <p:grpSpPr>
            <a:xfrm>
              <a:off x="451220" y="4287249"/>
              <a:ext cx="4843292" cy="295436"/>
              <a:chOff x="451220" y="4330700"/>
              <a:chExt cx="4843292" cy="295436"/>
            </a:xfrm>
          </p:grpSpPr>
          <p:sp>
            <p:nvSpPr>
              <p:cNvPr id="75" name="직사각형 74">
                <a:extLst>
                  <a:ext uri="{FF2B5EF4-FFF2-40B4-BE49-F238E27FC236}">
                    <a16:creationId xmlns:a16="http://schemas.microsoft.com/office/drawing/2014/main" xmlns="" id="{EB39C81F-A965-1A0A-DEF7-EE002A053CB4}"/>
                  </a:ext>
                </a:extLst>
              </p:cNvPr>
              <p:cNvSpPr/>
              <p:nvPr/>
            </p:nvSpPr>
            <p:spPr>
              <a:xfrm>
                <a:off x="451220" y="4330700"/>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67" name="텍스트 개체 틀 2">
                <a:extLst>
                  <a:ext uri="{FF2B5EF4-FFF2-40B4-BE49-F238E27FC236}">
                    <a16:creationId xmlns:a16="http://schemas.microsoft.com/office/drawing/2014/main" xmlns="" id="{7D4AC05B-1F59-A649-853F-4FC1445B4DA9}"/>
                  </a:ext>
                </a:extLst>
              </p:cNvPr>
              <p:cNvSpPr txBox="1">
                <a:spLocks/>
              </p:cNvSpPr>
              <p:nvPr/>
            </p:nvSpPr>
            <p:spPr>
              <a:xfrm>
                <a:off x="2729707" y="4370696"/>
                <a:ext cx="2564805"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Gukhoe-daero</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108,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Yangcheon-gu</a:t>
                </a:r>
                <a:endParaRPr kumimoji="1" lang="en-US" altLang="ko-KR"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4" name="그룹 13">
              <a:extLst>
                <a:ext uri="{FF2B5EF4-FFF2-40B4-BE49-F238E27FC236}">
                  <a16:creationId xmlns:a16="http://schemas.microsoft.com/office/drawing/2014/main" xmlns="" id="{DB347784-3044-6163-9776-EDC70F375C5B}"/>
                </a:ext>
              </a:extLst>
            </p:cNvPr>
            <p:cNvGrpSpPr/>
            <p:nvPr/>
          </p:nvGrpSpPr>
          <p:grpSpPr>
            <a:xfrm>
              <a:off x="451220" y="4640707"/>
              <a:ext cx="2898850" cy="295436"/>
              <a:chOff x="451220" y="4670082"/>
              <a:chExt cx="2898850" cy="295436"/>
            </a:xfrm>
          </p:grpSpPr>
          <p:sp>
            <p:nvSpPr>
              <p:cNvPr id="76" name="직사각형 75">
                <a:extLst>
                  <a:ext uri="{FF2B5EF4-FFF2-40B4-BE49-F238E27FC236}">
                    <a16:creationId xmlns:a16="http://schemas.microsoft.com/office/drawing/2014/main" xmlns="" id="{A5CBFD3B-DE69-26F8-7F23-5287778C7FE2}"/>
                  </a:ext>
                </a:extLst>
              </p:cNvPr>
              <p:cNvSpPr/>
              <p:nvPr/>
            </p:nvSpPr>
            <p:spPr>
              <a:xfrm>
                <a:off x="451220" y="4670082"/>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68" name="텍스트 개체 틀 2">
                <a:extLst>
                  <a:ext uri="{FF2B5EF4-FFF2-40B4-BE49-F238E27FC236}">
                    <a16:creationId xmlns:a16="http://schemas.microsoft.com/office/drawing/2014/main" xmlns="" id="{488B103D-4D70-3767-0DCB-77A85CBCF604}"/>
                  </a:ext>
                </a:extLst>
              </p:cNvPr>
              <p:cNvSpPr txBox="1">
                <a:spLocks/>
              </p:cNvSpPr>
              <p:nvPr/>
            </p:nvSpPr>
            <p:spPr>
              <a:xfrm>
                <a:off x="2729707" y="4710078"/>
                <a:ext cx="620363"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778.8㎡</a:t>
                </a:r>
              </a:p>
            </p:txBody>
          </p:sp>
        </p:grpSp>
        <p:grpSp>
          <p:nvGrpSpPr>
            <p:cNvPr id="17" name="그룹 16">
              <a:extLst>
                <a:ext uri="{FF2B5EF4-FFF2-40B4-BE49-F238E27FC236}">
                  <a16:creationId xmlns:a16="http://schemas.microsoft.com/office/drawing/2014/main" xmlns="" id="{F0BC7775-BF14-AB34-75A6-2E30C12D85D7}"/>
                </a:ext>
              </a:extLst>
            </p:cNvPr>
            <p:cNvGrpSpPr/>
            <p:nvPr/>
          </p:nvGrpSpPr>
          <p:grpSpPr>
            <a:xfrm>
              <a:off x="451220" y="4994165"/>
              <a:ext cx="3818332" cy="295436"/>
              <a:chOff x="451220" y="5009465"/>
              <a:chExt cx="3818332" cy="295436"/>
            </a:xfrm>
          </p:grpSpPr>
          <p:sp>
            <p:nvSpPr>
              <p:cNvPr id="78" name="직사각형 77">
                <a:extLst>
                  <a:ext uri="{FF2B5EF4-FFF2-40B4-BE49-F238E27FC236}">
                    <a16:creationId xmlns:a16="http://schemas.microsoft.com/office/drawing/2014/main" xmlns="" id="{EE07DA83-689E-E9CA-81C3-CB7659ADBE7D}"/>
                  </a:ext>
                </a:extLst>
              </p:cNvPr>
              <p:cNvSpPr/>
              <p:nvPr/>
            </p:nvSpPr>
            <p:spPr>
              <a:xfrm>
                <a:off x="451220" y="5009465"/>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69" name="텍스트 개체 틀 2">
                <a:extLst>
                  <a:ext uri="{FF2B5EF4-FFF2-40B4-BE49-F238E27FC236}">
                    <a16:creationId xmlns:a16="http://schemas.microsoft.com/office/drawing/2014/main" xmlns="" id="{1DA4207C-D99B-8A5F-E70B-C1B7945E9012}"/>
                  </a:ext>
                </a:extLst>
              </p:cNvPr>
              <p:cNvSpPr txBox="1">
                <a:spLocks/>
              </p:cNvSpPr>
              <p:nvPr/>
            </p:nvSpPr>
            <p:spPr>
              <a:xfrm>
                <a:off x="2729707" y="5049461"/>
                <a:ext cx="1539845"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Two-way 8 lane road</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8" name="그룹 17">
              <a:extLst>
                <a:ext uri="{FF2B5EF4-FFF2-40B4-BE49-F238E27FC236}">
                  <a16:creationId xmlns:a16="http://schemas.microsoft.com/office/drawing/2014/main" xmlns="" id="{100C2C86-84BE-29C5-D275-7567795D7891}"/>
                </a:ext>
              </a:extLst>
            </p:cNvPr>
            <p:cNvGrpSpPr/>
            <p:nvPr/>
          </p:nvGrpSpPr>
          <p:grpSpPr>
            <a:xfrm>
              <a:off x="451220" y="5347623"/>
              <a:ext cx="5225448" cy="295436"/>
              <a:chOff x="451220" y="5348847"/>
              <a:chExt cx="5225448" cy="295436"/>
            </a:xfrm>
          </p:grpSpPr>
          <p:sp>
            <p:nvSpPr>
              <p:cNvPr id="79" name="직사각형 78">
                <a:extLst>
                  <a:ext uri="{FF2B5EF4-FFF2-40B4-BE49-F238E27FC236}">
                    <a16:creationId xmlns:a16="http://schemas.microsoft.com/office/drawing/2014/main" xmlns="" id="{9F9F96E2-2735-7260-F19F-B108F61AA448}"/>
                  </a:ext>
                </a:extLst>
              </p:cNvPr>
              <p:cNvSpPr/>
              <p:nvPr/>
            </p:nvSpPr>
            <p:spPr>
              <a:xfrm>
                <a:off x="451220" y="5348847"/>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70" name="텍스트 개체 틀 2">
                <a:extLst>
                  <a:ext uri="{FF2B5EF4-FFF2-40B4-BE49-F238E27FC236}">
                    <a16:creationId xmlns:a16="http://schemas.microsoft.com/office/drawing/2014/main" xmlns="" id="{5825C459-DB18-47D1-E5CE-A732E93CFAD8}"/>
                  </a:ext>
                </a:extLst>
              </p:cNvPr>
              <p:cNvSpPr txBox="1">
                <a:spLocks/>
              </p:cNvSpPr>
              <p:nvPr/>
            </p:nvSpPr>
            <p:spPr>
              <a:xfrm>
                <a:off x="2729707" y="5388843"/>
                <a:ext cx="2946961"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Can park around 10 trucks within the site</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9" name="그룹 18">
              <a:extLst>
                <a:ext uri="{FF2B5EF4-FFF2-40B4-BE49-F238E27FC236}">
                  <a16:creationId xmlns:a16="http://schemas.microsoft.com/office/drawing/2014/main" xmlns="" id="{704E9F5B-8EDB-C561-C851-A0F9C37E929F}"/>
                </a:ext>
              </a:extLst>
            </p:cNvPr>
            <p:cNvGrpSpPr/>
            <p:nvPr/>
          </p:nvGrpSpPr>
          <p:grpSpPr>
            <a:xfrm>
              <a:off x="451220" y="5701081"/>
              <a:ext cx="6150701" cy="295436"/>
              <a:chOff x="451220" y="5688229"/>
              <a:chExt cx="6150701" cy="295436"/>
            </a:xfrm>
          </p:grpSpPr>
          <p:sp>
            <p:nvSpPr>
              <p:cNvPr id="80" name="직사각형 79">
                <a:extLst>
                  <a:ext uri="{FF2B5EF4-FFF2-40B4-BE49-F238E27FC236}">
                    <a16:creationId xmlns:a16="http://schemas.microsoft.com/office/drawing/2014/main" xmlns="" id="{E9834BF2-DF96-5069-3670-A2A0EB0097E5}"/>
                  </a:ext>
                </a:extLst>
              </p:cNvPr>
              <p:cNvSpPr/>
              <p:nvPr/>
            </p:nvSpPr>
            <p:spPr>
              <a:xfrm>
                <a:off x="451220" y="5688229"/>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71" name="텍스트 개체 틀 2">
                <a:extLst>
                  <a:ext uri="{FF2B5EF4-FFF2-40B4-BE49-F238E27FC236}">
                    <a16:creationId xmlns:a16="http://schemas.microsoft.com/office/drawing/2014/main" xmlns="" id="{DEE4FFA5-50A5-C8DF-5F8C-2C5FBF70DE0E}"/>
                  </a:ext>
                </a:extLst>
              </p:cNvPr>
              <p:cNvSpPr txBox="1">
                <a:spLocks/>
              </p:cNvSpPr>
              <p:nvPr/>
            </p:nvSpPr>
            <p:spPr>
              <a:xfrm>
                <a:off x="2729707" y="5728225"/>
                <a:ext cx="3872214"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Approx. 290,000 households in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Yangcheon-gu</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region</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20" name="그룹 19">
              <a:extLst>
                <a:ext uri="{FF2B5EF4-FFF2-40B4-BE49-F238E27FC236}">
                  <a16:creationId xmlns:a16="http://schemas.microsoft.com/office/drawing/2014/main" xmlns="" id="{3494A8BF-93DD-38B4-9997-5B0B67468BD1}"/>
                </a:ext>
              </a:extLst>
            </p:cNvPr>
            <p:cNvGrpSpPr/>
            <p:nvPr/>
          </p:nvGrpSpPr>
          <p:grpSpPr>
            <a:xfrm>
              <a:off x="451220" y="6054539"/>
              <a:ext cx="2784075" cy="295436"/>
              <a:chOff x="451220" y="6027612"/>
              <a:chExt cx="2784075" cy="295436"/>
            </a:xfrm>
          </p:grpSpPr>
          <p:sp>
            <p:nvSpPr>
              <p:cNvPr id="81" name="직사각형 80">
                <a:extLst>
                  <a:ext uri="{FF2B5EF4-FFF2-40B4-BE49-F238E27FC236}">
                    <a16:creationId xmlns:a16="http://schemas.microsoft.com/office/drawing/2014/main" xmlns="" id="{8F0E5D22-8A62-71D4-8684-C43A46AADE83}"/>
                  </a:ext>
                </a:extLst>
              </p:cNvPr>
              <p:cNvSpPr/>
              <p:nvPr/>
            </p:nvSpPr>
            <p:spPr>
              <a:xfrm>
                <a:off x="451220" y="6027612"/>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72" name="텍스트 개체 틀 2">
                <a:extLst>
                  <a:ext uri="{FF2B5EF4-FFF2-40B4-BE49-F238E27FC236}">
                    <a16:creationId xmlns:a16="http://schemas.microsoft.com/office/drawing/2014/main" xmlns="" id="{7C7FF370-78D6-20BD-E6FA-27EEA6D38DF7}"/>
                  </a:ext>
                </a:extLst>
              </p:cNvPr>
              <p:cNvSpPr txBox="1">
                <a:spLocks/>
              </p:cNvSpPr>
              <p:nvPr/>
            </p:nvSpPr>
            <p:spPr>
              <a:xfrm>
                <a:off x="2729707" y="6067608"/>
                <a:ext cx="505588"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72,000</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cxnSp>
          <p:nvCxnSpPr>
            <p:cNvPr id="11" name="직선 연결선 10">
              <a:extLst>
                <a:ext uri="{FF2B5EF4-FFF2-40B4-BE49-F238E27FC236}">
                  <a16:creationId xmlns:a16="http://schemas.microsoft.com/office/drawing/2014/main" xmlns="" id="{BB6F27A1-71A7-CBF0-7EFD-93DAE9D5FE91}"/>
                </a:ext>
              </a:extLst>
            </p:cNvPr>
            <p:cNvCxnSpPr>
              <a:cxnSpLocks/>
            </p:cNvCxnSpPr>
            <p:nvPr/>
          </p:nvCxnSpPr>
          <p:spPr>
            <a:xfrm>
              <a:off x="2720182" y="4611696"/>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 name="직선 연결선 21">
              <a:extLst>
                <a:ext uri="{FF2B5EF4-FFF2-40B4-BE49-F238E27FC236}">
                  <a16:creationId xmlns:a16="http://schemas.microsoft.com/office/drawing/2014/main" xmlns="" id="{1744FB62-90A5-E4B3-34F3-39694CB1C5C1}"/>
                </a:ext>
              </a:extLst>
            </p:cNvPr>
            <p:cNvCxnSpPr>
              <a:cxnSpLocks/>
            </p:cNvCxnSpPr>
            <p:nvPr/>
          </p:nvCxnSpPr>
          <p:spPr>
            <a:xfrm>
              <a:off x="2720182" y="4965154"/>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5" name="직선 연결선 24">
              <a:extLst>
                <a:ext uri="{FF2B5EF4-FFF2-40B4-BE49-F238E27FC236}">
                  <a16:creationId xmlns:a16="http://schemas.microsoft.com/office/drawing/2014/main" xmlns="" id="{A9B89412-F666-8CDF-C796-063395B79DC7}"/>
                </a:ext>
              </a:extLst>
            </p:cNvPr>
            <p:cNvCxnSpPr>
              <a:cxnSpLocks/>
            </p:cNvCxnSpPr>
            <p:nvPr/>
          </p:nvCxnSpPr>
          <p:spPr>
            <a:xfrm>
              <a:off x="2720182" y="5318612"/>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6" name="직선 연결선 25">
              <a:extLst>
                <a:ext uri="{FF2B5EF4-FFF2-40B4-BE49-F238E27FC236}">
                  <a16:creationId xmlns:a16="http://schemas.microsoft.com/office/drawing/2014/main" xmlns="" id="{3A1E77E2-E424-B51E-5298-204D9B05C64B}"/>
                </a:ext>
              </a:extLst>
            </p:cNvPr>
            <p:cNvCxnSpPr>
              <a:cxnSpLocks/>
            </p:cNvCxnSpPr>
            <p:nvPr/>
          </p:nvCxnSpPr>
          <p:spPr>
            <a:xfrm>
              <a:off x="2720182" y="5672070"/>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xmlns="" id="{8473F0BC-4F33-B702-8885-46C7D2042E7D}"/>
                </a:ext>
              </a:extLst>
            </p:cNvPr>
            <p:cNvCxnSpPr>
              <a:cxnSpLocks/>
            </p:cNvCxnSpPr>
            <p:nvPr/>
          </p:nvCxnSpPr>
          <p:spPr>
            <a:xfrm>
              <a:off x="2720182" y="6025528"/>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13" name="제목 1">
            <a:extLst>
              <a:ext uri="{FF2B5EF4-FFF2-40B4-BE49-F238E27FC236}">
                <a16:creationId xmlns:a16="http://schemas.microsoft.com/office/drawing/2014/main" xmlns="" id="{D62ED0DC-33B0-2121-F0D8-5966074A3C10}"/>
              </a:ext>
            </a:extLst>
          </p:cNvPr>
          <p:cNvSpPr txBox="1">
            <a:spLocks/>
          </p:cNvSpPr>
          <p:nvPr/>
        </p:nvSpPr>
        <p:spPr>
          <a:xfrm>
            <a:off x="377133" y="2387243"/>
            <a:ext cx="920125" cy="169277"/>
          </a:xfrm>
          <a:prstGeom prst="rect">
            <a:avLst/>
          </a:prstGeom>
        </p:spPr>
        <p:txBody>
          <a:bodyPr vert="horz" wrap="none" lIns="0" tIns="0" rIns="0" bIns="0" rtlCol="0" anchor="ctr">
            <a:spAutoFit/>
            <a:scene3d>
              <a:camera prst="orthographicFront"/>
              <a:lightRig rig="threePt" dir="t"/>
            </a:scene3d>
            <a:sp3d contourW="38100">
              <a:bevelT w="1270"/>
              <a:bevelB w="1270"/>
              <a:contourClr>
                <a:schemeClr val="tx2"/>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err="1">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Gukhoe-daero</a:t>
            </a:r>
            <a:endParaRPr lang="ko-KR" altLang="en-US"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sp>
        <p:nvSpPr>
          <p:cNvPr id="114" name="제목 1">
            <a:extLst>
              <a:ext uri="{FF2B5EF4-FFF2-40B4-BE49-F238E27FC236}">
                <a16:creationId xmlns:a16="http://schemas.microsoft.com/office/drawing/2014/main" xmlns="" id="{A1E7D3CE-9F19-7934-79B6-38077E788B1B}"/>
              </a:ext>
            </a:extLst>
          </p:cNvPr>
          <p:cNvSpPr txBox="1">
            <a:spLocks/>
          </p:cNvSpPr>
          <p:nvPr/>
        </p:nvSpPr>
        <p:spPr>
          <a:xfrm>
            <a:off x="3985781" y="2559999"/>
            <a:ext cx="315792" cy="169277"/>
          </a:xfrm>
          <a:prstGeom prst="rect">
            <a:avLst/>
          </a:prstGeom>
        </p:spPr>
        <p:txBody>
          <a:bodyPr vert="horz" wrap="none" lIns="0" tIns="0" rIns="0" bIns="0" rtlCol="0" anchor="ctr">
            <a:spAutoFit/>
            <a:scene3d>
              <a:camera prst="orthographicFront"/>
              <a:lightRig rig="threePt" dir="t"/>
            </a:scene3d>
            <a:sp3d contourW="3810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Base</a:t>
            </a:r>
            <a:endParaRPr lang="ko-KR" altLang="en-US"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grpSp>
        <p:nvGrpSpPr>
          <p:cNvPr id="115" name="그룹 114">
            <a:extLst>
              <a:ext uri="{FF2B5EF4-FFF2-40B4-BE49-F238E27FC236}">
                <a16:creationId xmlns:a16="http://schemas.microsoft.com/office/drawing/2014/main" xmlns="" id="{394CD4E2-7A46-0321-3FB3-7632A031344E}"/>
              </a:ext>
            </a:extLst>
          </p:cNvPr>
          <p:cNvGrpSpPr/>
          <p:nvPr/>
        </p:nvGrpSpPr>
        <p:grpSpPr>
          <a:xfrm>
            <a:off x="8051648" y="4659592"/>
            <a:ext cx="1533092" cy="882295"/>
            <a:chOff x="8656143" y="4400776"/>
            <a:chExt cx="1533092" cy="882295"/>
          </a:xfrm>
        </p:grpSpPr>
        <p:grpSp>
          <p:nvGrpSpPr>
            <p:cNvPr id="116" name="그룹 115">
              <a:extLst>
                <a:ext uri="{FF2B5EF4-FFF2-40B4-BE49-F238E27FC236}">
                  <a16:creationId xmlns:a16="http://schemas.microsoft.com/office/drawing/2014/main" xmlns="" id="{E2521D4D-3877-029B-8F86-C1E6AD35EF03}"/>
                </a:ext>
              </a:extLst>
            </p:cNvPr>
            <p:cNvGrpSpPr/>
            <p:nvPr/>
          </p:nvGrpSpPr>
          <p:grpSpPr>
            <a:xfrm>
              <a:off x="8656143" y="4400776"/>
              <a:ext cx="576001" cy="882295"/>
              <a:chOff x="8179703" y="4400776"/>
              <a:chExt cx="1032746" cy="882295"/>
            </a:xfrm>
          </p:grpSpPr>
          <p:sp>
            <p:nvSpPr>
              <p:cNvPr id="120" name="사각형: 둥근 모서리 119">
                <a:extLst>
                  <a:ext uri="{FF2B5EF4-FFF2-40B4-BE49-F238E27FC236}">
                    <a16:creationId xmlns:a16="http://schemas.microsoft.com/office/drawing/2014/main" xmlns="" id="{1575321D-E117-9F1D-C8BD-93E866881EF9}"/>
                  </a:ext>
                </a:extLst>
              </p:cNvPr>
              <p:cNvSpPr/>
              <p:nvPr/>
            </p:nvSpPr>
            <p:spPr>
              <a:xfrm>
                <a:off x="8179703" y="4400776"/>
                <a:ext cx="1032745" cy="216000"/>
              </a:xfrm>
              <a:prstGeom prst="roundRect">
                <a:avLst>
                  <a:gd name="adj" fmla="val 50000"/>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21" name="사각형: 둥근 모서리 120">
                <a:extLst>
                  <a:ext uri="{FF2B5EF4-FFF2-40B4-BE49-F238E27FC236}">
                    <a16:creationId xmlns:a16="http://schemas.microsoft.com/office/drawing/2014/main" xmlns="" id="{F98541DC-F4B3-8598-685A-1AB78680022F}"/>
                  </a:ext>
                </a:extLst>
              </p:cNvPr>
              <p:cNvSpPr/>
              <p:nvPr/>
            </p:nvSpPr>
            <p:spPr>
              <a:xfrm>
                <a:off x="8179703" y="4733924"/>
                <a:ext cx="1032745" cy="216000"/>
              </a:xfrm>
              <a:prstGeom prst="roundRect">
                <a:avLst>
                  <a:gd name="adj" fmla="val 50000"/>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22" name="사각형: 둥근 모서리 121">
                <a:extLst>
                  <a:ext uri="{FF2B5EF4-FFF2-40B4-BE49-F238E27FC236}">
                    <a16:creationId xmlns:a16="http://schemas.microsoft.com/office/drawing/2014/main" xmlns="" id="{4746200F-06F4-F914-7A45-748CBA1942BF}"/>
                  </a:ext>
                </a:extLst>
              </p:cNvPr>
              <p:cNvSpPr/>
              <p:nvPr/>
            </p:nvSpPr>
            <p:spPr>
              <a:xfrm>
                <a:off x="8179704" y="5067071"/>
                <a:ext cx="1032745" cy="216000"/>
              </a:xfrm>
              <a:prstGeom prst="roundRect">
                <a:avLst>
                  <a:gd name="adj" fmla="val 50000"/>
                </a:avLst>
              </a:prstGeom>
              <a:solidFill>
                <a:srgbClr val="006B7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23" name="텍스트 개체 틀 2">
                <a:extLst>
                  <a:ext uri="{FF2B5EF4-FFF2-40B4-BE49-F238E27FC236}">
                    <a16:creationId xmlns:a16="http://schemas.microsoft.com/office/drawing/2014/main" xmlns="" id="{EBEE152E-B35A-61EF-DA92-63A3FC2AE8B1}"/>
                  </a:ext>
                </a:extLst>
              </p:cNvPr>
              <p:cNvSpPr txBox="1">
                <a:spLocks/>
              </p:cNvSpPr>
              <p:nvPr/>
            </p:nvSpPr>
            <p:spPr>
              <a:xfrm>
                <a:off x="8256045" y="4416443"/>
                <a:ext cx="880056"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National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24" name="텍스트 개체 틀 2">
                <a:extLst>
                  <a:ext uri="{FF2B5EF4-FFF2-40B4-BE49-F238E27FC236}">
                    <a16:creationId xmlns:a16="http://schemas.microsoft.com/office/drawing/2014/main" xmlns="" id="{9DBDF510-8AF5-8A6F-42BD-FF3508AC2C68}"/>
                  </a:ext>
                </a:extLst>
              </p:cNvPr>
              <p:cNvSpPr txBox="1">
                <a:spLocks/>
              </p:cNvSpPr>
              <p:nvPr/>
            </p:nvSpPr>
            <p:spPr>
              <a:xfrm>
                <a:off x="8488273" y="4749591"/>
                <a:ext cx="415597"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City</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25" name="텍스트 개체 틀 2">
                <a:extLst>
                  <a:ext uri="{FF2B5EF4-FFF2-40B4-BE49-F238E27FC236}">
                    <a16:creationId xmlns:a16="http://schemas.microsoft.com/office/drawing/2014/main" xmlns="" id="{71E2E175-F3C5-1A34-9618-2E1F4D8FF888}"/>
                  </a:ext>
                </a:extLst>
              </p:cNvPr>
              <p:cNvSpPr txBox="1">
                <a:spLocks/>
              </p:cNvSpPr>
              <p:nvPr/>
            </p:nvSpPr>
            <p:spPr>
              <a:xfrm>
                <a:off x="8193102" y="5082738"/>
                <a:ext cx="1005941"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sp>
          <p:nvSpPr>
            <p:cNvPr id="117" name="텍스트 개체 틀 2">
              <a:extLst>
                <a:ext uri="{FF2B5EF4-FFF2-40B4-BE49-F238E27FC236}">
                  <a16:creationId xmlns:a16="http://schemas.microsoft.com/office/drawing/2014/main" xmlns="" id="{CB940773-DBAA-2D82-B70E-AC912A252D84}"/>
                </a:ext>
              </a:extLst>
            </p:cNvPr>
            <p:cNvSpPr txBox="1">
              <a:spLocks/>
            </p:cNvSpPr>
            <p:nvPr/>
          </p:nvSpPr>
          <p:spPr>
            <a:xfrm>
              <a:off x="9307583" y="4416443"/>
              <a:ext cx="881652"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7.5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118" name="텍스트 개체 틀 2">
              <a:extLst>
                <a:ext uri="{FF2B5EF4-FFF2-40B4-BE49-F238E27FC236}">
                  <a16:creationId xmlns:a16="http://schemas.microsoft.com/office/drawing/2014/main" xmlns="" id="{FFE86E63-1B75-58E4-6034-DC58DE7793E9}"/>
                </a:ext>
              </a:extLst>
            </p:cNvPr>
            <p:cNvSpPr txBox="1">
              <a:spLocks/>
            </p:cNvSpPr>
            <p:nvPr/>
          </p:nvSpPr>
          <p:spPr>
            <a:xfrm>
              <a:off x="9307583" y="4749591"/>
              <a:ext cx="881652"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7.5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119" name="텍스트 개체 틀 2">
              <a:extLst>
                <a:ext uri="{FF2B5EF4-FFF2-40B4-BE49-F238E27FC236}">
                  <a16:creationId xmlns:a16="http://schemas.microsoft.com/office/drawing/2014/main" xmlns="" id="{D87F98E4-DA32-7F58-1365-D1C4DABBFA91}"/>
                </a:ext>
              </a:extLst>
            </p:cNvPr>
            <p:cNvSpPr txBox="1">
              <a:spLocks/>
            </p:cNvSpPr>
            <p:nvPr/>
          </p:nvSpPr>
          <p:spPr>
            <a:xfrm>
              <a:off x="9307583" y="5082738"/>
              <a:ext cx="748603"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6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sp>
        <p:nvSpPr>
          <p:cNvPr id="126" name="텍스트 개체 틀 2">
            <a:extLst>
              <a:ext uri="{FF2B5EF4-FFF2-40B4-BE49-F238E27FC236}">
                <a16:creationId xmlns:a16="http://schemas.microsoft.com/office/drawing/2014/main" xmlns="" id="{0B2DC71D-A9FE-F9E0-C3E9-F655228669D1}"/>
              </a:ext>
            </a:extLst>
          </p:cNvPr>
          <p:cNvSpPr txBox="1">
            <a:spLocks/>
          </p:cNvSpPr>
          <p:nvPr/>
        </p:nvSpPr>
        <p:spPr>
          <a:xfrm>
            <a:off x="6450114" y="4639888"/>
            <a:ext cx="561051"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27" name="텍스트 개체 틀 2">
            <a:extLst>
              <a:ext uri="{FF2B5EF4-FFF2-40B4-BE49-F238E27FC236}">
                <a16:creationId xmlns:a16="http://schemas.microsoft.com/office/drawing/2014/main" xmlns="" id="{B1608211-B607-45C7-6BB8-9DFB4A41B209}"/>
              </a:ext>
            </a:extLst>
          </p:cNvPr>
          <p:cNvSpPr txBox="1">
            <a:spLocks/>
          </p:cNvSpPr>
          <p:nvPr/>
        </p:nvSpPr>
        <p:spPr>
          <a:xfrm>
            <a:off x="7430575" y="4824889"/>
            <a:ext cx="490840"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National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28" name="텍스트 개체 틀 2">
            <a:extLst>
              <a:ext uri="{FF2B5EF4-FFF2-40B4-BE49-F238E27FC236}">
                <a16:creationId xmlns:a16="http://schemas.microsoft.com/office/drawing/2014/main" xmlns="" id="{7C8B6509-8A61-EB11-837C-23CC8A4BF1C2}"/>
              </a:ext>
            </a:extLst>
          </p:cNvPr>
          <p:cNvSpPr txBox="1">
            <a:spLocks/>
          </p:cNvSpPr>
          <p:nvPr/>
        </p:nvSpPr>
        <p:spPr>
          <a:xfrm>
            <a:off x="6799787" y="5549869"/>
            <a:ext cx="23179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City</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nvGrpSpPr>
          <p:cNvPr id="140" name="그룹 139">
            <a:extLst>
              <a:ext uri="{FF2B5EF4-FFF2-40B4-BE49-F238E27FC236}">
                <a16:creationId xmlns:a16="http://schemas.microsoft.com/office/drawing/2014/main" xmlns="" id="{7A3394B1-0563-DEC4-4359-FF741D5C5A8A}"/>
              </a:ext>
            </a:extLst>
          </p:cNvPr>
          <p:cNvGrpSpPr/>
          <p:nvPr/>
        </p:nvGrpSpPr>
        <p:grpSpPr>
          <a:xfrm>
            <a:off x="7057404" y="541517"/>
            <a:ext cx="1014640" cy="358130"/>
            <a:chOff x="4689027" y="532918"/>
            <a:chExt cx="1014640" cy="358130"/>
          </a:xfrm>
        </p:grpSpPr>
        <p:sp>
          <p:nvSpPr>
            <p:cNvPr id="141" name="사각형: 둥근 모서리 140">
              <a:extLst>
                <a:ext uri="{FF2B5EF4-FFF2-40B4-BE49-F238E27FC236}">
                  <a16:creationId xmlns:a16="http://schemas.microsoft.com/office/drawing/2014/main" xmlns="" id="{45ABD180-5F27-F629-C594-87B1B95F32D4}"/>
                </a:ext>
              </a:extLst>
            </p:cNvPr>
            <p:cNvSpPr/>
            <p:nvPr/>
          </p:nvSpPr>
          <p:spPr>
            <a:xfrm>
              <a:off x="4689027" y="532918"/>
              <a:ext cx="1014640"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142" name="그래픽 141">
              <a:extLst>
                <a:ext uri="{FF2B5EF4-FFF2-40B4-BE49-F238E27FC236}">
                  <a16:creationId xmlns:a16="http://schemas.microsoft.com/office/drawing/2014/main" xmlns="" id="{F36ED1E3-CFCF-A09C-ED12-C34B3BE4BE1D}"/>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823676" y="620323"/>
              <a:ext cx="745342" cy="183320"/>
            </a:xfrm>
            <a:prstGeom prst="rect">
              <a:avLst/>
            </a:prstGeom>
          </p:spPr>
        </p:pic>
      </p:grpSp>
      <p:sp>
        <p:nvSpPr>
          <p:cNvPr id="10" name="자유형: 도형 9">
            <a:extLst>
              <a:ext uri="{FF2B5EF4-FFF2-40B4-BE49-F238E27FC236}">
                <a16:creationId xmlns:a16="http://schemas.microsoft.com/office/drawing/2014/main" xmlns="" id="{E8AAA9EA-4B18-5512-CB13-1ECAA2F5CE2E}"/>
              </a:ext>
            </a:extLst>
          </p:cNvPr>
          <p:cNvSpPr/>
          <p:nvPr/>
        </p:nvSpPr>
        <p:spPr>
          <a:xfrm flipH="1">
            <a:off x="2147993" y="1223688"/>
            <a:ext cx="2028016" cy="370872"/>
          </a:xfrm>
          <a:custGeom>
            <a:avLst/>
            <a:gdLst>
              <a:gd name="connsiteX0" fmla="*/ 2028016 w 2028016"/>
              <a:gd name="connsiteY0" fmla="*/ 0 h 370872"/>
              <a:gd name="connsiteX1" fmla="*/ 1567566 w 2028016"/>
              <a:gd name="connsiteY1" fmla="*/ 0 h 370872"/>
              <a:gd name="connsiteX2" fmla="*/ 1313563 w 2028016"/>
              <a:gd name="connsiteY2" fmla="*/ 0 h 370872"/>
              <a:gd name="connsiteX3" fmla="*/ 714453 w 2028016"/>
              <a:gd name="connsiteY3" fmla="*/ 0 h 370872"/>
              <a:gd name="connsiteX4" fmla="*/ 460450 w 2028016"/>
              <a:gd name="connsiteY4" fmla="*/ 0 h 370872"/>
              <a:gd name="connsiteX5" fmla="*/ 0 w 2028016"/>
              <a:gd name="connsiteY5" fmla="*/ 0 h 370872"/>
              <a:gd name="connsiteX6" fmla="*/ 123075 w 2028016"/>
              <a:gd name="connsiteY6" fmla="*/ 73998 h 370872"/>
              <a:gd name="connsiteX7" fmla="*/ 261560 w 2028016"/>
              <a:gd name="connsiteY7" fmla="*/ 296874 h 370872"/>
              <a:gd name="connsiteX8" fmla="*/ 384635 w 2028016"/>
              <a:gd name="connsiteY8" fmla="*/ 370872 h 370872"/>
              <a:gd name="connsiteX9" fmla="*/ 775223 w 2028016"/>
              <a:gd name="connsiteY9" fmla="*/ 370872 h 370872"/>
              <a:gd name="connsiteX10" fmla="*/ 1252793 w 2028016"/>
              <a:gd name="connsiteY10" fmla="*/ 370872 h 370872"/>
              <a:gd name="connsiteX11" fmla="*/ 1643381 w 2028016"/>
              <a:gd name="connsiteY11" fmla="*/ 370872 h 370872"/>
              <a:gd name="connsiteX12" fmla="*/ 1766456 w 2028016"/>
              <a:gd name="connsiteY12" fmla="*/ 296874 h 370872"/>
              <a:gd name="connsiteX13" fmla="*/ 1904941 w 2028016"/>
              <a:gd name="connsiteY13" fmla="*/ 73998 h 370872"/>
              <a:gd name="connsiteX14" fmla="*/ 2028016 w 2028016"/>
              <a:gd name="connsiteY14" fmla="*/ 0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8016" h="370872">
                <a:moveTo>
                  <a:pt x="2028016" y="0"/>
                </a:moveTo>
                <a:lnTo>
                  <a:pt x="1567566" y="0"/>
                </a:lnTo>
                <a:lnTo>
                  <a:pt x="1313563" y="0"/>
                </a:lnTo>
                <a:lnTo>
                  <a:pt x="714453" y="0"/>
                </a:lnTo>
                <a:lnTo>
                  <a:pt x="460450" y="0"/>
                </a:lnTo>
                <a:lnTo>
                  <a:pt x="0" y="0"/>
                </a:lnTo>
                <a:cubicBezTo>
                  <a:pt x="48749" y="0"/>
                  <a:pt x="94554" y="27538"/>
                  <a:pt x="123075" y="73998"/>
                </a:cubicBezTo>
                <a:lnTo>
                  <a:pt x="261560" y="296874"/>
                </a:lnTo>
                <a:cubicBezTo>
                  <a:pt x="290082" y="343334"/>
                  <a:pt x="335833" y="370872"/>
                  <a:pt x="384635" y="370872"/>
                </a:cubicBezTo>
                <a:lnTo>
                  <a:pt x="775223" y="370872"/>
                </a:lnTo>
                <a:lnTo>
                  <a:pt x="1252793" y="370872"/>
                </a:lnTo>
                <a:lnTo>
                  <a:pt x="1643381" y="370872"/>
                </a:lnTo>
                <a:cubicBezTo>
                  <a:pt x="1692183" y="370872"/>
                  <a:pt x="1737934" y="343334"/>
                  <a:pt x="1766456" y="296874"/>
                </a:cubicBezTo>
                <a:lnTo>
                  <a:pt x="1904941" y="73998"/>
                </a:lnTo>
                <a:cubicBezTo>
                  <a:pt x="1933462" y="27538"/>
                  <a:pt x="1979267" y="0"/>
                  <a:pt x="2028016" y="0"/>
                </a:cubicBezTo>
                <a:close/>
              </a:path>
            </a:pathLst>
          </a:custGeom>
          <a:gradFill>
            <a:gsLst>
              <a:gs pos="51000">
                <a:srgbClr val="005BC0"/>
              </a:gs>
              <a:gs pos="50000">
                <a:srgbClr val="006EE7"/>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59" name="텍스트 개체 틀 2">
            <a:extLst>
              <a:ext uri="{FF2B5EF4-FFF2-40B4-BE49-F238E27FC236}">
                <a16:creationId xmlns:a16="http://schemas.microsoft.com/office/drawing/2014/main" xmlns="" id="{D91A00FA-C31F-0E16-387A-88C2D9323B77}"/>
              </a:ext>
            </a:extLst>
          </p:cNvPr>
          <p:cNvSpPr txBox="1">
            <a:spLocks/>
          </p:cNvSpPr>
          <p:nvPr/>
        </p:nvSpPr>
        <p:spPr>
          <a:xfrm>
            <a:off x="2511663" y="1286015"/>
            <a:ext cx="1300677"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Location of site</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49" name="자유형: 도형 48">
            <a:extLst>
              <a:ext uri="{FF2B5EF4-FFF2-40B4-BE49-F238E27FC236}">
                <a16:creationId xmlns:a16="http://schemas.microsoft.com/office/drawing/2014/main" xmlns="" id="{7DCA62E0-7898-6F1C-AE15-763B662C6DB8}"/>
              </a:ext>
            </a:extLst>
          </p:cNvPr>
          <p:cNvSpPr/>
          <p:nvPr/>
        </p:nvSpPr>
        <p:spPr>
          <a:xfrm flipH="1">
            <a:off x="8015991" y="1223688"/>
            <a:ext cx="2028016" cy="370872"/>
          </a:xfrm>
          <a:custGeom>
            <a:avLst/>
            <a:gdLst>
              <a:gd name="connsiteX0" fmla="*/ 2028016 w 2028016"/>
              <a:gd name="connsiteY0" fmla="*/ 0 h 370872"/>
              <a:gd name="connsiteX1" fmla="*/ 1567566 w 2028016"/>
              <a:gd name="connsiteY1" fmla="*/ 0 h 370872"/>
              <a:gd name="connsiteX2" fmla="*/ 1313563 w 2028016"/>
              <a:gd name="connsiteY2" fmla="*/ 0 h 370872"/>
              <a:gd name="connsiteX3" fmla="*/ 714453 w 2028016"/>
              <a:gd name="connsiteY3" fmla="*/ 0 h 370872"/>
              <a:gd name="connsiteX4" fmla="*/ 460450 w 2028016"/>
              <a:gd name="connsiteY4" fmla="*/ 0 h 370872"/>
              <a:gd name="connsiteX5" fmla="*/ 0 w 2028016"/>
              <a:gd name="connsiteY5" fmla="*/ 0 h 370872"/>
              <a:gd name="connsiteX6" fmla="*/ 123075 w 2028016"/>
              <a:gd name="connsiteY6" fmla="*/ 73998 h 370872"/>
              <a:gd name="connsiteX7" fmla="*/ 261560 w 2028016"/>
              <a:gd name="connsiteY7" fmla="*/ 296874 h 370872"/>
              <a:gd name="connsiteX8" fmla="*/ 384635 w 2028016"/>
              <a:gd name="connsiteY8" fmla="*/ 370872 h 370872"/>
              <a:gd name="connsiteX9" fmla="*/ 775223 w 2028016"/>
              <a:gd name="connsiteY9" fmla="*/ 370872 h 370872"/>
              <a:gd name="connsiteX10" fmla="*/ 1252793 w 2028016"/>
              <a:gd name="connsiteY10" fmla="*/ 370872 h 370872"/>
              <a:gd name="connsiteX11" fmla="*/ 1643381 w 2028016"/>
              <a:gd name="connsiteY11" fmla="*/ 370872 h 370872"/>
              <a:gd name="connsiteX12" fmla="*/ 1766456 w 2028016"/>
              <a:gd name="connsiteY12" fmla="*/ 296874 h 370872"/>
              <a:gd name="connsiteX13" fmla="*/ 1904941 w 2028016"/>
              <a:gd name="connsiteY13" fmla="*/ 73998 h 370872"/>
              <a:gd name="connsiteX14" fmla="*/ 2028016 w 2028016"/>
              <a:gd name="connsiteY14" fmla="*/ 0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8016" h="370872">
                <a:moveTo>
                  <a:pt x="2028016" y="0"/>
                </a:moveTo>
                <a:lnTo>
                  <a:pt x="1567566" y="0"/>
                </a:lnTo>
                <a:lnTo>
                  <a:pt x="1313563" y="0"/>
                </a:lnTo>
                <a:lnTo>
                  <a:pt x="714453" y="0"/>
                </a:lnTo>
                <a:lnTo>
                  <a:pt x="460450" y="0"/>
                </a:lnTo>
                <a:lnTo>
                  <a:pt x="0" y="0"/>
                </a:lnTo>
                <a:cubicBezTo>
                  <a:pt x="48749" y="0"/>
                  <a:pt x="94554" y="27538"/>
                  <a:pt x="123075" y="73998"/>
                </a:cubicBezTo>
                <a:lnTo>
                  <a:pt x="261560" y="296874"/>
                </a:lnTo>
                <a:cubicBezTo>
                  <a:pt x="290082" y="343334"/>
                  <a:pt x="335833" y="370872"/>
                  <a:pt x="384635" y="370872"/>
                </a:cubicBezTo>
                <a:lnTo>
                  <a:pt x="775223" y="370872"/>
                </a:lnTo>
                <a:lnTo>
                  <a:pt x="1252793" y="370872"/>
                </a:lnTo>
                <a:lnTo>
                  <a:pt x="1643381" y="370872"/>
                </a:lnTo>
                <a:cubicBezTo>
                  <a:pt x="1692183" y="370872"/>
                  <a:pt x="1737934" y="343334"/>
                  <a:pt x="1766456" y="296874"/>
                </a:cubicBezTo>
                <a:lnTo>
                  <a:pt x="1904941" y="73998"/>
                </a:lnTo>
                <a:cubicBezTo>
                  <a:pt x="1933462" y="27538"/>
                  <a:pt x="1979267" y="0"/>
                  <a:pt x="2028016" y="0"/>
                </a:cubicBezTo>
                <a:close/>
              </a:path>
            </a:pathLst>
          </a:custGeom>
          <a:gradFill>
            <a:gsLst>
              <a:gs pos="49000">
                <a:srgbClr val="00B9CD"/>
              </a:gs>
              <a:gs pos="50000">
                <a:srgbClr val="009CAC"/>
              </a:gs>
            </a:gsLst>
            <a:lin ang="5400000" scaled="0"/>
          </a:gradFill>
          <a:ln w="9525" cap="flat">
            <a:noFill/>
            <a:prstDash val="solid"/>
            <a:miter/>
          </a:ln>
        </p:spPr>
        <p:txBody>
          <a:bodyPr wrap="square" rtlCol="0" anchor="ctr">
            <a:noAutofit/>
          </a:bodyPr>
          <a:lstStyle/>
          <a:p>
            <a:endParaRPr lang="ko-KR" altLang="en-US" b="1">
              <a:ln>
                <a:solidFill>
                  <a:schemeClr val="accent1">
                    <a:shade val="50000"/>
                    <a:alpha val="0"/>
                  </a:schemeClr>
                </a:solidFill>
              </a:ln>
              <a:solidFill>
                <a:prstClr val="black"/>
              </a:solidFill>
              <a:latin typeface="KoPub돋움체 Light"/>
              <a:ea typeface="KoPub돋움체 Medium"/>
            </a:endParaRPr>
          </a:p>
        </p:txBody>
      </p:sp>
      <p:sp>
        <p:nvSpPr>
          <p:cNvPr id="50" name="텍스트 개체 틀 2">
            <a:extLst>
              <a:ext uri="{FF2B5EF4-FFF2-40B4-BE49-F238E27FC236}">
                <a16:creationId xmlns:a16="http://schemas.microsoft.com/office/drawing/2014/main" xmlns="" id="{1DA37FA1-A651-0D79-586D-50F3CA241F06}"/>
              </a:ext>
            </a:extLst>
          </p:cNvPr>
          <p:cNvSpPr txBox="1">
            <a:spLocks/>
          </p:cNvSpPr>
          <p:nvPr/>
        </p:nvSpPr>
        <p:spPr>
          <a:xfrm>
            <a:off x="8071564" y="1286015"/>
            <a:ext cx="1916871"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Panoramic view of site</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2" name="텍스트 개체 틀 2">
            <a:extLst>
              <a:ext uri="{FF2B5EF4-FFF2-40B4-BE49-F238E27FC236}">
                <a16:creationId xmlns:a16="http://schemas.microsoft.com/office/drawing/2014/main" xmlns="" id="{CF2E6EB7-9025-9816-9411-1B29C6201B3C}"/>
              </a:ext>
            </a:extLst>
          </p:cNvPr>
          <p:cNvSpPr txBox="1">
            <a:spLocks/>
          </p:cNvSpPr>
          <p:nvPr/>
        </p:nvSpPr>
        <p:spPr>
          <a:xfrm>
            <a:off x="1009220" y="4289670"/>
            <a:ext cx="104400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Address</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3" name="텍스트 개체 틀 2">
            <a:extLst>
              <a:ext uri="{FF2B5EF4-FFF2-40B4-BE49-F238E27FC236}">
                <a16:creationId xmlns:a16="http://schemas.microsoft.com/office/drawing/2014/main" xmlns="" id="{716DC897-8A5E-CA6D-8D8F-B35C1C130299}"/>
              </a:ext>
            </a:extLst>
          </p:cNvPr>
          <p:cNvSpPr txBox="1">
            <a:spLocks/>
          </p:cNvSpPr>
          <p:nvPr/>
        </p:nvSpPr>
        <p:spPr>
          <a:xfrm>
            <a:off x="1009220" y="4643128"/>
            <a:ext cx="104400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Floor area</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6" name="텍스트 개체 틀 2">
            <a:extLst>
              <a:ext uri="{FF2B5EF4-FFF2-40B4-BE49-F238E27FC236}">
                <a16:creationId xmlns:a16="http://schemas.microsoft.com/office/drawing/2014/main" xmlns="" id="{E13FC37F-1442-810A-ECB1-8073ABBEA811}"/>
              </a:ext>
            </a:extLst>
          </p:cNvPr>
          <p:cNvSpPr txBox="1">
            <a:spLocks/>
          </p:cNvSpPr>
          <p:nvPr/>
        </p:nvSpPr>
        <p:spPr>
          <a:xfrm>
            <a:off x="766960" y="4996586"/>
            <a:ext cx="152852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Surrounding roads</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3" name="텍스트 개체 틀 2">
            <a:extLst>
              <a:ext uri="{FF2B5EF4-FFF2-40B4-BE49-F238E27FC236}">
                <a16:creationId xmlns:a16="http://schemas.microsoft.com/office/drawing/2014/main" xmlns="" id="{1C93AC84-78DD-5ED9-BA8E-BD6AC7DD3D05}"/>
              </a:ext>
            </a:extLst>
          </p:cNvPr>
          <p:cNvSpPr txBox="1">
            <a:spLocks/>
          </p:cNvSpPr>
          <p:nvPr/>
        </p:nvSpPr>
        <p:spPr>
          <a:xfrm>
            <a:off x="899600" y="5350044"/>
            <a:ext cx="126324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Parking space</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1" name="텍스트 개체 틀 2">
            <a:extLst>
              <a:ext uri="{FF2B5EF4-FFF2-40B4-BE49-F238E27FC236}">
                <a16:creationId xmlns:a16="http://schemas.microsoft.com/office/drawing/2014/main" xmlns="" id="{B68AA00B-05C1-5555-4A6F-C10A994523A9}"/>
              </a:ext>
            </a:extLst>
          </p:cNvPr>
          <p:cNvSpPr txBox="1">
            <a:spLocks/>
          </p:cNvSpPr>
          <p:nvPr/>
        </p:nvSpPr>
        <p:spPr>
          <a:xfrm>
            <a:off x="766960" y="5703502"/>
            <a:ext cx="152852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Delivery demand</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3" name="텍스트 개체 틀 2">
            <a:extLst>
              <a:ext uri="{FF2B5EF4-FFF2-40B4-BE49-F238E27FC236}">
                <a16:creationId xmlns:a16="http://schemas.microsoft.com/office/drawing/2014/main" xmlns="" id="{79105487-A923-947C-10A6-584FD1CE26C7}"/>
              </a:ext>
            </a:extLst>
          </p:cNvPr>
          <p:cNvSpPr txBox="1">
            <a:spLocks/>
          </p:cNvSpPr>
          <p:nvPr/>
        </p:nvSpPr>
        <p:spPr>
          <a:xfrm>
            <a:off x="356512" y="6080043"/>
            <a:ext cx="2313454" cy="16927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Target households for delivery in 2H of ’24</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Tree>
    <p:extLst>
      <p:ext uri="{BB962C8B-B14F-4D97-AF65-F5344CB8AC3E}">
        <p14:creationId xmlns:p14="http://schemas.microsoft.com/office/powerpoint/2010/main" val="1376247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사각형: 둥근 위쪽 모서리 147">
            <a:extLst>
              <a:ext uri="{FF2B5EF4-FFF2-40B4-BE49-F238E27FC236}">
                <a16:creationId xmlns:a16="http://schemas.microsoft.com/office/drawing/2014/main" xmlns="" id="{384E750E-2C52-1265-E52A-F62935B4749C}"/>
              </a:ext>
            </a:extLst>
          </p:cNvPr>
          <p:cNvSpPr/>
          <p:nvPr/>
        </p:nvSpPr>
        <p:spPr>
          <a:xfrm rot="5400000" flipH="1">
            <a:off x="4203681" y="-1689102"/>
            <a:ext cx="4074198"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6" name="Freeform 16">
            <a:extLst>
              <a:ext uri="{FF2B5EF4-FFF2-40B4-BE49-F238E27FC236}">
                <a16:creationId xmlns:a16="http://schemas.microsoft.com/office/drawing/2014/main" xmlns="" id="{5B0E5574-F332-C7C2-1732-A189FD826090}"/>
              </a:ext>
            </a:extLst>
          </p:cNvPr>
          <p:cNvSpPr>
            <a:spLocks/>
          </p:cNvSpPr>
          <p:nvPr/>
        </p:nvSpPr>
        <p:spPr bwMode="auto">
          <a:xfrm>
            <a:off x="6851999" y="2158352"/>
            <a:ext cx="5004000" cy="4267848"/>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sp>
        <p:nvSpPr>
          <p:cNvPr id="16" name="Freeform 16">
            <a:extLst>
              <a:ext uri="{FF2B5EF4-FFF2-40B4-BE49-F238E27FC236}">
                <a16:creationId xmlns:a16="http://schemas.microsoft.com/office/drawing/2014/main" xmlns="" id="{B272D23C-1B5F-3780-7F5F-CA63BF17778C}"/>
              </a:ext>
            </a:extLst>
          </p:cNvPr>
          <p:cNvSpPr>
            <a:spLocks/>
          </p:cNvSpPr>
          <p:nvPr/>
        </p:nvSpPr>
        <p:spPr bwMode="auto">
          <a:xfrm>
            <a:off x="336001" y="2369800"/>
            <a:ext cx="5652000" cy="4056400"/>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sp>
        <p:nvSpPr>
          <p:cNvPr id="4" name="TextBox 3">
            <a:extLst>
              <a:ext uri="{FF2B5EF4-FFF2-40B4-BE49-F238E27FC236}">
                <a16:creationId xmlns:a16="http://schemas.microsoft.com/office/drawing/2014/main" xmlns="" id="{4E893CAC-518B-D70D-B060-665BCAFE72BE}"/>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08</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18" name="그룹 17">
            <a:extLst>
              <a:ext uri="{FF2B5EF4-FFF2-40B4-BE49-F238E27FC236}">
                <a16:creationId xmlns:a16="http://schemas.microsoft.com/office/drawing/2014/main" xmlns="" id="{EFDC411A-7027-5B8A-75D2-55CDF2EEA1F8}"/>
              </a:ext>
            </a:extLst>
          </p:cNvPr>
          <p:cNvGrpSpPr/>
          <p:nvPr/>
        </p:nvGrpSpPr>
        <p:grpSpPr>
          <a:xfrm>
            <a:off x="336001" y="1223687"/>
            <a:ext cx="2141780" cy="246221"/>
            <a:chOff x="336001" y="1226577"/>
            <a:chExt cx="2141780" cy="246221"/>
          </a:xfrm>
        </p:grpSpPr>
        <p:sp>
          <p:nvSpPr>
            <p:cNvPr id="19" name="텍스트 개체 틀 2">
              <a:extLst>
                <a:ext uri="{FF2B5EF4-FFF2-40B4-BE49-F238E27FC236}">
                  <a16:creationId xmlns:a16="http://schemas.microsoft.com/office/drawing/2014/main" xmlns="" id="{22C9BF2F-86B2-4679-1D21-EAB51410D655}"/>
                </a:ext>
              </a:extLst>
            </p:cNvPr>
            <p:cNvSpPr txBox="1">
              <a:spLocks/>
            </p:cNvSpPr>
            <p:nvPr/>
          </p:nvSpPr>
          <p:spPr>
            <a:xfrm>
              <a:off x="640740" y="1226577"/>
              <a:ext cx="1837041"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Analysis on project site</a:t>
              </a:r>
              <a:endPar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grpSp>
          <p:nvGrpSpPr>
            <p:cNvPr id="20" name="그룹 19">
              <a:extLst>
                <a:ext uri="{FF2B5EF4-FFF2-40B4-BE49-F238E27FC236}">
                  <a16:creationId xmlns:a16="http://schemas.microsoft.com/office/drawing/2014/main" xmlns="" id="{F2AF3A8D-9C64-7E38-902B-C51460D115C2}"/>
                </a:ext>
              </a:extLst>
            </p:cNvPr>
            <p:cNvGrpSpPr/>
            <p:nvPr/>
          </p:nvGrpSpPr>
          <p:grpSpPr>
            <a:xfrm>
              <a:off x="336001" y="1241752"/>
              <a:ext cx="193276" cy="215870"/>
              <a:chOff x="-1136712" y="1774050"/>
              <a:chExt cx="193276" cy="215870"/>
            </a:xfrm>
          </p:grpSpPr>
          <p:sp>
            <p:nvSpPr>
              <p:cNvPr id="21" name="자유형: 도형 20">
                <a:extLst>
                  <a:ext uri="{FF2B5EF4-FFF2-40B4-BE49-F238E27FC236}">
                    <a16:creationId xmlns:a16="http://schemas.microsoft.com/office/drawing/2014/main" xmlns="" id="{3DE4BDBB-A368-0FE3-AD9D-F7816C627EFD}"/>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2" name="자유형: 도형 21">
                <a:extLst>
                  <a:ext uri="{FF2B5EF4-FFF2-40B4-BE49-F238E27FC236}">
                    <a16:creationId xmlns:a16="http://schemas.microsoft.com/office/drawing/2014/main" xmlns="" id="{2DBA3220-5370-2738-620A-6656AE67570F}"/>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3" name="자유형: 도형 22">
                <a:extLst>
                  <a:ext uri="{FF2B5EF4-FFF2-40B4-BE49-F238E27FC236}">
                    <a16:creationId xmlns:a16="http://schemas.microsoft.com/office/drawing/2014/main" xmlns="" id="{BDD761B6-4C00-7653-078B-9722E0D00B6C}"/>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4" name="자유형: 도형 23">
                <a:extLst>
                  <a:ext uri="{FF2B5EF4-FFF2-40B4-BE49-F238E27FC236}">
                    <a16:creationId xmlns:a16="http://schemas.microsoft.com/office/drawing/2014/main" xmlns="" id="{AECCDD6F-DDCD-6111-6806-7DB9691F9564}"/>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5" name="자유형: 도형 24">
                <a:extLst>
                  <a:ext uri="{FF2B5EF4-FFF2-40B4-BE49-F238E27FC236}">
                    <a16:creationId xmlns:a16="http://schemas.microsoft.com/office/drawing/2014/main" xmlns="" id="{74692C9E-D3C6-E830-70E2-B0B434DC40E0}"/>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26" name="자유형: 도형 25">
                <a:extLst>
                  <a:ext uri="{FF2B5EF4-FFF2-40B4-BE49-F238E27FC236}">
                    <a16:creationId xmlns:a16="http://schemas.microsoft.com/office/drawing/2014/main" xmlns="" id="{01F05B20-3806-0CB9-DD3D-18B11F48EF40}"/>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grpSp>
      <p:sp>
        <p:nvSpPr>
          <p:cNvPr id="60" name="텍스트 개체 틀 2">
            <a:extLst>
              <a:ext uri="{FF2B5EF4-FFF2-40B4-BE49-F238E27FC236}">
                <a16:creationId xmlns:a16="http://schemas.microsoft.com/office/drawing/2014/main" xmlns="" id="{AC7F4532-AE37-7643-626E-58883D9C586C}"/>
              </a:ext>
            </a:extLst>
          </p:cNvPr>
          <p:cNvSpPr txBox="1">
            <a:spLocks/>
          </p:cNvSpPr>
          <p:nvPr/>
        </p:nvSpPr>
        <p:spPr>
          <a:xfrm>
            <a:off x="7061713" y="2541745"/>
            <a:ext cx="4375907" cy="1924053"/>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algn="l" defTabSz="914307" rtl="0" eaLnBrk="1" fontAlgn="base" latinLnBrk="0" hangingPunct="1">
              <a:lnSpc>
                <a:spcPct val="110000"/>
              </a:lnSpc>
              <a:spcBef>
                <a:spcPts val="400"/>
              </a:spcBef>
              <a:spcAft>
                <a:spcPts val="4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Easy to gather logistics</a:t>
            </a:r>
            <a:r>
              <a:rPr kumimoji="0" lang="en-US" altLang="ko-KR" sz="12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 because it is the center of forwarders such as CJ Logistics</a:t>
            </a:r>
            <a:endParaRPr lang="en-US" altLang="ko-KR" sz="12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endParaRPr>
          </a:p>
          <a:p>
            <a:pPr marL="204788" marR="76190" lvl="1" indent="-204788" algn="l" defTabSz="914307" rtl="0" eaLnBrk="1" fontAlgn="base" latinLnBrk="0" hangingPunct="1">
              <a:lnSpc>
                <a:spcPct val="110000"/>
              </a:lnSpc>
              <a:spcBef>
                <a:spcPts val="400"/>
              </a:spcBef>
              <a:spcAft>
                <a:spcPts val="4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12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It is easy for freight vehicles to enter because it is located on the side of a two-way 8 lane road</a:t>
            </a:r>
            <a:endParaRPr kumimoji="0" lang="ko-KR" altLang="en-US" sz="12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a:p>
            <a:pPr marL="204788" marR="76190" lvl="1" indent="-204788" algn="l" defTabSz="914307" rtl="0" eaLnBrk="1" fontAlgn="base" latinLnBrk="0" hangingPunct="1">
              <a:lnSpc>
                <a:spcPct val="110000"/>
              </a:lnSpc>
              <a:spcBef>
                <a:spcPts val="400"/>
              </a:spcBef>
              <a:spcAft>
                <a:spcPts val="4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Excellent accessibility because it is located on the roadside, </a:t>
            </a: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nearby </a:t>
            </a:r>
            <a:r>
              <a:rPr lang="en-US" altLang="ko-KR" sz="1200" kern="0" spc="-7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Shinwol</a:t>
            </a: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IC, </a:t>
            </a:r>
            <a:r>
              <a:rPr lang="en-US" altLang="ko-KR" sz="1200" kern="0" spc="-7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Seobu</a:t>
            </a: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Expressway and Airport Expressway</a:t>
            </a:r>
            <a:endParaRPr lang="ko-KR" altLang="en-US"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a:p>
            <a:pPr marL="204788" marR="76190" lvl="1" indent="-204788" algn="l" defTabSz="914307" rtl="0" eaLnBrk="1" fontAlgn="base" latinLnBrk="0" hangingPunct="1">
              <a:lnSpc>
                <a:spcPct val="110000"/>
              </a:lnSpc>
              <a:spcBef>
                <a:spcPts val="400"/>
              </a:spcBef>
              <a:spcAft>
                <a:spcPts val="4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Securing passage way for vehicles</a:t>
            </a: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sz="12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Can enter the two-way 8 lane road</a:t>
            </a: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right away through the Joint Distribution Center</a:t>
            </a:r>
            <a:endParaRPr kumimoji="0" lang="ko-KR" altLang="en-US" sz="1200" i="0" u="none" strike="noStrike" kern="0" cap="none" spc="-70" normalizeH="0" baseline="0" noProof="0" dirty="0">
              <a:ln>
                <a:solidFill>
                  <a:srgbClr val="2FDCFF">
                    <a:alpha val="0"/>
                  </a:srgbClr>
                </a:solidFill>
              </a:ln>
              <a:solidFill>
                <a:srgbClr val="44546A">
                  <a:lumMod val="50000"/>
                </a:srgbClr>
              </a:solidFill>
              <a:effectLst/>
              <a:uLnTx/>
              <a:uFillTx/>
              <a:latin typeface="KoPub돋움체 Bold" panose="00000800000000000000" pitchFamily="2" charset="-127"/>
              <a:ea typeface="KoPub돋움체 Bold" panose="00000800000000000000" pitchFamily="2" charset="-127"/>
            </a:endParaRPr>
          </a:p>
        </p:txBody>
      </p:sp>
      <p:sp>
        <p:nvSpPr>
          <p:cNvPr id="65" name="직각 삼각형 64">
            <a:extLst>
              <a:ext uri="{FF2B5EF4-FFF2-40B4-BE49-F238E27FC236}">
                <a16:creationId xmlns:a16="http://schemas.microsoft.com/office/drawing/2014/main" xmlns="" id="{AB442BDE-4B45-FE37-AB72-B610BB20CA78}"/>
              </a:ext>
            </a:extLst>
          </p:cNvPr>
          <p:cNvSpPr/>
          <p:nvPr/>
        </p:nvSpPr>
        <p:spPr>
          <a:xfrm flipH="1">
            <a:off x="7886699" y="3978451"/>
            <a:ext cx="3985771" cy="2447749"/>
          </a:xfrm>
          <a:prstGeom prst="rtTriangle">
            <a:avLst/>
          </a:prstGeom>
          <a:solidFill>
            <a:srgbClr val="00B0F0">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pic>
        <p:nvPicPr>
          <p:cNvPr id="68" name="그래픽 67">
            <a:extLst>
              <a:ext uri="{FF2B5EF4-FFF2-40B4-BE49-F238E27FC236}">
                <a16:creationId xmlns:a16="http://schemas.microsoft.com/office/drawing/2014/main" xmlns="" id="{2B4BB766-0F74-8397-D713-4BB206471EF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8564880" y="4099917"/>
            <a:ext cx="3132523" cy="2149771"/>
          </a:xfrm>
          <a:prstGeom prst="rect">
            <a:avLst/>
          </a:prstGeom>
        </p:spPr>
      </p:pic>
      <p:sp>
        <p:nvSpPr>
          <p:cNvPr id="102" name="Freeform 15">
            <a:extLst>
              <a:ext uri="{FF2B5EF4-FFF2-40B4-BE49-F238E27FC236}">
                <a16:creationId xmlns:a16="http://schemas.microsoft.com/office/drawing/2014/main" xmlns="" id="{39C54920-7F4E-3B21-FFFB-BB4EC24B7668}"/>
              </a:ext>
            </a:extLst>
          </p:cNvPr>
          <p:cNvSpPr>
            <a:spLocks/>
          </p:cNvSpPr>
          <p:nvPr/>
        </p:nvSpPr>
        <p:spPr bwMode="auto">
          <a:xfrm>
            <a:off x="6851999" y="1651691"/>
            <a:ext cx="5004000" cy="720000"/>
          </a:xfrm>
          <a:prstGeom prst="snip2SameRect">
            <a:avLst/>
          </a:prstGeom>
          <a:solidFill>
            <a:srgbClr val="00B0F0"/>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03" name="Freeform 15">
            <a:extLst>
              <a:ext uri="{FF2B5EF4-FFF2-40B4-BE49-F238E27FC236}">
                <a16:creationId xmlns:a16="http://schemas.microsoft.com/office/drawing/2014/main" xmlns="" id="{09E9D27A-A113-0F45-C15F-02A58FFFEF39}"/>
              </a:ext>
            </a:extLst>
          </p:cNvPr>
          <p:cNvSpPr>
            <a:spLocks/>
          </p:cNvSpPr>
          <p:nvPr/>
        </p:nvSpPr>
        <p:spPr bwMode="auto">
          <a:xfrm>
            <a:off x="336001" y="1651691"/>
            <a:ext cx="6264000" cy="720000"/>
          </a:xfrm>
          <a:prstGeom prst="snip2SameRect">
            <a:avLst/>
          </a:prstGeom>
          <a:solidFill>
            <a:srgbClr val="006EE7"/>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04" name="자유형: 도형 103">
            <a:extLst>
              <a:ext uri="{FF2B5EF4-FFF2-40B4-BE49-F238E27FC236}">
                <a16:creationId xmlns:a16="http://schemas.microsoft.com/office/drawing/2014/main" xmlns="" id="{3DD60412-C5F8-7680-8D39-94EDDA83A229}"/>
              </a:ext>
            </a:extLst>
          </p:cNvPr>
          <p:cNvSpPr>
            <a:spLocks/>
          </p:cNvSpPr>
          <p:nvPr/>
        </p:nvSpPr>
        <p:spPr>
          <a:xfrm>
            <a:off x="336001" y="1651692"/>
            <a:ext cx="1633271" cy="718108"/>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105" name="자유형: 도형 104">
            <a:extLst>
              <a:ext uri="{FF2B5EF4-FFF2-40B4-BE49-F238E27FC236}">
                <a16:creationId xmlns:a16="http://schemas.microsoft.com/office/drawing/2014/main" xmlns="" id="{5D5A1081-6176-104B-8440-8214C9255EA7}"/>
              </a:ext>
            </a:extLst>
          </p:cNvPr>
          <p:cNvSpPr>
            <a:spLocks/>
          </p:cNvSpPr>
          <p:nvPr/>
        </p:nvSpPr>
        <p:spPr>
          <a:xfrm>
            <a:off x="6851999" y="1651692"/>
            <a:ext cx="1633271" cy="718108"/>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111" name="직사각형 110">
            <a:extLst>
              <a:ext uri="{FF2B5EF4-FFF2-40B4-BE49-F238E27FC236}">
                <a16:creationId xmlns:a16="http://schemas.microsoft.com/office/drawing/2014/main" xmlns="" id="{D2409A7D-66BC-0BBD-BC35-80CF15A9C4C7}"/>
              </a:ext>
            </a:extLst>
          </p:cNvPr>
          <p:cNvSpPr>
            <a:spLocks/>
          </p:cNvSpPr>
          <p:nvPr/>
        </p:nvSpPr>
        <p:spPr>
          <a:xfrm>
            <a:off x="508354" y="1751490"/>
            <a:ext cx="6341480" cy="400110"/>
          </a:xfrm>
          <a:prstGeom prst="rect">
            <a:avLst/>
          </a:prstGeom>
        </p:spPr>
        <p:txBody>
          <a:bodyPr wrap="none" lIns="0" tIns="0" rIns="0" bIns="0" anchor="t" anchorCtr="0">
            <a:spAutoFit/>
            <a:scene3d>
              <a:camera prst="orthographicFront"/>
              <a:lightRig rig="threePt" dir="t"/>
            </a:scene3d>
            <a:sp3d>
              <a:contourClr>
                <a:schemeClr val="bg1"/>
              </a:contourClr>
            </a:sp3d>
          </a:bodyPr>
          <a:lstStyle/>
          <a:p>
            <a:pPr algn="ctr" defTabSz="844083">
              <a:defRPr/>
            </a:pPr>
            <a:r>
              <a:rPr kumimoji="1" lang="en-US" altLang="ko-KR" sz="1200" spc="-70" dirty="0">
                <a:gradFill>
                  <a:gsLst>
                    <a:gs pos="2655">
                      <a:schemeClr val="bg1"/>
                    </a:gs>
                    <a:gs pos="12000">
                      <a:schemeClr val="bg1"/>
                    </a:gs>
                  </a:gsLst>
                  <a:lin ang="0" scaled="1"/>
                </a:gradFill>
                <a:latin typeface="+mj-ea"/>
                <a:ea typeface="+mj-ea"/>
              </a:rPr>
              <a:t>In case of </a:t>
            </a:r>
            <a:r>
              <a:rPr kumimoji="1" lang="en-US" altLang="ko-KR" sz="1200" spc="-70" dirty="0" err="1">
                <a:gradFill>
                  <a:gsLst>
                    <a:gs pos="2655">
                      <a:schemeClr val="bg1"/>
                    </a:gs>
                    <a:gs pos="12000">
                      <a:schemeClr val="bg1"/>
                    </a:gs>
                  </a:gsLst>
                  <a:lin ang="0" scaled="1"/>
                </a:gradFill>
                <a:latin typeface="+mj-ea"/>
                <a:ea typeface="+mj-ea"/>
              </a:rPr>
              <a:t>Yangcheon-gu</a:t>
            </a:r>
            <a:r>
              <a:rPr kumimoji="1" lang="en-US" altLang="ko-KR" sz="1200" spc="-70" dirty="0">
                <a:gradFill>
                  <a:gsLst>
                    <a:gs pos="2655">
                      <a:schemeClr val="bg1"/>
                    </a:gs>
                    <a:gs pos="12000">
                      <a:schemeClr val="bg1"/>
                    </a:gs>
                  </a:gsLst>
                  <a:lin ang="0" scaled="1"/>
                </a:gradFill>
                <a:latin typeface="+mj-ea"/>
                <a:ea typeface="+mj-ea"/>
              </a:rPr>
              <a:t>, there are many narrow roads and one-sided roads, which causes traffic jams </a:t>
            </a:r>
          </a:p>
          <a:p>
            <a:pPr algn="ctr" defTabSz="844083">
              <a:defRPr/>
            </a:pPr>
            <a:r>
              <a:rPr kumimoji="1" lang="en-US" altLang="ko-KR" sz="1400" kern="0" spc="-70" dirty="0">
                <a:ln w="9525">
                  <a:solidFill>
                    <a:schemeClr val="accent1">
                      <a:shade val="50000"/>
                      <a:alpha val="0"/>
                    </a:schemeClr>
                  </a:solidFill>
                </a:ln>
                <a:gradFill>
                  <a:gsLst>
                    <a:gs pos="38938">
                      <a:prstClr val="white"/>
                    </a:gs>
                    <a:gs pos="69000">
                      <a:prstClr val="white"/>
                    </a:gs>
                  </a:gsLst>
                  <a:lin ang="8700000" scaled="0"/>
                </a:gradFill>
                <a:ea typeface="에스코어 드림 6 Bold" panose="020B0703030302020204" pitchFamily="34" charset="-127"/>
              </a:rPr>
              <a:t>and thus, </a:t>
            </a:r>
            <a:r>
              <a:rPr kumimoji="1" lang="en-US" altLang="ko-KR" sz="14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enhancements should be made through joint distribution</a:t>
            </a:r>
            <a:endParaRPr kumimoji="1" lang="ko-KR" altLang="en-US" sz="14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109" name="직사각형 108">
            <a:extLst>
              <a:ext uri="{FF2B5EF4-FFF2-40B4-BE49-F238E27FC236}">
                <a16:creationId xmlns:a16="http://schemas.microsoft.com/office/drawing/2014/main" xmlns="" id="{2EE7F06F-3449-16D1-D474-F67BBB58BF33}"/>
              </a:ext>
            </a:extLst>
          </p:cNvPr>
          <p:cNvSpPr>
            <a:spLocks/>
          </p:cNvSpPr>
          <p:nvPr/>
        </p:nvSpPr>
        <p:spPr>
          <a:xfrm>
            <a:off x="7577551" y="1751490"/>
            <a:ext cx="4177426" cy="400110"/>
          </a:xfrm>
          <a:prstGeom prst="rect">
            <a:avLst/>
          </a:prstGeom>
        </p:spPr>
        <p:txBody>
          <a:bodyPr wrap="none" lIns="0" tIns="0" rIns="0" bIns="0" anchor="t" anchorCtr="0">
            <a:spAutoFit/>
            <a:scene3d>
              <a:camera prst="orthographicFront"/>
              <a:lightRig rig="threePt" dir="t"/>
            </a:scene3d>
            <a:sp3d>
              <a:contourClr>
                <a:schemeClr val="bg1"/>
              </a:contourClr>
            </a:sp3d>
          </a:bodyPr>
          <a:lstStyle/>
          <a:p>
            <a:pPr algn="ctr" defTabSz="844083">
              <a:defRPr/>
            </a:pPr>
            <a:r>
              <a:rPr kumimoji="1" lang="en-US" altLang="ko-KR" sz="1200" spc="-70" dirty="0" err="1">
                <a:gradFill>
                  <a:gsLst>
                    <a:gs pos="2655">
                      <a:schemeClr val="bg1"/>
                    </a:gs>
                    <a:gs pos="12000">
                      <a:schemeClr val="bg1"/>
                    </a:gs>
                  </a:gsLst>
                  <a:lin ang="0" scaled="1"/>
                </a:gradFill>
                <a:latin typeface="+mj-ea"/>
                <a:ea typeface="+mj-ea"/>
              </a:rPr>
              <a:t>Yangcheon</a:t>
            </a:r>
            <a:r>
              <a:rPr kumimoji="1" lang="en-US" altLang="ko-KR" sz="1200" spc="-70" dirty="0">
                <a:gradFill>
                  <a:gsLst>
                    <a:gs pos="2655">
                      <a:schemeClr val="bg1"/>
                    </a:gs>
                    <a:gs pos="12000">
                      <a:schemeClr val="bg1"/>
                    </a:gs>
                  </a:gsLst>
                  <a:lin ang="0" scaled="1"/>
                </a:gradFill>
                <a:latin typeface="+mj-ea"/>
                <a:ea typeface="+mj-ea"/>
              </a:rPr>
              <a:t> Joint Distribution Center has</a:t>
            </a:r>
            <a:r>
              <a:rPr kumimoji="1" lang="ko-KR" altLang="en-US" sz="1200" spc="-70" dirty="0">
                <a:gradFill>
                  <a:gsLst>
                    <a:gs pos="2655">
                      <a:schemeClr val="bg1"/>
                    </a:gs>
                    <a:gs pos="12000">
                      <a:schemeClr val="bg1"/>
                    </a:gs>
                  </a:gsLst>
                  <a:lin ang="0" scaled="1"/>
                </a:gradFill>
                <a:latin typeface="+mj-ea"/>
                <a:ea typeface="+mj-ea"/>
              </a:rPr>
              <a:t> </a:t>
            </a:r>
            <a:endParaRPr kumimoji="1" lang="en-US" altLang="ko-KR" sz="1200" spc="-70" dirty="0">
              <a:gradFill>
                <a:gsLst>
                  <a:gs pos="2655">
                    <a:schemeClr val="bg1"/>
                  </a:gs>
                  <a:gs pos="12000">
                    <a:schemeClr val="bg1"/>
                  </a:gs>
                </a:gsLst>
                <a:lin ang="0" scaled="1"/>
              </a:gradFill>
              <a:latin typeface="+mj-ea"/>
              <a:ea typeface="+mj-ea"/>
            </a:endParaRPr>
          </a:p>
          <a:p>
            <a:pPr algn="ctr" defTabSz="844083">
              <a:defRPr/>
            </a:pPr>
            <a:r>
              <a:rPr kumimoji="1" lang="en-US" altLang="ko-KR" sz="1400" kern="0" spc="-15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the optimal conditions for gathering logistics and moving vehicles</a:t>
            </a:r>
            <a:endParaRPr kumimoji="1" lang="ko-KR" altLang="en-US" sz="1400" kern="0" spc="-15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3" name="직사각형 2">
            <a:extLst>
              <a:ext uri="{FF2B5EF4-FFF2-40B4-BE49-F238E27FC236}">
                <a16:creationId xmlns:a16="http://schemas.microsoft.com/office/drawing/2014/main" xmlns="" id="{7CC46C37-B612-3B9A-5412-170C562261BB}"/>
              </a:ext>
            </a:extLst>
          </p:cNvPr>
          <p:cNvSpPr/>
          <p:nvPr/>
        </p:nvSpPr>
        <p:spPr>
          <a:xfrm>
            <a:off x="6851999" y="6407998"/>
            <a:ext cx="5004000" cy="36000"/>
          </a:xfrm>
          <a:prstGeom prst="rect">
            <a:avLst/>
          </a:prstGeom>
          <a:solidFill>
            <a:srgbClr val="00B0F0"/>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pic>
        <p:nvPicPr>
          <p:cNvPr id="29" name="그림 28" descr="지도이(가) 표시된 사진&#10;&#10;자동 생성된 설명">
            <a:extLst>
              <a:ext uri="{FF2B5EF4-FFF2-40B4-BE49-F238E27FC236}">
                <a16:creationId xmlns:a16="http://schemas.microsoft.com/office/drawing/2014/main" xmlns="" id="{64773AE8-5F7F-2F59-CABB-7C0F51B18A22}"/>
              </a:ext>
            </a:extLst>
          </p:cNvPr>
          <p:cNvPicPr preferRelativeResize="0">
            <a:picLocks/>
          </p:cNvPicPr>
          <p:nvPr/>
        </p:nvPicPr>
        <p:blipFill rotWithShape="1">
          <a:blip r:embed="rId6">
            <a:extLst>
              <a:ext uri="{28A0092B-C50C-407E-A947-70E740481C1C}">
                <a14:useLocalDpi xmlns:a14="http://schemas.microsoft.com/office/drawing/2010/main" val="0"/>
              </a:ext>
            </a:extLst>
          </a:blip>
          <a:srcRect l="21138" r="21552"/>
          <a:stretch/>
        </p:blipFill>
        <p:spPr>
          <a:xfrm>
            <a:off x="336001" y="2369800"/>
            <a:ext cx="6264000" cy="4074198"/>
          </a:xfrm>
          <a:prstGeom prst="rect">
            <a:avLst/>
          </a:prstGeom>
        </p:spPr>
      </p:pic>
      <p:sp>
        <p:nvSpPr>
          <p:cNvPr id="2" name="직사각형 1">
            <a:extLst>
              <a:ext uri="{FF2B5EF4-FFF2-40B4-BE49-F238E27FC236}">
                <a16:creationId xmlns:a16="http://schemas.microsoft.com/office/drawing/2014/main" xmlns="" id="{A2DCE3DC-D047-24ED-D68C-3C144AD3E322}"/>
              </a:ext>
            </a:extLst>
          </p:cNvPr>
          <p:cNvSpPr/>
          <p:nvPr/>
        </p:nvSpPr>
        <p:spPr>
          <a:xfrm>
            <a:off x="336002" y="6407998"/>
            <a:ext cx="6264000" cy="36000"/>
          </a:xfrm>
          <a:prstGeom prst="rect">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pic>
        <p:nvPicPr>
          <p:cNvPr id="39" name="그래픽 38">
            <a:extLst>
              <a:ext uri="{FF2B5EF4-FFF2-40B4-BE49-F238E27FC236}">
                <a16:creationId xmlns:a16="http://schemas.microsoft.com/office/drawing/2014/main" xmlns="" id="{E563DC46-0EB5-7F5D-0BCE-F5CA8CA4EAA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15105" y="1762065"/>
            <a:ext cx="428268" cy="428268"/>
          </a:xfrm>
          <a:prstGeom prst="rect">
            <a:avLst/>
          </a:prstGeom>
        </p:spPr>
      </p:pic>
      <p:sp>
        <p:nvSpPr>
          <p:cNvPr id="61" name="Freeform 13">
            <a:extLst>
              <a:ext uri="{FF2B5EF4-FFF2-40B4-BE49-F238E27FC236}">
                <a16:creationId xmlns:a16="http://schemas.microsoft.com/office/drawing/2014/main" xmlns="" id="{4EEB5590-ACEF-C960-B560-A21A73F462E9}"/>
              </a:ext>
            </a:extLst>
          </p:cNvPr>
          <p:cNvSpPr>
            <a:spLocks noEditPoints="1"/>
          </p:cNvSpPr>
          <p:nvPr/>
        </p:nvSpPr>
        <p:spPr bwMode="auto">
          <a:xfrm>
            <a:off x="7061713" y="1840866"/>
            <a:ext cx="410821" cy="375914"/>
          </a:xfrm>
          <a:custGeom>
            <a:avLst/>
            <a:gdLst>
              <a:gd name="T0" fmla="*/ 99 w 180"/>
              <a:gd name="T1" fmla="*/ 27 h 165"/>
              <a:gd name="T2" fmla="*/ 35 w 180"/>
              <a:gd name="T3" fmla="*/ 22 h 165"/>
              <a:gd name="T4" fmla="*/ 99 w 180"/>
              <a:gd name="T5" fmla="*/ 17 h 165"/>
              <a:gd name="T6" fmla="*/ 99 w 180"/>
              <a:gd name="T7" fmla="*/ 38 h 165"/>
              <a:gd name="T8" fmla="*/ 35 w 180"/>
              <a:gd name="T9" fmla="*/ 43 h 165"/>
              <a:gd name="T10" fmla="*/ 99 w 180"/>
              <a:gd name="T11" fmla="*/ 48 h 165"/>
              <a:gd name="T12" fmla="*/ 99 w 180"/>
              <a:gd name="T13" fmla="*/ 38 h 165"/>
              <a:gd name="T14" fmla="*/ 160 w 180"/>
              <a:gd name="T15" fmla="*/ 157 h 165"/>
              <a:gd name="T16" fmla="*/ 130 w 180"/>
              <a:gd name="T17" fmla="*/ 165 h 165"/>
              <a:gd name="T18" fmla="*/ 10 w 180"/>
              <a:gd name="T19" fmla="*/ 165 h 165"/>
              <a:gd name="T20" fmla="*/ 0 w 180"/>
              <a:gd name="T21" fmla="*/ 35 h 165"/>
              <a:gd name="T22" fmla="*/ 15 w 180"/>
              <a:gd name="T23" fmla="*/ 25 h 165"/>
              <a:gd name="T24" fmla="*/ 20 w 180"/>
              <a:gd name="T25" fmla="*/ 0 h 165"/>
              <a:gd name="T26" fmla="*/ 125 w 180"/>
              <a:gd name="T27" fmla="*/ 5 h 165"/>
              <a:gd name="T28" fmla="*/ 130 w 180"/>
              <a:gd name="T29" fmla="*/ 25 h 165"/>
              <a:gd name="T30" fmla="*/ 140 w 180"/>
              <a:gd name="T31" fmla="*/ 45 h 165"/>
              <a:gd name="T32" fmla="*/ 160 w 180"/>
              <a:gd name="T33" fmla="*/ 55 h 165"/>
              <a:gd name="T34" fmla="*/ 178 w 180"/>
              <a:gd name="T35" fmla="*/ 59 h 165"/>
              <a:gd name="T36" fmla="*/ 15 w 180"/>
              <a:gd name="T37" fmla="*/ 35 h 165"/>
              <a:gd name="T38" fmla="*/ 10 w 180"/>
              <a:gd name="T39" fmla="*/ 155 h 165"/>
              <a:gd name="T40" fmla="*/ 15 w 180"/>
              <a:gd name="T41" fmla="*/ 35 h 165"/>
              <a:gd name="T42" fmla="*/ 130 w 180"/>
              <a:gd name="T43" fmla="*/ 45 h 165"/>
              <a:gd name="T44" fmla="*/ 125 w 180"/>
              <a:gd name="T45" fmla="*/ 35 h 165"/>
              <a:gd name="T46" fmla="*/ 50 w 180"/>
              <a:gd name="T47" fmla="*/ 55 h 165"/>
              <a:gd name="T48" fmla="*/ 120 w 180"/>
              <a:gd name="T49" fmla="*/ 45 h 165"/>
              <a:gd name="T50" fmla="*/ 20 w 180"/>
              <a:gd name="T51" fmla="*/ 5 h 165"/>
              <a:gd name="T52" fmla="*/ 20 w 180"/>
              <a:gd name="T53" fmla="*/ 155 h 165"/>
              <a:gd name="T54" fmla="*/ 50 w 180"/>
              <a:gd name="T55" fmla="*/ 55 h 165"/>
              <a:gd name="T56" fmla="*/ 122 w 180"/>
              <a:gd name="T57" fmla="*/ 125 h 165"/>
              <a:gd name="T58" fmla="*/ 115 w 180"/>
              <a:gd name="T59" fmla="*/ 123 h 165"/>
              <a:gd name="T60" fmla="*/ 109 w 180"/>
              <a:gd name="T61" fmla="*/ 83 h 165"/>
              <a:gd name="T62" fmla="*/ 67 w 180"/>
              <a:gd name="T63" fmla="*/ 87 h 165"/>
              <a:gd name="T64" fmla="*/ 90 w 180"/>
              <a:gd name="T65" fmla="*/ 136 h 165"/>
              <a:gd name="T66" fmla="*/ 112 w 180"/>
              <a:gd name="T67" fmla="*/ 130 h 165"/>
              <a:gd name="T68" fmla="*/ 130 w 180"/>
              <a:gd name="T69" fmla="*/ 147 h 165"/>
              <a:gd name="T70" fmla="*/ 139 w 180"/>
              <a:gd name="T71" fmla="*/ 147 h 165"/>
              <a:gd name="T72" fmla="*/ 103 w 180"/>
              <a:gd name="T73" fmla="*/ 91 h 165"/>
              <a:gd name="T74" fmla="*/ 75 w 180"/>
              <a:gd name="T75" fmla="*/ 93 h 165"/>
              <a:gd name="T76" fmla="*/ 90 w 180"/>
              <a:gd name="T77" fmla="*/ 126 h 165"/>
              <a:gd name="T78" fmla="*/ 103 w 180"/>
              <a:gd name="T79"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65">
                <a:moveTo>
                  <a:pt x="104" y="22"/>
                </a:moveTo>
                <a:cubicBezTo>
                  <a:pt x="104" y="25"/>
                  <a:pt x="102" y="27"/>
                  <a:pt x="99" y="27"/>
                </a:cubicBezTo>
                <a:cubicBezTo>
                  <a:pt x="40" y="27"/>
                  <a:pt x="40" y="27"/>
                  <a:pt x="40" y="27"/>
                </a:cubicBezTo>
                <a:cubicBezTo>
                  <a:pt x="37" y="27"/>
                  <a:pt x="35" y="25"/>
                  <a:pt x="35" y="22"/>
                </a:cubicBezTo>
                <a:cubicBezTo>
                  <a:pt x="35" y="20"/>
                  <a:pt x="37" y="17"/>
                  <a:pt x="40" y="17"/>
                </a:cubicBezTo>
                <a:cubicBezTo>
                  <a:pt x="99" y="17"/>
                  <a:pt x="99" y="17"/>
                  <a:pt x="99" y="17"/>
                </a:cubicBezTo>
                <a:cubicBezTo>
                  <a:pt x="102" y="17"/>
                  <a:pt x="104" y="20"/>
                  <a:pt x="104" y="22"/>
                </a:cubicBezTo>
                <a:close/>
                <a:moveTo>
                  <a:pt x="99" y="38"/>
                </a:moveTo>
                <a:cubicBezTo>
                  <a:pt x="40" y="38"/>
                  <a:pt x="40" y="38"/>
                  <a:pt x="40" y="38"/>
                </a:cubicBezTo>
                <a:cubicBezTo>
                  <a:pt x="37" y="38"/>
                  <a:pt x="35" y="40"/>
                  <a:pt x="35" y="43"/>
                </a:cubicBezTo>
                <a:cubicBezTo>
                  <a:pt x="35" y="46"/>
                  <a:pt x="37" y="48"/>
                  <a:pt x="40" y="48"/>
                </a:cubicBezTo>
                <a:cubicBezTo>
                  <a:pt x="99" y="48"/>
                  <a:pt x="99" y="48"/>
                  <a:pt x="99" y="48"/>
                </a:cubicBezTo>
                <a:cubicBezTo>
                  <a:pt x="102" y="48"/>
                  <a:pt x="104" y="46"/>
                  <a:pt x="104" y="43"/>
                </a:cubicBezTo>
                <a:cubicBezTo>
                  <a:pt x="104" y="40"/>
                  <a:pt x="102" y="38"/>
                  <a:pt x="99" y="38"/>
                </a:cubicBezTo>
                <a:close/>
                <a:moveTo>
                  <a:pt x="180" y="67"/>
                </a:moveTo>
                <a:cubicBezTo>
                  <a:pt x="160" y="157"/>
                  <a:pt x="160" y="157"/>
                  <a:pt x="160" y="157"/>
                </a:cubicBezTo>
                <a:cubicBezTo>
                  <a:pt x="159" y="162"/>
                  <a:pt x="155" y="165"/>
                  <a:pt x="150" y="165"/>
                </a:cubicBezTo>
                <a:cubicBezTo>
                  <a:pt x="130" y="165"/>
                  <a:pt x="130" y="165"/>
                  <a:pt x="130" y="165"/>
                </a:cubicBezTo>
                <a:cubicBezTo>
                  <a:pt x="30" y="165"/>
                  <a:pt x="30" y="165"/>
                  <a:pt x="30" y="165"/>
                </a:cubicBezTo>
                <a:cubicBezTo>
                  <a:pt x="10" y="165"/>
                  <a:pt x="10" y="165"/>
                  <a:pt x="10" y="165"/>
                </a:cubicBezTo>
                <a:cubicBezTo>
                  <a:pt x="4" y="165"/>
                  <a:pt x="0" y="161"/>
                  <a:pt x="0" y="155"/>
                </a:cubicBezTo>
                <a:cubicBezTo>
                  <a:pt x="0" y="35"/>
                  <a:pt x="0" y="35"/>
                  <a:pt x="0" y="35"/>
                </a:cubicBezTo>
                <a:cubicBezTo>
                  <a:pt x="0" y="30"/>
                  <a:pt x="4" y="25"/>
                  <a:pt x="10" y="25"/>
                </a:cubicBezTo>
                <a:cubicBezTo>
                  <a:pt x="15" y="25"/>
                  <a:pt x="15" y="25"/>
                  <a:pt x="15" y="25"/>
                </a:cubicBezTo>
                <a:cubicBezTo>
                  <a:pt x="15" y="5"/>
                  <a:pt x="15" y="5"/>
                  <a:pt x="15" y="5"/>
                </a:cubicBezTo>
                <a:cubicBezTo>
                  <a:pt x="15" y="3"/>
                  <a:pt x="17" y="0"/>
                  <a:pt x="20" y="0"/>
                </a:cubicBezTo>
                <a:cubicBezTo>
                  <a:pt x="120" y="0"/>
                  <a:pt x="120" y="0"/>
                  <a:pt x="120" y="0"/>
                </a:cubicBezTo>
                <a:cubicBezTo>
                  <a:pt x="123" y="0"/>
                  <a:pt x="125" y="3"/>
                  <a:pt x="125" y="5"/>
                </a:cubicBezTo>
                <a:cubicBezTo>
                  <a:pt x="125" y="25"/>
                  <a:pt x="125" y="25"/>
                  <a:pt x="125" y="25"/>
                </a:cubicBezTo>
                <a:cubicBezTo>
                  <a:pt x="130" y="25"/>
                  <a:pt x="130" y="25"/>
                  <a:pt x="130" y="25"/>
                </a:cubicBezTo>
                <a:cubicBezTo>
                  <a:pt x="135" y="25"/>
                  <a:pt x="140" y="30"/>
                  <a:pt x="140" y="35"/>
                </a:cubicBezTo>
                <a:cubicBezTo>
                  <a:pt x="140" y="45"/>
                  <a:pt x="140" y="45"/>
                  <a:pt x="140" y="45"/>
                </a:cubicBezTo>
                <a:cubicBezTo>
                  <a:pt x="150" y="45"/>
                  <a:pt x="150" y="45"/>
                  <a:pt x="150" y="45"/>
                </a:cubicBezTo>
                <a:cubicBezTo>
                  <a:pt x="155" y="45"/>
                  <a:pt x="160" y="50"/>
                  <a:pt x="160" y="55"/>
                </a:cubicBezTo>
                <a:cubicBezTo>
                  <a:pt x="170" y="55"/>
                  <a:pt x="170" y="55"/>
                  <a:pt x="170" y="55"/>
                </a:cubicBezTo>
                <a:cubicBezTo>
                  <a:pt x="173" y="55"/>
                  <a:pt x="176" y="57"/>
                  <a:pt x="178" y="59"/>
                </a:cubicBezTo>
                <a:cubicBezTo>
                  <a:pt x="180" y="61"/>
                  <a:pt x="180" y="65"/>
                  <a:pt x="180" y="67"/>
                </a:cubicBezTo>
                <a:close/>
                <a:moveTo>
                  <a:pt x="15" y="35"/>
                </a:moveTo>
                <a:cubicBezTo>
                  <a:pt x="10" y="35"/>
                  <a:pt x="10" y="35"/>
                  <a:pt x="10" y="35"/>
                </a:cubicBezTo>
                <a:cubicBezTo>
                  <a:pt x="10" y="155"/>
                  <a:pt x="10" y="155"/>
                  <a:pt x="10" y="155"/>
                </a:cubicBezTo>
                <a:cubicBezTo>
                  <a:pt x="15" y="155"/>
                  <a:pt x="15" y="155"/>
                  <a:pt x="15" y="155"/>
                </a:cubicBezTo>
                <a:lnTo>
                  <a:pt x="15" y="35"/>
                </a:lnTo>
                <a:close/>
                <a:moveTo>
                  <a:pt x="125" y="45"/>
                </a:moveTo>
                <a:cubicBezTo>
                  <a:pt x="130" y="45"/>
                  <a:pt x="130" y="45"/>
                  <a:pt x="130" y="45"/>
                </a:cubicBezTo>
                <a:cubicBezTo>
                  <a:pt x="130" y="35"/>
                  <a:pt x="130" y="35"/>
                  <a:pt x="130" y="35"/>
                </a:cubicBezTo>
                <a:cubicBezTo>
                  <a:pt x="125" y="35"/>
                  <a:pt x="125" y="35"/>
                  <a:pt x="125" y="35"/>
                </a:cubicBezTo>
                <a:lnTo>
                  <a:pt x="125" y="45"/>
                </a:lnTo>
                <a:close/>
                <a:moveTo>
                  <a:pt x="50" y="55"/>
                </a:moveTo>
                <a:cubicBezTo>
                  <a:pt x="110" y="55"/>
                  <a:pt x="110" y="55"/>
                  <a:pt x="110" y="55"/>
                </a:cubicBezTo>
                <a:cubicBezTo>
                  <a:pt x="110" y="50"/>
                  <a:pt x="114" y="45"/>
                  <a:pt x="120" y="45"/>
                </a:cubicBezTo>
                <a:cubicBezTo>
                  <a:pt x="120" y="5"/>
                  <a:pt x="120" y="5"/>
                  <a:pt x="120" y="5"/>
                </a:cubicBezTo>
                <a:cubicBezTo>
                  <a:pt x="20" y="5"/>
                  <a:pt x="20" y="5"/>
                  <a:pt x="20" y="5"/>
                </a:cubicBezTo>
                <a:cubicBezTo>
                  <a:pt x="20" y="155"/>
                  <a:pt x="20" y="155"/>
                  <a:pt x="20" y="155"/>
                </a:cubicBezTo>
                <a:cubicBezTo>
                  <a:pt x="20" y="155"/>
                  <a:pt x="20" y="155"/>
                  <a:pt x="20" y="155"/>
                </a:cubicBezTo>
                <a:cubicBezTo>
                  <a:pt x="20" y="155"/>
                  <a:pt x="40" y="63"/>
                  <a:pt x="40" y="63"/>
                </a:cubicBezTo>
                <a:cubicBezTo>
                  <a:pt x="41" y="59"/>
                  <a:pt x="45" y="55"/>
                  <a:pt x="50" y="55"/>
                </a:cubicBezTo>
                <a:close/>
                <a:moveTo>
                  <a:pt x="138" y="138"/>
                </a:moveTo>
                <a:cubicBezTo>
                  <a:pt x="122" y="125"/>
                  <a:pt x="122" y="125"/>
                  <a:pt x="122" y="125"/>
                </a:cubicBezTo>
                <a:cubicBezTo>
                  <a:pt x="121" y="124"/>
                  <a:pt x="119" y="124"/>
                  <a:pt x="117" y="124"/>
                </a:cubicBezTo>
                <a:cubicBezTo>
                  <a:pt x="115" y="123"/>
                  <a:pt x="115" y="123"/>
                  <a:pt x="115" y="123"/>
                </a:cubicBezTo>
                <a:cubicBezTo>
                  <a:pt x="119" y="117"/>
                  <a:pt x="121" y="110"/>
                  <a:pt x="120" y="103"/>
                </a:cubicBezTo>
                <a:cubicBezTo>
                  <a:pt x="119" y="95"/>
                  <a:pt x="116" y="88"/>
                  <a:pt x="109" y="83"/>
                </a:cubicBezTo>
                <a:cubicBezTo>
                  <a:pt x="104" y="78"/>
                  <a:pt x="97" y="76"/>
                  <a:pt x="90" y="76"/>
                </a:cubicBezTo>
                <a:cubicBezTo>
                  <a:pt x="81" y="76"/>
                  <a:pt x="73" y="80"/>
                  <a:pt x="67" y="87"/>
                </a:cubicBezTo>
                <a:cubicBezTo>
                  <a:pt x="57" y="100"/>
                  <a:pt x="59" y="119"/>
                  <a:pt x="71" y="129"/>
                </a:cubicBezTo>
                <a:cubicBezTo>
                  <a:pt x="77" y="134"/>
                  <a:pt x="83" y="136"/>
                  <a:pt x="90" y="136"/>
                </a:cubicBezTo>
                <a:cubicBezTo>
                  <a:pt x="98" y="136"/>
                  <a:pt x="105" y="133"/>
                  <a:pt x="110" y="129"/>
                </a:cubicBezTo>
                <a:cubicBezTo>
                  <a:pt x="112" y="130"/>
                  <a:pt x="112" y="130"/>
                  <a:pt x="112" y="130"/>
                </a:cubicBezTo>
                <a:cubicBezTo>
                  <a:pt x="112" y="132"/>
                  <a:pt x="113" y="133"/>
                  <a:pt x="114" y="135"/>
                </a:cubicBezTo>
                <a:cubicBezTo>
                  <a:pt x="130" y="147"/>
                  <a:pt x="130" y="147"/>
                  <a:pt x="130" y="147"/>
                </a:cubicBezTo>
                <a:cubicBezTo>
                  <a:pt x="131" y="148"/>
                  <a:pt x="133" y="149"/>
                  <a:pt x="134" y="149"/>
                </a:cubicBezTo>
                <a:cubicBezTo>
                  <a:pt x="136" y="149"/>
                  <a:pt x="137" y="148"/>
                  <a:pt x="139" y="147"/>
                </a:cubicBezTo>
                <a:cubicBezTo>
                  <a:pt x="141" y="144"/>
                  <a:pt x="140" y="140"/>
                  <a:pt x="138" y="138"/>
                </a:cubicBezTo>
                <a:close/>
                <a:moveTo>
                  <a:pt x="103" y="91"/>
                </a:moveTo>
                <a:cubicBezTo>
                  <a:pt x="99" y="87"/>
                  <a:pt x="95" y="86"/>
                  <a:pt x="90" y="86"/>
                </a:cubicBezTo>
                <a:cubicBezTo>
                  <a:pt x="85" y="86"/>
                  <a:pt x="79" y="89"/>
                  <a:pt x="75" y="93"/>
                </a:cubicBezTo>
                <a:cubicBezTo>
                  <a:pt x="68" y="102"/>
                  <a:pt x="69" y="115"/>
                  <a:pt x="78" y="122"/>
                </a:cubicBezTo>
                <a:cubicBezTo>
                  <a:pt x="81" y="125"/>
                  <a:pt x="86" y="126"/>
                  <a:pt x="90" y="126"/>
                </a:cubicBezTo>
                <a:cubicBezTo>
                  <a:pt x="96" y="126"/>
                  <a:pt x="102" y="124"/>
                  <a:pt x="106" y="119"/>
                </a:cubicBezTo>
                <a:cubicBezTo>
                  <a:pt x="113" y="110"/>
                  <a:pt x="112" y="98"/>
                  <a:pt x="103" y="91"/>
                </a:cubicBezTo>
                <a:close/>
              </a:path>
            </a:pathLst>
          </a:custGeom>
          <a:solidFill>
            <a:schemeClr val="bg1"/>
          </a:solidFill>
          <a:ln>
            <a:noFill/>
          </a:ln>
        </p:spPr>
        <p:txBody>
          <a:bodyPr vert="horz" wrap="square" lIns="91421" tIns="45711" rIns="91421" bIns="45711" numCol="1" anchor="t" anchorCtr="0" compatLnSpc="1">
            <a:prstTxWarp prst="textNoShape">
              <a:avLst/>
            </a:prstTxWarp>
          </a:bodyPr>
          <a:lstStyle/>
          <a:p>
            <a:pPr algn="ctr" fontAlgn="base">
              <a:spcBef>
                <a:spcPct val="0"/>
              </a:spcBef>
              <a:spcAft>
                <a:spcPct val="0"/>
              </a:spcAft>
            </a:pPr>
            <a:endParaRPr kumimoji="1" lang="ko-KR" altLang="en-US" dirty="0">
              <a:solidFill>
                <a:prstClr val="black"/>
              </a:solidFill>
              <a:ea typeface="KoPub돋움체 Bold" panose="00000800000000000000" pitchFamily="2" charset="-127"/>
            </a:endParaRPr>
          </a:p>
        </p:txBody>
      </p:sp>
      <p:grpSp>
        <p:nvGrpSpPr>
          <p:cNvPr id="565" name="그룹 564">
            <a:extLst>
              <a:ext uri="{FF2B5EF4-FFF2-40B4-BE49-F238E27FC236}">
                <a16:creationId xmlns:a16="http://schemas.microsoft.com/office/drawing/2014/main" xmlns="" id="{A3A892EB-A521-CA54-C01B-D29585DF38B3}"/>
              </a:ext>
            </a:extLst>
          </p:cNvPr>
          <p:cNvGrpSpPr/>
          <p:nvPr/>
        </p:nvGrpSpPr>
        <p:grpSpPr>
          <a:xfrm>
            <a:off x="3051147" y="3794572"/>
            <a:ext cx="878985" cy="704660"/>
            <a:chOff x="3934485" y="2077024"/>
            <a:chExt cx="2896084" cy="2321718"/>
          </a:xfrm>
        </p:grpSpPr>
        <p:pic>
          <p:nvPicPr>
            <p:cNvPr id="563" name="그래픽 1046">
              <a:extLst>
                <a:ext uri="{FF2B5EF4-FFF2-40B4-BE49-F238E27FC236}">
                  <a16:creationId xmlns:a16="http://schemas.microsoft.com/office/drawing/2014/main" xmlns="" id="{77CB8A4C-6705-3E35-8790-AB76BA657F3B}"/>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3934485" y="2429624"/>
              <a:ext cx="2896084" cy="1969118"/>
            </a:xfrm>
            <a:prstGeom prst="rect">
              <a:avLst/>
            </a:prstGeom>
            <a:effectLst>
              <a:outerShdw blurRad="63500" algn="ctr" rotWithShape="0">
                <a:prstClr val="black">
                  <a:alpha val="95000"/>
                </a:prstClr>
              </a:outerShdw>
            </a:effectLst>
          </p:spPr>
        </p:pic>
        <p:sp>
          <p:nvSpPr>
            <p:cNvPr id="564" name="직사각형 563">
              <a:extLst>
                <a:ext uri="{FF2B5EF4-FFF2-40B4-BE49-F238E27FC236}">
                  <a16:creationId xmlns:a16="http://schemas.microsoft.com/office/drawing/2014/main" xmlns="" id="{E2A05389-363E-FFE3-4C42-4A7BF249BF25}"/>
                </a:ext>
              </a:extLst>
            </p:cNvPr>
            <p:cNvSpPr>
              <a:spLocks/>
            </p:cNvSpPr>
            <p:nvPr/>
          </p:nvSpPr>
          <p:spPr>
            <a:xfrm>
              <a:off x="4081443" y="2077024"/>
              <a:ext cx="2539892" cy="1081319"/>
            </a:xfrm>
            <a:prstGeom prst="rect">
              <a:avLst/>
            </a:prstGeom>
            <a:solidFill>
              <a:schemeClr val="bg1"/>
            </a:solidFill>
            <a:ln w="28575">
              <a:solidFill>
                <a:schemeClr val="tx1">
                  <a:lumMod val="50000"/>
                  <a:lumOff val="50000"/>
                </a:schemeClr>
              </a:solidFill>
            </a:ln>
            <a:effectLst/>
            <a:scene3d>
              <a:camera prst="isometricRightUp"/>
              <a:lightRig rig="threePt" dir="t"/>
            </a:scene3d>
            <a:sp3d extrusionH="57150"/>
          </p:spPr>
          <p:txBody>
            <a:bodyPr wrap="square" lIns="0" tIns="0" rIns="0" bIns="0" anchor="ctr">
              <a:noAutofit/>
              <a:scene3d>
                <a:camera prst="orthographicFront"/>
                <a:lightRig rig="threePt" dir="t"/>
              </a:scene3d>
              <a:sp3d>
                <a:contourClr>
                  <a:schemeClr val="bg1"/>
                </a:contourClr>
              </a:sp3d>
            </a:bodyPr>
            <a:lstStyle/>
            <a:p>
              <a:pPr marL="0" marR="0" lvl="2" indent="0" algn="ctr" defTabSz="521528" fontAlgn="auto">
                <a:spcBef>
                  <a:spcPts val="0"/>
                </a:spcBef>
                <a:spcAft>
                  <a:spcPts val="0"/>
                </a:spcAft>
                <a:buClrTx/>
                <a:buSzTx/>
                <a:buFontTx/>
                <a:buNone/>
                <a:tabLst/>
                <a:defRPr/>
              </a:pPr>
              <a:r>
                <a:rPr kumimoji="1" lang="ko-KR" altLang="en-US" sz="105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양천</a:t>
              </a:r>
              <a:endParaRPr kumimoji="1" lang="en-US" altLang="ko-KR" sz="105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endParaRPr>
            </a:p>
            <a:p>
              <a:pPr marL="0" marR="0" lvl="2" indent="0" algn="ctr" defTabSz="521528" fontAlgn="auto">
                <a:spcBef>
                  <a:spcPts val="0"/>
                </a:spcBef>
                <a:spcAft>
                  <a:spcPts val="0"/>
                </a:spcAft>
                <a:buClrTx/>
                <a:buSzTx/>
                <a:buFontTx/>
                <a:buNone/>
                <a:tabLst/>
                <a:defRPr/>
              </a:pPr>
              <a:r>
                <a:rPr kumimoji="1" lang="en-US" altLang="ko-KR" sz="8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Joint distribution</a:t>
              </a:r>
              <a:r>
                <a:rPr kumimoji="1" lang="ko-KR" altLang="en-US" sz="800" kern="0" dirty="0">
                  <a:ln>
                    <a:solidFill>
                      <a:schemeClr val="tx1">
                        <a:lumMod val="50000"/>
                        <a:lumOff val="50000"/>
                        <a:alpha val="0"/>
                      </a:schemeClr>
                    </a:solidFill>
                  </a:ln>
                  <a:solidFill>
                    <a:schemeClr val="tx1">
                      <a:lumMod val="85000"/>
                      <a:lumOff val="15000"/>
                    </a:schemeClr>
                  </a:solidFill>
                  <a:latin typeface="에스코어 드림 6 Bold" panose="020B0703030302020204" pitchFamily="34" charset="-127"/>
                  <a:ea typeface="에스코어 드림 6 Bold" panose="020B0703030302020204" pitchFamily="34" charset="-127"/>
                </a:rPr>
                <a:t> 센터</a:t>
              </a:r>
            </a:p>
          </p:txBody>
        </p:sp>
      </p:grpSp>
      <p:sp>
        <p:nvSpPr>
          <p:cNvPr id="11" name="제목 1">
            <a:extLst>
              <a:ext uri="{FF2B5EF4-FFF2-40B4-BE49-F238E27FC236}">
                <a16:creationId xmlns:a16="http://schemas.microsoft.com/office/drawing/2014/main" xmlns="" id="{D3E3476A-F0D1-9599-899A-7D54F56731A0}"/>
              </a:ext>
            </a:extLst>
          </p:cNvPr>
          <p:cNvSpPr txBox="1">
            <a:spLocks/>
          </p:cNvSpPr>
          <p:nvPr/>
        </p:nvSpPr>
        <p:spPr>
          <a:xfrm>
            <a:off x="2233873" y="4406899"/>
            <a:ext cx="2537553" cy="184666"/>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err="1">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Yangcheon</a:t>
            </a: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 Joint Distribution Center</a:t>
            </a:r>
            <a:endParaRPr lang="ko-KR" altLang="en-US"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pic>
        <p:nvPicPr>
          <p:cNvPr id="1026" name="Picture 2" descr="이면도로 막아선 불법주차 - 경남일보 - 우리나라 최초의 지역신문"/>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105" y="4696425"/>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7" name="그림 16"/>
          <p:cNvPicPr>
            <a:picLocks noChangeAspect="1"/>
          </p:cNvPicPr>
          <p:nvPr/>
        </p:nvPicPr>
        <p:blipFill>
          <a:blip r:embed="rId12"/>
          <a:stretch>
            <a:fillRect/>
          </a:stretch>
        </p:blipFill>
        <p:spPr>
          <a:xfrm>
            <a:off x="4182129" y="2473815"/>
            <a:ext cx="2279054" cy="1613263"/>
          </a:xfrm>
          <a:prstGeom prst="rect">
            <a:avLst/>
          </a:prstGeom>
        </p:spPr>
      </p:pic>
      <p:sp>
        <p:nvSpPr>
          <p:cNvPr id="10" name="타원 9">
            <a:extLst>
              <a:ext uri="{FF2B5EF4-FFF2-40B4-BE49-F238E27FC236}">
                <a16:creationId xmlns:a16="http://schemas.microsoft.com/office/drawing/2014/main" xmlns="" id="{2A9A66CC-221B-5039-A8A7-686F18CC8F70}"/>
              </a:ext>
            </a:extLst>
          </p:cNvPr>
          <p:cNvSpPr/>
          <p:nvPr/>
        </p:nvSpPr>
        <p:spPr>
          <a:xfrm>
            <a:off x="1661160" y="2524710"/>
            <a:ext cx="3682971" cy="3682971"/>
          </a:xfrm>
          <a:prstGeom prst="ellipse">
            <a:avLst/>
          </a:prstGeom>
          <a:gradFill flip="none" rotWithShape="1">
            <a:gsLst>
              <a:gs pos="54000">
                <a:srgbClr val="00B0F0">
                  <a:alpha val="9000"/>
                </a:srgbClr>
              </a:gs>
              <a:gs pos="100000">
                <a:srgbClr val="00B0F0">
                  <a:alpha val="48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latin typeface="에스코어 드림 5 Medium"/>
              <a:ea typeface="KoPub돋움체 Medium"/>
            </a:endParaRPr>
          </a:p>
        </p:txBody>
      </p:sp>
      <p:sp>
        <p:nvSpPr>
          <p:cNvPr id="46" name="제목 1">
            <a:extLst>
              <a:ext uri="{FF2B5EF4-FFF2-40B4-BE49-F238E27FC236}">
                <a16:creationId xmlns:a16="http://schemas.microsoft.com/office/drawing/2014/main" xmlns="" id="{906AB7FB-CE19-AD14-E81D-FE2105B8C526}"/>
              </a:ext>
            </a:extLst>
          </p:cNvPr>
          <p:cNvSpPr txBox="1">
            <a:spLocks/>
          </p:cNvSpPr>
          <p:nvPr/>
        </p:nvSpPr>
        <p:spPr>
          <a:xfrm>
            <a:off x="1153938" y="363648"/>
            <a:ext cx="8111982"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Yangcheon-gu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Establishment of the integrated regional delivery base within a region with difficulty in delivery</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47" name="그룹 46">
            <a:extLst>
              <a:ext uri="{FF2B5EF4-FFF2-40B4-BE49-F238E27FC236}">
                <a16:creationId xmlns:a16="http://schemas.microsoft.com/office/drawing/2014/main" xmlns="" id="{7A3394B1-0563-DEC4-4359-FF741D5C5A8A}"/>
              </a:ext>
            </a:extLst>
          </p:cNvPr>
          <p:cNvGrpSpPr/>
          <p:nvPr/>
        </p:nvGrpSpPr>
        <p:grpSpPr>
          <a:xfrm>
            <a:off x="7057404" y="541517"/>
            <a:ext cx="1014640" cy="358130"/>
            <a:chOff x="4689027" y="532918"/>
            <a:chExt cx="1014640" cy="358130"/>
          </a:xfrm>
        </p:grpSpPr>
        <p:sp>
          <p:nvSpPr>
            <p:cNvPr id="48" name="사각형: 둥근 모서리 140">
              <a:extLst>
                <a:ext uri="{FF2B5EF4-FFF2-40B4-BE49-F238E27FC236}">
                  <a16:creationId xmlns:a16="http://schemas.microsoft.com/office/drawing/2014/main" xmlns="" id="{45ABD180-5F27-F629-C594-87B1B95F32D4}"/>
                </a:ext>
              </a:extLst>
            </p:cNvPr>
            <p:cNvSpPr/>
            <p:nvPr/>
          </p:nvSpPr>
          <p:spPr>
            <a:xfrm>
              <a:off x="4689027" y="532918"/>
              <a:ext cx="1014640"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49" name="그래픽 141">
              <a:extLst>
                <a:ext uri="{FF2B5EF4-FFF2-40B4-BE49-F238E27FC236}">
                  <a16:creationId xmlns:a16="http://schemas.microsoft.com/office/drawing/2014/main" xmlns="" id="{F36ED1E3-CFCF-A09C-ED12-C34B3BE4BE1D}"/>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4823676" y="620323"/>
              <a:ext cx="745342" cy="183320"/>
            </a:xfrm>
            <a:prstGeom prst="rect">
              <a:avLst/>
            </a:prstGeom>
          </p:spPr>
        </p:pic>
      </p:grpSp>
    </p:spTree>
    <p:extLst>
      <p:ext uri="{BB962C8B-B14F-4D97-AF65-F5344CB8AC3E}">
        <p14:creationId xmlns:p14="http://schemas.microsoft.com/office/powerpoint/2010/main" val="2865549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사각형: 둥근 위쪽 모서리 147">
            <a:extLst>
              <a:ext uri="{FF2B5EF4-FFF2-40B4-BE49-F238E27FC236}">
                <a16:creationId xmlns:a16="http://schemas.microsoft.com/office/drawing/2014/main" xmlns="" id="{5988F791-9E57-7121-ACD0-92747C7DF3AC}"/>
              </a:ext>
            </a:extLst>
          </p:cNvPr>
          <p:cNvSpPr/>
          <p:nvPr/>
        </p:nvSpPr>
        <p:spPr>
          <a:xfrm rot="5400000" flipH="1">
            <a:off x="3844118" y="-2048665"/>
            <a:ext cx="4793325"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60" name="직사각형 59">
            <a:extLst>
              <a:ext uri="{FF2B5EF4-FFF2-40B4-BE49-F238E27FC236}">
                <a16:creationId xmlns:a16="http://schemas.microsoft.com/office/drawing/2014/main" xmlns="" id="{40F33F95-EBBE-727E-FB20-D84A15F8DB20}"/>
              </a:ext>
            </a:extLst>
          </p:cNvPr>
          <p:cNvSpPr/>
          <p:nvPr/>
        </p:nvSpPr>
        <p:spPr>
          <a:xfrm rot="16200000">
            <a:off x="1306534" y="3022827"/>
            <a:ext cx="774000" cy="990417"/>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63" name="직사각형 62">
            <a:extLst>
              <a:ext uri="{FF2B5EF4-FFF2-40B4-BE49-F238E27FC236}">
                <a16:creationId xmlns:a16="http://schemas.microsoft.com/office/drawing/2014/main" xmlns="" id="{DEFB93B8-0591-6038-267C-69E0A142FB6D}"/>
              </a:ext>
            </a:extLst>
          </p:cNvPr>
          <p:cNvSpPr/>
          <p:nvPr/>
        </p:nvSpPr>
        <p:spPr>
          <a:xfrm rot="16200000">
            <a:off x="1306534" y="3832826"/>
            <a:ext cx="774000" cy="990417"/>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graphicFrame>
        <p:nvGraphicFramePr>
          <p:cNvPr id="51" name="표 50">
            <a:extLst>
              <a:ext uri="{FF2B5EF4-FFF2-40B4-BE49-F238E27FC236}">
                <a16:creationId xmlns:a16="http://schemas.microsoft.com/office/drawing/2014/main" xmlns="" id="{2841EFB0-CB30-2D71-BF23-F6F1B3C499F8}"/>
              </a:ext>
            </a:extLst>
          </p:cNvPr>
          <p:cNvGraphicFramePr>
            <a:graphicFrameLocks noGrp="1"/>
          </p:cNvGraphicFramePr>
          <p:nvPr>
            <p:extLst>
              <p:ext uri="{D42A27DB-BD31-4B8C-83A1-F6EECF244321}">
                <p14:modId xmlns:p14="http://schemas.microsoft.com/office/powerpoint/2010/main" val="1394452992"/>
              </p:ext>
            </p:extLst>
          </p:nvPr>
        </p:nvGraphicFramePr>
        <p:xfrm>
          <a:off x="504816" y="1649654"/>
          <a:ext cx="5727871" cy="4918429"/>
        </p:xfrm>
        <a:graphic>
          <a:graphicData uri="http://schemas.openxmlformats.org/drawingml/2006/table">
            <a:tbl>
              <a:tblPr/>
              <a:tblGrid>
                <a:gridCol w="831835">
                  <a:extLst>
                    <a:ext uri="{9D8B030D-6E8A-4147-A177-3AD203B41FA5}">
                      <a16:colId xmlns:a16="http://schemas.microsoft.com/office/drawing/2014/main" xmlns="" val="20000"/>
                    </a:ext>
                  </a:extLst>
                </a:gridCol>
                <a:gridCol w="1014663">
                  <a:extLst>
                    <a:ext uri="{9D8B030D-6E8A-4147-A177-3AD203B41FA5}">
                      <a16:colId xmlns:a16="http://schemas.microsoft.com/office/drawing/2014/main" xmlns="" val="144180201"/>
                    </a:ext>
                  </a:extLst>
                </a:gridCol>
                <a:gridCol w="2168365">
                  <a:extLst>
                    <a:ext uri="{9D8B030D-6E8A-4147-A177-3AD203B41FA5}">
                      <a16:colId xmlns:a16="http://schemas.microsoft.com/office/drawing/2014/main" xmlns="" val="20001"/>
                    </a:ext>
                  </a:extLst>
                </a:gridCol>
                <a:gridCol w="1713008">
                  <a:extLst>
                    <a:ext uri="{9D8B030D-6E8A-4147-A177-3AD203B41FA5}">
                      <a16:colId xmlns:a16="http://schemas.microsoft.com/office/drawing/2014/main" xmlns="" val="20002"/>
                    </a:ext>
                  </a:extLst>
                </a:gridCol>
              </a:tblGrid>
              <a:tr h="334294">
                <a:tc gridSpan="2">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endParaRPr kumimoji="1" lang="ko-KR" altLang="en-US" sz="14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endParaRPr kumimoji="1" lang="ko-KR" altLang="en-US" sz="16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Within </a:t>
                      </a:r>
                      <a:r>
                        <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t>
                      </a: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23</a:t>
                      </a:r>
                      <a:endPar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108000" marR="108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Within </a:t>
                      </a:r>
                      <a:r>
                        <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t>
                      </a: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24</a:t>
                      </a:r>
                      <a:endPar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108000" marR="108000" marT="0" marB="0" anchor="ctr">
                    <a:lnL w="12700" cap="flat" cmpd="sng" algn="ctr">
                      <a:solidFill>
                        <a:schemeClr val="bg1"/>
                      </a:solid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10000"/>
                  </a:ext>
                </a:extLst>
              </a:tr>
              <a:tr h="566220">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Size of manpower</a:t>
                      </a:r>
                      <a:endPar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latinLnBrk="1"/>
                      <a:endParaRPr lang="ko-KR" altLang="en-US"/>
                    </a:p>
                  </a:txBody>
                  <a:tcPr/>
                </a:tc>
                <a:tc>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Delivery drivers</a:t>
                      </a:r>
                      <a:r>
                        <a:rPr kumimoji="1" lang="ko-KR" altLang="en-US"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endPar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30</a:t>
                      </a:r>
                      <a:endParaRPr kumimoji="1" lang="ko-KR" altLang="en-US"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108000" marR="108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Delivery drivers</a:t>
                      </a:r>
                    </a:p>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ko-KR" altLang="en-US"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40</a:t>
                      </a:r>
                      <a:endParaRPr kumimoji="1" lang="ko-KR" altLang="en-US"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108000" marR="108000" marT="0" marB="0" anchor="ctr">
                    <a:lnL w="12700" cap="flat" cmpd="sng" algn="ctr">
                      <a:solidFill>
                        <a:schemeClr val="bg1"/>
                      </a:solid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566220">
                <a:tc row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Operating hours</a:t>
                      </a:r>
                      <a:endPar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Delivery receipt and sorting</a:t>
                      </a:r>
                      <a:endParaRPr kumimoji="1" lang="ko-KR" altLang="en-US"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gridSpan="2">
                  <a:txBody>
                    <a:bodyPr/>
                    <a:lstStyle/>
                    <a:p>
                      <a:pPr marL="0" marR="0" indent="0" algn="l"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8:00~10:00</a:t>
                      </a:r>
                      <a:endParaRPr kumimoji="1" lang="ko-KR" altLang="en-US"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180000" marR="108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2"/>
                  </a:ext>
                </a:extLst>
              </a:tr>
              <a:tr h="622715">
                <a:tc vMerge="1">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endParaRPr kumimoji="1" lang="ko-KR" altLang="en-US" sz="16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indent="0" algn="ctr" defTabSz="914400" rtl="0" eaLnBrk="1" latinLnBrk="1" hangingPunct="1">
                        <a:lnSpc>
                          <a:spcPct val="100000"/>
                        </a:lnSpc>
                        <a:spcBef>
                          <a:spcPts val="0"/>
                        </a:spcBef>
                        <a:buFont typeface="Arial" panose="020B0604020202020204" pitchFamily="34" charset="0"/>
                        <a:buNone/>
                        <a:defRPr/>
                      </a:pPr>
                      <a:r>
                        <a:rPr kumimoji="1" lang="en-US" altLang="ko-KR"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Delivery time</a:t>
                      </a:r>
                      <a:endParaRPr kumimoji="1" lang="ko-KR" altLang="en-US"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gridSpan="2">
                  <a:txBody>
                    <a:bodyPr/>
                    <a:lstStyle/>
                    <a:p>
                      <a:pPr marL="0" marR="0" indent="0" algn="l"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8:30 ~17:00</a:t>
                      </a:r>
                      <a:endParaRPr kumimoji="1" lang="ko-KR" altLang="en-US"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p>
                      <a:pPr marL="0" marR="0" indent="0" algn="l" defTabSz="914400" rtl="0" eaLnBrk="1" fontAlgn="base" latinLnBrk="0" hangingPunct="1">
                        <a:lnSpc>
                          <a:spcPct val="100000"/>
                        </a:lnSpc>
                        <a:spcBef>
                          <a:spcPts val="400"/>
                        </a:spcBef>
                        <a:spcAft>
                          <a:spcPts val="0"/>
                        </a:spcAft>
                        <a:buFont typeface="Arial" panose="020B0604020202020204" pitchFamily="34" charset="0"/>
                        <a:buNone/>
                        <a:defRPr/>
                      </a:pP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 Separately hire personnel for sorting, and sort between 8~10</a:t>
                      </a:r>
                      <a:r>
                        <a:rPr kumimoji="1" lang="ko-KR" altLang="en-US"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 </a:t>
                      </a: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am</a:t>
                      </a:r>
                      <a:endParaRPr kumimoji="1" lang="ko-KR" altLang="en-US"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180000" marR="108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783916675"/>
                  </a:ext>
                </a:extLst>
              </a:tr>
              <a:tr h="622715">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Size of vehicle</a:t>
                      </a:r>
                      <a:endPar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latinLnBrk="1"/>
                      <a:endParaRPr lang="ko-KR" altLang="en-US"/>
                    </a:p>
                  </a:txBody>
                  <a:tcPr/>
                </a:tc>
                <a:tc gridSpan="2">
                  <a:txBody>
                    <a:bodyPr/>
                    <a:lstStyle/>
                    <a:p>
                      <a:pPr marL="0" marR="0" indent="0" algn="l"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Operate 40 in total</a:t>
                      </a:r>
                      <a:endParaRPr kumimoji="1" lang="ko-KR" altLang="en-US" sz="14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p>
                      <a:pPr marL="0" marR="0" indent="0" algn="l" defTabSz="914400" rtl="0" eaLnBrk="1" fontAlgn="base" latinLnBrk="0" hangingPunct="1">
                        <a:lnSpc>
                          <a:spcPct val="100000"/>
                        </a:lnSpc>
                        <a:spcBef>
                          <a:spcPts val="400"/>
                        </a:spcBef>
                        <a:spcAft>
                          <a:spcPts val="0"/>
                        </a:spcAft>
                        <a:buFont typeface="Arial" panose="020B0604020202020204" pitchFamily="34" charset="0"/>
                        <a:buNone/>
                        <a:defRPr/>
                      </a:pP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Separately purchase 20 individually purchased vehicles and 20 vehicles supported by City of Seoul</a:t>
                      </a:r>
                      <a:endParaRPr kumimoji="1" lang="ko-KR" altLang="en-US"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endParaRPr>
                    </a:p>
                  </a:txBody>
                  <a:tcPr marL="180000" marR="108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3"/>
                  </a:ext>
                </a:extLst>
              </a:tr>
              <a:tr h="566220">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Delivery region</a:t>
                      </a:r>
                      <a:endPar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latinLnBrk="1"/>
                      <a:endParaRPr lang="ko-KR" altLang="en-US"/>
                    </a:p>
                  </a:txBody>
                  <a:tcPr/>
                </a:tc>
                <a:tc gridSpan="2">
                  <a:txBody>
                    <a:bodyPr/>
                    <a:lstStyle/>
                    <a:p>
                      <a:pPr marL="0" marR="0" indent="0" algn="l"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40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72,198</a:t>
                      </a:r>
                      <a:r>
                        <a:rPr kumimoji="1" lang="ko-KR" altLang="en-US" sz="140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40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households</a:t>
                      </a: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 including 15-dong in </a:t>
                      </a:r>
                      <a:r>
                        <a:rPr kumimoji="1" lang="en-US" altLang="ko-KR" sz="1200" kern="0" spc="-50" baseline="0" dirty="0" err="1">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Yangcheon-gu</a:t>
                      </a: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 </a:t>
                      </a:r>
                      <a:endParaRPr kumimoji="1" lang="ko-KR" altLang="en-US" sz="12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endParaRPr>
                    </a:p>
                  </a:txBody>
                  <a:tcPr marL="180000" marR="108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4"/>
                  </a:ext>
                </a:extLst>
              </a:tr>
              <a:tr h="1515961">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Additional service</a:t>
                      </a:r>
                      <a:endParaRPr kumimoji="1" lang="ko-KR" altLang="en-US" sz="16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latinLnBrk="1"/>
                      <a:endParaRPr lang="ko-KR" altLang="en-US"/>
                    </a:p>
                  </a:txBody>
                  <a:tcPr/>
                </a:tc>
                <a:tc gridSpan="2">
                  <a:txBody>
                    <a:bodyPr/>
                    <a:lstStyle/>
                    <a:p>
                      <a:pPr marL="0" marR="0" indent="0" algn="l" defTabSz="914400" rtl="0" eaLnBrk="1" fontAlgn="base" latinLnBrk="0" hangingPunct="1">
                        <a:lnSpc>
                          <a:spcPct val="100000"/>
                        </a:lnSpc>
                        <a:spcBef>
                          <a:spcPts val="400"/>
                        </a:spcBef>
                        <a:spcAft>
                          <a:spcPts val="0"/>
                        </a:spcAft>
                        <a:buFont typeface="Arial" panose="020B0604020202020204" pitchFamily="34" charset="0"/>
                        <a:buNone/>
                        <a:defRPr/>
                      </a:pPr>
                      <a:r>
                        <a:rPr kumimoji="1" lang="en-US" altLang="ko-KR" sz="1400" kern="0" spc="0" baseline="0" dirty="0">
                          <a:ln w="9525">
                            <a:solidFill>
                              <a:schemeClr val="accent1">
                                <a:shade val="50000"/>
                                <a:alpha val="0"/>
                              </a:schemeClr>
                            </a:solidFill>
                          </a:ln>
                          <a:solidFill>
                            <a:srgbClr val="DE572B"/>
                          </a:solidFill>
                          <a:latin typeface="KoPub돋움체 Bold" panose="00000800000000000000" pitchFamily="2" charset="-127"/>
                          <a:ea typeface="KoPub돋움체 Bold" panose="00000800000000000000" pitchFamily="2" charset="-127"/>
                          <a:cs typeface="+mn-cs"/>
                        </a:rPr>
                        <a:t>Collection of multi-use containers</a:t>
                      </a:r>
                      <a:r>
                        <a:rPr kumimoji="1" lang="ko-KR" altLang="en-US" sz="1400" kern="0" spc="0" baseline="0" dirty="0">
                          <a:ln w="9525">
                            <a:solidFill>
                              <a:schemeClr val="accent1">
                                <a:shade val="50000"/>
                                <a:alpha val="0"/>
                              </a:schemeClr>
                            </a:solidFill>
                          </a:ln>
                          <a:solidFill>
                            <a:srgbClr val="DE572B"/>
                          </a:solidFill>
                          <a:latin typeface="KoPub돋움체 Bold" panose="00000800000000000000" pitchFamily="2" charset="-127"/>
                          <a:ea typeface="KoPub돋움체 Bold" panose="00000800000000000000" pitchFamily="2" charset="-127"/>
                          <a:cs typeface="+mn-cs"/>
                        </a:rPr>
                        <a:t> </a:t>
                      </a:r>
                      <a:r>
                        <a:rPr kumimoji="1" lang="en-US" altLang="ko-KR" sz="1400" kern="0" spc="0" baseline="0" dirty="0">
                          <a:ln w="9525">
                            <a:solidFill>
                              <a:schemeClr val="accent1">
                                <a:shade val="50000"/>
                                <a:alpha val="0"/>
                              </a:schemeClr>
                            </a:solidFill>
                          </a:ln>
                          <a:solidFill>
                            <a:srgbClr val="DE572B"/>
                          </a:solidFill>
                          <a:latin typeface="KoPub돋움체 Bold" panose="00000800000000000000" pitchFamily="2" charset="-127"/>
                          <a:ea typeface="KoPub돋움체 Bold" panose="00000800000000000000" pitchFamily="2" charset="-127"/>
                          <a:cs typeface="+mn-cs"/>
                        </a:rPr>
                        <a:t>(’23~) </a:t>
                      </a:r>
                    </a:p>
                    <a:p>
                      <a:pPr marL="0" marR="0" indent="0" algn="l" defTabSz="914400" rtl="0" eaLnBrk="1" fontAlgn="base" latinLnBrk="0" hangingPunct="1">
                        <a:lnSpc>
                          <a:spcPct val="100000"/>
                        </a:lnSpc>
                        <a:spcBef>
                          <a:spcPts val="400"/>
                        </a:spcBef>
                        <a:spcAft>
                          <a:spcPts val="0"/>
                        </a:spcAft>
                        <a:buFont typeface="Arial" panose="020B0604020202020204" pitchFamily="34" charset="0"/>
                        <a:buNone/>
                        <a:defRPr/>
                      </a:pPr>
                      <a:r>
                        <a:rPr kumimoji="1" lang="en-US" altLang="ko-KR" sz="1400" kern="0" spc="0" baseline="0" dirty="0">
                          <a:ln w="9525">
                            <a:solidFill>
                              <a:schemeClr val="accent1">
                                <a:shade val="50000"/>
                                <a:alpha val="0"/>
                              </a:schemeClr>
                            </a:solidFill>
                          </a:ln>
                          <a:solidFill>
                            <a:srgbClr val="DE572B"/>
                          </a:solidFill>
                          <a:latin typeface="KoPub돋움체 Bold" panose="00000800000000000000" pitchFamily="2" charset="-127"/>
                          <a:ea typeface="KoPub돋움체 Bold" panose="00000800000000000000" pitchFamily="2" charset="-127"/>
                          <a:cs typeface="+mn-cs"/>
                        </a:rPr>
                        <a:t>Collection of laundry in the region</a:t>
                      </a:r>
                    </a:p>
                    <a:p>
                      <a:pPr marL="0" marR="0" indent="0" algn="l" defTabSz="914400" rtl="0" eaLnBrk="1" fontAlgn="base" latinLnBrk="0" hangingPunct="1">
                        <a:lnSpc>
                          <a:spcPct val="100000"/>
                        </a:lnSpc>
                        <a:spcBef>
                          <a:spcPts val="400"/>
                        </a:spcBef>
                        <a:spcAft>
                          <a:spcPts val="0"/>
                        </a:spcAft>
                        <a:buFont typeface="Arial" panose="020B0604020202020204" pitchFamily="34" charset="0"/>
                        <a:buNone/>
                        <a:defRPr/>
                      </a:pPr>
                      <a:r>
                        <a:rPr kumimoji="1" lang="en-US" altLang="ko-KR" sz="1400" kern="0" spc="0" baseline="0" dirty="0">
                          <a:ln w="9525">
                            <a:solidFill>
                              <a:schemeClr val="accent1">
                                <a:shade val="50000"/>
                                <a:alpha val="0"/>
                              </a:schemeClr>
                            </a:solidFill>
                          </a:ln>
                          <a:solidFill>
                            <a:srgbClr val="DE572B"/>
                          </a:solidFill>
                          <a:latin typeface="KoPub돋움체 Bold" panose="00000800000000000000" pitchFamily="2" charset="-127"/>
                          <a:ea typeface="KoPub돋움체 Bold" panose="00000800000000000000" pitchFamily="2" charset="-127"/>
                          <a:cs typeface="+mn-cs"/>
                        </a:rPr>
                        <a:t>Linked to services that are closely related to living such as regular delivery of home meal replacements</a:t>
                      </a:r>
                    </a:p>
                  </a:txBody>
                  <a:tcPr marL="180000" marR="108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6"/>
                  </a:ext>
                </a:extLst>
              </a:tr>
            </a:tbl>
          </a:graphicData>
        </a:graphic>
      </p:graphicFrame>
      <p:sp>
        <p:nvSpPr>
          <p:cNvPr id="78" name="텍스트 개체 틀 2">
            <a:extLst>
              <a:ext uri="{FF2B5EF4-FFF2-40B4-BE49-F238E27FC236}">
                <a16:creationId xmlns:a16="http://schemas.microsoft.com/office/drawing/2014/main" xmlns="" id="{E7712525-FBD5-F935-151A-6AD99F7F9657}"/>
              </a:ext>
            </a:extLst>
          </p:cNvPr>
          <p:cNvSpPr txBox="1">
            <a:spLocks/>
          </p:cNvSpPr>
          <p:nvPr/>
        </p:nvSpPr>
        <p:spPr>
          <a:xfrm>
            <a:off x="640740" y="1223687"/>
            <a:ext cx="2128788"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Detailed operation plan</a:t>
            </a:r>
            <a:endPar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grpSp>
        <p:nvGrpSpPr>
          <p:cNvPr id="79" name="그룹 78">
            <a:extLst>
              <a:ext uri="{FF2B5EF4-FFF2-40B4-BE49-F238E27FC236}">
                <a16:creationId xmlns:a16="http://schemas.microsoft.com/office/drawing/2014/main" xmlns="" id="{2BCA7B8D-F13F-000C-E5B1-18D46E4E5E3E}"/>
              </a:ext>
            </a:extLst>
          </p:cNvPr>
          <p:cNvGrpSpPr/>
          <p:nvPr/>
        </p:nvGrpSpPr>
        <p:grpSpPr>
          <a:xfrm>
            <a:off x="336001" y="1238862"/>
            <a:ext cx="193276" cy="215870"/>
            <a:chOff x="-1136712" y="1774050"/>
            <a:chExt cx="193276" cy="215870"/>
          </a:xfrm>
        </p:grpSpPr>
        <p:sp>
          <p:nvSpPr>
            <p:cNvPr id="80" name="자유형: 도형 79">
              <a:extLst>
                <a:ext uri="{FF2B5EF4-FFF2-40B4-BE49-F238E27FC236}">
                  <a16:creationId xmlns:a16="http://schemas.microsoft.com/office/drawing/2014/main" xmlns="" id="{E6562951-74B9-AB43-5A4E-AC0DAEE777A4}"/>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1" name="자유형: 도형 80">
              <a:extLst>
                <a:ext uri="{FF2B5EF4-FFF2-40B4-BE49-F238E27FC236}">
                  <a16:creationId xmlns:a16="http://schemas.microsoft.com/office/drawing/2014/main" xmlns="" id="{8DA88E78-3468-224A-85B2-290C6FE6DE93}"/>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2" name="자유형: 도형 81">
              <a:extLst>
                <a:ext uri="{FF2B5EF4-FFF2-40B4-BE49-F238E27FC236}">
                  <a16:creationId xmlns:a16="http://schemas.microsoft.com/office/drawing/2014/main" xmlns="" id="{525875E8-7CF1-953F-85F3-0B3B17590800}"/>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3" name="자유형: 도형 82">
              <a:extLst>
                <a:ext uri="{FF2B5EF4-FFF2-40B4-BE49-F238E27FC236}">
                  <a16:creationId xmlns:a16="http://schemas.microsoft.com/office/drawing/2014/main" xmlns="" id="{FEFB19D5-61F1-2232-3363-603C80E1CA9B}"/>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4" name="자유형: 도형 83">
              <a:extLst>
                <a:ext uri="{FF2B5EF4-FFF2-40B4-BE49-F238E27FC236}">
                  <a16:creationId xmlns:a16="http://schemas.microsoft.com/office/drawing/2014/main" xmlns="" id="{452A1B1B-15ED-1BBA-ABCE-8838C1154990}"/>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5" name="자유형: 도형 84">
              <a:extLst>
                <a:ext uri="{FF2B5EF4-FFF2-40B4-BE49-F238E27FC236}">
                  <a16:creationId xmlns:a16="http://schemas.microsoft.com/office/drawing/2014/main" xmlns="" id="{21B3AA54-67D5-03B9-B580-41C400E4FDFE}"/>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sp>
        <p:nvSpPr>
          <p:cNvPr id="86" name="TextBox 85">
            <a:extLst>
              <a:ext uri="{FF2B5EF4-FFF2-40B4-BE49-F238E27FC236}">
                <a16:creationId xmlns:a16="http://schemas.microsoft.com/office/drawing/2014/main" xmlns="" id="{00BEB6A8-D4B8-50C1-5988-B665A4E3DCCE}"/>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08</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50" name="그룹 49">
            <a:extLst>
              <a:ext uri="{FF2B5EF4-FFF2-40B4-BE49-F238E27FC236}">
                <a16:creationId xmlns:a16="http://schemas.microsoft.com/office/drawing/2014/main" xmlns="" id="{C20032B1-2648-C372-0674-8D2E91A7C53A}"/>
              </a:ext>
            </a:extLst>
          </p:cNvPr>
          <p:cNvGrpSpPr/>
          <p:nvPr/>
        </p:nvGrpSpPr>
        <p:grpSpPr>
          <a:xfrm>
            <a:off x="6244509" y="1650237"/>
            <a:ext cx="5611490" cy="4809370"/>
            <a:chOff x="2118823" y="1650237"/>
            <a:chExt cx="5611490" cy="4809370"/>
          </a:xfrm>
        </p:grpSpPr>
        <p:sp>
          <p:nvSpPr>
            <p:cNvPr id="7" name="자유형: 도형 6">
              <a:extLst>
                <a:ext uri="{FF2B5EF4-FFF2-40B4-BE49-F238E27FC236}">
                  <a16:creationId xmlns:a16="http://schemas.microsoft.com/office/drawing/2014/main" xmlns="" id="{95F244FE-23C5-B2BD-07D0-31FFA8AE0787}"/>
                </a:ext>
              </a:extLst>
            </p:cNvPr>
            <p:cNvSpPr/>
            <p:nvPr/>
          </p:nvSpPr>
          <p:spPr>
            <a:xfrm rot="10800000" flipH="1">
              <a:off x="2566048" y="1651691"/>
              <a:ext cx="2679965" cy="370872"/>
            </a:xfrm>
            <a:custGeom>
              <a:avLst/>
              <a:gdLst>
                <a:gd name="connsiteX0" fmla="*/ 384635 w 2679965"/>
                <a:gd name="connsiteY0" fmla="*/ 370872 h 370872"/>
                <a:gd name="connsiteX1" fmla="*/ 1027363 w 2679965"/>
                <a:gd name="connsiteY1" fmla="*/ 370872 h 370872"/>
                <a:gd name="connsiteX2" fmla="*/ 1252793 w 2679965"/>
                <a:gd name="connsiteY2" fmla="*/ 370872 h 370872"/>
                <a:gd name="connsiteX3" fmla="*/ 1427172 w 2679965"/>
                <a:gd name="connsiteY3" fmla="*/ 370872 h 370872"/>
                <a:gd name="connsiteX4" fmla="*/ 1895521 w 2679965"/>
                <a:gd name="connsiteY4" fmla="*/ 370872 h 370872"/>
                <a:gd name="connsiteX5" fmla="*/ 2295330 w 2679965"/>
                <a:gd name="connsiteY5" fmla="*/ 370872 h 370872"/>
                <a:gd name="connsiteX6" fmla="*/ 2418405 w 2679965"/>
                <a:gd name="connsiteY6" fmla="*/ 296874 h 370872"/>
                <a:gd name="connsiteX7" fmla="*/ 2556890 w 2679965"/>
                <a:gd name="connsiteY7" fmla="*/ 73998 h 370872"/>
                <a:gd name="connsiteX8" fmla="*/ 2679965 w 2679965"/>
                <a:gd name="connsiteY8" fmla="*/ 0 h 370872"/>
                <a:gd name="connsiteX9" fmla="*/ 2280156 w 2679965"/>
                <a:gd name="connsiteY9" fmla="*/ 0 h 370872"/>
                <a:gd name="connsiteX10" fmla="*/ 1405451 w 2679965"/>
                <a:gd name="connsiteY10" fmla="*/ 0 h 370872"/>
                <a:gd name="connsiteX11" fmla="*/ 1274514 w 2679965"/>
                <a:gd name="connsiteY11" fmla="*/ 0 h 370872"/>
                <a:gd name="connsiteX12" fmla="*/ 874705 w 2679965"/>
                <a:gd name="connsiteY12" fmla="*/ 0 h 370872"/>
                <a:gd name="connsiteX13" fmla="*/ 0 w 2679965"/>
                <a:gd name="connsiteY13" fmla="*/ 0 h 370872"/>
                <a:gd name="connsiteX14" fmla="*/ 123075 w 2679965"/>
                <a:gd name="connsiteY14" fmla="*/ 73998 h 370872"/>
                <a:gd name="connsiteX15" fmla="*/ 261560 w 2679965"/>
                <a:gd name="connsiteY15" fmla="*/ 296874 h 370872"/>
                <a:gd name="connsiteX16" fmla="*/ 384635 w 2679965"/>
                <a:gd name="connsiteY16" fmla="*/ 370872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79965" h="370872">
                  <a:moveTo>
                    <a:pt x="384635" y="370872"/>
                  </a:moveTo>
                  <a:lnTo>
                    <a:pt x="1027363" y="370872"/>
                  </a:lnTo>
                  <a:lnTo>
                    <a:pt x="1252793" y="370872"/>
                  </a:lnTo>
                  <a:lnTo>
                    <a:pt x="1427172" y="370872"/>
                  </a:lnTo>
                  <a:lnTo>
                    <a:pt x="1895521" y="370872"/>
                  </a:lnTo>
                  <a:lnTo>
                    <a:pt x="2295330" y="370872"/>
                  </a:lnTo>
                  <a:cubicBezTo>
                    <a:pt x="2344079" y="370872"/>
                    <a:pt x="2389883" y="343334"/>
                    <a:pt x="2418405" y="296874"/>
                  </a:cubicBezTo>
                  <a:lnTo>
                    <a:pt x="2556890" y="73998"/>
                  </a:lnTo>
                  <a:cubicBezTo>
                    <a:pt x="2585411" y="27538"/>
                    <a:pt x="2631163" y="0"/>
                    <a:pt x="2679965" y="0"/>
                  </a:cubicBezTo>
                  <a:lnTo>
                    <a:pt x="2280156" y="0"/>
                  </a:lnTo>
                  <a:lnTo>
                    <a:pt x="1405451" y="0"/>
                  </a:lnTo>
                  <a:lnTo>
                    <a:pt x="1274514" y="0"/>
                  </a:lnTo>
                  <a:lnTo>
                    <a:pt x="874705" y="0"/>
                  </a:lnTo>
                  <a:lnTo>
                    <a:pt x="0" y="0"/>
                  </a:lnTo>
                  <a:cubicBezTo>
                    <a:pt x="48802" y="0"/>
                    <a:pt x="94554" y="27538"/>
                    <a:pt x="123075" y="73998"/>
                  </a:cubicBezTo>
                  <a:lnTo>
                    <a:pt x="261560" y="296874"/>
                  </a:lnTo>
                  <a:cubicBezTo>
                    <a:pt x="290082" y="343334"/>
                    <a:pt x="335886" y="370872"/>
                    <a:pt x="384635" y="370872"/>
                  </a:cubicBezTo>
                  <a:close/>
                </a:path>
              </a:pathLst>
            </a:custGeom>
            <a:solidFill>
              <a:srgbClr val="162D5A"/>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grpSp>
          <p:nvGrpSpPr>
            <p:cNvPr id="45" name="그룹 44">
              <a:extLst>
                <a:ext uri="{FF2B5EF4-FFF2-40B4-BE49-F238E27FC236}">
                  <a16:creationId xmlns:a16="http://schemas.microsoft.com/office/drawing/2014/main" xmlns="" id="{2AB587B6-4502-0DE2-D800-B5FACDBA9C3C}"/>
                </a:ext>
              </a:extLst>
            </p:cNvPr>
            <p:cNvGrpSpPr>
              <a:grpSpLocks noChangeAspect="1"/>
            </p:cNvGrpSpPr>
            <p:nvPr/>
          </p:nvGrpSpPr>
          <p:grpSpPr>
            <a:xfrm>
              <a:off x="2118823" y="1650237"/>
              <a:ext cx="5529942" cy="4809370"/>
              <a:chOff x="1846297" y="1856032"/>
              <a:chExt cx="4684622" cy="4074198"/>
            </a:xfrm>
          </p:grpSpPr>
          <p:pic>
            <p:nvPicPr>
              <p:cNvPr id="24" name="그림 23" descr="지도이(가) 표시된 사진&#10;&#10;자동 생성된 설명">
                <a:extLst>
                  <a:ext uri="{FF2B5EF4-FFF2-40B4-BE49-F238E27FC236}">
                    <a16:creationId xmlns:a16="http://schemas.microsoft.com/office/drawing/2014/main" xmlns="" id="{E60B17F8-CD3B-F0F5-B433-16AA85B3DAC5}"/>
                  </a:ext>
                </a:extLst>
              </p:cNvPr>
              <p:cNvPicPr preferRelativeResize="0">
                <a:picLocks/>
              </p:cNvPicPr>
              <p:nvPr/>
            </p:nvPicPr>
            <p:blipFill rotWithShape="1">
              <a:blip r:embed="rId3">
                <a:extLst>
                  <a:ext uri="{28A0092B-C50C-407E-A947-70E740481C1C}">
                    <a14:useLocalDpi xmlns:a14="http://schemas.microsoft.com/office/drawing/2010/main" val="0"/>
                  </a:ext>
                </a:extLst>
              </a:blip>
              <a:srcRect l="30880" r="26260"/>
              <a:stretch/>
            </p:blipFill>
            <p:spPr>
              <a:xfrm>
                <a:off x="1846297" y="1856032"/>
                <a:ext cx="4684622" cy="4074198"/>
              </a:xfrm>
              <a:prstGeom prst="rect">
                <a:avLst/>
              </a:prstGeom>
            </p:spPr>
          </p:pic>
          <p:sp>
            <p:nvSpPr>
              <p:cNvPr id="25" name="타원 24">
                <a:extLst>
                  <a:ext uri="{FF2B5EF4-FFF2-40B4-BE49-F238E27FC236}">
                    <a16:creationId xmlns:a16="http://schemas.microsoft.com/office/drawing/2014/main" xmlns="" id="{790AEBC6-119E-BBE3-506C-5EC625BB3CA7}"/>
                  </a:ext>
                </a:extLst>
              </p:cNvPr>
              <p:cNvSpPr/>
              <p:nvPr/>
            </p:nvSpPr>
            <p:spPr>
              <a:xfrm>
                <a:off x="2285573" y="2013491"/>
                <a:ext cx="3682971" cy="3682971"/>
              </a:xfrm>
              <a:prstGeom prst="ellipse">
                <a:avLst/>
              </a:prstGeom>
              <a:gradFill flip="none" rotWithShape="1">
                <a:gsLst>
                  <a:gs pos="54000">
                    <a:srgbClr val="00B0F0">
                      <a:alpha val="9000"/>
                    </a:srgbClr>
                  </a:gs>
                  <a:gs pos="100000">
                    <a:srgbClr val="00B0F0">
                      <a:alpha val="48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latin typeface="에스코어 드림 5 Medium"/>
                  <a:ea typeface="KoPub돋움체 Medium"/>
                </a:endParaRPr>
              </a:p>
            </p:txBody>
          </p:sp>
          <p:grpSp>
            <p:nvGrpSpPr>
              <p:cNvPr id="26" name="그룹 25">
                <a:extLst>
                  <a:ext uri="{FF2B5EF4-FFF2-40B4-BE49-F238E27FC236}">
                    <a16:creationId xmlns:a16="http://schemas.microsoft.com/office/drawing/2014/main" xmlns="" id="{E8F28BE6-C61E-A040-4A24-BD54B80ABD5E}"/>
                  </a:ext>
                </a:extLst>
              </p:cNvPr>
              <p:cNvGrpSpPr/>
              <p:nvPr/>
            </p:nvGrpSpPr>
            <p:grpSpPr>
              <a:xfrm>
                <a:off x="3641387" y="3293474"/>
                <a:ext cx="918786" cy="830194"/>
                <a:chOff x="5879208" y="2117554"/>
                <a:chExt cx="3027220" cy="2735328"/>
              </a:xfrm>
            </p:grpSpPr>
            <p:pic>
              <p:nvPicPr>
                <p:cNvPr id="27" name="그래픽 1046">
                  <a:extLst>
                    <a:ext uri="{FF2B5EF4-FFF2-40B4-BE49-F238E27FC236}">
                      <a16:creationId xmlns:a16="http://schemas.microsoft.com/office/drawing/2014/main" xmlns="" id="{0DC57ABA-FC62-8821-A6B4-193C418BC972}"/>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010344" y="2883765"/>
                  <a:ext cx="2896084" cy="1969117"/>
                </a:xfrm>
                <a:prstGeom prst="rect">
                  <a:avLst/>
                </a:prstGeom>
                <a:effectLst>
                  <a:outerShdw blurRad="63500" algn="ctr" rotWithShape="0">
                    <a:prstClr val="black">
                      <a:alpha val="95000"/>
                    </a:prstClr>
                  </a:outerShdw>
                </a:effectLst>
              </p:spPr>
            </p:pic>
            <p:sp>
              <p:nvSpPr>
                <p:cNvPr id="28" name="직사각형 27">
                  <a:extLst>
                    <a:ext uri="{FF2B5EF4-FFF2-40B4-BE49-F238E27FC236}">
                      <a16:creationId xmlns:a16="http://schemas.microsoft.com/office/drawing/2014/main" xmlns="" id="{3C4DCC05-B3A0-6D18-16D2-1869D7438EF9}"/>
                    </a:ext>
                  </a:extLst>
                </p:cNvPr>
                <p:cNvSpPr>
                  <a:spLocks/>
                </p:cNvSpPr>
                <p:nvPr/>
              </p:nvSpPr>
              <p:spPr>
                <a:xfrm>
                  <a:off x="5879208" y="2117554"/>
                  <a:ext cx="2539893" cy="1081318"/>
                </a:xfrm>
                <a:prstGeom prst="rect">
                  <a:avLst/>
                </a:prstGeom>
                <a:solidFill>
                  <a:schemeClr val="bg1"/>
                </a:solidFill>
                <a:ln w="28575">
                  <a:solidFill>
                    <a:schemeClr val="tx1">
                      <a:lumMod val="50000"/>
                      <a:lumOff val="50000"/>
                    </a:schemeClr>
                  </a:solidFill>
                </a:ln>
                <a:effectLst/>
                <a:scene3d>
                  <a:camera prst="isometricRightUp"/>
                  <a:lightRig rig="threePt" dir="t"/>
                </a:scene3d>
                <a:sp3d extrusionH="57150"/>
              </p:spPr>
              <p:txBody>
                <a:bodyPr wrap="square" lIns="0" tIns="0" rIns="0" bIns="0" anchor="ctr">
                  <a:noAutofit/>
                  <a:scene3d>
                    <a:camera prst="orthographicFront"/>
                    <a:lightRig rig="threePt" dir="t"/>
                  </a:scene3d>
                  <a:sp3d>
                    <a:contourClr>
                      <a:schemeClr val="bg1"/>
                    </a:contourClr>
                  </a:sp3d>
                </a:bodyPr>
                <a:lstStyle/>
                <a:p>
                  <a:pPr marL="0" lvl="1" algn="ctr" defTabSz="914400">
                    <a:spcBef>
                      <a:spcPct val="0"/>
                    </a:spcBef>
                  </a:pPr>
                  <a:r>
                    <a:rPr lang="en-US" altLang="ko-KR" sz="1050" dirty="0" err="1">
                      <a:ln w="1270">
                        <a:solidFill>
                          <a:srgbClr val="00B0F0">
                            <a:alpha val="0"/>
                          </a:srgbClr>
                        </a:solidFill>
                      </a:ln>
                      <a:latin typeface="KoPub돋움체 Bold" panose="00000800000000000000" pitchFamily="2" charset="-127"/>
                      <a:ea typeface="KoPub돋움체 Bold" panose="00000800000000000000" pitchFamily="2" charset="-127"/>
                    </a:rPr>
                    <a:t>Yangcheon</a:t>
                  </a:r>
                  <a:r>
                    <a:rPr lang="en-US" altLang="ko-KR" sz="1050" dirty="0">
                      <a:ln w="1270">
                        <a:solidFill>
                          <a:srgbClr val="00B0F0">
                            <a:alpha val="0"/>
                          </a:srgbClr>
                        </a:solidFill>
                      </a:ln>
                      <a:latin typeface="KoPub돋움체 Bold" panose="00000800000000000000" pitchFamily="2" charset="-127"/>
                      <a:ea typeface="KoPub돋움체 Bold" panose="00000800000000000000" pitchFamily="2" charset="-127"/>
                    </a:rPr>
                    <a:t> Joint Distribution Center</a:t>
                  </a:r>
                  <a:endParaRPr lang="ko-KR" altLang="en-US" sz="1050" dirty="0">
                    <a:ln w="1270">
                      <a:solidFill>
                        <a:srgbClr val="00B0F0">
                          <a:alpha val="0"/>
                        </a:srgbClr>
                      </a:solidFill>
                    </a:ln>
                    <a:latin typeface="KoPub돋움체 Bold" panose="00000800000000000000" pitchFamily="2" charset="-127"/>
                    <a:ea typeface="KoPub돋움체 Bold" panose="00000800000000000000" pitchFamily="2" charset="-127"/>
                  </a:endParaRPr>
                </a:p>
              </p:txBody>
            </p:sp>
          </p:grpSp>
          <p:sp>
            <p:nvSpPr>
              <p:cNvPr id="29" name="제목 1">
                <a:extLst>
                  <a:ext uri="{FF2B5EF4-FFF2-40B4-BE49-F238E27FC236}">
                    <a16:creationId xmlns:a16="http://schemas.microsoft.com/office/drawing/2014/main" xmlns="" id="{BE0C81DA-8B3D-AC70-80B0-E5BA93E559C5}"/>
                  </a:ext>
                </a:extLst>
              </p:cNvPr>
              <p:cNvSpPr txBox="1">
                <a:spLocks/>
              </p:cNvSpPr>
              <p:nvPr/>
            </p:nvSpPr>
            <p:spPr>
              <a:xfrm>
                <a:off x="3128038" y="4051875"/>
                <a:ext cx="2121141" cy="156438"/>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err="1">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Yangcheon</a:t>
                </a: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 Joint Distribution Center</a:t>
                </a:r>
                <a:endParaRPr lang="ko-KR" altLang="en-US"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grpSp>
        <p:sp>
          <p:nvSpPr>
            <p:cNvPr id="31" name="액자 30">
              <a:extLst>
                <a:ext uri="{FF2B5EF4-FFF2-40B4-BE49-F238E27FC236}">
                  <a16:creationId xmlns:a16="http://schemas.microsoft.com/office/drawing/2014/main" xmlns="" id="{B201E0DB-6FB1-ADFE-4F0D-BB93772305C0}"/>
                </a:ext>
              </a:extLst>
            </p:cNvPr>
            <p:cNvSpPr/>
            <p:nvPr/>
          </p:nvSpPr>
          <p:spPr>
            <a:xfrm>
              <a:off x="2118823" y="1650673"/>
              <a:ext cx="5611490" cy="4808498"/>
            </a:xfrm>
            <a:prstGeom prst="frame">
              <a:avLst>
                <a:gd name="adj1" fmla="val 130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49" name="자유형: 도형 48">
              <a:extLst>
                <a:ext uri="{FF2B5EF4-FFF2-40B4-BE49-F238E27FC236}">
                  <a16:creationId xmlns:a16="http://schemas.microsoft.com/office/drawing/2014/main" xmlns="" id="{DB724B3B-C430-CEB3-415A-08C6A9915150}"/>
                </a:ext>
              </a:extLst>
            </p:cNvPr>
            <p:cNvSpPr/>
            <p:nvPr/>
          </p:nvSpPr>
          <p:spPr>
            <a:xfrm>
              <a:off x="6085287" y="1650673"/>
              <a:ext cx="1645026" cy="370872"/>
            </a:xfrm>
            <a:custGeom>
              <a:avLst/>
              <a:gdLst>
                <a:gd name="connsiteX0" fmla="*/ 1645026 w 1645026"/>
                <a:gd name="connsiteY0" fmla="*/ 0 h 370872"/>
                <a:gd name="connsiteX1" fmla="*/ 1567566 w 1645026"/>
                <a:gd name="connsiteY1" fmla="*/ 0 h 370872"/>
                <a:gd name="connsiteX2" fmla="*/ 1516566 w 1645026"/>
                <a:gd name="connsiteY2" fmla="*/ 0 h 370872"/>
                <a:gd name="connsiteX3" fmla="*/ 1313563 w 1645026"/>
                <a:gd name="connsiteY3" fmla="*/ 0 h 370872"/>
                <a:gd name="connsiteX4" fmla="*/ 1056116 w 1645026"/>
                <a:gd name="connsiteY4" fmla="*/ 0 h 370872"/>
                <a:gd name="connsiteX5" fmla="*/ 714453 w 1645026"/>
                <a:gd name="connsiteY5" fmla="*/ 0 h 370872"/>
                <a:gd name="connsiteX6" fmla="*/ 460450 w 1645026"/>
                <a:gd name="connsiteY6" fmla="*/ 0 h 370872"/>
                <a:gd name="connsiteX7" fmla="*/ 0 w 1645026"/>
                <a:gd name="connsiteY7" fmla="*/ 0 h 370872"/>
                <a:gd name="connsiteX8" fmla="*/ 123075 w 1645026"/>
                <a:gd name="connsiteY8" fmla="*/ 73998 h 370872"/>
                <a:gd name="connsiteX9" fmla="*/ 261560 w 1645026"/>
                <a:gd name="connsiteY9" fmla="*/ 296874 h 370872"/>
                <a:gd name="connsiteX10" fmla="*/ 384635 w 1645026"/>
                <a:gd name="connsiteY10" fmla="*/ 370872 h 370872"/>
                <a:gd name="connsiteX11" fmla="*/ 775223 w 1645026"/>
                <a:gd name="connsiteY11" fmla="*/ 370872 h 370872"/>
                <a:gd name="connsiteX12" fmla="*/ 1252793 w 1645026"/>
                <a:gd name="connsiteY12" fmla="*/ 370872 h 370872"/>
                <a:gd name="connsiteX13" fmla="*/ 1440751 w 1645026"/>
                <a:gd name="connsiteY13" fmla="*/ 370872 h 370872"/>
                <a:gd name="connsiteX14" fmla="*/ 1643381 w 1645026"/>
                <a:gd name="connsiteY14" fmla="*/ 370872 h 370872"/>
                <a:gd name="connsiteX15" fmla="*/ 1645026 w 1645026"/>
                <a:gd name="connsiteY15" fmla="*/ 370872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5026" h="370872">
                  <a:moveTo>
                    <a:pt x="1645026" y="0"/>
                  </a:moveTo>
                  <a:lnTo>
                    <a:pt x="1567566" y="0"/>
                  </a:lnTo>
                  <a:lnTo>
                    <a:pt x="1516566" y="0"/>
                  </a:lnTo>
                  <a:lnTo>
                    <a:pt x="1313563" y="0"/>
                  </a:lnTo>
                  <a:lnTo>
                    <a:pt x="1056116" y="0"/>
                  </a:lnTo>
                  <a:lnTo>
                    <a:pt x="714453" y="0"/>
                  </a:lnTo>
                  <a:lnTo>
                    <a:pt x="460450" y="0"/>
                  </a:lnTo>
                  <a:lnTo>
                    <a:pt x="0" y="0"/>
                  </a:lnTo>
                  <a:cubicBezTo>
                    <a:pt x="48749" y="0"/>
                    <a:pt x="94554" y="27538"/>
                    <a:pt x="123075" y="73998"/>
                  </a:cubicBezTo>
                  <a:lnTo>
                    <a:pt x="261560" y="296874"/>
                  </a:lnTo>
                  <a:cubicBezTo>
                    <a:pt x="290082" y="343334"/>
                    <a:pt x="335833" y="370872"/>
                    <a:pt x="384635" y="370872"/>
                  </a:cubicBezTo>
                  <a:lnTo>
                    <a:pt x="775223" y="370872"/>
                  </a:lnTo>
                  <a:lnTo>
                    <a:pt x="1252793" y="370872"/>
                  </a:lnTo>
                  <a:lnTo>
                    <a:pt x="1440751" y="370872"/>
                  </a:lnTo>
                  <a:lnTo>
                    <a:pt x="1643381" y="370872"/>
                  </a:lnTo>
                  <a:lnTo>
                    <a:pt x="1645026" y="370872"/>
                  </a:lnTo>
                  <a:close/>
                </a:path>
              </a:pathLst>
            </a:custGeom>
            <a:gradFill>
              <a:gsLst>
                <a:gs pos="51000">
                  <a:srgbClr val="005BC0"/>
                </a:gs>
                <a:gs pos="50000">
                  <a:srgbClr val="006EE7"/>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33" name="텍스트 개체 틀 2">
              <a:extLst>
                <a:ext uri="{FF2B5EF4-FFF2-40B4-BE49-F238E27FC236}">
                  <a16:creationId xmlns:a16="http://schemas.microsoft.com/office/drawing/2014/main" xmlns="" id="{1A3FA3BC-5078-74D5-F7E3-10BB6325EDE7}"/>
                </a:ext>
              </a:extLst>
            </p:cNvPr>
            <p:cNvSpPr txBox="1">
              <a:spLocks/>
            </p:cNvSpPr>
            <p:nvPr/>
          </p:nvSpPr>
          <p:spPr>
            <a:xfrm>
              <a:off x="6401204" y="1712999"/>
              <a:ext cx="1280800"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Delivery region</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grpSp>
      <p:sp>
        <p:nvSpPr>
          <p:cNvPr id="44" name="제목 1">
            <a:extLst>
              <a:ext uri="{FF2B5EF4-FFF2-40B4-BE49-F238E27FC236}">
                <a16:creationId xmlns:a16="http://schemas.microsoft.com/office/drawing/2014/main" xmlns="" id="{906AB7FB-CE19-AD14-E81D-FE2105B8C526}"/>
              </a:ext>
            </a:extLst>
          </p:cNvPr>
          <p:cNvSpPr txBox="1">
            <a:spLocks/>
          </p:cNvSpPr>
          <p:nvPr/>
        </p:nvSpPr>
        <p:spPr>
          <a:xfrm>
            <a:off x="1153938" y="363648"/>
            <a:ext cx="7852902"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Yangcheon-gu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Establishment of the integrated regional delivery base within regions with difficulty in delivery</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46" name="그룹 45">
            <a:extLst>
              <a:ext uri="{FF2B5EF4-FFF2-40B4-BE49-F238E27FC236}">
                <a16:creationId xmlns:a16="http://schemas.microsoft.com/office/drawing/2014/main" xmlns="" id="{7A3394B1-0563-DEC4-4359-FF741D5C5A8A}"/>
              </a:ext>
            </a:extLst>
          </p:cNvPr>
          <p:cNvGrpSpPr/>
          <p:nvPr/>
        </p:nvGrpSpPr>
        <p:grpSpPr>
          <a:xfrm>
            <a:off x="7057404" y="541517"/>
            <a:ext cx="1014640" cy="358130"/>
            <a:chOff x="4689027" y="532918"/>
            <a:chExt cx="1014640" cy="358130"/>
          </a:xfrm>
        </p:grpSpPr>
        <p:sp>
          <p:nvSpPr>
            <p:cNvPr id="47" name="사각형: 둥근 모서리 140">
              <a:extLst>
                <a:ext uri="{FF2B5EF4-FFF2-40B4-BE49-F238E27FC236}">
                  <a16:creationId xmlns:a16="http://schemas.microsoft.com/office/drawing/2014/main" xmlns="" id="{45ABD180-5F27-F629-C594-87B1B95F32D4}"/>
                </a:ext>
              </a:extLst>
            </p:cNvPr>
            <p:cNvSpPr/>
            <p:nvPr/>
          </p:nvSpPr>
          <p:spPr>
            <a:xfrm>
              <a:off x="4689027" y="532918"/>
              <a:ext cx="1014640"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48" name="그래픽 141">
              <a:extLst>
                <a:ext uri="{FF2B5EF4-FFF2-40B4-BE49-F238E27FC236}">
                  <a16:creationId xmlns:a16="http://schemas.microsoft.com/office/drawing/2014/main" xmlns="" id="{F36ED1E3-CFCF-A09C-ED12-C34B3BE4BE1D}"/>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823676" y="620323"/>
              <a:ext cx="745342" cy="183320"/>
            </a:xfrm>
            <a:prstGeom prst="rect">
              <a:avLst/>
            </a:prstGeom>
          </p:spPr>
        </p:pic>
      </p:grpSp>
    </p:spTree>
    <p:extLst>
      <p:ext uri="{BB962C8B-B14F-4D97-AF65-F5344CB8AC3E}">
        <p14:creationId xmlns:p14="http://schemas.microsoft.com/office/powerpoint/2010/main" val="161374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Box 78">
            <a:extLst>
              <a:ext uri="{FF2B5EF4-FFF2-40B4-BE49-F238E27FC236}">
                <a16:creationId xmlns:a16="http://schemas.microsoft.com/office/drawing/2014/main" xmlns="" id="{DCDF112E-B247-4BF1-AEE5-434DB98591F3}"/>
              </a:ext>
            </a:extLst>
          </p:cNvPr>
          <p:cNvSpPr txBox="1"/>
          <p:nvPr/>
        </p:nvSpPr>
        <p:spPr>
          <a:xfrm>
            <a:off x="11027691" y="2801711"/>
            <a:ext cx="540000" cy="1538883"/>
          </a:xfrm>
          <a:prstGeom prst="rect">
            <a:avLst/>
          </a:prstGeom>
          <a:noFill/>
          <a:ln w="63500">
            <a:noFill/>
          </a:ln>
        </p:spPr>
        <p:txBody>
          <a:bodyPr wrap="square" lIns="0" tIns="0" rIns="0" bIns="0" rtlCol="0" anchor="ctr" anchorCtr="0">
            <a:spAutoFit/>
          </a:bodyPr>
          <a:lstStyle/>
          <a:p>
            <a:pPr algn="ctr"/>
            <a:r>
              <a:rPr lang="en-US" altLang="ko-KR"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rPr>
              <a:t>Ⅰ</a:t>
            </a:r>
            <a:endParaRPr lang="ko-KR" altLang="en-US"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endParaRPr>
          </a:p>
        </p:txBody>
      </p:sp>
      <p:sp>
        <p:nvSpPr>
          <p:cNvPr id="80" name="직사각형 79">
            <a:extLst>
              <a:ext uri="{FF2B5EF4-FFF2-40B4-BE49-F238E27FC236}">
                <a16:creationId xmlns:a16="http://schemas.microsoft.com/office/drawing/2014/main" xmlns="" id="{9DBA8CD0-F482-4CAA-84B4-6F8B7681927E}"/>
              </a:ext>
            </a:extLst>
          </p:cNvPr>
          <p:cNvSpPr/>
          <p:nvPr/>
        </p:nvSpPr>
        <p:spPr>
          <a:xfrm>
            <a:off x="6662812" y="5356242"/>
            <a:ext cx="5469447" cy="830997"/>
          </a:xfrm>
          <a:prstGeom prst="rect">
            <a:avLst/>
          </a:prstGeom>
        </p:spPr>
        <p:txBody>
          <a:bodyPr wrap="none" lIns="0" tIns="0" rIns="0" bIns="0" anchor="t" anchorCtr="0">
            <a:spAutoFit/>
          </a:bodyPr>
          <a:lstStyle/>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2022</a:t>
            </a:r>
            <a:r>
              <a:rPr lang="ko-KR" altLang="en-US"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 </a:t>
            </a: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Report on the Start of the </a:t>
            </a:r>
          </a:p>
          <a:p>
            <a:pPr algn="r" fontAlgn="ctr">
              <a:defRPr/>
            </a:pP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Demonstration Project on Digital Logistics Service</a:t>
            </a:r>
            <a:endParaRPr lang="ko-KR" altLang="en-US"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for the Ministry of Land, Infrastructure and Transport</a:t>
            </a:r>
            <a:endPar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p:txBody>
      </p:sp>
      <p:sp>
        <p:nvSpPr>
          <p:cNvPr id="15" name="TextBox 14">
            <a:extLst>
              <a:ext uri="{FF2B5EF4-FFF2-40B4-BE49-F238E27FC236}">
                <a16:creationId xmlns:a16="http://schemas.microsoft.com/office/drawing/2014/main" xmlns="" id="{FE45B9BF-83C5-429C-A653-BFB1DE988910}"/>
              </a:ext>
            </a:extLst>
          </p:cNvPr>
          <p:cNvSpPr txBox="1"/>
          <p:nvPr/>
        </p:nvSpPr>
        <p:spPr>
          <a:xfrm>
            <a:off x="9713549" y="4269272"/>
            <a:ext cx="1765676" cy="861774"/>
          </a:xfrm>
          <a:prstGeom prst="rect">
            <a:avLst/>
          </a:prstGeom>
          <a:noFill/>
        </p:spPr>
        <p:txBody>
          <a:bodyPr wrap="none" lIns="0" tIns="0" rIns="0" bIns="0" rtlCol="0" anchor="t" anchorCtr="0">
            <a:spAutoFit/>
          </a:bodyPr>
          <a:lstStyle/>
          <a:p>
            <a:pPr algn="r">
              <a:defRPr/>
            </a:pPr>
            <a:r>
              <a:rPr lang="en-US" altLang="ko-KR"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rPr>
              <a:t>Status</a:t>
            </a:r>
            <a:endParaRPr lang="ko-KR" altLang="en-US"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endParaRPr>
          </a:p>
        </p:txBody>
      </p:sp>
      <p:cxnSp>
        <p:nvCxnSpPr>
          <p:cNvPr id="16" name="직선 연결선 15">
            <a:extLst>
              <a:ext uri="{FF2B5EF4-FFF2-40B4-BE49-F238E27FC236}">
                <a16:creationId xmlns:a16="http://schemas.microsoft.com/office/drawing/2014/main" xmlns="" id="{6ED591F3-8F03-471B-9D3C-8C692E61624A}"/>
              </a:ext>
            </a:extLst>
          </p:cNvPr>
          <p:cNvCxnSpPr>
            <a:cxnSpLocks/>
          </p:cNvCxnSpPr>
          <p:nvPr/>
        </p:nvCxnSpPr>
        <p:spPr>
          <a:xfrm>
            <a:off x="8694475" y="5247055"/>
            <a:ext cx="2808000" cy="0"/>
          </a:xfrm>
          <a:prstGeom prst="line">
            <a:avLst/>
          </a:prstGeom>
          <a:ln w="12700">
            <a:solidFill>
              <a:srgbClr val="1B56D9"/>
            </a:solidFill>
          </a:ln>
        </p:spPr>
        <p:style>
          <a:lnRef idx="1">
            <a:schemeClr val="accent1"/>
          </a:lnRef>
          <a:fillRef idx="0">
            <a:schemeClr val="accent1"/>
          </a:fillRef>
          <a:effectRef idx="0">
            <a:schemeClr val="accent1"/>
          </a:effectRef>
          <a:fontRef idx="minor">
            <a:schemeClr val="tx1"/>
          </a:fontRef>
        </p:style>
      </p:cxnSp>
      <p:grpSp>
        <p:nvGrpSpPr>
          <p:cNvPr id="22" name="그룹 21">
            <a:extLst>
              <a:ext uri="{FF2B5EF4-FFF2-40B4-BE49-F238E27FC236}">
                <a16:creationId xmlns:a16="http://schemas.microsoft.com/office/drawing/2014/main" xmlns="" id="{172C144D-038C-BD12-C1D6-D597D677EB59}"/>
              </a:ext>
            </a:extLst>
          </p:cNvPr>
          <p:cNvGrpSpPr/>
          <p:nvPr/>
        </p:nvGrpSpPr>
        <p:grpSpPr>
          <a:xfrm>
            <a:off x="9494125" y="3703265"/>
            <a:ext cx="1468351" cy="396495"/>
            <a:chOff x="9425395" y="3703265"/>
            <a:chExt cx="1468351" cy="396495"/>
          </a:xfrm>
        </p:grpSpPr>
        <p:sp>
          <p:nvSpPr>
            <p:cNvPr id="12" name="직사각형 11">
              <a:extLst>
                <a:ext uri="{FF2B5EF4-FFF2-40B4-BE49-F238E27FC236}">
                  <a16:creationId xmlns:a16="http://schemas.microsoft.com/office/drawing/2014/main" xmlns="" id="{D1129A2C-BBC2-F76E-90F8-6B9FBA3F132A}"/>
                </a:ext>
              </a:extLst>
            </p:cNvPr>
            <p:cNvSpPr/>
            <p:nvPr/>
          </p:nvSpPr>
          <p:spPr>
            <a:xfrm>
              <a:off x="9425395" y="3853539"/>
              <a:ext cx="1468351" cy="246221"/>
            </a:xfrm>
            <a:prstGeom prst="rect">
              <a:avLst/>
            </a:prstGeom>
          </p:spPr>
          <p:txBody>
            <a:bodyPr wrap="none" lIns="0" tIns="0" rIns="0" bIns="0" anchor="t" anchorCtr="0">
              <a:spAutoFit/>
            </a:bodyPr>
            <a:lstStyle/>
            <a:p>
              <a:pPr algn="r" fontAlgn="ctr">
                <a:defRPr/>
              </a:pPr>
              <a:r>
                <a:rPr lang="en-US" altLang="ko-KR" sz="1600" dirty="0">
                  <a:gradFill>
                    <a:gsLst>
                      <a:gs pos="13274">
                        <a:srgbClr val="1B56D9"/>
                      </a:gs>
                      <a:gs pos="29000">
                        <a:srgbClr val="1B56D9"/>
                      </a:gs>
                    </a:gsLst>
                    <a:lin ang="16200000" scaled="1"/>
                  </a:gradFill>
                  <a:latin typeface="KoPub돋움체 Bold" panose="00000800000000000000" pitchFamily="2" charset="-127"/>
                  <a:ea typeface="KoPub돋움체 Bold" panose="00000800000000000000" pitchFamily="2" charset="-127"/>
                </a:rPr>
                <a:t>C/H/A/P/T/E/R</a:t>
              </a:r>
            </a:p>
          </p:txBody>
        </p:sp>
        <p:grpSp>
          <p:nvGrpSpPr>
            <p:cNvPr id="13" name="그룹 12">
              <a:extLst>
                <a:ext uri="{FF2B5EF4-FFF2-40B4-BE49-F238E27FC236}">
                  <a16:creationId xmlns:a16="http://schemas.microsoft.com/office/drawing/2014/main" xmlns="" id="{95EF7B87-824C-3CDC-398D-9CEA15A4D0D8}"/>
                </a:ext>
              </a:extLst>
            </p:cNvPr>
            <p:cNvGrpSpPr/>
            <p:nvPr/>
          </p:nvGrpSpPr>
          <p:grpSpPr>
            <a:xfrm>
              <a:off x="9453563" y="3703265"/>
              <a:ext cx="1440182" cy="45719"/>
              <a:chOff x="7668457" y="3680441"/>
              <a:chExt cx="3081723" cy="36000"/>
            </a:xfrm>
          </p:grpSpPr>
          <p:sp>
            <p:nvSpPr>
              <p:cNvPr id="14" name="사각형: 둥근 모서리 83">
                <a:extLst>
                  <a:ext uri="{FF2B5EF4-FFF2-40B4-BE49-F238E27FC236}">
                    <a16:creationId xmlns:a16="http://schemas.microsoft.com/office/drawing/2014/main" xmlns="" id="{8046726F-655F-6FE6-C9BD-7676140A614D}"/>
                  </a:ext>
                </a:extLst>
              </p:cNvPr>
              <p:cNvSpPr/>
              <p:nvPr/>
            </p:nvSpPr>
            <p:spPr>
              <a:xfrm>
                <a:off x="9290202"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사각형: 둥근 모서리 84">
                <a:extLst>
                  <a:ext uri="{FF2B5EF4-FFF2-40B4-BE49-F238E27FC236}">
                    <a16:creationId xmlns:a16="http://schemas.microsoft.com/office/drawing/2014/main" xmlns="" id="{70AD48C4-70EB-2FF8-3A59-9C2BB7FF8C04}"/>
                  </a:ext>
                </a:extLst>
              </p:cNvPr>
              <p:cNvSpPr/>
              <p:nvPr/>
            </p:nvSpPr>
            <p:spPr>
              <a:xfrm>
                <a:off x="9830784"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사각형: 둥근 모서리 85">
                <a:extLst>
                  <a:ext uri="{FF2B5EF4-FFF2-40B4-BE49-F238E27FC236}">
                    <a16:creationId xmlns:a16="http://schemas.microsoft.com/office/drawing/2014/main" xmlns="" id="{C63E805E-892A-9F83-0BA2-8A3500F3F38F}"/>
                  </a:ext>
                </a:extLst>
              </p:cNvPr>
              <p:cNvSpPr/>
              <p:nvPr/>
            </p:nvSpPr>
            <p:spPr>
              <a:xfrm>
                <a:off x="10371365"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사각형: 둥근 모서리 86">
                <a:extLst>
                  <a:ext uri="{FF2B5EF4-FFF2-40B4-BE49-F238E27FC236}">
                    <a16:creationId xmlns:a16="http://schemas.microsoft.com/office/drawing/2014/main" xmlns="" id="{30300F46-CB83-D1A8-58AE-FD19A93ED5C6}"/>
                  </a:ext>
                </a:extLst>
              </p:cNvPr>
              <p:cNvSpPr/>
              <p:nvPr/>
            </p:nvSpPr>
            <p:spPr>
              <a:xfrm>
                <a:off x="8209039"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사각형: 둥근 모서리 87">
                <a:extLst>
                  <a:ext uri="{FF2B5EF4-FFF2-40B4-BE49-F238E27FC236}">
                    <a16:creationId xmlns:a16="http://schemas.microsoft.com/office/drawing/2014/main" xmlns="" id="{39FA90E1-146C-B6EA-CEB4-01901099B136}"/>
                  </a:ext>
                </a:extLst>
              </p:cNvPr>
              <p:cNvSpPr/>
              <p:nvPr/>
            </p:nvSpPr>
            <p:spPr>
              <a:xfrm>
                <a:off x="8749620"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사각형: 둥근 모서리 86">
                <a:extLst>
                  <a:ext uri="{FF2B5EF4-FFF2-40B4-BE49-F238E27FC236}">
                    <a16:creationId xmlns:a16="http://schemas.microsoft.com/office/drawing/2014/main" xmlns="" id="{E0B0D6FB-34ED-2E7A-4E62-20980530AAE8}"/>
                  </a:ext>
                </a:extLst>
              </p:cNvPr>
              <p:cNvSpPr/>
              <p:nvPr/>
            </p:nvSpPr>
            <p:spPr>
              <a:xfrm>
                <a:off x="7668457" y="3680441"/>
                <a:ext cx="378815" cy="36000"/>
              </a:xfrm>
              <a:prstGeom prst="roundRect">
                <a:avLst/>
              </a:prstGeom>
              <a:solidFill>
                <a:srgbClr val="1B5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1382194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자유형: 도형 25">
            <a:extLst>
              <a:ext uri="{FF2B5EF4-FFF2-40B4-BE49-F238E27FC236}">
                <a16:creationId xmlns:a16="http://schemas.microsoft.com/office/drawing/2014/main" xmlns="" id="{139BCE6C-BEBD-E3F1-3A8E-93DA36FA341F}"/>
              </a:ext>
            </a:extLst>
          </p:cNvPr>
          <p:cNvSpPr/>
          <p:nvPr/>
        </p:nvSpPr>
        <p:spPr>
          <a:xfrm rot="10800000">
            <a:off x="6931261" y="1223688"/>
            <a:ext cx="4197477" cy="370872"/>
          </a:xfrm>
          <a:custGeom>
            <a:avLst/>
            <a:gdLst>
              <a:gd name="connsiteX0" fmla="*/ 1044397 w 3499246"/>
              <a:gd name="connsiteY0" fmla="*/ 419396 h 419396"/>
              <a:gd name="connsiteX1" fmla="*/ 320653 w 3499246"/>
              <a:gd name="connsiteY1" fmla="*/ 419396 h 419396"/>
              <a:gd name="connsiteX2" fmla="*/ 218051 w 3499246"/>
              <a:gd name="connsiteY2" fmla="*/ 335716 h 419396"/>
              <a:gd name="connsiteX3" fmla="*/ 102602 w 3499246"/>
              <a:gd name="connsiteY3" fmla="*/ 83680 h 419396"/>
              <a:gd name="connsiteX4" fmla="*/ 0 w 3499246"/>
              <a:gd name="connsiteY4" fmla="*/ 0 h 419396"/>
              <a:gd name="connsiteX5" fmla="*/ 1365050 w 3499246"/>
              <a:gd name="connsiteY5" fmla="*/ 0 h 419396"/>
              <a:gd name="connsiteX6" fmla="*/ 1262448 w 3499246"/>
              <a:gd name="connsiteY6" fmla="*/ 83680 h 419396"/>
              <a:gd name="connsiteX7" fmla="*/ 1146999 w 3499246"/>
              <a:gd name="connsiteY7" fmla="*/ 335716 h 419396"/>
              <a:gd name="connsiteX8" fmla="*/ 1044397 w 3499246"/>
              <a:gd name="connsiteY8" fmla="*/ 419396 h 419396"/>
              <a:gd name="connsiteX9" fmla="*/ 3178593 w 3499246"/>
              <a:gd name="connsiteY9" fmla="*/ 419396 h 419396"/>
              <a:gd name="connsiteX10" fmla="*/ 2454849 w 3499246"/>
              <a:gd name="connsiteY10" fmla="*/ 419396 h 419396"/>
              <a:gd name="connsiteX11" fmla="*/ 2352247 w 3499246"/>
              <a:gd name="connsiteY11" fmla="*/ 335716 h 419396"/>
              <a:gd name="connsiteX12" fmla="*/ 2236798 w 3499246"/>
              <a:gd name="connsiteY12" fmla="*/ 83680 h 419396"/>
              <a:gd name="connsiteX13" fmla="*/ 2134196 w 3499246"/>
              <a:gd name="connsiteY13" fmla="*/ 0 h 419396"/>
              <a:gd name="connsiteX14" fmla="*/ 3499246 w 3499246"/>
              <a:gd name="connsiteY14" fmla="*/ 0 h 419396"/>
              <a:gd name="connsiteX15" fmla="*/ 3396644 w 3499246"/>
              <a:gd name="connsiteY15" fmla="*/ 83680 h 419396"/>
              <a:gd name="connsiteX16" fmla="*/ 3281195 w 3499246"/>
              <a:gd name="connsiteY16" fmla="*/ 335716 h 419396"/>
              <a:gd name="connsiteX17" fmla="*/ 3178593 w 3499246"/>
              <a:gd name="connsiteY17" fmla="*/ 419396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99246" h="419396">
                <a:moveTo>
                  <a:pt x="1044397" y="419396"/>
                </a:moveTo>
                <a:lnTo>
                  <a:pt x="320653" y="419396"/>
                </a:lnTo>
                <a:cubicBezTo>
                  <a:pt x="279969" y="419396"/>
                  <a:pt x="241828" y="388255"/>
                  <a:pt x="218051" y="335716"/>
                </a:cubicBezTo>
                <a:lnTo>
                  <a:pt x="102602" y="83680"/>
                </a:lnTo>
                <a:cubicBezTo>
                  <a:pt x="78825" y="31141"/>
                  <a:pt x="40639" y="0"/>
                  <a:pt x="0" y="0"/>
                </a:cubicBezTo>
                <a:lnTo>
                  <a:pt x="1365050" y="0"/>
                </a:lnTo>
                <a:cubicBezTo>
                  <a:pt x="1324366" y="0"/>
                  <a:pt x="1286225" y="31141"/>
                  <a:pt x="1262448" y="83680"/>
                </a:cubicBezTo>
                <a:lnTo>
                  <a:pt x="1146999" y="335716"/>
                </a:lnTo>
                <a:cubicBezTo>
                  <a:pt x="1123222" y="388255"/>
                  <a:pt x="1085036" y="419396"/>
                  <a:pt x="1044397" y="419396"/>
                </a:cubicBezTo>
                <a:close/>
                <a:moveTo>
                  <a:pt x="3178593" y="419396"/>
                </a:moveTo>
                <a:lnTo>
                  <a:pt x="2454849" y="419396"/>
                </a:lnTo>
                <a:cubicBezTo>
                  <a:pt x="2414165" y="419396"/>
                  <a:pt x="2376024" y="388255"/>
                  <a:pt x="2352247" y="335716"/>
                </a:cubicBezTo>
                <a:lnTo>
                  <a:pt x="2236798" y="83680"/>
                </a:lnTo>
                <a:cubicBezTo>
                  <a:pt x="2213021" y="31141"/>
                  <a:pt x="2174836" y="0"/>
                  <a:pt x="2134196" y="0"/>
                </a:cubicBezTo>
                <a:lnTo>
                  <a:pt x="3499246" y="0"/>
                </a:lnTo>
                <a:cubicBezTo>
                  <a:pt x="3458562" y="0"/>
                  <a:pt x="3420421" y="31141"/>
                  <a:pt x="3396644" y="83680"/>
                </a:cubicBezTo>
                <a:lnTo>
                  <a:pt x="3281195" y="335716"/>
                </a:lnTo>
                <a:cubicBezTo>
                  <a:pt x="3257418" y="388255"/>
                  <a:pt x="3219233" y="419396"/>
                  <a:pt x="3178593" y="419396"/>
                </a:cubicBezTo>
                <a:close/>
              </a:path>
            </a:pathLst>
          </a:custGeom>
          <a:solidFill>
            <a:srgbClr val="002D32"/>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5" name="자유형: 도형 4">
            <a:extLst>
              <a:ext uri="{FF2B5EF4-FFF2-40B4-BE49-F238E27FC236}">
                <a16:creationId xmlns:a16="http://schemas.microsoft.com/office/drawing/2014/main" xmlns="" id="{2DE13081-0BAB-401A-B10F-5C3D2783AF4B}"/>
              </a:ext>
            </a:extLst>
          </p:cNvPr>
          <p:cNvSpPr/>
          <p:nvPr/>
        </p:nvSpPr>
        <p:spPr>
          <a:xfrm rot="10800000">
            <a:off x="1048541" y="1223688"/>
            <a:ext cx="4197476" cy="370872"/>
          </a:xfrm>
          <a:custGeom>
            <a:avLst/>
            <a:gdLst>
              <a:gd name="connsiteX0" fmla="*/ 1044397 w 3499246"/>
              <a:gd name="connsiteY0" fmla="*/ 419396 h 419396"/>
              <a:gd name="connsiteX1" fmla="*/ 320653 w 3499246"/>
              <a:gd name="connsiteY1" fmla="*/ 419396 h 419396"/>
              <a:gd name="connsiteX2" fmla="*/ 218051 w 3499246"/>
              <a:gd name="connsiteY2" fmla="*/ 335716 h 419396"/>
              <a:gd name="connsiteX3" fmla="*/ 102602 w 3499246"/>
              <a:gd name="connsiteY3" fmla="*/ 83680 h 419396"/>
              <a:gd name="connsiteX4" fmla="*/ 0 w 3499246"/>
              <a:gd name="connsiteY4" fmla="*/ 0 h 419396"/>
              <a:gd name="connsiteX5" fmla="*/ 1365050 w 3499246"/>
              <a:gd name="connsiteY5" fmla="*/ 0 h 419396"/>
              <a:gd name="connsiteX6" fmla="*/ 1262448 w 3499246"/>
              <a:gd name="connsiteY6" fmla="*/ 83680 h 419396"/>
              <a:gd name="connsiteX7" fmla="*/ 1146999 w 3499246"/>
              <a:gd name="connsiteY7" fmla="*/ 335716 h 419396"/>
              <a:gd name="connsiteX8" fmla="*/ 1044397 w 3499246"/>
              <a:gd name="connsiteY8" fmla="*/ 419396 h 419396"/>
              <a:gd name="connsiteX9" fmla="*/ 3178593 w 3499246"/>
              <a:gd name="connsiteY9" fmla="*/ 419396 h 419396"/>
              <a:gd name="connsiteX10" fmla="*/ 2454849 w 3499246"/>
              <a:gd name="connsiteY10" fmla="*/ 419396 h 419396"/>
              <a:gd name="connsiteX11" fmla="*/ 2352247 w 3499246"/>
              <a:gd name="connsiteY11" fmla="*/ 335716 h 419396"/>
              <a:gd name="connsiteX12" fmla="*/ 2236798 w 3499246"/>
              <a:gd name="connsiteY12" fmla="*/ 83680 h 419396"/>
              <a:gd name="connsiteX13" fmla="*/ 2134196 w 3499246"/>
              <a:gd name="connsiteY13" fmla="*/ 0 h 419396"/>
              <a:gd name="connsiteX14" fmla="*/ 3499246 w 3499246"/>
              <a:gd name="connsiteY14" fmla="*/ 0 h 419396"/>
              <a:gd name="connsiteX15" fmla="*/ 3396644 w 3499246"/>
              <a:gd name="connsiteY15" fmla="*/ 83680 h 419396"/>
              <a:gd name="connsiteX16" fmla="*/ 3281195 w 3499246"/>
              <a:gd name="connsiteY16" fmla="*/ 335716 h 419396"/>
              <a:gd name="connsiteX17" fmla="*/ 3178593 w 3499246"/>
              <a:gd name="connsiteY17" fmla="*/ 419396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99246" h="419396">
                <a:moveTo>
                  <a:pt x="1044397" y="419396"/>
                </a:moveTo>
                <a:lnTo>
                  <a:pt x="320653" y="419396"/>
                </a:lnTo>
                <a:cubicBezTo>
                  <a:pt x="279969" y="419396"/>
                  <a:pt x="241828" y="388255"/>
                  <a:pt x="218051" y="335716"/>
                </a:cubicBezTo>
                <a:lnTo>
                  <a:pt x="102602" y="83680"/>
                </a:lnTo>
                <a:cubicBezTo>
                  <a:pt x="78825" y="31141"/>
                  <a:pt x="40639" y="0"/>
                  <a:pt x="0" y="0"/>
                </a:cubicBezTo>
                <a:lnTo>
                  <a:pt x="1365050" y="0"/>
                </a:lnTo>
                <a:cubicBezTo>
                  <a:pt x="1324366" y="0"/>
                  <a:pt x="1286225" y="31141"/>
                  <a:pt x="1262448" y="83680"/>
                </a:cubicBezTo>
                <a:lnTo>
                  <a:pt x="1146999" y="335716"/>
                </a:lnTo>
                <a:cubicBezTo>
                  <a:pt x="1123222" y="388255"/>
                  <a:pt x="1085036" y="419396"/>
                  <a:pt x="1044397" y="419396"/>
                </a:cubicBezTo>
                <a:close/>
                <a:moveTo>
                  <a:pt x="3178593" y="419396"/>
                </a:moveTo>
                <a:lnTo>
                  <a:pt x="2454849" y="419396"/>
                </a:lnTo>
                <a:cubicBezTo>
                  <a:pt x="2414165" y="419396"/>
                  <a:pt x="2376024" y="388255"/>
                  <a:pt x="2352247" y="335716"/>
                </a:cubicBezTo>
                <a:lnTo>
                  <a:pt x="2236798" y="83680"/>
                </a:lnTo>
                <a:cubicBezTo>
                  <a:pt x="2213021" y="31141"/>
                  <a:pt x="2174836" y="0"/>
                  <a:pt x="2134196" y="0"/>
                </a:cubicBezTo>
                <a:lnTo>
                  <a:pt x="3499246" y="0"/>
                </a:lnTo>
                <a:cubicBezTo>
                  <a:pt x="3458562" y="0"/>
                  <a:pt x="3420421" y="31141"/>
                  <a:pt x="3396644" y="83680"/>
                </a:cubicBezTo>
                <a:lnTo>
                  <a:pt x="3281195" y="335716"/>
                </a:lnTo>
                <a:cubicBezTo>
                  <a:pt x="3257418" y="388255"/>
                  <a:pt x="3219233" y="419396"/>
                  <a:pt x="3178593" y="419396"/>
                </a:cubicBezTo>
                <a:close/>
              </a:path>
            </a:pathLst>
          </a:custGeom>
          <a:solidFill>
            <a:srgbClr val="162D5A"/>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pic>
        <p:nvPicPr>
          <p:cNvPr id="251" name="그림 250">
            <a:extLst>
              <a:ext uri="{FF2B5EF4-FFF2-40B4-BE49-F238E27FC236}">
                <a16:creationId xmlns:a16="http://schemas.microsoft.com/office/drawing/2014/main" xmlns="" id="{93581168-D9EE-6D73-5D01-F830979BF85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4514" t="13581" r="29451" b="37895"/>
          <a:stretch/>
        </p:blipFill>
        <p:spPr>
          <a:xfrm>
            <a:off x="352475" y="1405024"/>
            <a:ext cx="5612479" cy="2720032"/>
          </a:xfrm>
          <a:prstGeom prst="rect">
            <a:avLst/>
          </a:prstGeom>
        </p:spPr>
      </p:pic>
      <p:sp>
        <p:nvSpPr>
          <p:cNvPr id="4" name="TextBox 3">
            <a:extLst>
              <a:ext uri="{FF2B5EF4-FFF2-40B4-BE49-F238E27FC236}">
                <a16:creationId xmlns:a16="http://schemas.microsoft.com/office/drawing/2014/main" xmlns="" id="{53F366A2-7C74-FF22-A7E9-D6BFA388A805}"/>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09</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253" name="그룹 252">
            <a:extLst>
              <a:ext uri="{FF2B5EF4-FFF2-40B4-BE49-F238E27FC236}">
                <a16:creationId xmlns:a16="http://schemas.microsoft.com/office/drawing/2014/main" xmlns="" id="{A7BBDBC5-7139-7144-B596-695BC94F2B1A}"/>
              </a:ext>
            </a:extLst>
          </p:cNvPr>
          <p:cNvGrpSpPr/>
          <p:nvPr/>
        </p:nvGrpSpPr>
        <p:grpSpPr>
          <a:xfrm>
            <a:off x="6203999" y="1390985"/>
            <a:ext cx="5652000" cy="2764800"/>
            <a:chOff x="8877938" y="1734241"/>
            <a:chExt cx="5600608" cy="2809055"/>
          </a:xfrm>
        </p:grpSpPr>
        <p:pic>
          <p:nvPicPr>
            <p:cNvPr id="171" name="Picture 1">
              <a:extLst>
                <a:ext uri="{FF2B5EF4-FFF2-40B4-BE49-F238E27FC236}">
                  <a16:creationId xmlns:a16="http://schemas.microsoft.com/office/drawing/2014/main" xmlns="" id="{DBEBB863-8F4D-A835-5BFA-F5536D9EAA91}"/>
                </a:ext>
              </a:extLst>
            </p:cNvPr>
            <p:cNvPicPr preferRelativeResize="0">
              <a:picLocks/>
            </p:cNvPicPr>
            <p:nvPr/>
          </p:nvPicPr>
          <p:blipFill>
            <a:blip r:embed="rId4"/>
            <a:stretch>
              <a:fillRect/>
            </a:stretch>
          </p:blipFill>
          <p:spPr>
            <a:xfrm>
              <a:off x="8877938" y="1734241"/>
              <a:ext cx="2783664" cy="2809055"/>
            </a:xfrm>
            <a:prstGeom prst="rect">
              <a:avLst/>
            </a:prstGeom>
            <a:noFill/>
            <a:ln>
              <a:noFill/>
            </a:ln>
            <a:effectLst/>
          </p:spPr>
        </p:pic>
        <p:pic>
          <p:nvPicPr>
            <p:cNvPr id="172" name="그림 171">
              <a:extLst>
                <a:ext uri="{FF2B5EF4-FFF2-40B4-BE49-F238E27FC236}">
                  <a16:creationId xmlns:a16="http://schemas.microsoft.com/office/drawing/2014/main" xmlns="" id="{A1E40914-E625-FBA8-749E-2C054F8A957D}"/>
                </a:ext>
              </a:extLst>
            </p:cNvPr>
            <p:cNvPicPr preferRelativeResize="0">
              <a:picLocks/>
            </p:cNvPicPr>
            <p:nvPr/>
          </p:nvPicPr>
          <p:blipFill>
            <a:blip r:embed="rId5"/>
            <a:stretch>
              <a:fillRect/>
            </a:stretch>
          </p:blipFill>
          <p:spPr>
            <a:xfrm>
              <a:off x="11634195" y="1734241"/>
              <a:ext cx="2844351" cy="2809055"/>
            </a:xfrm>
            <a:prstGeom prst="rect">
              <a:avLst/>
            </a:prstGeom>
          </p:spPr>
        </p:pic>
      </p:grpSp>
      <p:sp>
        <p:nvSpPr>
          <p:cNvPr id="23" name="타원 22">
            <a:extLst>
              <a:ext uri="{FF2B5EF4-FFF2-40B4-BE49-F238E27FC236}">
                <a16:creationId xmlns:a16="http://schemas.microsoft.com/office/drawing/2014/main" xmlns="" id="{BDF51808-AFEA-B42F-0376-342387855A76}"/>
              </a:ext>
            </a:extLst>
          </p:cNvPr>
          <p:cNvSpPr/>
          <p:nvPr/>
        </p:nvSpPr>
        <p:spPr>
          <a:xfrm>
            <a:off x="3359283" y="2332941"/>
            <a:ext cx="541984" cy="541984"/>
          </a:xfrm>
          <a:prstGeom prst="ellipse">
            <a:avLst/>
          </a:prstGeom>
          <a:solidFill>
            <a:srgbClr val="006EE7">
              <a:alpha val="20000"/>
            </a:srgbClr>
          </a:solidFill>
          <a:ln w="2540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27" name="직사각형 26">
            <a:extLst>
              <a:ext uri="{FF2B5EF4-FFF2-40B4-BE49-F238E27FC236}">
                <a16:creationId xmlns:a16="http://schemas.microsoft.com/office/drawing/2014/main" xmlns="" id="{3FEF89B8-1B55-E7BF-B7E3-CD1ADC6050B0}"/>
              </a:ext>
            </a:extLst>
          </p:cNvPr>
          <p:cNvSpPr/>
          <p:nvPr/>
        </p:nvSpPr>
        <p:spPr>
          <a:xfrm>
            <a:off x="0" y="4145217"/>
            <a:ext cx="12192000" cy="229878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ea typeface="KoPub돋움체 Bold" panose="02020603020101020101" pitchFamily="18" charset="-127"/>
            </a:endParaRPr>
          </a:p>
        </p:txBody>
      </p:sp>
      <p:sp>
        <p:nvSpPr>
          <p:cNvPr id="31" name="직사각형 30">
            <a:extLst>
              <a:ext uri="{FF2B5EF4-FFF2-40B4-BE49-F238E27FC236}">
                <a16:creationId xmlns:a16="http://schemas.microsoft.com/office/drawing/2014/main" xmlns="" id="{81B1B747-18B1-8405-13F9-C9E00217871F}"/>
              </a:ext>
            </a:extLst>
          </p:cNvPr>
          <p:cNvSpPr/>
          <p:nvPr/>
        </p:nvSpPr>
        <p:spPr>
          <a:xfrm>
            <a:off x="336001" y="4125057"/>
            <a:ext cx="5652000" cy="2318941"/>
          </a:xfrm>
          <a:prstGeom prst="rect">
            <a:avLst/>
          </a:prstGeom>
          <a:solidFill>
            <a:schemeClr val="bg1"/>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32" name="직사각형 31">
            <a:extLst>
              <a:ext uri="{FF2B5EF4-FFF2-40B4-BE49-F238E27FC236}">
                <a16:creationId xmlns:a16="http://schemas.microsoft.com/office/drawing/2014/main" xmlns="" id="{613DCAA9-7DED-57A8-9A2B-99B7684D84F6}"/>
              </a:ext>
            </a:extLst>
          </p:cNvPr>
          <p:cNvSpPr/>
          <p:nvPr/>
        </p:nvSpPr>
        <p:spPr>
          <a:xfrm>
            <a:off x="6203999" y="4125057"/>
            <a:ext cx="5652000" cy="2318942"/>
          </a:xfrm>
          <a:prstGeom prst="rect">
            <a:avLst/>
          </a:prstGeom>
          <a:solidFill>
            <a:schemeClr val="bg1"/>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33" name="직사각형 32">
            <a:extLst>
              <a:ext uri="{FF2B5EF4-FFF2-40B4-BE49-F238E27FC236}">
                <a16:creationId xmlns:a16="http://schemas.microsoft.com/office/drawing/2014/main" xmlns="" id="{99DBB799-8043-DA56-F2AD-97CFDD58EABA}"/>
              </a:ext>
            </a:extLst>
          </p:cNvPr>
          <p:cNvSpPr/>
          <p:nvPr/>
        </p:nvSpPr>
        <p:spPr>
          <a:xfrm>
            <a:off x="9475109" y="4152453"/>
            <a:ext cx="2380890" cy="2291546"/>
          </a:xfrm>
          <a:prstGeom prst="rect">
            <a:avLst/>
          </a:prstGeom>
          <a:solidFill>
            <a:srgbClr val="D6DCE5">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n>
                <a:solidFill>
                  <a:schemeClr val="accent1">
                    <a:shade val="50000"/>
                    <a:alpha val="0"/>
                  </a:schemeClr>
                </a:solidFill>
              </a:ln>
            </a:endParaRPr>
          </a:p>
        </p:txBody>
      </p:sp>
      <p:sp>
        <p:nvSpPr>
          <p:cNvPr id="34" name="직사각형 33">
            <a:extLst>
              <a:ext uri="{FF2B5EF4-FFF2-40B4-BE49-F238E27FC236}">
                <a16:creationId xmlns:a16="http://schemas.microsoft.com/office/drawing/2014/main" xmlns="" id="{31403A9D-F0BF-D9D7-1D93-5EF430680BC8}"/>
              </a:ext>
            </a:extLst>
          </p:cNvPr>
          <p:cNvSpPr/>
          <p:nvPr/>
        </p:nvSpPr>
        <p:spPr>
          <a:xfrm>
            <a:off x="6203999" y="6407998"/>
            <a:ext cx="5652000" cy="36000"/>
          </a:xfrm>
          <a:prstGeom prst="rect">
            <a:avLst/>
          </a:prstGeom>
          <a:solidFill>
            <a:srgbClr val="00B9CD"/>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35" name="액자 34">
            <a:extLst>
              <a:ext uri="{FF2B5EF4-FFF2-40B4-BE49-F238E27FC236}">
                <a16:creationId xmlns:a16="http://schemas.microsoft.com/office/drawing/2014/main" xmlns="" id="{927923C5-FEFF-136B-4FAC-42A6C0D6CEC9}"/>
              </a:ext>
            </a:extLst>
          </p:cNvPr>
          <p:cNvSpPr/>
          <p:nvPr/>
        </p:nvSpPr>
        <p:spPr>
          <a:xfrm>
            <a:off x="6203999" y="1390985"/>
            <a:ext cx="5652000" cy="2763092"/>
          </a:xfrm>
          <a:prstGeom prst="frame">
            <a:avLst>
              <a:gd name="adj1" fmla="val 2181"/>
            </a:avLst>
          </a:prstGeom>
          <a:solidFill>
            <a:srgbClr val="00B9CD"/>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192" name="직사각형 191">
            <a:extLst>
              <a:ext uri="{FF2B5EF4-FFF2-40B4-BE49-F238E27FC236}">
                <a16:creationId xmlns:a16="http://schemas.microsoft.com/office/drawing/2014/main" xmlns="" id="{60C5DF0F-5232-90BA-80D8-0AB53876EA20}"/>
              </a:ext>
            </a:extLst>
          </p:cNvPr>
          <p:cNvSpPr/>
          <p:nvPr/>
        </p:nvSpPr>
        <p:spPr>
          <a:xfrm>
            <a:off x="6290920" y="6024210"/>
            <a:ext cx="1724831" cy="215444"/>
          </a:xfrm>
          <a:prstGeom prst="rect">
            <a:avLst/>
          </a:prstGeom>
        </p:spPr>
        <p:txBody>
          <a:bodyPr wrap="none" lIns="0" tIns="0" rIns="0" bIns="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KRW </a:t>
            </a:r>
            <a:r>
              <a:rPr lang="en-US" altLang="ko-KR" sz="1400" b="1" kern="0" dirty="0">
                <a:ln>
                  <a:solidFill>
                    <a:srgbClr val="4472C4">
                      <a:shade val="50000"/>
                      <a:alpha val="0"/>
                    </a:srgbClr>
                  </a:solidFill>
                </a:ln>
                <a:solidFill>
                  <a:schemeClr val="tx1">
                    <a:lumMod val="85000"/>
                    <a:lumOff val="15000"/>
                  </a:schemeClr>
                </a:solidFill>
                <a:latin typeface="KoPub돋움체 Bold"/>
                <a:ea typeface="KoPub돋움체 Bold"/>
              </a:rPr>
              <a:t>9.37</a:t>
            </a:r>
            <a:r>
              <a:rPr kumimoji="0" lang="ko-KR" altLang="en-US" sz="14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 </a:t>
            </a:r>
            <a:r>
              <a:rPr kumimoji="0" lang="en-US" altLang="ko-KR" sz="1400" b="1" i="0" u="none" strike="noStrike" kern="0" cap="none" spc="0" normalizeH="0" baseline="0" noProof="0" dirty="0" err="1">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mn</a:t>
            </a:r>
            <a:r>
              <a:rPr kumimoji="0" lang="en-US" altLang="ko-KR" sz="14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 in total</a:t>
            </a:r>
            <a:endParaRPr kumimoji="0" lang="ko-KR" altLang="en-US" sz="11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endParaRPr>
          </a:p>
        </p:txBody>
      </p:sp>
      <p:grpSp>
        <p:nvGrpSpPr>
          <p:cNvPr id="194" name="그룹 193">
            <a:extLst>
              <a:ext uri="{FF2B5EF4-FFF2-40B4-BE49-F238E27FC236}">
                <a16:creationId xmlns:a16="http://schemas.microsoft.com/office/drawing/2014/main" xmlns="" id="{71A66B47-1AD4-0A35-42D1-EFE51F4D14E3}"/>
              </a:ext>
            </a:extLst>
          </p:cNvPr>
          <p:cNvGrpSpPr/>
          <p:nvPr/>
        </p:nvGrpSpPr>
        <p:grpSpPr>
          <a:xfrm>
            <a:off x="8051648" y="4659592"/>
            <a:ext cx="1619654" cy="882295"/>
            <a:chOff x="8656143" y="4400776"/>
            <a:chExt cx="1619654" cy="882295"/>
          </a:xfrm>
        </p:grpSpPr>
        <p:grpSp>
          <p:nvGrpSpPr>
            <p:cNvPr id="195" name="그룹 194">
              <a:extLst>
                <a:ext uri="{FF2B5EF4-FFF2-40B4-BE49-F238E27FC236}">
                  <a16:creationId xmlns:a16="http://schemas.microsoft.com/office/drawing/2014/main" xmlns="" id="{CFE1B640-03D6-E546-D61A-5CE2C5E48C71}"/>
                </a:ext>
              </a:extLst>
            </p:cNvPr>
            <p:cNvGrpSpPr/>
            <p:nvPr/>
          </p:nvGrpSpPr>
          <p:grpSpPr>
            <a:xfrm>
              <a:off x="8656143" y="4400776"/>
              <a:ext cx="576001" cy="882295"/>
              <a:chOff x="8179703" y="4400776"/>
              <a:chExt cx="1032746" cy="882295"/>
            </a:xfrm>
          </p:grpSpPr>
          <p:sp>
            <p:nvSpPr>
              <p:cNvPr id="199" name="사각형: 둥근 모서리 198">
                <a:extLst>
                  <a:ext uri="{FF2B5EF4-FFF2-40B4-BE49-F238E27FC236}">
                    <a16:creationId xmlns:a16="http://schemas.microsoft.com/office/drawing/2014/main" xmlns="" id="{F57D41D1-2A5A-BC93-23F5-9BEB124AD2E1}"/>
                  </a:ext>
                </a:extLst>
              </p:cNvPr>
              <p:cNvSpPr/>
              <p:nvPr/>
            </p:nvSpPr>
            <p:spPr>
              <a:xfrm>
                <a:off x="8179703" y="4400776"/>
                <a:ext cx="1032745" cy="216000"/>
              </a:xfrm>
              <a:prstGeom prst="roundRect">
                <a:avLst>
                  <a:gd name="adj" fmla="val 50000"/>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200" name="사각형: 둥근 모서리 199">
                <a:extLst>
                  <a:ext uri="{FF2B5EF4-FFF2-40B4-BE49-F238E27FC236}">
                    <a16:creationId xmlns:a16="http://schemas.microsoft.com/office/drawing/2014/main" xmlns="" id="{C0E3F391-BEB8-D7AA-E060-73D8066E0D50}"/>
                  </a:ext>
                </a:extLst>
              </p:cNvPr>
              <p:cNvSpPr/>
              <p:nvPr/>
            </p:nvSpPr>
            <p:spPr>
              <a:xfrm>
                <a:off x="8179703" y="4733924"/>
                <a:ext cx="1032745" cy="216000"/>
              </a:xfrm>
              <a:prstGeom prst="roundRect">
                <a:avLst>
                  <a:gd name="adj" fmla="val 50000"/>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201" name="사각형: 둥근 모서리 200">
                <a:extLst>
                  <a:ext uri="{FF2B5EF4-FFF2-40B4-BE49-F238E27FC236}">
                    <a16:creationId xmlns:a16="http://schemas.microsoft.com/office/drawing/2014/main" xmlns="" id="{46D337BB-3188-6C1F-508E-52DBF32C28B9}"/>
                  </a:ext>
                </a:extLst>
              </p:cNvPr>
              <p:cNvSpPr/>
              <p:nvPr/>
            </p:nvSpPr>
            <p:spPr>
              <a:xfrm>
                <a:off x="8179704" y="5067071"/>
                <a:ext cx="1032745" cy="216000"/>
              </a:xfrm>
              <a:prstGeom prst="roundRect">
                <a:avLst>
                  <a:gd name="adj" fmla="val 50000"/>
                </a:avLst>
              </a:prstGeom>
              <a:solidFill>
                <a:srgbClr val="006B7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202" name="텍스트 개체 틀 2">
                <a:extLst>
                  <a:ext uri="{FF2B5EF4-FFF2-40B4-BE49-F238E27FC236}">
                    <a16:creationId xmlns:a16="http://schemas.microsoft.com/office/drawing/2014/main" xmlns="" id="{8197C601-49FC-8EA9-D03F-799905B9DFA8}"/>
                  </a:ext>
                </a:extLst>
              </p:cNvPr>
              <p:cNvSpPr txBox="1">
                <a:spLocks/>
              </p:cNvSpPr>
              <p:nvPr/>
            </p:nvSpPr>
            <p:spPr>
              <a:xfrm>
                <a:off x="8256045" y="4416443"/>
                <a:ext cx="880056"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National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03" name="텍스트 개체 틀 2">
                <a:extLst>
                  <a:ext uri="{FF2B5EF4-FFF2-40B4-BE49-F238E27FC236}">
                    <a16:creationId xmlns:a16="http://schemas.microsoft.com/office/drawing/2014/main" xmlns="" id="{7FEBEFE5-997A-ED59-CE0F-7BCBD258B0E1}"/>
                  </a:ext>
                </a:extLst>
              </p:cNvPr>
              <p:cNvSpPr txBox="1">
                <a:spLocks/>
              </p:cNvSpPr>
              <p:nvPr/>
            </p:nvSpPr>
            <p:spPr>
              <a:xfrm>
                <a:off x="8488273" y="4749591"/>
                <a:ext cx="415597"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City</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04" name="텍스트 개체 틀 2">
                <a:extLst>
                  <a:ext uri="{FF2B5EF4-FFF2-40B4-BE49-F238E27FC236}">
                    <a16:creationId xmlns:a16="http://schemas.microsoft.com/office/drawing/2014/main" xmlns="" id="{4A11C524-277F-4A33-9EE8-1C07D08DE16F}"/>
                  </a:ext>
                </a:extLst>
              </p:cNvPr>
              <p:cNvSpPr txBox="1">
                <a:spLocks/>
              </p:cNvSpPr>
              <p:nvPr/>
            </p:nvSpPr>
            <p:spPr>
              <a:xfrm>
                <a:off x="8193102" y="5082738"/>
                <a:ext cx="1005941"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sp>
          <p:nvSpPr>
            <p:cNvPr id="196" name="텍스트 개체 틀 2">
              <a:extLst>
                <a:ext uri="{FF2B5EF4-FFF2-40B4-BE49-F238E27FC236}">
                  <a16:creationId xmlns:a16="http://schemas.microsoft.com/office/drawing/2014/main" xmlns="" id="{60184843-2A1B-7B04-D429-FB36B0F199FE}"/>
                </a:ext>
              </a:extLst>
            </p:cNvPr>
            <p:cNvSpPr txBox="1">
              <a:spLocks/>
            </p:cNvSpPr>
            <p:nvPr/>
          </p:nvSpPr>
          <p:spPr>
            <a:xfrm>
              <a:off x="9307583" y="4416443"/>
              <a:ext cx="96821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3.75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197" name="텍스트 개체 틀 2">
              <a:extLst>
                <a:ext uri="{FF2B5EF4-FFF2-40B4-BE49-F238E27FC236}">
                  <a16:creationId xmlns:a16="http://schemas.microsoft.com/office/drawing/2014/main" xmlns="" id="{85994963-F4DC-D56F-98C8-12893E470191}"/>
                </a:ext>
              </a:extLst>
            </p:cNvPr>
            <p:cNvSpPr txBox="1">
              <a:spLocks/>
            </p:cNvSpPr>
            <p:nvPr/>
          </p:nvSpPr>
          <p:spPr>
            <a:xfrm>
              <a:off x="9307583" y="4749591"/>
              <a:ext cx="96821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3.75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198" name="텍스트 개체 틀 2">
              <a:extLst>
                <a:ext uri="{FF2B5EF4-FFF2-40B4-BE49-F238E27FC236}">
                  <a16:creationId xmlns:a16="http://schemas.microsoft.com/office/drawing/2014/main" xmlns="" id="{CD20B3C7-2D9C-44CD-8DCA-CB972F840B7B}"/>
                </a:ext>
              </a:extLst>
            </p:cNvPr>
            <p:cNvSpPr txBox="1">
              <a:spLocks/>
            </p:cNvSpPr>
            <p:nvPr/>
          </p:nvSpPr>
          <p:spPr>
            <a:xfrm>
              <a:off x="9307583" y="5082738"/>
              <a:ext cx="96821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1.87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sp>
        <p:nvSpPr>
          <p:cNvPr id="212" name="액자 211">
            <a:extLst>
              <a:ext uri="{FF2B5EF4-FFF2-40B4-BE49-F238E27FC236}">
                <a16:creationId xmlns:a16="http://schemas.microsoft.com/office/drawing/2014/main" xmlns="" id="{6FC092BB-624D-1097-616A-B10388EA0371}"/>
              </a:ext>
            </a:extLst>
          </p:cNvPr>
          <p:cNvSpPr/>
          <p:nvPr/>
        </p:nvSpPr>
        <p:spPr>
          <a:xfrm>
            <a:off x="336001" y="1390985"/>
            <a:ext cx="5652000" cy="2763092"/>
          </a:xfrm>
          <a:prstGeom prst="frame">
            <a:avLst>
              <a:gd name="adj1" fmla="val 2181"/>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213" name="자유형: 도형 212">
            <a:extLst>
              <a:ext uri="{FF2B5EF4-FFF2-40B4-BE49-F238E27FC236}">
                <a16:creationId xmlns:a16="http://schemas.microsoft.com/office/drawing/2014/main" xmlns="" id="{A8EA05C5-81B3-9952-E9D9-F11432E60092}"/>
              </a:ext>
            </a:extLst>
          </p:cNvPr>
          <p:cNvSpPr/>
          <p:nvPr/>
        </p:nvSpPr>
        <p:spPr>
          <a:xfrm>
            <a:off x="7263243" y="1223687"/>
            <a:ext cx="3533512" cy="370872"/>
          </a:xfrm>
          <a:custGeom>
            <a:avLst/>
            <a:gdLst>
              <a:gd name="connsiteX0" fmla="*/ 0 w 2945729"/>
              <a:gd name="connsiteY0" fmla="*/ 0 h 419396"/>
              <a:gd name="connsiteX1" fmla="*/ 383856 w 2945729"/>
              <a:gd name="connsiteY1" fmla="*/ 0 h 419396"/>
              <a:gd name="connsiteX2" fmla="*/ 1365050 w 2945729"/>
              <a:gd name="connsiteY2" fmla="*/ 0 h 419396"/>
              <a:gd name="connsiteX3" fmla="*/ 1580679 w 2945729"/>
              <a:gd name="connsiteY3" fmla="*/ 0 h 419396"/>
              <a:gd name="connsiteX4" fmla="*/ 2561873 w 2945729"/>
              <a:gd name="connsiteY4" fmla="*/ 0 h 419396"/>
              <a:gd name="connsiteX5" fmla="*/ 2945729 w 2945729"/>
              <a:gd name="connsiteY5" fmla="*/ 0 h 419396"/>
              <a:gd name="connsiteX6" fmla="*/ 2843127 w 2945729"/>
              <a:gd name="connsiteY6" fmla="*/ 83680 h 419396"/>
              <a:gd name="connsiteX7" fmla="*/ 2727678 w 2945729"/>
              <a:gd name="connsiteY7" fmla="*/ 335716 h 419396"/>
              <a:gd name="connsiteX8" fmla="*/ 2625076 w 2945729"/>
              <a:gd name="connsiteY8" fmla="*/ 419396 h 419396"/>
              <a:gd name="connsiteX9" fmla="*/ 1901332 w 2945729"/>
              <a:gd name="connsiteY9" fmla="*/ 419396 h 419396"/>
              <a:gd name="connsiteX10" fmla="*/ 1901328 w 2945729"/>
              <a:gd name="connsiteY10" fmla="*/ 419395 h 419396"/>
              <a:gd name="connsiteX11" fmla="*/ 1044401 w 2945729"/>
              <a:gd name="connsiteY11" fmla="*/ 419395 h 419396"/>
              <a:gd name="connsiteX12" fmla="*/ 1044397 w 2945729"/>
              <a:gd name="connsiteY12" fmla="*/ 419396 h 419396"/>
              <a:gd name="connsiteX13" fmla="*/ 320653 w 2945729"/>
              <a:gd name="connsiteY13" fmla="*/ 419396 h 419396"/>
              <a:gd name="connsiteX14" fmla="*/ 218051 w 2945729"/>
              <a:gd name="connsiteY14" fmla="*/ 335716 h 419396"/>
              <a:gd name="connsiteX15" fmla="*/ 102602 w 2945729"/>
              <a:gd name="connsiteY15" fmla="*/ 83680 h 419396"/>
              <a:gd name="connsiteX16" fmla="*/ 0 w 2945729"/>
              <a:gd name="connsiteY16" fmla="*/ 0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45729" h="419396">
                <a:moveTo>
                  <a:pt x="0" y="0"/>
                </a:moveTo>
                <a:lnTo>
                  <a:pt x="383856" y="0"/>
                </a:lnTo>
                <a:lnTo>
                  <a:pt x="1365050" y="0"/>
                </a:lnTo>
                <a:lnTo>
                  <a:pt x="1580679" y="0"/>
                </a:lnTo>
                <a:lnTo>
                  <a:pt x="2561873" y="0"/>
                </a:lnTo>
                <a:lnTo>
                  <a:pt x="2945729" y="0"/>
                </a:lnTo>
                <a:cubicBezTo>
                  <a:pt x="2905045" y="0"/>
                  <a:pt x="2866904" y="31141"/>
                  <a:pt x="2843127" y="83680"/>
                </a:cubicBezTo>
                <a:lnTo>
                  <a:pt x="2727678" y="335716"/>
                </a:lnTo>
                <a:cubicBezTo>
                  <a:pt x="2703901" y="388255"/>
                  <a:pt x="2665715" y="419396"/>
                  <a:pt x="2625076" y="419396"/>
                </a:cubicBezTo>
                <a:lnTo>
                  <a:pt x="1901332" y="419396"/>
                </a:lnTo>
                <a:lnTo>
                  <a:pt x="1901328" y="419395"/>
                </a:lnTo>
                <a:lnTo>
                  <a:pt x="1044401" y="419395"/>
                </a:lnTo>
                <a:lnTo>
                  <a:pt x="1044397" y="419396"/>
                </a:lnTo>
                <a:lnTo>
                  <a:pt x="320653" y="419396"/>
                </a:lnTo>
                <a:cubicBezTo>
                  <a:pt x="279969" y="419396"/>
                  <a:pt x="241828" y="388255"/>
                  <a:pt x="218051" y="335716"/>
                </a:cubicBezTo>
                <a:lnTo>
                  <a:pt x="102602" y="83680"/>
                </a:lnTo>
                <a:cubicBezTo>
                  <a:pt x="78825" y="31141"/>
                  <a:pt x="40640" y="0"/>
                  <a:pt x="0" y="0"/>
                </a:cubicBezTo>
                <a:close/>
              </a:path>
            </a:pathLst>
          </a:custGeom>
          <a:gradFill>
            <a:gsLst>
              <a:gs pos="49000">
                <a:srgbClr val="00B9CD"/>
              </a:gs>
              <a:gs pos="50000">
                <a:srgbClr val="009CAC"/>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214" name="텍스트 개체 틀 2">
            <a:extLst>
              <a:ext uri="{FF2B5EF4-FFF2-40B4-BE49-F238E27FC236}">
                <a16:creationId xmlns:a16="http://schemas.microsoft.com/office/drawing/2014/main" xmlns="" id="{0AD61672-9D10-C043-8917-3C33A0A0C7A1}"/>
              </a:ext>
            </a:extLst>
          </p:cNvPr>
          <p:cNvSpPr txBox="1">
            <a:spLocks/>
          </p:cNvSpPr>
          <p:nvPr/>
        </p:nvSpPr>
        <p:spPr>
          <a:xfrm>
            <a:off x="8071564" y="1286013"/>
            <a:ext cx="1916871"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Panoramic view of site</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215" name="자유형: 도형 214">
            <a:extLst>
              <a:ext uri="{FF2B5EF4-FFF2-40B4-BE49-F238E27FC236}">
                <a16:creationId xmlns:a16="http://schemas.microsoft.com/office/drawing/2014/main" xmlns="" id="{6D438EBB-5A1B-50DD-120B-0140813BDE32}"/>
              </a:ext>
            </a:extLst>
          </p:cNvPr>
          <p:cNvSpPr/>
          <p:nvPr/>
        </p:nvSpPr>
        <p:spPr>
          <a:xfrm>
            <a:off x="1380523" y="1223688"/>
            <a:ext cx="3533512" cy="370872"/>
          </a:xfrm>
          <a:custGeom>
            <a:avLst/>
            <a:gdLst>
              <a:gd name="connsiteX0" fmla="*/ 0 w 2945729"/>
              <a:gd name="connsiteY0" fmla="*/ 0 h 419396"/>
              <a:gd name="connsiteX1" fmla="*/ 383856 w 2945729"/>
              <a:gd name="connsiteY1" fmla="*/ 0 h 419396"/>
              <a:gd name="connsiteX2" fmla="*/ 1365050 w 2945729"/>
              <a:gd name="connsiteY2" fmla="*/ 0 h 419396"/>
              <a:gd name="connsiteX3" fmla="*/ 1580679 w 2945729"/>
              <a:gd name="connsiteY3" fmla="*/ 0 h 419396"/>
              <a:gd name="connsiteX4" fmla="*/ 2561873 w 2945729"/>
              <a:gd name="connsiteY4" fmla="*/ 0 h 419396"/>
              <a:gd name="connsiteX5" fmla="*/ 2945729 w 2945729"/>
              <a:gd name="connsiteY5" fmla="*/ 0 h 419396"/>
              <a:gd name="connsiteX6" fmla="*/ 2843127 w 2945729"/>
              <a:gd name="connsiteY6" fmla="*/ 83680 h 419396"/>
              <a:gd name="connsiteX7" fmla="*/ 2727678 w 2945729"/>
              <a:gd name="connsiteY7" fmla="*/ 335716 h 419396"/>
              <a:gd name="connsiteX8" fmla="*/ 2625076 w 2945729"/>
              <a:gd name="connsiteY8" fmla="*/ 419396 h 419396"/>
              <a:gd name="connsiteX9" fmla="*/ 1901332 w 2945729"/>
              <a:gd name="connsiteY9" fmla="*/ 419396 h 419396"/>
              <a:gd name="connsiteX10" fmla="*/ 1901328 w 2945729"/>
              <a:gd name="connsiteY10" fmla="*/ 419395 h 419396"/>
              <a:gd name="connsiteX11" fmla="*/ 1044401 w 2945729"/>
              <a:gd name="connsiteY11" fmla="*/ 419395 h 419396"/>
              <a:gd name="connsiteX12" fmla="*/ 1044397 w 2945729"/>
              <a:gd name="connsiteY12" fmla="*/ 419396 h 419396"/>
              <a:gd name="connsiteX13" fmla="*/ 320653 w 2945729"/>
              <a:gd name="connsiteY13" fmla="*/ 419396 h 419396"/>
              <a:gd name="connsiteX14" fmla="*/ 218051 w 2945729"/>
              <a:gd name="connsiteY14" fmla="*/ 335716 h 419396"/>
              <a:gd name="connsiteX15" fmla="*/ 102602 w 2945729"/>
              <a:gd name="connsiteY15" fmla="*/ 83680 h 419396"/>
              <a:gd name="connsiteX16" fmla="*/ 0 w 2945729"/>
              <a:gd name="connsiteY16" fmla="*/ 0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45729" h="419396">
                <a:moveTo>
                  <a:pt x="0" y="0"/>
                </a:moveTo>
                <a:lnTo>
                  <a:pt x="383856" y="0"/>
                </a:lnTo>
                <a:lnTo>
                  <a:pt x="1365050" y="0"/>
                </a:lnTo>
                <a:lnTo>
                  <a:pt x="1580679" y="0"/>
                </a:lnTo>
                <a:lnTo>
                  <a:pt x="2561873" y="0"/>
                </a:lnTo>
                <a:lnTo>
                  <a:pt x="2945729" y="0"/>
                </a:lnTo>
                <a:cubicBezTo>
                  <a:pt x="2905045" y="0"/>
                  <a:pt x="2866904" y="31141"/>
                  <a:pt x="2843127" y="83680"/>
                </a:cubicBezTo>
                <a:lnTo>
                  <a:pt x="2727678" y="335716"/>
                </a:lnTo>
                <a:cubicBezTo>
                  <a:pt x="2703901" y="388255"/>
                  <a:pt x="2665715" y="419396"/>
                  <a:pt x="2625076" y="419396"/>
                </a:cubicBezTo>
                <a:lnTo>
                  <a:pt x="1901332" y="419396"/>
                </a:lnTo>
                <a:lnTo>
                  <a:pt x="1901328" y="419395"/>
                </a:lnTo>
                <a:lnTo>
                  <a:pt x="1044401" y="419395"/>
                </a:lnTo>
                <a:lnTo>
                  <a:pt x="1044397" y="419396"/>
                </a:lnTo>
                <a:lnTo>
                  <a:pt x="320653" y="419396"/>
                </a:lnTo>
                <a:cubicBezTo>
                  <a:pt x="279969" y="419396"/>
                  <a:pt x="241828" y="388255"/>
                  <a:pt x="218051" y="335716"/>
                </a:cubicBezTo>
                <a:lnTo>
                  <a:pt x="102602" y="83680"/>
                </a:lnTo>
                <a:cubicBezTo>
                  <a:pt x="78825" y="31141"/>
                  <a:pt x="40640" y="0"/>
                  <a:pt x="0" y="0"/>
                </a:cubicBezTo>
                <a:close/>
              </a:path>
            </a:pathLst>
          </a:custGeom>
          <a:gradFill>
            <a:gsLst>
              <a:gs pos="51000">
                <a:srgbClr val="005BC0"/>
              </a:gs>
              <a:gs pos="50000">
                <a:srgbClr val="006EE7"/>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216" name="텍스트 개체 틀 2">
            <a:extLst>
              <a:ext uri="{FF2B5EF4-FFF2-40B4-BE49-F238E27FC236}">
                <a16:creationId xmlns:a16="http://schemas.microsoft.com/office/drawing/2014/main" xmlns="" id="{26244912-69FE-383A-3EA9-ADC1A643DA3F}"/>
              </a:ext>
            </a:extLst>
          </p:cNvPr>
          <p:cNvSpPr txBox="1">
            <a:spLocks/>
          </p:cNvSpPr>
          <p:nvPr/>
        </p:nvSpPr>
        <p:spPr>
          <a:xfrm>
            <a:off x="2496941" y="1286015"/>
            <a:ext cx="1300677"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Location of site</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217" name="직사각형 216">
            <a:extLst>
              <a:ext uri="{FF2B5EF4-FFF2-40B4-BE49-F238E27FC236}">
                <a16:creationId xmlns:a16="http://schemas.microsoft.com/office/drawing/2014/main" xmlns="" id="{4272EB29-C9EE-66AC-9107-899DF4A2D6DD}"/>
              </a:ext>
            </a:extLst>
          </p:cNvPr>
          <p:cNvSpPr/>
          <p:nvPr/>
        </p:nvSpPr>
        <p:spPr>
          <a:xfrm>
            <a:off x="336001" y="6407998"/>
            <a:ext cx="5652000" cy="36000"/>
          </a:xfrm>
          <a:prstGeom prst="rect">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grpSp>
        <p:nvGrpSpPr>
          <p:cNvPr id="218" name="그룹 217">
            <a:extLst>
              <a:ext uri="{FF2B5EF4-FFF2-40B4-BE49-F238E27FC236}">
                <a16:creationId xmlns:a16="http://schemas.microsoft.com/office/drawing/2014/main" xmlns="" id="{83D190B9-2970-E13D-2398-CFFC3C18802A}"/>
              </a:ext>
            </a:extLst>
          </p:cNvPr>
          <p:cNvGrpSpPr/>
          <p:nvPr/>
        </p:nvGrpSpPr>
        <p:grpSpPr>
          <a:xfrm>
            <a:off x="451220" y="4249674"/>
            <a:ext cx="6425135" cy="2062726"/>
            <a:chOff x="451220" y="4287249"/>
            <a:chExt cx="6425135" cy="2062726"/>
          </a:xfrm>
        </p:grpSpPr>
        <p:grpSp>
          <p:nvGrpSpPr>
            <p:cNvPr id="219" name="그룹 218">
              <a:extLst>
                <a:ext uri="{FF2B5EF4-FFF2-40B4-BE49-F238E27FC236}">
                  <a16:creationId xmlns:a16="http://schemas.microsoft.com/office/drawing/2014/main" xmlns="" id="{084F0683-23D2-AAFC-2C2A-D942C42FD77D}"/>
                </a:ext>
              </a:extLst>
            </p:cNvPr>
            <p:cNvGrpSpPr/>
            <p:nvPr/>
          </p:nvGrpSpPr>
          <p:grpSpPr>
            <a:xfrm>
              <a:off x="451220" y="4287249"/>
              <a:ext cx="5727188" cy="295436"/>
              <a:chOff x="451220" y="4330700"/>
              <a:chExt cx="5727188" cy="295436"/>
            </a:xfrm>
          </p:grpSpPr>
          <p:sp>
            <p:nvSpPr>
              <p:cNvPr id="245" name="직사각형 244">
                <a:extLst>
                  <a:ext uri="{FF2B5EF4-FFF2-40B4-BE49-F238E27FC236}">
                    <a16:creationId xmlns:a16="http://schemas.microsoft.com/office/drawing/2014/main" xmlns="" id="{C2C7DF14-2519-62F5-D861-999D81F9097C}"/>
                  </a:ext>
                </a:extLst>
              </p:cNvPr>
              <p:cNvSpPr/>
              <p:nvPr/>
            </p:nvSpPr>
            <p:spPr>
              <a:xfrm>
                <a:off x="451220" y="4330700"/>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247" name="텍스트 개체 틀 2">
                <a:extLst>
                  <a:ext uri="{FF2B5EF4-FFF2-40B4-BE49-F238E27FC236}">
                    <a16:creationId xmlns:a16="http://schemas.microsoft.com/office/drawing/2014/main" xmlns="" id="{E9467467-5065-E296-53D9-944D7BB0C0D7}"/>
                  </a:ext>
                </a:extLst>
              </p:cNvPr>
              <p:cNvSpPr txBox="1">
                <a:spLocks/>
              </p:cNvSpPr>
              <p:nvPr/>
            </p:nvSpPr>
            <p:spPr>
              <a:xfrm>
                <a:off x="2729707" y="4370696"/>
                <a:ext cx="3448701"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286-9,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Doksan</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4-dong,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Geumcheon-gu</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Seoul</a:t>
                </a:r>
                <a:endParaRPr kumimoji="1" lang="en-US" altLang="ko-KR"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220" name="그룹 219">
              <a:extLst>
                <a:ext uri="{FF2B5EF4-FFF2-40B4-BE49-F238E27FC236}">
                  <a16:creationId xmlns:a16="http://schemas.microsoft.com/office/drawing/2014/main" xmlns="" id="{CBE9B9B1-7521-DEBD-F3C5-FE638A5A3553}"/>
                </a:ext>
              </a:extLst>
            </p:cNvPr>
            <p:cNvGrpSpPr/>
            <p:nvPr/>
          </p:nvGrpSpPr>
          <p:grpSpPr>
            <a:xfrm>
              <a:off x="451220" y="4640707"/>
              <a:ext cx="5596703" cy="295436"/>
              <a:chOff x="451220" y="4670082"/>
              <a:chExt cx="5596703" cy="295436"/>
            </a:xfrm>
          </p:grpSpPr>
          <p:sp>
            <p:nvSpPr>
              <p:cNvPr id="242" name="직사각형 241">
                <a:extLst>
                  <a:ext uri="{FF2B5EF4-FFF2-40B4-BE49-F238E27FC236}">
                    <a16:creationId xmlns:a16="http://schemas.microsoft.com/office/drawing/2014/main" xmlns="" id="{51A6D33B-547B-4208-CA71-8332C15BE446}"/>
                  </a:ext>
                </a:extLst>
              </p:cNvPr>
              <p:cNvSpPr/>
              <p:nvPr/>
            </p:nvSpPr>
            <p:spPr>
              <a:xfrm>
                <a:off x="451220" y="4670082"/>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244" name="텍스트 개체 틀 2">
                <a:extLst>
                  <a:ext uri="{FF2B5EF4-FFF2-40B4-BE49-F238E27FC236}">
                    <a16:creationId xmlns:a16="http://schemas.microsoft.com/office/drawing/2014/main" xmlns="" id="{BEAD18CC-24FC-19A7-2144-80B0BEE8C0A7}"/>
                  </a:ext>
                </a:extLst>
              </p:cNvPr>
              <p:cNvSpPr txBox="1">
                <a:spLocks/>
              </p:cNvSpPr>
              <p:nvPr/>
            </p:nvSpPr>
            <p:spPr>
              <a:xfrm>
                <a:off x="2729707" y="4710078"/>
                <a:ext cx="3318216"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548㎡ for 3 stories and parking/unloading area</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221" name="그룹 220">
              <a:extLst>
                <a:ext uri="{FF2B5EF4-FFF2-40B4-BE49-F238E27FC236}">
                  <a16:creationId xmlns:a16="http://schemas.microsoft.com/office/drawing/2014/main" xmlns="" id="{C7091C03-5B2E-089D-2C47-A3F291D74447}"/>
                </a:ext>
              </a:extLst>
            </p:cNvPr>
            <p:cNvGrpSpPr/>
            <p:nvPr/>
          </p:nvGrpSpPr>
          <p:grpSpPr>
            <a:xfrm>
              <a:off x="451220" y="4994165"/>
              <a:ext cx="3910344" cy="295436"/>
              <a:chOff x="451220" y="5009465"/>
              <a:chExt cx="3910344" cy="295436"/>
            </a:xfrm>
          </p:grpSpPr>
          <p:sp>
            <p:nvSpPr>
              <p:cNvPr id="239" name="직사각형 238">
                <a:extLst>
                  <a:ext uri="{FF2B5EF4-FFF2-40B4-BE49-F238E27FC236}">
                    <a16:creationId xmlns:a16="http://schemas.microsoft.com/office/drawing/2014/main" xmlns="" id="{E29E3471-C086-E7B1-1EA7-B28530516A59}"/>
                  </a:ext>
                </a:extLst>
              </p:cNvPr>
              <p:cNvSpPr/>
              <p:nvPr/>
            </p:nvSpPr>
            <p:spPr>
              <a:xfrm>
                <a:off x="451220" y="5009465"/>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241" name="텍스트 개체 틀 2">
                <a:extLst>
                  <a:ext uri="{FF2B5EF4-FFF2-40B4-BE49-F238E27FC236}">
                    <a16:creationId xmlns:a16="http://schemas.microsoft.com/office/drawing/2014/main" xmlns="" id="{317F8798-A9A7-E395-CCD5-D30BF0AB582E}"/>
                  </a:ext>
                </a:extLst>
              </p:cNvPr>
              <p:cNvSpPr txBox="1">
                <a:spLocks/>
              </p:cNvSpPr>
              <p:nvPr/>
            </p:nvSpPr>
            <p:spPr>
              <a:xfrm>
                <a:off x="2729707" y="5049461"/>
                <a:ext cx="1631857"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Two-way 10 lane road</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222" name="그룹 221">
              <a:extLst>
                <a:ext uri="{FF2B5EF4-FFF2-40B4-BE49-F238E27FC236}">
                  <a16:creationId xmlns:a16="http://schemas.microsoft.com/office/drawing/2014/main" xmlns="" id="{4654B3BC-56BE-FE52-E378-B30283B0CB01}"/>
                </a:ext>
              </a:extLst>
            </p:cNvPr>
            <p:cNvGrpSpPr/>
            <p:nvPr/>
          </p:nvGrpSpPr>
          <p:grpSpPr>
            <a:xfrm>
              <a:off x="451220" y="5279898"/>
              <a:ext cx="5536430" cy="430887"/>
              <a:chOff x="451220" y="5281122"/>
              <a:chExt cx="5536430" cy="430887"/>
            </a:xfrm>
          </p:grpSpPr>
          <p:sp>
            <p:nvSpPr>
              <p:cNvPr id="236" name="직사각형 235">
                <a:extLst>
                  <a:ext uri="{FF2B5EF4-FFF2-40B4-BE49-F238E27FC236}">
                    <a16:creationId xmlns:a16="http://schemas.microsoft.com/office/drawing/2014/main" xmlns="" id="{C0EE836A-B865-A557-A88B-FDD63B00147B}"/>
                  </a:ext>
                </a:extLst>
              </p:cNvPr>
              <p:cNvSpPr/>
              <p:nvPr/>
            </p:nvSpPr>
            <p:spPr>
              <a:xfrm>
                <a:off x="451220" y="5348847"/>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238" name="텍스트 개체 틀 2">
                <a:extLst>
                  <a:ext uri="{FF2B5EF4-FFF2-40B4-BE49-F238E27FC236}">
                    <a16:creationId xmlns:a16="http://schemas.microsoft.com/office/drawing/2014/main" xmlns="" id="{DAE3FCDA-9E19-EF93-F595-CD0632F01E8E}"/>
                  </a:ext>
                </a:extLst>
              </p:cNvPr>
              <p:cNvSpPr txBox="1">
                <a:spLocks/>
              </p:cNvSpPr>
              <p:nvPr/>
            </p:nvSpPr>
            <p:spPr>
              <a:xfrm>
                <a:off x="2729707" y="5281122"/>
                <a:ext cx="3257943" cy="43088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Can park 2 or more cars using the parking lot </a:t>
                </a:r>
              </a:p>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inside the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Geumcheon</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Post Office</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223" name="그룹 222">
              <a:extLst>
                <a:ext uri="{FF2B5EF4-FFF2-40B4-BE49-F238E27FC236}">
                  <a16:creationId xmlns:a16="http://schemas.microsoft.com/office/drawing/2014/main" xmlns="" id="{90F55A67-31DA-03A7-92B5-A27AB9DD7730}"/>
                </a:ext>
              </a:extLst>
            </p:cNvPr>
            <p:cNvGrpSpPr/>
            <p:nvPr/>
          </p:nvGrpSpPr>
          <p:grpSpPr>
            <a:xfrm>
              <a:off x="451220" y="5701081"/>
              <a:ext cx="6425135" cy="295436"/>
              <a:chOff x="451220" y="5688229"/>
              <a:chExt cx="6425135" cy="295436"/>
            </a:xfrm>
          </p:grpSpPr>
          <p:sp>
            <p:nvSpPr>
              <p:cNvPr id="233" name="직사각형 232">
                <a:extLst>
                  <a:ext uri="{FF2B5EF4-FFF2-40B4-BE49-F238E27FC236}">
                    <a16:creationId xmlns:a16="http://schemas.microsoft.com/office/drawing/2014/main" xmlns="" id="{2C0DA782-A104-9660-987A-73C94D3E0E15}"/>
                  </a:ext>
                </a:extLst>
              </p:cNvPr>
              <p:cNvSpPr/>
              <p:nvPr/>
            </p:nvSpPr>
            <p:spPr>
              <a:xfrm>
                <a:off x="451220" y="5688229"/>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235" name="텍스트 개체 틀 2">
                <a:extLst>
                  <a:ext uri="{FF2B5EF4-FFF2-40B4-BE49-F238E27FC236}">
                    <a16:creationId xmlns:a16="http://schemas.microsoft.com/office/drawing/2014/main" xmlns="" id="{2990ECD5-6162-74E4-036E-096F16A3FD33}"/>
                  </a:ext>
                </a:extLst>
              </p:cNvPr>
              <p:cNvSpPr txBox="1">
                <a:spLocks/>
              </p:cNvSpPr>
              <p:nvPr/>
            </p:nvSpPr>
            <p:spPr>
              <a:xfrm>
                <a:off x="2729707" y="5728225"/>
                <a:ext cx="4146648"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Approx. 80,000 households in the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Geumcheon-gu</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region</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224" name="그룹 223">
              <a:extLst>
                <a:ext uri="{FF2B5EF4-FFF2-40B4-BE49-F238E27FC236}">
                  <a16:creationId xmlns:a16="http://schemas.microsoft.com/office/drawing/2014/main" xmlns="" id="{01D8FF9D-5FE6-D6F8-826E-7F804E6EFF3B}"/>
                </a:ext>
              </a:extLst>
            </p:cNvPr>
            <p:cNvGrpSpPr/>
            <p:nvPr/>
          </p:nvGrpSpPr>
          <p:grpSpPr>
            <a:xfrm>
              <a:off x="451220" y="6054539"/>
              <a:ext cx="3661558" cy="295436"/>
              <a:chOff x="451220" y="6027612"/>
              <a:chExt cx="3661558" cy="295436"/>
            </a:xfrm>
          </p:grpSpPr>
          <p:sp>
            <p:nvSpPr>
              <p:cNvPr id="230" name="직사각형 229">
                <a:extLst>
                  <a:ext uri="{FF2B5EF4-FFF2-40B4-BE49-F238E27FC236}">
                    <a16:creationId xmlns:a16="http://schemas.microsoft.com/office/drawing/2014/main" xmlns="" id="{782CBF5A-4B02-9495-394E-5E902C5A0904}"/>
                  </a:ext>
                </a:extLst>
              </p:cNvPr>
              <p:cNvSpPr/>
              <p:nvPr/>
            </p:nvSpPr>
            <p:spPr>
              <a:xfrm>
                <a:off x="451220" y="6027612"/>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232" name="텍스트 개체 틀 2">
                <a:extLst>
                  <a:ext uri="{FF2B5EF4-FFF2-40B4-BE49-F238E27FC236}">
                    <a16:creationId xmlns:a16="http://schemas.microsoft.com/office/drawing/2014/main" xmlns="" id="{BD39A0AD-0E4D-70CF-99CD-29D8C16A8E88}"/>
                  </a:ext>
                </a:extLst>
              </p:cNvPr>
              <p:cNvSpPr txBox="1">
                <a:spLocks/>
              </p:cNvSpPr>
              <p:nvPr/>
            </p:nvSpPr>
            <p:spPr>
              <a:xfrm>
                <a:off x="2729707" y="6067608"/>
                <a:ext cx="1383071"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60,000 households</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cxnSp>
          <p:nvCxnSpPr>
            <p:cNvPr id="225" name="직선 연결선 224">
              <a:extLst>
                <a:ext uri="{FF2B5EF4-FFF2-40B4-BE49-F238E27FC236}">
                  <a16:creationId xmlns:a16="http://schemas.microsoft.com/office/drawing/2014/main" xmlns="" id="{F3C28427-9D51-9D86-3E1B-6F25D101E237}"/>
                </a:ext>
              </a:extLst>
            </p:cNvPr>
            <p:cNvCxnSpPr>
              <a:cxnSpLocks/>
            </p:cNvCxnSpPr>
            <p:nvPr/>
          </p:nvCxnSpPr>
          <p:spPr>
            <a:xfrm>
              <a:off x="2720182" y="4611696"/>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6" name="직선 연결선 225">
              <a:extLst>
                <a:ext uri="{FF2B5EF4-FFF2-40B4-BE49-F238E27FC236}">
                  <a16:creationId xmlns:a16="http://schemas.microsoft.com/office/drawing/2014/main" xmlns="" id="{85232567-D42D-AB60-8778-7E53651E5097}"/>
                </a:ext>
              </a:extLst>
            </p:cNvPr>
            <p:cNvCxnSpPr>
              <a:cxnSpLocks/>
            </p:cNvCxnSpPr>
            <p:nvPr/>
          </p:nvCxnSpPr>
          <p:spPr>
            <a:xfrm>
              <a:off x="2720182" y="4965154"/>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7" name="직선 연결선 226">
              <a:extLst>
                <a:ext uri="{FF2B5EF4-FFF2-40B4-BE49-F238E27FC236}">
                  <a16:creationId xmlns:a16="http://schemas.microsoft.com/office/drawing/2014/main" xmlns="" id="{CCA6DFC8-4801-27C3-732C-6BF40AA4B2AF}"/>
                </a:ext>
              </a:extLst>
            </p:cNvPr>
            <p:cNvCxnSpPr>
              <a:cxnSpLocks/>
            </p:cNvCxnSpPr>
            <p:nvPr/>
          </p:nvCxnSpPr>
          <p:spPr>
            <a:xfrm>
              <a:off x="2720182" y="5318612"/>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8" name="직선 연결선 227">
              <a:extLst>
                <a:ext uri="{FF2B5EF4-FFF2-40B4-BE49-F238E27FC236}">
                  <a16:creationId xmlns:a16="http://schemas.microsoft.com/office/drawing/2014/main" xmlns="" id="{F7FAA526-4F11-0E69-CFCF-47930E9AAB48}"/>
                </a:ext>
              </a:extLst>
            </p:cNvPr>
            <p:cNvCxnSpPr>
              <a:cxnSpLocks/>
            </p:cNvCxnSpPr>
            <p:nvPr/>
          </p:nvCxnSpPr>
          <p:spPr>
            <a:xfrm>
              <a:off x="2720182" y="5672070"/>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9" name="직선 연결선 228">
              <a:extLst>
                <a:ext uri="{FF2B5EF4-FFF2-40B4-BE49-F238E27FC236}">
                  <a16:creationId xmlns:a16="http://schemas.microsoft.com/office/drawing/2014/main" xmlns="" id="{0A0250E5-10C6-71C7-F258-8BA02C8FD866}"/>
                </a:ext>
              </a:extLst>
            </p:cNvPr>
            <p:cNvCxnSpPr>
              <a:cxnSpLocks/>
            </p:cNvCxnSpPr>
            <p:nvPr/>
          </p:nvCxnSpPr>
          <p:spPr>
            <a:xfrm>
              <a:off x="2720182" y="6025528"/>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248" name="제목 1">
            <a:extLst>
              <a:ext uri="{FF2B5EF4-FFF2-40B4-BE49-F238E27FC236}">
                <a16:creationId xmlns:a16="http://schemas.microsoft.com/office/drawing/2014/main" xmlns="" id="{E0D5A0FD-47ED-2202-94F6-AC7B06698B6A}"/>
              </a:ext>
            </a:extLst>
          </p:cNvPr>
          <p:cNvSpPr txBox="1">
            <a:spLocks/>
          </p:cNvSpPr>
          <p:nvPr/>
        </p:nvSpPr>
        <p:spPr>
          <a:xfrm>
            <a:off x="1889054" y="3357307"/>
            <a:ext cx="2378857" cy="169277"/>
          </a:xfrm>
          <a:prstGeom prst="rect">
            <a:avLst/>
          </a:prstGeom>
        </p:spPr>
        <p:txBody>
          <a:bodyPr vert="horz" wrap="none" lIns="0" tIns="0" rIns="0" bIns="0" rtlCol="0" anchor="ctr">
            <a:spAutoFit/>
            <a:scene3d>
              <a:camera prst="orthographicFront"/>
              <a:lightRig rig="threePt" dir="t"/>
            </a:scene3d>
            <a:sp3d contourW="38100">
              <a:bevelT w="1270"/>
              <a:bevelB w="1270"/>
              <a:contourClr>
                <a:schemeClr val="tx2"/>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err="1">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Geumcheon</a:t>
            </a:r>
            <a:r>
              <a:rPr lang="en-US" altLang="ko-KR"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 Post Office Intersection</a:t>
            </a:r>
            <a:endParaRPr lang="ko-KR" altLang="en-US"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sp>
        <p:nvSpPr>
          <p:cNvPr id="249" name="제목 1">
            <a:extLst>
              <a:ext uri="{FF2B5EF4-FFF2-40B4-BE49-F238E27FC236}">
                <a16:creationId xmlns:a16="http://schemas.microsoft.com/office/drawing/2014/main" xmlns="" id="{FA523DA8-F2E7-2BAB-DB21-AA706A191F06}"/>
              </a:ext>
            </a:extLst>
          </p:cNvPr>
          <p:cNvSpPr txBox="1">
            <a:spLocks/>
          </p:cNvSpPr>
          <p:nvPr/>
        </p:nvSpPr>
        <p:spPr>
          <a:xfrm>
            <a:off x="3421968" y="2519295"/>
            <a:ext cx="416615" cy="169277"/>
          </a:xfrm>
          <a:prstGeom prst="rect">
            <a:avLst/>
          </a:prstGeom>
        </p:spPr>
        <p:txBody>
          <a:bodyPr vert="horz" wrap="square" lIns="0" tIns="0" rIns="0" bIns="0" rtlCol="0" anchor="ctr">
            <a:spAutoFit/>
            <a:scene3d>
              <a:camera prst="orthographicFront"/>
              <a:lightRig rig="threePt" dir="t"/>
            </a:scene3d>
            <a:sp3d contourW="3810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a:spcBef>
                <a:spcPct val="0"/>
              </a:spcBef>
            </a:pPr>
            <a:r>
              <a:rPr lang="en-US" altLang="ko-KR"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286-9</a:t>
            </a:r>
            <a:endParaRPr lang="ko-KR" altLang="en-US"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grpSp>
        <p:nvGrpSpPr>
          <p:cNvPr id="58" name="그룹 57">
            <a:extLst>
              <a:ext uri="{FF2B5EF4-FFF2-40B4-BE49-F238E27FC236}">
                <a16:creationId xmlns:a16="http://schemas.microsoft.com/office/drawing/2014/main" xmlns="" id="{C1E01B62-CB49-44F2-8971-626C4B680178}"/>
              </a:ext>
            </a:extLst>
          </p:cNvPr>
          <p:cNvGrpSpPr/>
          <p:nvPr/>
        </p:nvGrpSpPr>
        <p:grpSpPr>
          <a:xfrm>
            <a:off x="6348676" y="4322420"/>
            <a:ext cx="1609312" cy="1609311"/>
            <a:chOff x="6353729" y="4390106"/>
            <a:chExt cx="1609312" cy="1609311"/>
          </a:xfrm>
        </p:grpSpPr>
        <p:grpSp>
          <p:nvGrpSpPr>
            <p:cNvPr id="59" name="그룹 58">
              <a:extLst>
                <a:ext uri="{FF2B5EF4-FFF2-40B4-BE49-F238E27FC236}">
                  <a16:creationId xmlns:a16="http://schemas.microsoft.com/office/drawing/2014/main" xmlns="" id="{A8017CAB-9217-0B03-AC90-58DD5EB9CFC0}"/>
                </a:ext>
              </a:extLst>
            </p:cNvPr>
            <p:cNvGrpSpPr/>
            <p:nvPr/>
          </p:nvGrpSpPr>
          <p:grpSpPr>
            <a:xfrm>
              <a:off x="6353729" y="4390106"/>
              <a:ext cx="1609312" cy="1609311"/>
              <a:chOff x="6789760" y="4429708"/>
              <a:chExt cx="1570619" cy="1570619"/>
            </a:xfrm>
          </p:grpSpPr>
          <p:sp>
            <p:nvSpPr>
              <p:cNvPr id="128" name="타원 127">
                <a:extLst>
                  <a:ext uri="{FF2B5EF4-FFF2-40B4-BE49-F238E27FC236}">
                    <a16:creationId xmlns:a16="http://schemas.microsoft.com/office/drawing/2014/main" xmlns="" id="{23252C77-079C-AD0A-552E-197E5F34097F}"/>
                  </a:ext>
                </a:extLst>
              </p:cNvPr>
              <p:cNvSpPr/>
              <p:nvPr/>
            </p:nvSpPr>
            <p:spPr>
              <a:xfrm>
                <a:off x="6789760" y="4429708"/>
                <a:ext cx="1570618" cy="1570618"/>
              </a:xfrm>
              <a:prstGeom prst="ellipse">
                <a:avLst/>
              </a:prstGeom>
              <a:solidFill>
                <a:srgbClr val="006B7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solidFill>
                    <a:schemeClr val="lt1"/>
                  </a:solidFill>
                </a:endParaRPr>
              </a:p>
            </p:txBody>
          </p:sp>
          <p:sp>
            <p:nvSpPr>
              <p:cNvPr id="129" name="부분 원형 128">
                <a:extLst>
                  <a:ext uri="{FF2B5EF4-FFF2-40B4-BE49-F238E27FC236}">
                    <a16:creationId xmlns:a16="http://schemas.microsoft.com/office/drawing/2014/main" xmlns="" id="{9CE169B0-FAD7-F22B-E96D-167707047A06}"/>
                  </a:ext>
                </a:extLst>
              </p:cNvPr>
              <p:cNvSpPr/>
              <p:nvPr/>
            </p:nvSpPr>
            <p:spPr>
              <a:xfrm>
                <a:off x="6789761" y="4429709"/>
                <a:ext cx="1570618" cy="1570618"/>
              </a:xfrm>
              <a:prstGeom prst="pie">
                <a:avLst>
                  <a:gd name="adj1" fmla="val 16293649"/>
                  <a:gd name="adj2" fmla="val 2734649"/>
                </a:avLst>
              </a:prstGeom>
              <a:solidFill>
                <a:srgbClr val="00B9CD"/>
              </a:solidFill>
              <a:ln w="3788" cap="flat">
                <a:noFill/>
                <a:prstDash val="solid"/>
                <a:miter/>
              </a:ln>
            </p:spPr>
            <p:txBody>
              <a:bodyPr rtlCol="0" anchor="ctr"/>
              <a:lstStyle/>
              <a:p>
                <a:endParaRPr lang="ko-KR" altLang="en-US">
                  <a:ln>
                    <a:solidFill>
                      <a:schemeClr val="accent1">
                        <a:shade val="50000"/>
                        <a:alpha val="0"/>
                      </a:schemeClr>
                    </a:solidFill>
                  </a:ln>
                  <a:solidFill>
                    <a:schemeClr val="tx1"/>
                  </a:solidFill>
                </a:endParaRPr>
              </a:p>
            </p:txBody>
          </p:sp>
          <p:sp>
            <p:nvSpPr>
              <p:cNvPr id="130" name="부분 원형 129">
                <a:extLst>
                  <a:ext uri="{FF2B5EF4-FFF2-40B4-BE49-F238E27FC236}">
                    <a16:creationId xmlns:a16="http://schemas.microsoft.com/office/drawing/2014/main" xmlns="" id="{003AEAE6-5F36-080B-7185-ECDC1F09D8C9}"/>
                  </a:ext>
                </a:extLst>
              </p:cNvPr>
              <p:cNvSpPr/>
              <p:nvPr/>
            </p:nvSpPr>
            <p:spPr>
              <a:xfrm rot="7991234">
                <a:off x="6789760" y="4429709"/>
                <a:ext cx="1570619" cy="1570617"/>
              </a:xfrm>
              <a:prstGeom prst="pie">
                <a:avLst>
                  <a:gd name="adj1" fmla="val 16293649"/>
                  <a:gd name="adj2" fmla="val 2734620"/>
                </a:avLst>
              </a:prstGeom>
              <a:solidFill>
                <a:srgbClr val="0079A4"/>
              </a:solidFill>
              <a:ln w="3788" cap="flat">
                <a:noFill/>
                <a:prstDash val="solid"/>
                <a:miter/>
              </a:ln>
            </p:spPr>
            <p:txBody>
              <a:bodyPr rtlCol="0" anchor="ctr"/>
              <a:lstStyle/>
              <a:p>
                <a:endParaRPr lang="ko-KR" altLang="en-US">
                  <a:ln>
                    <a:solidFill>
                      <a:schemeClr val="accent1">
                        <a:shade val="50000"/>
                        <a:alpha val="0"/>
                      </a:schemeClr>
                    </a:solidFill>
                  </a:ln>
                  <a:solidFill>
                    <a:schemeClr val="tx1"/>
                  </a:solidFill>
                </a:endParaRPr>
              </a:p>
            </p:txBody>
          </p:sp>
        </p:grpSp>
        <p:sp>
          <p:nvSpPr>
            <p:cNvPr id="60" name="타원 59">
              <a:extLst>
                <a:ext uri="{FF2B5EF4-FFF2-40B4-BE49-F238E27FC236}">
                  <a16:creationId xmlns:a16="http://schemas.microsoft.com/office/drawing/2014/main" xmlns="" id="{CE0DEE4A-200F-21C3-6E74-719ECA97A7CD}"/>
                </a:ext>
              </a:extLst>
            </p:cNvPr>
            <p:cNvSpPr/>
            <p:nvPr/>
          </p:nvSpPr>
          <p:spPr>
            <a:xfrm>
              <a:off x="6593733" y="4630111"/>
              <a:ext cx="1129303" cy="1129301"/>
            </a:xfrm>
            <a:prstGeom prst="ellipse">
              <a:avLst/>
            </a:prstGeom>
            <a:solidFill>
              <a:schemeClr val="tx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61" name="타원 60">
              <a:extLst>
                <a:ext uri="{FF2B5EF4-FFF2-40B4-BE49-F238E27FC236}">
                  <a16:creationId xmlns:a16="http://schemas.microsoft.com/office/drawing/2014/main" xmlns="" id="{51A6E76F-6355-075F-B4DF-25CBC8A1D6B0}"/>
                </a:ext>
              </a:extLst>
            </p:cNvPr>
            <p:cNvSpPr/>
            <p:nvPr/>
          </p:nvSpPr>
          <p:spPr>
            <a:xfrm>
              <a:off x="6829997" y="4866374"/>
              <a:ext cx="656778" cy="656775"/>
            </a:xfrm>
            <a:prstGeom prst="ellipse">
              <a:avLst/>
            </a:prstGeom>
            <a:solidFill>
              <a:srgbClr val="EA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63" name="직사각형 62">
              <a:extLst>
                <a:ext uri="{FF2B5EF4-FFF2-40B4-BE49-F238E27FC236}">
                  <a16:creationId xmlns:a16="http://schemas.microsoft.com/office/drawing/2014/main" xmlns="" id="{EFFC4FCB-C21B-A8D6-E3F0-68AC0495E7BC}"/>
                </a:ext>
              </a:extLst>
            </p:cNvPr>
            <p:cNvSpPr/>
            <p:nvPr/>
          </p:nvSpPr>
          <p:spPr>
            <a:xfrm>
              <a:off x="6820953" y="5033530"/>
              <a:ext cx="674864" cy="384721"/>
            </a:xfrm>
            <a:prstGeom prst="rect">
              <a:avLst/>
            </a:prstGeom>
          </p:spPr>
          <p:txBody>
            <a:bodyPr wrap="none" lIns="0" tIns="0" rIns="0" bIns="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kern="0" dirty="0">
                  <a:ln>
                    <a:solidFill>
                      <a:srgbClr val="4472C4">
                        <a:shade val="50000"/>
                        <a:alpha val="0"/>
                      </a:srgbClr>
                    </a:solidFill>
                  </a:ln>
                  <a:solidFill>
                    <a:srgbClr val="006B76"/>
                  </a:solidFill>
                  <a:latin typeface="KoPub돋움체 Bold"/>
                  <a:ea typeface="KoPub돋움체 Bold"/>
                </a:rPr>
                <a:t>Budget </a:t>
              </a:r>
            </a:p>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100" b="1" kern="0" dirty="0">
                  <a:ln>
                    <a:solidFill>
                      <a:srgbClr val="4472C4">
                        <a:shade val="50000"/>
                        <a:alpha val="0"/>
                      </a:srgbClr>
                    </a:solidFill>
                  </a:ln>
                  <a:solidFill>
                    <a:srgbClr val="006B76"/>
                  </a:solidFill>
                  <a:latin typeface="KoPub돋움체 Bold"/>
                  <a:ea typeface="KoPub돋움체 Bold"/>
                </a:rPr>
                <a:t>(proposed)</a:t>
              </a:r>
              <a:endParaRPr lang="ko-KR" altLang="en-US" sz="1000" kern="0" dirty="0">
                <a:ln>
                  <a:solidFill>
                    <a:srgbClr val="4472C4">
                      <a:shade val="50000"/>
                      <a:alpha val="0"/>
                    </a:srgbClr>
                  </a:solidFill>
                </a:ln>
                <a:solidFill>
                  <a:srgbClr val="006B76"/>
                </a:solidFill>
                <a:latin typeface="KoPub돋움체 Bold"/>
                <a:ea typeface="KoPub돋움체 Bold"/>
              </a:endParaRPr>
            </a:p>
          </p:txBody>
        </p:sp>
      </p:grpSp>
      <p:sp>
        <p:nvSpPr>
          <p:cNvPr id="255" name="텍스트 개체 틀 2">
            <a:extLst>
              <a:ext uri="{FF2B5EF4-FFF2-40B4-BE49-F238E27FC236}">
                <a16:creationId xmlns:a16="http://schemas.microsoft.com/office/drawing/2014/main" xmlns="" id="{82F9F0E6-A556-ADF1-BE69-3B6D2B253468}"/>
              </a:ext>
            </a:extLst>
          </p:cNvPr>
          <p:cNvSpPr txBox="1">
            <a:spLocks/>
          </p:cNvSpPr>
          <p:nvPr/>
        </p:nvSpPr>
        <p:spPr>
          <a:xfrm>
            <a:off x="6450114" y="4639888"/>
            <a:ext cx="561051"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57" name="텍스트 개체 틀 2">
            <a:extLst>
              <a:ext uri="{FF2B5EF4-FFF2-40B4-BE49-F238E27FC236}">
                <a16:creationId xmlns:a16="http://schemas.microsoft.com/office/drawing/2014/main" xmlns="" id="{D7F0EE7E-A482-216F-9DD6-0C4916A87BD5}"/>
              </a:ext>
            </a:extLst>
          </p:cNvPr>
          <p:cNvSpPr txBox="1">
            <a:spLocks/>
          </p:cNvSpPr>
          <p:nvPr/>
        </p:nvSpPr>
        <p:spPr>
          <a:xfrm>
            <a:off x="7430575" y="4824889"/>
            <a:ext cx="490840"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National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59" name="텍스트 개체 틀 2">
            <a:extLst>
              <a:ext uri="{FF2B5EF4-FFF2-40B4-BE49-F238E27FC236}">
                <a16:creationId xmlns:a16="http://schemas.microsoft.com/office/drawing/2014/main" xmlns="" id="{63E44DAF-D30A-6463-5B35-03C568AB8206}"/>
              </a:ext>
            </a:extLst>
          </p:cNvPr>
          <p:cNvSpPr txBox="1">
            <a:spLocks/>
          </p:cNvSpPr>
          <p:nvPr/>
        </p:nvSpPr>
        <p:spPr>
          <a:xfrm>
            <a:off x="6799787" y="5549869"/>
            <a:ext cx="23179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City</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nvGrpSpPr>
          <p:cNvPr id="143" name="그룹 142">
            <a:extLst>
              <a:ext uri="{FF2B5EF4-FFF2-40B4-BE49-F238E27FC236}">
                <a16:creationId xmlns:a16="http://schemas.microsoft.com/office/drawing/2014/main" xmlns="" id="{F5C9A745-3683-5D57-3508-0A19B9D0F793}"/>
              </a:ext>
            </a:extLst>
          </p:cNvPr>
          <p:cNvGrpSpPr/>
          <p:nvPr/>
        </p:nvGrpSpPr>
        <p:grpSpPr>
          <a:xfrm>
            <a:off x="9618904" y="4249674"/>
            <a:ext cx="1966984" cy="216061"/>
            <a:chOff x="9661175" y="4345382"/>
            <a:chExt cx="1966984" cy="226312"/>
          </a:xfrm>
        </p:grpSpPr>
        <p:sp>
          <p:nvSpPr>
            <p:cNvPr id="167" name="직사각형 166">
              <a:extLst>
                <a:ext uri="{FF2B5EF4-FFF2-40B4-BE49-F238E27FC236}">
                  <a16:creationId xmlns:a16="http://schemas.microsoft.com/office/drawing/2014/main" xmlns="" id="{DA691106-E401-FD5D-FA43-9FAA5627A7C9}"/>
                </a:ext>
              </a:extLst>
            </p:cNvPr>
            <p:cNvSpPr/>
            <p:nvPr/>
          </p:nvSpPr>
          <p:spPr>
            <a:xfrm>
              <a:off x="9661175" y="4345382"/>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68" name="텍스트 개체 틀 2">
              <a:extLst>
                <a:ext uri="{FF2B5EF4-FFF2-40B4-BE49-F238E27FC236}">
                  <a16:creationId xmlns:a16="http://schemas.microsoft.com/office/drawing/2014/main" xmlns="" id="{27F387A5-61DA-AA7A-92D3-2FD8821C2C9A}"/>
                </a:ext>
              </a:extLst>
            </p:cNvPr>
            <p:cNvSpPr txBox="1">
              <a:spLocks/>
            </p:cNvSpPr>
            <p:nvPr/>
          </p:nvSpPr>
          <p:spPr>
            <a:xfrm>
              <a:off x="9695934" y="4369883"/>
              <a:ext cx="936795" cy="177308"/>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Vehicle purchase</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69" name="텍스트 개체 틀 2">
              <a:extLst>
                <a:ext uri="{FF2B5EF4-FFF2-40B4-BE49-F238E27FC236}">
                  <a16:creationId xmlns:a16="http://schemas.microsoft.com/office/drawing/2014/main" xmlns="" id="{55B0ED7B-990C-7144-CF3D-1B18B0086031}"/>
                </a:ext>
              </a:extLst>
            </p:cNvPr>
            <p:cNvSpPr txBox="1">
              <a:spLocks/>
            </p:cNvSpPr>
            <p:nvPr/>
          </p:nvSpPr>
          <p:spPr>
            <a:xfrm>
              <a:off x="10746507" y="4361824"/>
              <a:ext cx="881652" cy="19342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0.5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44" name="그룹 143">
            <a:extLst>
              <a:ext uri="{FF2B5EF4-FFF2-40B4-BE49-F238E27FC236}">
                <a16:creationId xmlns:a16="http://schemas.microsoft.com/office/drawing/2014/main" xmlns="" id="{8CAA3C3B-3E4A-94C7-A603-248978911EF1}"/>
              </a:ext>
            </a:extLst>
          </p:cNvPr>
          <p:cNvGrpSpPr/>
          <p:nvPr/>
        </p:nvGrpSpPr>
        <p:grpSpPr>
          <a:xfrm>
            <a:off x="9618904" y="4513191"/>
            <a:ext cx="1833935" cy="216061"/>
            <a:chOff x="9661175" y="4605358"/>
            <a:chExt cx="1833935" cy="226312"/>
          </a:xfrm>
        </p:grpSpPr>
        <p:sp>
          <p:nvSpPr>
            <p:cNvPr id="164" name="직사각형 163">
              <a:extLst>
                <a:ext uri="{FF2B5EF4-FFF2-40B4-BE49-F238E27FC236}">
                  <a16:creationId xmlns:a16="http://schemas.microsoft.com/office/drawing/2014/main" xmlns="" id="{A96AB313-7453-03B0-431B-672D27053952}"/>
                </a:ext>
              </a:extLst>
            </p:cNvPr>
            <p:cNvSpPr/>
            <p:nvPr/>
          </p:nvSpPr>
          <p:spPr>
            <a:xfrm>
              <a:off x="9661175" y="4605358"/>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65" name="텍스트 개체 틀 2">
              <a:extLst>
                <a:ext uri="{FF2B5EF4-FFF2-40B4-BE49-F238E27FC236}">
                  <a16:creationId xmlns:a16="http://schemas.microsoft.com/office/drawing/2014/main" xmlns="" id="{17A9B03D-7AC4-B319-976E-D8E5CA84F96C}"/>
                </a:ext>
              </a:extLst>
            </p:cNvPr>
            <p:cNvSpPr txBox="1">
              <a:spLocks/>
            </p:cNvSpPr>
            <p:nvPr/>
          </p:nvSpPr>
          <p:spPr>
            <a:xfrm>
              <a:off x="9700265" y="4629859"/>
              <a:ext cx="928139" cy="177308"/>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Remodeling cost</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66" name="텍스트 개체 틀 2">
              <a:extLst>
                <a:ext uri="{FF2B5EF4-FFF2-40B4-BE49-F238E27FC236}">
                  <a16:creationId xmlns:a16="http://schemas.microsoft.com/office/drawing/2014/main" xmlns="" id="{458F74C4-1E10-7441-ED14-8AB79664B9C6}"/>
                </a:ext>
              </a:extLst>
            </p:cNvPr>
            <p:cNvSpPr txBox="1">
              <a:spLocks/>
            </p:cNvSpPr>
            <p:nvPr/>
          </p:nvSpPr>
          <p:spPr>
            <a:xfrm>
              <a:off x="10746507" y="4621800"/>
              <a:ext cx="748603" cy="19342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2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45" name="그룹 144">
            <a:extLst>
              <a:ext uri="{FF2B5EF4-FFF2-40B4-BE49-F238E27FC236}">
                <a16:creationId xmlns:a16="http://schemas.microsoft.com/office/drawing/2014/main" xmlns="" id="{31F7EAAF-B576-948A-E11A-B0FAE4D3AED8}"/>
              </a:ext>
            </a:extLst>
          </p:cNvPr>
          <p:cNvGrpSpPr/>
          <p:nvPr/>
        </p:nvGrpSpPr>
        <p:grpSpPr>
          <a:xfrm>
            <a:off x="9618904" y="4776708"/>
            <a:ext cx="1833935" cy="216061"/>
            <a:chOff x="9661175" y="4865333"/>
            <a:chExt cx="1833935" cy="226312"/>
          </a:xfrm>
        </p:grpSpPr>
        <p:sp>
          <p:nvSpPr>
            <p:cNvPr id="161" name="직사각형 160">
              <a:extLst>
                <a:ext uri="{FF2B5EF4-FFF2-40B4-BE49-F238E27FC236}">
                  <a16:creationId xmlns:a16="http://schemas.microsoft.com/office/drawing/2014/main" xmlns="" id="{21F0D2FC-D559-893D-2190-0EF1CC0F759C}"/>
                </a:ext>
              </a:extLst>
            </p:cNvPr>
            <p:cNvSpPr/>
            <p:nvPr/>
          </p:nvSpPr>
          <p:spPr>
            <a:xfrm>
              <a:off x="9661175" y="4865333"/>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62" name="텍스트 개체 틀 2">
              <a:extLst>
                <a:ext uri="{FF2B5EF4-FFF2-40B4-BE49-F238E27FC236}">
                  <a16:creationId xmlns:a16="http://schemas.microsoft.com/office/drawing/2014/main" xmlns="" id="{2148A4CC-BC3F-CA1B-5A81-78AF6ECB5422}"/>
                </a:ext>
              </a:extLst>
            </p:cNvPr>
            <p:cNvSpPr txBox="1">
              <a:spLocks/>
            </p:cNvSpPr>
            <p:nvPr/>
          </p:nvSpPr>
          <p:spPr>
            <a:xfrm>
              <a:off x="9820808" y="4889835"/>
              <a:ext cx="687047" cy="177308"/>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Facility lease</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63" name="텍스트 개체 틀 2">
              <a:extLst>
                <a:ext uri="{FF2B5EF4-FFF2-40B4-BE49-F238E27FC236}">
                  <a16:creationId xmlns:a16="http://schemas.microsoft.com/office/drawing/2014/main" xmlns="" id="{B5830E1D-925A-3D0D-01E2-F4BE15336B7F}"/>
                </a:ext>
              </a:extLst>
            </p:cNvPr>
            <p:cNvSpPr txBox="1">
              <a:spLocks/>
            </p:cNvSpPr>
            <p:nvPr/>
          </p:nvSpPr>
          <p:spPr>
            <a:xfrm>
              <a:off x="10746507" y="4881775"/>
              <a:ext cx="748603" cy="19342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2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46" name="그룹 145">
            <a:extLst>
              <a:ext uri="{FF2B5EF4-FFF2-40B4-BE49-F238E27FC236}">
                <a16:creationId xmlns:a16="http://schemas.microsoft.com/office/drawing/2014/main" xmlns="" id="{62D0E548-7BEC-8DB6-604B-EBFB5B89194C}"/>
              </a:ext>
            </a:extLst>
          </p:cNvPr>
          <p:cNvGrpSpPr/>
          <p:nvPr/>
        </p:nvGrpSpPr>
        <p:grpSpPr>
          <a:xfrm>
            <a:off x="9566945" y="5040225"/>
            <a:ext cx="1885894" cy="216061"/>
            <a:chOff x="9609216" y="5125308"/>
            <a:chExt cx="1885894" cy="226312"/>
          </a:xfrm>
        </p:grpSpPr>
        <p:sp>
          <p:nvSpPr>
            <p:cNvPr id="157" name="직사각형 156">
              <a:extLst>
                <a:ext uri="{FF2B5EF4-FFF2-40B4-BE49-F238E27FC236}">
                  <a16:creationId xmlns:a16="http://schemas.microsoft.com/office/drawing/2014/main" xmlns="" id="{9BB4FF08-E18E-0C80-D13C-7FADD2F44141}"/>
                </a:ext>
              </a:extLst>
            </p:cNvPr>
            <p:cNvSpPr/>
            <p:nvPr/>
          </p:nvSpPr>
          <p:spPr>
            <a:xfrm>
              <a:off x="9661175" y="5125308"/>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59" name="텍스트 개체 틀 2">
              <a:extLst>
                <a:ext uri="{FF2B5EF4-FFF2-40B4-BE49-F238E27FC236}">
                  <a16:creationId xmlns:a16="http://schemas.microsoft.com/office/drawing/2014/main" xmlns="" id="{7571FC80-3FCD-FF31-CCD0-C92C9543A5E4}"/>
                </a:ext>
              </a:extLst>
            </p:cNvPr>
            <p:cNvSpPr txBox="1">
              <a:spLocks/>
            </p:cNvSpPr>
            <p:nvPr/>
          </p:nvSpPr>
          <p:spPr>
            <a:xfrm>
              <a:off x="9609216" y="5149809"/>
              <a:ext cx="1110240" cy="177308"/>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Logistics equipment</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60" name="텍스트 개체 틀 2">
              <a:extLst>
                <a:ext uri="{FF2B5EF4-FFF2-40B4-BE49-F238E27FC236}">
                  <a16:creationId xmlns:a16="http://schemas.microsoft.com/office/drawing/2014/main" xmlns="" id="{F542061A-0D1D-7398-CF17-30BA19FC7704}"/>
                </a:ext>
              </a:extLst>
            </p:cNvPr>
            <p:cNvSpPr txBox="1">
              <a:spLocks/>
            </p:cNvSpPr>
            <p:nvPr/>
          </p:nvSpPr>
          <p:spPr>
            <a:xfrm>
              <a:off x="10746507" y="5141750"/>
              <a:ext cx="748603" cy="19342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1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47" name="그룹 146">
            <a:extLst>
              <a:ext uri="{FF2B5EF4-FFF2-40B4-BE49-F238E27FC236}">
                <a16:creationId xmlns:a16="http://schemas.microsoft.com/office/drawing/2014/main" xmlns="" id="{44DE919A-D5B1-59D8-14E3-F74AC5421271}"/>
              </a:ext>
            </a:extLst>
          </p:cNvPr>
          <p:cNvGrpSpPr/>
          <p:nvPr/>
        </p:nvGrpSpPr>
        <p:grpSpPr>
          <a:xfrm>
            <a:off x="9498012" y="5567260"/>
            <a:ext cx="2935844" cy="745139"/>
            <a:chOff x="9540283" y="5385283"/>
            <a:chExt cx="2935844" cy="512432"/>
          </a:xfrm>
        </p:grpSpPr>
        <p:sp>
          <p:nvSpPr>
            <p:cNvPr id="152" name="직사각형 151">
              <a:extLst>
                <a:ext uri="{FF2B5EF4-FFF2-40B4-BE49-F238E27FC236}">
                  <a16:creationId xmlns:a16="http://schemas.microsoft.com/office/drawing/2014/main" xmlns="" id="{E4A6EC2E-9EE6-30C2-FFAD-01B7C79CF264}"/>
                </a:ext>
              </a:extLst>
            </p:cNvPr>
            <p:cNvSpPr/>
            <p:nvPr/>
          </p:nvSpPr>
          <p:spPr>
            <a:xfrm>
              <a:off x="9661175" y="5385283"/>
              <a:ext cx="1006313" cy="51243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53" name="텍스트 개체 틀 2">
              <a:extLst>
                <a:ext uri="{FF2B5EF4-FFF2-40B4-BE49-F238E27FC236}">
                  <a16:creationId xmlns:a16="http://schemas.microsoft.com/office/drawing/2014/main" xmlns="" id="{A87C49F8-D7EF-0DE7-77D7-EA70BF0F6E28}"/>
                </a:ext>
              </a:extLst>
            </p:cNvPr>
            <p:cNvSpPr txBox="1">
              <a:spLocks/>
            </p:cNvSpPr>
            <p:nvPr/>
          </p:nvSpPr>
          <p:spPr>
            <a:xfrm>
              <a:off x="9540283" y="5589983"/>
              <a:ext cx="1248099" cy="116412"/>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Individually responsible</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54" name="텍스트 개체 틀 2">
              <a:extLst>
                <a:ext uri="{FF2B5EF4-FFF2-40B4-BE49-F238E27FC236}">
                  <a16:creationId xmlns:a16="http://schemas.microsoft.com/office/drawing/2014/main" xmlns="" id="{31596141-66D5-0F5A-5F29-86B8AD251545}"/>
                </a:ext>
              </a:extLst>
            </p:cNvPr>
            <p:cNvSpPr txBox="1">
              <a:spLocks/>
            </p:cNvSpPr>
            <p:nvPr/>
          </p:nvSpPr>
          <p:spPr>
            <a:xfrm>
              <a:off x="10746509" y="5406938"/>
              <a:ext cx="968214" cy="126995"/>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1.87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155" name="텍스트 개체 틀 2">
              <a:extLst>
                <a:ext uri="{FF2B5EF4-FFF2-40B4-BE49-F238E27FC236}">
                  <a16:creationId xmlns:a16="http://schemas.microsoft.com/office/drawing/2014/main" xmlns="" id="{A156D311-4B4A-4866-87AA-42F8DD66B4A5}"/>
                </a:ext>
              </a:extLst>
            </p:cNvPr>
            <p:cNvSpPr txBox="1">
              <a:spLocks/>
            </p:cNvSpPr>
            <p:nvPr/>
          </p:nvSpPr>
          <p:spPr>
            <a:xfrm>
              <a:off x="10866391" y="5557766"/>
              <a:ext cx="1609736" cy="33336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Labor cost for pursuing </a:t>
              </a:r>
            </a:p>
            <a:p>
              <a:pPr>
                <a:lnSpc>
                  <a:spcPct val="100000"/>
                </a:lnSpc>
                <a:spcBef>
                  <a:spcPts val="0"/>
                </a:spcBef>
                <a:defRPr/>
              </a:pPr>
              <a:r>
                <a:rPr kumimoji="1" lang="en-US" altLang="ko-KR"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the Joint Distribution Project by</a:t>
              </a:r>
            </a:p>
            <a:p>
              <a:pPr>
                <a:lnSpc>
                  <a:spcPct val="100000"/>
                </a:lnSpc>
                <a:spcBef>
                  <a:spcPts val="0"/>
                </a:spcBef>
                <a:defRPr/>
              </a:pPr>
              <a:r>
                <a:rPr kumimoji="1" lang="en-US" altLang="ko-KR"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Korea Postal Service Agency</a:t>
              </a:r>
              <a:endParaRPr kumimoji="1" lang="ko-KR" altLang="en-US"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sp>
          <p:nvSpPr>
            <p:cNvPr id="156" name="텍스트 개체 틀 2">
              <a:extLst>
                <a:ext uri="{FF2B5EF4-FFF2-40B4-BE49-F238E27FC236}">
                  <a16:creationId xmlns:a16="http://schemas.microsoft.com/office/drawing/2014/main" xmlns="" id="{338E4B23-4E0A-5D3E-E76A-79A024054750}"/>
                </a:ext>
              </a:extLst>
            </p:cNvPr>
            <p:cNvSpPr txBox="1">
              <a:spLocks/>
            </p:cNvSpPr>
            <p:nvPr/>
          </p:nvSpPr>
          <p:spPr>
            <a:xfrm>
              <a:off x="10757615" y="5551132"/>
              <a:ext cx="67967" cy="120309"/>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a:t>
              </a:r>
              <a:endParaRPr kumimoji="1" lang="ko-KR" altLang="en-US"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grpSp>
      <p:grpSp>
        <p:nvGrpSpPr>
          <p:cNvPr id="148" name="그룹 147">
            <a:extLst>
              <a:ext uri="{FF2B5EF4-FFF2-40B4-BE49-F238E27FC236}">
                <a16:creationId xmlns:a16="http://schemas.microsoft.com/office/drawing/2014/main" xmlns="" id="{167F9772-E0F8-739D-62BC-D5901DA0A337}"/>
              </a:ext>
            </a:extLst>
          </p:cNvPr>
          <p:cNvGrpSpPr/>
          <p:nvPr/>
        </p:nvGrpSpPr>
        <p:grpSpPr>
          <a:xfrm>
            <a:off x="9610863" y="5250182"/>
            <a:ext cx="1841976" cy="323165"/>
            <a:chOff x="9653134" y="5069214"/>
            <a:chExt cx="1841976" cy="338498"/>
          </a:xfrm>
        </p:grpSpPr>
        <p:sp>
          <p:nvSpPr>
            <p:cNvPr id="149" name="직사각형 148">
              <a:extLst>
                <a:ext uri="{FF2B5EF4-FFF2-40B4-BE49-F238E27FC236}">
                  <a16:creationId xmlns:a16="http://schemas.microsoft.com/office/drawing/2014/main" xmlns="" id="{C06D4497-B28B-A61B-A45A-BAD26CE007ED}"/>
                </a:ext>
              </a:extLst>
            </p:cNvPr>
            <p:cNvSpPr/>
            <p:nvPr/>
          </p:nvSpPr>
          <p:spPr>
            <a:xfrm>
              <a:off x="9661175" y="5125308"/>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50" name="텍스트 개체 틀 2">
              <a:extLst>
                <a:ext uri="{FF2B5EF4-FFF2-40B4-BE49-F238E27FC236}">
                  <a16:creationId xmlns:a16="http://schemas.microsoft.com/office/drawing/2014/main" xmlns="" id="{0C021C9B-AC74-D1BE-F329-0F9144FAEB83}"/>
                </a:ext>
              </a:extLst>
            </p:cNvPr>
            <p:cNvSpPr txBox="1">
              <a:spLocks/>
            </p:cNvSpPr>
            <p:nvPr/>
          </p:nvSpPr>
          <p:spPr>
            <a:xfrm>
              <a:off x="9653134" y="5069214"/>
              <a:ext cx="1022396" cy="338498"/>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05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Promotion expense</a:t>
              </a:r>
            </a:p>
            <a:p>
              <a:pPr algn="ctr">
                <a:lnSpc>
                  <a:spcPct val="100000"/>
                </a:lnSpc>
                <a:spcBef>
                  <a:spcPts val="0"/>
                </a:spcBef>
                <a:defRPr/>
              </a:pPr>
              <a:r>
                <a:rPr kumimoji="1" lang="en-US" altLang="ko-KR" sz="1050" kern="0" spc="-70" dirty="0" err="1">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Dev’t</a:t>
              </a:r>
              <a:r>
                <a:rPr kumimoji="1" lang="en-US" altLang="ko-KR" sz="105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 expense</a:t>
              </a:r>
              <a:endParaRPr kumimoji="1" lang="ko-KR" altLang="en-US" sz="105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51" name="텍스트 개체 틀 2">
              <a:extLst>
                <a:ext uri="{FF2B5EF4-FFF2-40B4-BE49-F238E27FC236}">
                  <a16:creationId xmlns:a16="http://schemas.microsoft.com/office/drawing/2014/main" xmlns="" id="{82BD56F1-AADE-80C7-8D11-4703833CEA52}"/>
                </a:ext>
              </a:extLst>
            </p:cNvPr>
            <p:cNvSpPr txBox="1">
              <a:spLocks/>
            </p:cNvSpPr>
            <p:nvPr/>
          </p:nvSpPr>
          <p:spPr>
            <a:xfrm>
              <a:off x="10746507" y="5141750"/>
              <a:ext cx="748603" cy="193428"/>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2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sp>
        <p:nvSpPr>
          <p:cNvPr id="113" name="제목 1">
            <a:extLst>
              <a:ext uri="{FF2B5EF4-FFF2-40B4-BE49-F238E27FC236}">
                <a16:creationId xmlns:a16="http://schemas.microsoft.com/office/drawing/2014/main" xmlns="" id="{CC46C668-44A3-01A2-9E7A-140149A715CF}"/>
              </a:ext>
            </a:extLst>
          </p:cNvPr>
          <p:cNvSpPr txBox="1">
            <a:spLocks/>
          </p:cNvSpPr>
          <p:nvPr/>
        </p:nvSpPr>
        <p:spPr>
          <a:xfrm>
            <a:off x="1153938" y="363648"/>
            <a:ext cx="7069811"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Geumcheon-gu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Demonstration of joint distribution within the idle space in the post office</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114" name="그룹 113">
            <a:extLst>
              <a:ext uri="{FF2B5EF4-FFF2-40B4-BE49-F238E27FC236}">
                <a16:creationId xmlns:a16="http://schemas.microsoft.com/office/drawing/2014/main" xmlns="" id="{766C856F-838F-C5CD-9D8D-F4ACDB3A9720}"/>
              </a:ext>
            </a:extLst>
          </p:cNvPr>
          <p:cNvGrpSpPr/>
          <p:nvPr/>
        </p:nvGrpSpPr>
        <p:grpSpPr>
          <a:xfrm>
            <a:off x="6529039" y="559516"/>
            <a:ext cx="1643525" cy="358130"/>
            <a:chOff x="5771898" y="532918"/>
            <a:chExt cx="1643525" cy="358130"/>
          </a:xfrm>
        </p:grpSpPr>
        <p:sp>
          <p:nvSpPr>
            <p:cNvPr id="115" name="사각형: 둥근 모서리 7">
              <a:extLst>
                <a:ext uri="{FF2B5EF4-FFF2-40B4-BE49-F238E27FC236}">
                  <a16:creationId xmlns:a16="http://schemas.microsoft.com/office/drawing/2014/main" xmlns="" id="{4FA89089-2048-5AC2-0731-3468491F90EF}"/>
                </a:ext>
              </a:extLst>
            </p:cNvPr>
            <p:cNvSpPr/>
            <p:nvPr/>
          </p:nvSpPr>
          <p:spPr>
            <a:xfrm>
              <a:off x="5771898" y="532918"/>
              <a:ext cx="1643525"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116" name="그림 115" descr="텍스트이(가) 표시된 사진&#10;&#10;자동 생성된 설명">
              <a:extLst>
                <a:ext uri="{FF2B5EF4-FFF2-40B4-BE49-F238E27FC236}">
                  <a16:creationId xmlns:a16="http://schemas.microsoft.com/office/drawing/2014/main" xmlns="" id="{52F19D10-BCF9-FF53-2E16-C62C742290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4921" y="588726"/>
              <a:ext cx="1317478" cy="246515"/>
            </a:xfrm>
            <a:prstGeom prst="rect">
              <a:avLst/>
            </a:prstGeom>
          </p:spPr>
        </p:pic>
      </p:grpSp>
      <p:sp>
        <p:nvSpPr>
          <p:cNvPr id="2" name="텍스트 개체 틀 2">
            <a:extLst>
              <a:ext uri="{FF2B5EF4-FFF2-40B4-BE49-F238E27FC236}">
                <a16:creationId xmlns:a16="http://schemas.microsoft.com/office/drawing/2014/main" xmlns="" id="{CFA14FE9-C5D8-10D3-215A-33F9FBC3021B}"/>
              </a:ext>
            </a:extLst>
          </p:cNvPr>
          <p:cNvSpPr txBox="1">
            <a:spLocks/>
          </p:cNvSpPr>
          <p:nvPr/>
        </p:nvSpPr>
        <p:spPr>
          <a:xfrm>
            <a:off x="1035158" y="4296158"/>
            <a:ext cx="104400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Address</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3" name="텍스트 개체 틀 2">
            <a:extLst>
              <a:ext uri="{FF2B5EF4-FFF2-40B4-BE49-F238E27FC236}">
                <a16:creationId xmlns:a16="http://schemas.microsoft.com/office/drawing/2014/main" xmlns="" id="{3546946C-654C-93F4-50FD-3D22CF097E97}"/>
              </a:ext>
            </a:extLst>
          </p:cNvPr>
          <p:cNvSpPr txBox="1">
            <a:spLocks/>
          </p:cNvSpPr>
          <p:nvPr/>
        </p:nvSpPr>
        <p:spPr>
          <a:xfrm>
            <a:off x="1035158" y="4649616"/>
            <a:ext cx="104400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Floor area</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6" name="텍스트 개체 틀 2">
            <a:extLst>
              <a:ext uri="{FF2B5EF4-FFF2-40B4-BE49-F238E27FC236}">
                <a16:creationId xmlns:a16="http://schemas.microsoft.com/office/drawing/2014/main" xmlns="" id="{B8AC97D7-D866-00B5-CC14-50044469C20B}"/>
              </a:ext>
            </a:extLst>
          </p:cNvPr>
          <p:cNvSpPr txBox="1">
            <a:spLocks/>
          </p:cNvSpPr>
          <p:nvPr/>
        </p:nvSpPr>
        <p:spPr>
          <a:xfrm>
            <a:off x="792898" y="5003074"/>
            <a:ext cx="152852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Surrounding roads</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7" name="텍스트 개체 틀 2">
            <a:extLst>
              <a:ext uri="{FF2B5EF4-FFF2-40B4-BE49-F238E27FC236}">
                <a16:creationId xmlns:a16="http://schemas.microsoft.com/office/drawing/2014/main" xmlns="" id="{DDC79698-4FED-5864-B2AC-4FB5786CC2B4}"/>
              </a:ext>
            </a:extLst>
          </p:cNvPr>
          <p:cNvSpPr txBox="1">
            <a:spLocks/>
          </p:cNvSpPr>
          <p:nvPr/>
        </p:nvSpPr>
        <p:spPr>
          <a:xfrm>
            <a:off x="925538" y="5356532"/>
            <a:ext cx="126324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Parking space</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8" name="텍스트 개체 틀 2">
            <a:extLst>
              <a:ext uri="{FF2B5EF4-FFF2-40B4-BE49-F238E27FC236}">
                <a16:creationId xmlns:a16="http://schemas.microsoft.com/office/drawing/2014/main" xmlns="" id="{B06A9006-9DEE-5C18-5304-4037D40BD44A}"/>
              </a:ext>
            </a:extLst>
          </p:cNvPr>
          <p:cNvSpPr txBox="1">
            <a:spLocks/>
          </p:cNvSpPr>
          <p:nvPr/>
        </p:nvSpPr>
        <p:spPr>
          <a:xfrm>
            <a:off x="792898" y="5709990"/>
            <a:ext cx="152852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Delivery demand</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0" name="텍스트 개체 틀 2">
            <a:extLst>
              <a:ext uri="{FF2B5EF4-FFF2-40B4-BE49-F238E27FC236}">
                <a16:creationId xmlns:a16="http://schemas.microsoft.com/office/drawing/2014/main" xmlns="" id="{7B4463CF-99CB-CC68-F159-2FDA938972E6}"/>
              </a:ext>
            </a:extLst>
          </p:cNvPr>
          <p:cNvSpPr txBox="1">
            <a:spLocks/>
          </p:cNvSpPr>
          <p:nvPr/>
        </p:nvSpPr>
        <p:spPr>
          <a:xfrm>
            <a:off x="356512" y="6080043"/>
            <a:ext cx="2313454" cy="16927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Target households for delivery in 2H of ’24</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Tree>
    <p:extLst>
      <p:ext uri="{BB962C8B-B14F-4D97-AF65-F5344CB8AC3E}">
        <p14:creationId xmlns:p14="http://schemas.microsoft.com/office/powerpoint/2010/main" val="2905674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사각형: 둥근 위쪽 모서리 147">
            <a:extLst>
              <a:ext uri="{FF2B5EF4-FFF2-40B4-BE49-F238E27FC236}">
                <a16:creationId xmlns:a16="http://schemas.microsoft.com/office/drawing/2014/main" xmlns="" id="{50384CD0-E55F-03D4-4EC5-2779E42D8A13}"/>
              </a:ext>
            </a:extLst>
          </p:cNvPr>
          <p:cNvSpPr/>
          <p:nvPr/>
        </p:nvSpPr>
        <p:spPr>
          <a:xfrm rot="5400000" flipH="1">
            <a:off x="3933846" y="-1814156"/>
            <a:ext cx="4324307"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12" name="Freeform 16">
            <a:extLst>
              <a:ext uri="{FF2B5EF4-FFF2-40B4-BE49-F238E27FC236}">
                <a16:creationId xmlns:a16="http://schemas.microsoft.com/office/drawing/2014/main" xmlns="" id="{D7EEFDCD-350F-F481-7602-258776A15FB5}"/>
              </a:ext>
            </a:extLst>
          </p:cNvPr>
          <p:cNvSpPr>
            <a:spLocks/>
          </p:cNvSpPr>
          <p:nvPr/>
        </p:nvSpPr>
        <p:spPr bwMode="auto">
          <a:xfrm>
            <a:off x="336001" y="2114725"/>
            <a:ext cx="5652000" cy="4311475"/>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sp>
        <p:nvSpPr>
          <p:cNvPr id="65" name="직사각형 64">
            <a:extLst>
              <a:ext uri="{FF2B5EF4-FFF2-40B4-BE49-F238E27FC236}">
                <a16:creationId xmlns:a16="http://schemas.microsoft.com/office/drawing/2014/main" xmlns="" id="{58087BA2-0885-C27B-AE21-F0DC8FEC83C4}"/>
              </a:ext>
            </a:extLst>
          </p:cNvPr>
          <p:cNvSpPr/>
          <p:nvPr/>
        </p:nvSpPr>
        <p:spPr>
          <a:xfrm>
            <a:off x="4152001" y="2239047"/>
            <a:ext cx="1836000" cy="4027049"/>
          </a:xfrm>
          <a:prstGeom prst="rect">
            <a:avLst/>
          </a:prstGeom>
          <a:solidFill>
            <a:srgbClr val="006EE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49" name="Freeform 16">
            <a:extLst>
              <a:ext uri="{FF2B5EF4-FFF2-40B4-BE49-F238E27FC236}">
                <a16:creationId xmlns:a16="http://schemas.microsoft.com/office/drawing/2014/main" xmlns="" id="{78B7A0C4-F0B7-CCD7-69BC-2C5D03E2F275}"/>
              </a:ext>
            </a:extLst>
          </p:cNvPr>
          <p:cNvSpPr>
            <a:spLocks/>
          </p:cNvSpPr>
          <p:nvPr/>
        </p:nvSpPr>
        <p:spPr bwMode="auto">
          <a:xfrm>
            <a:off x="6203998" y="2114725"/>
            <a:ext cx="5652000" cy="4311475"/>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sp>
        <p:nvSpPr>
          <p:cNvPr id="14" name="직각 삼각형 13">
            <a:extLst>
              <a:ext uri="{FF2B5EF4-FFF2-40B4-BE49-F238E27FC236}">
                <a16:creationId xmlns:a16="http://schemas.microsoft.com/office/drawing/2014/main" xmlns="" id="{C74C16CF-5D9F-DFE0-369A-35B9A7042ECD}"/>
              </a:ext>
            </a:extLst>
          </p:cNvPr>
          <p:cNvSpPr/>
          <p:nvPr/>
        </p:nvSpPr>
        <p:spPr>
          <a:xfrm flipH="1">
            <a:off x="9211818" y="2239048"/>
            <a:ext cx="2644179" cy="1623848"/>
          </a:xfrm>
          <a:prstGeom prst="rtTriangle">
            <a:avLst/>
          </a:prstGeom>
          <a:solidFill>
            <a:srgbClr val="00B0F0">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sp>
        <p:nvSpPr>
          <p:cNvPr id="2" name="TextBox 1">
            <a:extLst>
              <a:ext uri="{FF2B5EF4-FFF2-40B4-BE49-F238E27FC236}">
                <a16:creationId xmlns:a16="http://schemas.microsoft.com/office/drawing/2014/main" xmlns="" id="{1DE36D91-DB6D-479D-9496-CAD143B467F0}"/>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09</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156" name="그룹 155">
            <a:extLst>
              <a:ext uri="{FF2B5EF4-FFF2-40B4-BE49-F238E27FC236}">
                <a16:creationId xmlns:a16="http://schemas.microsoft.com/office/drawing/2014/main" xmlns="" id="{03DB48F1-66DE-AB45-6C9D-A98231F4F45E}"/>
              </a:ext>
            </a:extLst>
          </p:cNvPr>
          <p:cNvGrpSpPr/>
          <p:nvPr/>
        </p:nvGrpSpPr>
        <p:grpSpPr>
          <a:xfrm>
            <a:off x="6332809" y="4410757"/>
            <a:ext cx="5417115" cy="1935655"/>
            <a:chOff x="6400800" y="4087974"/>
            <a:chExt cx="5257801" cy="1935655"/>
          </a:xfrm>
        </p:grpSpPr>
        <p:sp>
          <p:nvSpPr>
            <p:cNvPr id="143" name="직사각형 142">
              <a:extLst>
                <a:ext uri="{FF2B5EF4-FFF2-40B4-BE49-F238E27FC236}">
                  <a16:creationId xmlns:a16="http://schemas.microsoft.com/office/drawing/2014/main" xmlns="" id="{324182FC-9238-CCF0-67FD-8513089BAC3E}"/>
                </a:ext>
              </a:extLst>
            </p:cNvPr>
            <p:cNvSpPr/>
            <p:nvPr/>
          </p:nvSpPr>
          <p:spPr>
            <a:xfrm>
              <a:off x="6400800" y="4096891"/>
              <a:ext cx="1343192" cy="582778"/>
            </a:xfrm>
            <a:prstGeom prst="rect">
              <a:avLst/>
            </a:prstGeom>
            <a:solidFill>
              <a:srgbClr val="00B0F0">
                <a:alpha val="20000"/>
              </a:srgbClr>
            </a:solidFill>
            <a:ln w="9525" cap="flat">
              <a:noFill/>
              <a:prstDash val="solid"/>
              <a:miter/>
            </a:ln>
          </p:spPr>
          <p:txBody>
            <a:bodyPr wrap="square" rtlCol="0" anchor="ctr">
              <a:noAutofit/>
            </a:bodyPr>
            <a:lstStyle/>
            <a:p>
              <a:pPr algn="ctr"/>
              <a:r>
                <a:rPr lang="en-US" altLang="ko-KR"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rPr>
                <a:t>Immediate utilization</a:t>
              </a:r>
              <a:endParaRPr lang="ko-KR" altLang="en-US"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endParaRPr>
            </a:p>
          </p:txBody>
        </p:sp>
        <p:sp>
          <p:nvSpPr>
            <p:cNvPr id="148" name="직사각형 147">
              <a:extLst>
                <a:ext uri="{FF2B5EF4-FFF2-40B4-BE49-F238E27FC236}">
                  <a16:creationId xmlns:a16="http://schemas.microsoft.com/office/drawing/2014/main" xmlns="" id="{E62EAFFB-D345-26FD-7FF3-F1BE45F7FF4B}"/>
                </a:ext>
              </a:extLst>
            </p:cNvPr>
            <p:cNvSpPr/>
            <p:nvPr/>
          </p:nvSpPr>
          <p:spPr>
            <a:xfrm>
              <a:off x="6400800" y="4728713"/>
              <a:ext cx="1343192" cy="582778"/>
            </a:xfrm>
            <a:prstGeom prst="rect">
              <a:avLst/>
            </a:prstGeom>
            <a:solidFill>
              <a:srgbClr val="00B0F0">
                <a:alpha val="20000"/>
              </a:srgbClr>
            </a:solidFill>
            <a:ln w="9525" cap="flat">
              <a:noFill/>
              <a:prstDash val="solid"/>
              <a:miter/>
            </a:ln>
          </p:spPr>
          <p:txBody>
            <a:bodyPr wrap="square" rtlCol="0" anchor="ctr">
              <a:noAutofit/>
            </a:bodyPr>
            <a:lstStyle/>
            <a:p>
              <a:pPr algn="ctr"/>
              <a:r>
                <a:rPr lang="en-US" altLang="ko-KR"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rPr>
                <a:t>Logistics infrastructure</a:t>
              </a:r>
              <a:endParaRPr lang="ko-KR" altLang="en-US"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endParaRPr>
            </a:p>
          </p:txBody>
        </p:sp>
        <p:sp>
          <p:nvSpPr>
            <p:cNvPr id="149" name="직사각형 148">
              <a:extLst>
                <a:ext uri="{FF2B5EF4-FFF2-40B4-BE49-F238E27FC236}">
                  <a16:creationId xmlns:a16="http://schemas.microsoft.com/office/drawing/2014/main" xmlns="" id="{AFD2719B-89F5-B462-A6F6-307F0CF25693}"/>
                </a:ext>
              </a:extLst>
            </p:cNvPr>
            <p:cNvSpPr/>
            <p:nvPr/>
          </p:nvSpPr>
          <p:spPr>
            <a:xfrm>
              <a:off x="6400800" y="5360536"/>
              <a:ext cx="1343192" cy="582778"/>
            </a:xfrm>
            <a:prstGeom prst="rect">
              <a:avLst/>
            </a:prstGeom>
            <a:solidFill>
              <a:srgbClr val="00B0F0">
                <a:alpha val="20000"/>
              </a:srgbClr>
            </a:solidFill>
            <a:ln w="9525" cap="flat">
              <a:noFill/>
              <a:prstDash val="solid"/>
              <a:miter/>
            </a:ln>
          </p:spPr>
          <p:txBody>
            <a:bodyPr wrap="square" rtlCol="0" anchor="ctr">
              <a:noAutofit/>
            </a:bodyPr>
            <a:lstStyle/>
            <a:p>
              <a:pPr algn="ctr"/>
              <a:r>
                <a:rPr lang="en-US" altLang="ko-KR"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rPr>
                <a:t>Securing vehicle passageway</a:t>
              </a:r>
              <a:endParaRPr lang="ko-KR" altLang="en-US"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endParaRPr>
            </a:p>
          </p:txBody>
        </p:sp>
        <p:sp>
          <p:nvSpPr>
            <p:cNvPr id="150" name="텍스트 개체 틀 2">
              <a:extLst>
                <a:ext uri="{FF2B5EF4-FFF2-40B4-BE49-F238E27FC236}">
                  <a16:creationId xmlns:a16="http://schemas.microsoft.com/office/drawing/2014/main" xmlns="" id="{E95FFDA1-E5EE-ED07-3C78-0F80A64E40AF}"/>
                </a:ext>
              </a:extLst>
            </p:cNvPr>
            <p:cNvSpPr txBox="1">
              <a:spLocks/>
            </p:cNvSpPr>
            <p:nvPr/>
          </p:nvSpPr>
          <p:spPr>
            <a:xfrm>
              <a:off x="7871136" y="4087974"/>
              <a:ext cx="3787465" cy="600614"/>
            </a:xfrm>
            <a:prstGeom prst="rect">
              <a:avLst/>
            </a:prstGeom>
            <a:ln>
              <a:noFill/>
            </a:ln>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10000"/>
                </a:lnSpc>
                <a:spcBef>
                  <a:spcPts val="200"/>
                </a:spcBef>
                <a:spcAft>
                  <a:spcPts val="2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b="1" kern="0" spc="-2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Can immediately carry out a project with the idle space in </a:t>
              </a:r>
              <a:r>
                <a:rPr lang="en-US" altLang="ko-KR" sz="1200" b="1" kern="0" spc="-20" dirty="0" err="1">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Geumcheon</a:t>
              </a:r>
              <a:r>
                <a:rPr lang="en-US" altLang="ko-KR" sz="1200" b="1" kern="0" spc="-2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 Post Office, and there is no need to alter the purpose of use as it is an existing logistics facility</a:t>
              </a:r>
              <a:endParaRPr lang="ko-KR" altLang="en-US" sz="1200" b="1" kern="0" spc="-2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endParaRPr>
            </a:p>
          </p:txBody>
        </p:sp>
        <p:sp>
          <p:nvSpPr>
            <p:cNvPr id="151" name="텍스트 개체 틀 2">
              <a:extLst>
                <a:ext uri="{FF2B5EF4-FFF2-40B4-BE49-F238E27FC236}">
                  <a16:creationId xmlns:a16="http://schemas.microsoft.com/office/drawing/2014/main" xmlns="" id="{EA058328-8686-B770-1A3B-0245F44717D9}"/>
                </a:ext>
              </a:extLst>
            </p:cNvPr>
            <p:cNvSpPr txBox="1">
              <a:spLocks/>
            </p:cNvSpPr>
            <p:nvPr/>
          </p:nvSpPr>
          <p:spPr>
            <a:xfrm>
              <a:off x="7871135" y="4720434"/>
              <a:ext cx="3743599" cy="600614"/>
            </a:xfrm>
            <a:prstGeom prst="rect">
              <a:avLst/>
            </a:prstGeom>
            <a:ln>
              <a:noFill/>
            </a:ln>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10000"/>
                </a:lnSpc>
                <a:spcBef>
                  <a:spcPts val="200"/>
                </a:spcBef>
                <a:spcAft>
                  <a:spcPts val="2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b="1" kern="0" spc="-2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Can utilize departure and arrival, freight vehicle parking lot, freight elevators and such </a:t>
              </a:r>
              <a:r>
                <a:rPr lang="en-US" altLang="ko-KR" sz="1200" kern="0" spc="-2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that are used for existing logistics by the post office</a:t>
              </a:r>
              <a:endParaRPr lang="ko-KR" altLang="en-US" sz="1200" b="1" kern="0" spc="-2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endParaRPr>
            </a:p>
          </p:txBody>
        </p:sp>
        <p:sp>
          <p:nvSpPr>
            <p:cNvPr id="152" name="텍스트 개체 틀 2">
              <a:extLst>
                <a:ext uri="{FF2B5EF4-FFF2-40B4-BE49-F238E27FC236}">
                  <a16:creationId xmlns:a16="http://schemas.microsoft.com/office/drawing/2014/main" xmlns="" id="{03EAA0E8-1AED-F01A-6E05-F202C344D0C5}"/>
                </a:ext>
              </a:extLst>
            </p:cNvPr>
            <p:cNvSpPr txBox="1">
              <a:spLocks/>
            </p:cNvSpPr>
            <p:nvPr/>
          </p:nvSpPr>
          <p:spPr>
            <a:xfrm>
              <a:off x="7871135" y="5402141"/>
              <a:ext cx="3656268" cy="621488"/>
            </a:xfrm>
            <a:prstGeom prst="rect">
              <a:avLst/>
            </a:prstGeom>
            <a:ln>
              <a:noFill/>
            </a:ln>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lnSpc>
                  <a:spcPct val="110000"/>
                </a:lnSpc>
                <a:spcBef>
                  <a:spcPts val="200"/>
                </a:spcBef>
                <a:spcAft>
                  <a:spcPts val="200"/>
                </a:spcAft>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4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Can enter the two-way 10 lane road</a:t>
              </a:r>
              <a:r>
                <a:rPr lang="en-US" altLang="ko-KR" sz="14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right away through the Joint Distribution Center</a:t>
              </a:r>
              <a:endParaRPr kumimoji="0" lang="ko-KR" altLang="en-US" sz="1400" i="0" u="none" strike="noStrike" kern="0" cap="none" spc="-70" normalizeH="0" baseline="0" noProof="0" dirty="0">
                <a:ln>
                  <a:solidFill>
                    <a:srgbClr val="2FDCFF">
                      <a:alpha val="0"/>
                    </a:srgbClr>
                  </a:solidFill>
                </a:ln>
                <a:solidFill>
                  <a:srgbClr val="44546A">
                    <a:lumMod val="50000"/>
                  </a:srgbClr>
                </a:solidFill>
                <a:effectLst/>
                <a:uLnTx/>
                <a:uFillTx/>
                <a:latin typeface="KoPub돋움체 Bold" panose="00000800000000000000" pitchFamily="2" charset="-127"/>
                <a:ea typeface="KoPub돋움체 Bold" panose="00000800000000000000" pitchFamily="2" charset="-127"/>
              </a:endParaRPr>
            </a:p>
            <a:p>
              <a:pPr marL="0" marR="76190" lvl="1" algn="l" defTabSz="914307" rtl="0" eaLnBrk="1" fontAlgn="base" latinLnBrk="0" hangingPunct="1">
                <a:lnSpc>
                  <a:spcPct val="110000"/>
                </a:lnSpc>
                <a:spcBef>
                  <a:spcPts val="200"/>
                </a:spcBef>
                <a:spcAft>
                  <a:spcPts val="2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endParaRPr lang="ko-KR" altLang="en-US" b="1" kern="0" spc="-2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endParaRPr>
            </a:p>
          </p:txBody>
        </p:sp>
        <p:cxnSp>
          <p:nvCxnSpPr>
            <p:cNvPr id="154" name="직선 연결선 153">
              <a:extLst>
                <a:ext uri="{FF2B5EF4-FFF2-40B4-BE49-F238E27FC236}">
                  <a16:creationId xmlns:a16="http://schemas.microsoft.com/office/drawing/2014/main" xmlns="" id="{DF235B3A-D018-7702-6C65-632A71000E8A}"/>
                </a:ext>
              </a:extLst>
            </p:cNvPr>
            <p:cNvCxnSpPr/>
            <p:nvPr/>
          </p:nvCxnSpPr>
          <p:spPr>
            <a:xfrm>
              <a:off x="7871135" y="4704191"/>
              <a:ext cx="3787465" cy="0"/>
            </a:xfrm>
            <a:prstGeom prst="line">
              <a:avLst/>
            </a:prstGeom>
            <a:ln>
              <a:solidFill>
                <a:srgbClr val="D6DCE5"/>
              </a:solidFill>
            </a:ln>
          </p:spPr>
          <p:style>
            <a:lnRef idx="1">
              <a:schemeClr val="accent1"/>
            </a:lnRef>
            <a:fillRef idx="0">
              <a:schemeClr val="accent1"/>
            </a:fillRef>
            <a:effectRef idx="0">
              <a:schemeClr val="accent1"/>
            </a:effectRef>
            <a:fontRef idx="minor">
              <a:schemeClr val="tx1"/>
            </a:fontRef>
          </p:style>
        </p:cxnSp>
        <p:cxnSp>
          <p:nvCxnSpPr>
            <p:cNvPr id="155" name="직선 연결선 154">
              <a:extLst>
                <a:ext uri="{FF2B5EF4-FFF2-40B4-BE49-F238E27FC236}">
                  <a16:creationId xmlns:a16="http://schemas.microsoft.com/office/drawing/2014/main" xmlns="" id="{A1B68865-0DCF-854F-7313-F2524C4A5F33}"/>
                </a:ext>
              </a:extLst>
            </p:cNvPr>
            <p:cNvCxnSpPr/>
            <p:nvPr/>
          </p:nvCxnSpPr>
          <p:spPr>
            <a:xfrm>
              <a:off x="7871135" y="5336013"/>
              <a:ext cx="3787465" cy="0"/>
            </a:xfrm>
            <a:prstGeom prst="line">
              <a:avLst/>
            </a:prstGeom>
            <a:ln>
              <a:solidFill>
                <a:srgbClr val="D6DCE5"/>
              </a:solidFill>
            </a:ln>
          </p:spPr>
          <p:style>
            <a:lnRef idx="1">
              <a:schemeClr val="accent1"/>
            </a:lnRef>
            <a:fillRef idx="0">
              <a:schemeClr val="accent1"/>
            </a:fillRef>
            <a:effectRef idx="0">
              <a:schemeClr val="accent1"/>
            </a:effectRef>
            <a:fontRef idx="minor">
              <a:schemeClr val="tx1"/>
            </a:fontRef>
          </p:style>
        </p:cxnSp>
      </p:grpSp>
      <p:grpSp>
        <p:nvGrpSpPr>
          <p:cNvPr id="28" name="그룹 27">
            <a:extLst>
              <a:ext uri="{FF2B5EF4-FFF2-40B4-BE49-F238E27FC236}">
                <a16:creationId xmlns:a16="http://schemas.microsoft.com/office/drawing/2014/main" xmlns="" id="{5D8012FF-F2D6-DA26-562C-0817EEDD1334}"/>
              </a:ext>
            </a:extLst>
          </p:cNvPr>
          <p:cNvGrpSpPr/>
          <p:nvPr/>
        </p:nvGrpSpPr>
        <p:grpSpPr>
          <a:xfrm>
            <a:off x="336001" y="1223687"/>
            <a:ext cx="2406276" cy="246221"/>
            <a:chOff x="336001" y="1226577"/>
            <a:chExt cx="2406276" cy="246221"/>
          </a:xfrm>
        </p:grpSpPr>
        <p:sp>
          <p:nvSpPr>
            <p:cNvPr id="29" name="텍스트 개체 틀 2">
              <a:extLst>
                <a:ext uri="{FF2B5EF4-FFF2-40B4-BE49-F238E27FC236}">
                  <a16:creationId xmlns:a16="http://schemas.microsoft.com/office/drawing/2014/main" xmlns="" id="{423F1EE9-4270-F37A-7BEF-2840CCAB6EED}"/>
                </a:ext>
              </a:extLst>
            </p:cNvPr>
            <p:cNvSpPr txBox="1">
              <a:spLocks/>
            </p:cNvSpPr>
            <p:nvPr/>
          </p:nvSpPr>
          <p:spPr>
            <a:xfrm>
              <a:off x="640740" y="1226577"/>
              <a:ext cx="2101537"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Analysis of the project site</a:t>
              </a:r>
              <a:endPar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endParaRPr>
            </a:p>
          </p:txBody>
        </p:sp>
        <p:grpSp>
          <p:nvGrpSpPr>
            <p:cNvPr id="30" name="그룹 29">
              <a:extLst>
                <a:ext uri="{FF2B5EF4-FFF2-40B4-BE49-F238E27FC236}">
                  <a16:creationId xmlns:a16="http://schemas.microsoft.com/office/drawing/2014/main" xmlns="" id="{C09D9D7B-E757-A367-8D95-9FFB3E006301}"/>
                </a:ext>
              </a:extLst>
            </p:cNvPr>
            <p:cNvGrpSpPr/>
            <p:nvPr/>
          </p:nvGrpSpPr>
          <p:grpSpPr>
            <a:xfrm>
              <a:off x="336001" y="1241752"/>
              <a:ext cx="193276" cy="215870"/>
              <a:chOff x="-1136712" y="1774050"/>
              <a:chExt cx="193276" cy="215870"/>
            </a:xfrm>
          </p:grpSpPr>
          <p:sp>
            <p:nvSpPr>
              <p:cNvPr id="32" name="자유형: 도형 31">
                <a:extLst>
                  <a:ext uri="{FF2B5EF4-FFF2-40B4-BE49-F238E27FC236}">
                    <a16:creationId xmlns:a16="http://schemas.microsoft.com/office/drawing/2014/main" xmlns="" id="{2DFC9EFB-EBB5-05EB-3AEB-B1060BC3CACD}"/>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33" name="자유형: 도형 32">
                <a:extLst>
                  <a:ext uri="{FF2B5EF4-FFF2-40B4-BE49-F238E27FC236}">
                    <a16:creationId xmlns:a16="http://schemas.microsoft.com/office/drawing/2014/main" xmlns="" id="{0861AE80-198D-EF46-2773-E980A116C3C9}"/>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34" name="자유형: 도형 33">
                <a:extLst>
                  <a:ext uri="{FF2B5EF4-FFF2-40B4-BE49-F238E27FC236}">
                    <a16:creationId xmlns:a16="http://schemas.microsoft.com/office/drawing/2014/main" xmlns="" id="{C449742D-E6F4-8060-2A64-B74769558798}"/>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35" name="자유형: 도형 34">
                <a:extLst>
                  <a:ext uri="{FF2B5EF4-FFF2-40B4-BE49-F238E27FC236}">
                    <a16:creationId xmlns:a16="http://schemas.microsoft.com/office/drawing/2014/main" xmlns="" id="{AF3F6428-4730-0571-856C-92D281FA4E27}"/>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37" name="자유형: 도형 36">
                <a:extLst>
                  <a:ext uri="{FF2B5EF4-FFF2-40B4-BE49-F238E27FC236}">
                    <a16:creationId xmlns:a16="http://schemas.microsoft.com/office/drawing/2014/main" xmlns="" id="{CD726DFA-236A-448B-20F0-01B449796204}"/>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38" name="자유형: 도형 37">
                <a:extLst>
                  <a:ext uri="{FF2B5EF4-FFF2-40B4-BE49-F238E27FC236}">
                    <a16:creationId xmlns:a16="http://schemas.microsoft.com/office/drawing/2014/main" xmlns="" id="{90E5F2E3-DA39-F851-54FA-A5FAF4793884}"/>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grpSp>
      <p:sp>
        <p:nvSpPr>
          <p:cNvPr id="17" name="Freeform 15">
            <a:extLst>
              <a:ext uri="{FF2B5EF4-FFF2-40B4-BE49-F238E27FC236}">
                <a16:creationId xmlns:a16="http://schemas.microsoft.com/office/drawing/2014/main" xmlns="" id="{95337E31-1A5D-05A9-122F-F67ABE78874D}"/>
              </a:ext>
            </a:extLst>
          </p:cNvPr>
          <p:cNvSpPr>
            <a:spLocks/>
          </p:cNvSpPr>
          <p:nvPr/>
        </p:nvSpPr>
        <p:spPr bwMode="auto">
          <a:xfrm>
            <a:off x="336001" y="1651691"/>
            <a:ext cx="5652000" cy="468000"/>
          </a:xfrm>
          <a:prstGeom prst="snip2SameRect">
            <a:avLst/>
          </a:prstGeom>
          <a:solidFill>
            <a:srgbClr val="006EE7"/>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8" name="자유형: 도형 17">
            <a:extLst>
              <a:ext uri="{FF2B5EF4-FFF2-40B4-BE49-F238E27FC236}">
                <a16:creationId xmlns:a16="http://schemas.microsoft.com/office/drawing/2014/main" xmlns="" id="{4BAB478A-F02D-259B-DCCF-D50B587609F6}"/>
              </a:ext>
            </a:extLst>
          </p:cNvPr>
          <p:cNvSpPr>
            <a:spLocks/>
          </p:cNvSpPr>
          <p:nvPr/>
        </p:nvSpPr>
        <p:spPr>
          <a:xfrm>
            <a:off x="336001" y="1651692"/>
            <a:ext cx="1633271" cy="468000"/>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23" name="직사각형 22">
            <a:extLst>
              <a:ext uri="{FF2B5EF4-FFF2-40B4-BE49-F238E27FC236}">
                <a16:creationId xmlns:a16="http://schemas.microsoft.com/office/drawing/2014/main" xmlns="" id="{1563D768-35AE-1D4E-2D57-C56A9F5C4EF6}"/>
              </a:ext>
            </a:extLst>
          </p:cNvPr>
          <p:cNvSpPr>
            <a:spLocks/>
          </p:cNvSpPr>
          <p:nvPr/>
        </p:nvSpPr>
        <p:spPr>
          <a:xfrm>
            <a:off x="954620" y="1624082"/>
            <a:ext cx="4913375" cy="523220"/>
          </a:xfrm>
          <a:prstGeom prst="rect">
            <a:avLst/>
          </a:prstGeom>
        </p:spPr>
        <p:txBody>
          <a:bodyPr wrap="square" lIns="0" tIns="0" rIns="0" bIns="0" anchor="ctr" anchorCtr="0">
            <a:spAutoFit/>
            <a:scene3d>
              <a:camera prst="orthographicFront"/>
              <a:lightRig rig="threePt" dir="t"/>
            </a:scene3d>
            <a:sp3d>
              <a:contourClr>
                <a:schemeClr val="bg1"/>
              </a:contourClr>
            </a:sp3d>
          </a:bodyPr>
          <a:lstStyle/>
          <a:p>
            <a:pPr algn="ctr" defTabSz="844083">
              <a:defRPr/>
            </a:pPr>
            <a:r>
              <a:rPr kumimoji="1" lang="en-US" altLang="ko-KR"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Can achieve highly efficient project </a:t>
            </a:r>
            <a:r>
              <a:rPr kumimoji="1" lang="en-US" altLang="ko-KR" sz="1600" spc="-70" dirty="0">
                <a:gradFill>
                  <a:gsLst>
                    <a:gs pos="2655">
                      <a:schemeClr val="bg1"/>
                    </a:gs>
                    <a:gs pos="12000">
                      <a:schemeClr val="bg1"/>
                    </a:gs>
                  </a:gsLst>
                  <a:lin ang="0" scaled="1"/>
                </a:gradFill>
                <a:latin typeface="+mj-ea"/>
                <a:ea typeface="+mj-ea"/>
              </a:rPr>
              <a:t>as it is a densely populated region</a:t>
            </a:r>
            <a:endParaRPr kumimoji="1" lang="ko-KR" altLang="en-US" sz="1600" spc="-70" dirty="0">
              <a:gradFill>
                <a:gsLst>
                  <a:gs pos="2655">
                    <a:schemeClr val="bg1"/>
                  </a:gs>
                  <a:gs pos="12000">
                    <a:schemeClr val="bg1"/>
                  </a:gs>
                </a:gsLst>
                <a:lin ang="0" scaled="1"/>
              </a:gradFill>
              <a:latin typeface="+mj-ea"/>
              <a:ea typeface="+mj-ea"/>
            </a:endParaRPr>
          </a:p>
        </p:txBody>
      </p:sp>
      <p:sp>
        <p:nvSpPr>
          <p:cNvPr id="41" name="직사각형 40">
            <a:extLst>
              <a:ext uri="{FF2B5EF4-FFF2-40B4-BE49-F238E27FC236}">
                <a16:creationId xmlns:a16="http://schemas.microsoft.com/office/drawing/2014/main" xmlns="" id="{BD65D250-C1BB-687C-32A3-F1AF3EF0D3C4}"/>
              </a:ext>
            </a:extLst>
          </p:cNvPr>
          <p:cNvSpPr/>
          <p:nvPr/>
        </p:nvSpPr>
        <p:spPr>
          <a:xfrm>
            <a:off x="336002" y="6407998"/>
            <a:ext cx="5652000" cy="36000"/>
          </a:xfrm>
          <a:prstGeom prst="rect">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50" name="Freeform 15">
            <a:extLst>
              <a:ext uri="{FF2B5EF4-FFF2-40B4-BE49-F238E27FC236}">
                <a16:creationId xmlns:a16="http://schemas.microsoft.com/office/drawing/2014/main" xmlns="" id="{AF5341A5-3041-1AFB-FB60-196EF881F204}"/>
              </a:ext>
            </a:extLst>
          </p:cNvPr>
          <p:cNvSpPr>
            <a:spLocks/>
          </p:cNvSpPr>
          <p:nvPr/>
        </p:nvSpPr>
        <p:spPr bwMode="auto">
          <a:xfrm>
            <a:off x="6203998" y="1651691"/>
            <a:ext cx="5652000" cy="468000"/>
          </a:xfrm>
          <a:prstGeom prst="snip2SameRect">
            <a:avLst/>
          </a:prstGeom>
          <a:solidFill>
            <a:srgbClr val="00B9CD"/>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51" name="자유형: 도형 50">
            <a:extLst>
              <a:ext uri="{FF2B5EF4-FFF2-40B4-BE49-F238E27FC236}">
                <a16:creationId xmlns:a16="http://schemas.microsoft.com/office/drawing/2014/main" xmlns="" id="{7376D53D-A035-942B-07E9-4CF6C053BBA1}"/>
              </a:ext>
            </a:extLst>
          </p:cNvPr>
          <p:cNvSpPr>
            <a:spLocks/>
          </p:cNvSpPr>
          <p:nvPr/>
        </p:nvSpPr>
        <p:spPr>
          <a:xfrm>
            <a:off x="6203998" y="1651692"/>
            <a:ext cx="1633271" cy="468000"/>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52" name="직사각형 51">
            <a:extLst>
              <a:ext uri="{FF2B5EF4-FFF2-40B4-BE49-F238E27FC236}">
                <a16:creationId xmlns:a16="http://schemas.microsoft.com/office/drawing/2014/main" xmlns="" id="{03A26B9E-2D54-6B07-CD9F-CDE0096FDEF7}"/>
              </a:ext>
            </a:extLst>
          </p:cNvPr>
          <p:cNvSpPr>
            <a:spLocks/>
          </p:cNvSpPr>
          <p:nvPr/>
        </p:nvSpPr>
        <p:spPr>
          <a:xfrm>
            <a:off x="6823935" y="1639472"/>
            <a:ext cx="4790820" cy="492443"/>
          </a:xfrm>
          <a:prstGeom prst="rect">
            <a:avLst/>
          </a:prstGeom>
        </p:spPr>
        <p:txBody>
          <a:bodyPr wrap="square" lIns="0" tIns="0" rIns="0" bIns="0" anchor="ctr" anchorCtr="0">
            <a:spAutoFit/>
            <a:scene3d>
              <a:camera prst="orthographicFront"/>
              <a:lightRig rig="threePt" dir="t"/>
            </a:scene3d>
            <a:sp3d>
              <a:contourClr>
                <a:schemeClr val="bg1"/>
              </a:contourClr>
            </a:sp3d>
          </a:bodyPr>
          <a:lstStyle/>
          <a:p>
            <a:pPr algn="ctr" defTabSz="844083">
              <a:defRPr/>
            </a:pPr>
            <a:r>
              <a:rPr kumimoji="1" lang="en-US" altLang="ko-KR" sz="1600" spc="-70" dirty="0">
                <a:gradFill>
                  <a:gsLst>
                    <a:gs pos="2655">
                      <a:schemeClr val="bg1"/>
                    </a:gs>
                    <a:gs pos="12000">
                      <a:schemeClr val="bg1"/>
                    </a:gs>
                  </a:gsLst>
                  <a:lin ang="0" scaled="1"/>
                </a:gradFill>
                <a:latin typeface="+mj-ea"/>
                <a:ea typeface="+mj-ea"/>
              </a:rPr>
              <a:t>Many cases of traffic congestion due to public facilities and characteristics of industrial base</a:t>
            </a:r>
            <a:endParaRPr kumimoji="1" lang="ko-KR" altLang="en-US" sz="1600" spc="-70" dirty="0">
              <a:gradFill>
                <a:gsLst>
                  <a:gs pos="2655">
                    <a:schemeClr val="bg1"/>
                  </a:gs>
                  <a:gs pos="12000">
                    <a:schemeClr val="bg1"/>
                  </a:gs>
                </a:gsLst>
                <a:lin ang="0" scaled="1"/>
              </a:gradFill>
              <a:latin typeface="+mj-ea"/>
              <a:ea typeface="+mj-ea"/>
            </a:endParaRPr>
          </a:p>
        </p:txBody>
      </p:sp>
      <p:sp>
        <p:nvSpPr>
          <p:cNvPr id="53" name="직사각형 52">
            <a:extLst>
              <a:ext uri="{FF2B5EF4-FFF2-40B4-BE49-F238E27FC236}">
                <a16:creationId xmlns:a16="http://schemas.microsoft.com/office/drawing/2014/main" xmlns="" id="{DCFA583A-EF58-F564-26F3-FF3125F0C489}"/>
              </a:ext>
            </a:extLst>
          </p:cNvPr>
          <p:cNvSpPr/>
          <p:nvPr/>
        </p:nvSpPr>
        <p:spPr>
          <a:xfrm>
            <a:off x="6203999" y="6407998"/>
            <a:ext cx="5652000" cy="36000"/>
          </a:xfrm>
          <a:prstGeom prst="rect">
            <a:avLst/>
          </a:prstGeom>
          <a:solidFill>
            <a:srgbClr val="00B0F0"/>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61" name="Freeform 15">
            <a:extLst>
              <a:ext uri="{FF2B5EF4-FFF2-40B4-BE49-F238E27FC236}">
                <a16:creationId xmlns:a16="http://schemas.microsoft.com/office/drawing/2014/main" xmlns="" id="{42891AC9-57EF-91EB-EAB0-3046B7CFED07}"/>
              </a:ext>
            </a:extLst>
          </p:cNvPr>
          <p:cNvSpPr>
            <a:spLocks/>
          </p:cNvSpPr>
          <p:nvPr/>
        </p:nvSpPr>
        <p:spPr bwMode="auto">
          <a:xfrm>
            <a:off x="6203998" y="3809773"/>
            <a:ext cx="5652000" cy="468000"/>
          </a:xfrm>
          <a:prstGeom prst="rect">
            <a:avLst/>
          </a:prstGeom>
          <a:solidFill>
            <a:srgbClr val="00B0F0"/>
          </a:solidFill>
          <a:ln w="22225" cap="flat" cmpd="sng" algn="ctr">
            <a:no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62" name="자유형: 도형 61">
            <a:extLst>
              <a:ext uri="{FF2B5EF4-FFF2-40B4-BE49-F238E27FC236}">
                <a16:creationId xmlns:a16="http://schemas.microsoft.com/office/drawing/2014/main" xmlns="" id="{CDCCADDE-B3BB-DB42-021B-08EDE662A527}"/>
              </a:ext>
            </a:extLst>
          </p:cNvPr>
          <p:cNvSpPr>
            <a:spLocks/>
          </p:cNvSpPr>
          <p:nvPr/>
        </p:nvSpPr>
        <p:spPr>
          <a:xfrm>
            <a:off x="6203998" y="3809774"/>
            <a:ext cx="1633271" cy="468000"/>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31" name="텍스트 개체 틀 2">
            <a:extLst>
              <a:ext uri="{FF2B5EF4-FFF2-40B4-BE49-F238E27FC236}">
                <a16:creationId xmlns:a16="http://schemas.microsoft.com/office/drawing/2014/main" xmlns="" id="{8F68F3FF-4F0E-78F5-BE63-4F3D8EC9467A}"/>
              </a:ext>
            </a:extLst>
          </p:cNvPr>
          <p:cNvSpPr txBox="1">
            <a:spLocks/>
          </p:cNvSpPr>
          <p:nvPr/>
        </p:nvSpPr>
        <p:spPr>
          <a:xfrm>
            <a:off x="6342344" y="2300447"/>
            <a:ext cx="3814222" cy="1449243"/>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algn="l" defTabSz="914307" rtl="0" eaLnBrk="1" fontAlgn="base" latinLnBrk="0" hangingPunct="1">
              <a:lnSpc>
                <a:spcPct val="110000"/>
              </a:lnSpc>
              <a:spcBef>
                <a:spcPts val="200"/>
              </a:spcBef>
              <a:spcAft>
                <a:spcPts val="2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Region concentrated with urban sprawl </a:t>
            </a: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such as multi-unit, multi-household homes around industrial regions</a:t>
            </a:r>
          </a:p>
          <a:p>
            <a:pPr marL="204788" marR="76190" lvl="1" indent="-204788" algn="l" defTabSz="914307" rtl="0" eaLnBrk="1" fontAlgn="base" latinLnBrk="0" hangingPunct="1">
              <a:lnSpc>
                <a:spcPct val="110000"/>
              </a:lnSpc>
              <a:spcBef>
                <a:spcPts val="200"/>
              </a:spcBef>
              <a:spcAft>
                <a:spcPts val="2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Most of the mountainous regions are </a:t>
            </a:r>
            <a:r>
              <a:rPr lang="en-US" altLang="ko-KR"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Green Belt</a:t>
            </a: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areas</a:t>
            </a:r>
            <a:endParaRPr lang="en-US" altLang="ko-KR"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endParaRPr>
          </a:p>
          <a:p>
            <a:pPr marL="204788" marR="76190" lvl="1" indent="-204788" algn="l" defTabSz="914307" rtl="0" eaLnBrk="1" fontAlgn="base" latinLnBrk="0" hangingPunct="1">
              <a:lnSpc>
                <a:spcPct val="110000"/>
              </a:lnSpc>
              <a:spcBef>
                <a:spcPts val="200"/>
              </a:spcBef>
              <a:spcAft>
                <a:spcPts val="2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Approx. </a:t>
            </a:r>
            <a:r>
              <a:rPr lang="en-US" altLang="ko-KR"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38%</a:t>
            </a:r>
            <a:r>
              <a:rPr lang="ko-KR" altLang="en-US"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 </a:t>
            </a:r>
            <a:r>
              <a:rPr lang="en-US" altLang="ko-KR"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of the total population work in industrial complexes</a:t>
            </a:r>
            <a:endPar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a:p>
            <a:pPr marL="204788" marR="76190" lvl="1" indent="-204788" algn="l" defTabSz="914307" rtl="0" eaLnBrk="1" fontAlgn="base" latinLnBrk="0" hangingPunct="1">
              <a:lnSpc>
                <a:spcPct val="110000"/>
              </a:lnSpc>
              <a:spcBef>
                <a:spcPts val="200"/>
              </a:spcBef>
              <a:spcAft>
                <a:spcPts val="2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Connected to </a:t>
            </a:r>
            <a:r>
              <a:rPr lang="en-US" altLang="ko-KR" sz="1100" kern="0" spc="-7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Seohaean</a:t>
            </a: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Expressway, Gangnam</a:t>
            </a:r>
            <a:r>
              <a:rPr lang="ko-KR" altLang="en-US"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Beltway and </a:t>
            </a:r>
            <a:r>
              <a:rPr lang="en-US" altLang="ko-KR" sz="1100" kern="0" spc="-7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Seobu</a:t>
            </a: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Expressway, </a:t>
            </a:r>
            <a:r>
              <a:rPr lang="en-US" altLang="ko-KR"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and the traffic congestion is the highest in Seoul</a:t>
            </a:r>
            <a:endParaRPr lang="ko-KR" altLang="en-US" sz="11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endParaRPr>
          </a:p>
        </p:txBody>
      </p:sp>
      <p:pic>
        <p:nvPicPr>
          <p:cNvPr id="158" name="그림 157" descr="레고, 장난감이(가) 표시된 사진&#10;&#10;자동 생성된 설명">
            <a:extLst>
              <a:ext uri="{FF2B5EF4-FFF2-40B4-BE49-F238E27FC236}">
                <a16:creationId xmlns:a16="http://schemas.microsoft.com/office/drawing/2014/main" xmlns="" id="{D4696E88-B47C-C4B3-559E-67EF0C59EA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5961" y="2299538"/>
            <a:ext cx="1833590" cy="1297778"/>
          </a:xfrm>
          <a:prstGeom prst="rect">
            <a:avLst/>
          </a:prstGeom>
        </p:spPr>
      </p:pic>
      <p:sp>
        <p:nvSpPr>
          <p:cNvPr id="63" name="직사각형 62">
            <a:extLst>
              <a:ext uri="{FF2B5EF4-FFF2-40B4-BE49-F238E27FC236}">
                <a16:creationId xmlns:a16="http://schemas.microsoft.com/office/drawing/2014/main" xmlns="" id="{EEDB9D2F-54A9-FA10-43D2-FAA3C1599707}"/>
              </a:ext>
            </a:extLst>
          </p:cNvPr>
          <p:cNvSpPr>
            <a:spLocks/>
          </p:cNvSpPr>
          <p:nvPr/>
        </p:nvSpPr>
        <p:spPr>
          <a:xfrm>
            <a:off x="6830497" y="3806214"/>
            <a:ext cx="4784258" cy="492443"/>
          </a:xfrm>
          <a:prstGeom prst="rect">
            <a:avLst/>
          </a:prstGeom>
        </p:spPr>
        <p:txBody>
          <a:bodyPr wrap="square" lIns="0" tIns="0" rIns="0" bIns="0" anchor="t" anchorCtr="0">
            <a:spAutoFit/>
            <a:scene3d>
              <a:camera prst="orthographicFront"/>
              <a:lightRig rig="threePt" dir="t"/>
            </a:scene3d>
            <a:sp3d>
              <a:contourClr>
                <a:schemeClr val="bg1"/>
              </a:contourClr>
            </a:sp3d>
          </a:bodyPr>
          <a:lstStyle/>
          <a:p>
            <a:pPr algn="ctr" defTabSz="844083">
              <a:defRPr/>
            </a:pPr>
            <a:r>
              <a:rPr kumimoji="1" lang="en-US" altLang="ko-KR" sz="1600" kern="0" spc="-100" dirty="0">
                <a:ln w="9525">
                  <a:solidFill>
                    <a:schemeClr val="accent1">
                      <a:shade val="50000"/>
                      <a:alpha val="0"/>
                    </a:schemeClr>
                  </a:solidFill>
                </a:ln>
                <a:gradFill>
                  <a:gsLst>
                    <a:gs pos="38938">
                      <a:prstClr val="white"/>
                    </a:gs>
                    <a:gs pos="69000">
                      <a:prstClr val="white"/>
                    </a:gs>
                  </a:gsLst>
                  <a:lin ang="8700000" scaled="0"/>
                </a:gradFill>
                <a:ea typeface="에스코어 드림 6 Bold" panose="020B0703030302020204" pitchFamily="34" charset="-127"/>
              </a:rPr>
              <a:t>Optimal internal/external shipping conditions in overall shipping </a:t>
            </a:r>
            <a:r>
              <a:rPr kumimoji="1" lang="en-US" altLang="ko-KR" sz="1400" spc="-70" dirty="0">
                <a:gradFill>
                  <a:gsLst>
                    <a:gs pos="2655">
                      <a:schemeClr val="bg1"/>
                    </a:gs>
                    <a:gs pos="12000">
                      <a:schemeClr val="bg1"/>
                    </a:gs>
                  </a:gsLst>
                  <a:lin ang="0" scaled="1"/>
                </a:gradFill>
                <a:latin typeface="+mj-ea"/>
                <a:ea typeface="+mj-ea"/>
              </a:rPr>
              <a:t>for the Joint Distribution Center</a:t>
            </a:r>
            <a:endParaRPr kumimoji="1" lang="ko-KR" altLang="en-US" sz="1600" kern="0" spc="-10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43" name="Freeform 13">
            <a:extLst>
              <a:ext uri="{FF2B5EF4-FFF2-40B4-BE49-F238E27FC236}">
                <a16:creationId xmlns:a16="http://schemas.microsoft.com/office/drawing/2014/main" xmlns="" id="{FC2BEF20-C2CD-00F5-042F-CF1211DD9B75}"/>
              </a:ext>
            </a:extLst>
          </p:cNvPr>
          <p:cNvSpPr>
            <a:spLocks noEditPoints="1"/>
          </p:cNvSpPr>
          <p:nvPr/>
        </p:nvSpPr>
        <p:spPr bwMode="auto">
          <a:xfrm>
            <a:off x="6420370" y="3900639"/>
            <a:ext cx="312851" cy="286268"/>
          </a:xfrm>
          <a:custGeom>
            <a:avLst/>
            <a:gdLst>
              <a:gd name="T0" fmla="*/ 99 w 180"/>
              <a:gd name="T1" fmla="*/ 27 h 165"/>
              <a:gd name="T2" fmla="*/ 35 w 180"/>
              <a:gd name="T3" fmla="*/ 22 h 165"/>
              <a:gd name="T4" fmla="*/ 99 w 180"/>
              <a:gd name="T5" fmla="*/ 17 h 165"/>
              <a:gd name="T6" fmla="*/ 99 w 180"/>
              <a:gd name="T7" fmla="*/ 38 h 165"/>
              <a:gd name="T8" fmla="*/ 35 w 180"/>
              <a:gd name="T9" fmla="*/ 43 h 165"/>
              <a:gd name="T10" fmla="*/ 99 w 180"/>
              <a:gd name="T11" fmla="*/ 48 h 165"/>
              <a:gd name="T12" fmla="*/ 99 w 180"/>
              <a:gd name="T13" fmla="*/ 38 h 165"/>
              <a:gd name="T14" fmla="*/ 160 w 180"/>
              <a:gd name="T15" fmla="*/ 157 h 165"/>
              <a:gd name="T16" fmla="*/ 130 w 180"/>
              <a:gd name="T17" fmla="*/ 165 h 165"/>
              <a:gd name="T18" fmla="*/ 10 w 180"/>
              <a:gd name="T19" fmla="*/ 165 h 165"/>
              <a:gd name="T20" fmla="*/ 0 w 180"/>
              <a:gd name="T21" fmla="*/ 35 h 165"/>
              <a:gd name="T22" fmla="*/ 15 w 180"/>
              <a:gd name="T23" fmla="*/ 25 h 165"/>
              <a:gd name="T24" fmla="*/ 20 w 180"/>
              <a:gd name="T25" fmla="*/ 0 h 165"/>
              <a:gd name="T26" fmla="*/ 125 w 180"/>
              <a:gd name="T27" fmla="*/ 5 h 165"/>
              <a:gd name="T28" fmla="*/ 130 w 180"/>
              <a:gd name="T29" fmla="*/ 25 h 165"/>
              <a:gd name="T30" fmla="*/ 140 w 180"/>
              <a:gd name="T31" fmla="*/ 45 h 165"/>
              <a:gd name="T32" fmla="*/ 160 w 180"/>
              <a:gd name="T33" fmla="*/ 55 h 165"/>
              <a:gd name="T34" fmla="*/ 178 w 180"/>
              <a:gd name="T35" fmla="*/ 59 h 165"/>
              <a:gd name="T36" fmla="*/ 15 w 180"/>
              <a:gd name="T37" fmla="*/ 35 h 165"/>
              <a:gd name="T38" fmla="*/ 10 w 180"/>
              <a:gd name="T39" fmla="*/ 155 h 165"/>
              <a:gd name="T40" fmla="*/ 15 w 180"/>
              <a:gd name="T41" fmla="*/ 35 h 165"/>
              <a:gd name="T42" fmla="*/ 130 w 180"/>
              <a:gd name="T43" fmla="*/ 45 h 165"/>
              <a:gd name="T44" fmla="*/ 125 w 180"/>
              <a:gd name="T45" fmla="*/ 35 h 165"/>
              <a:gd name="T46" fmla="*/ 50 w 180"/>
              <a:gd name="T47" fmla="*/ 55 h 165"/>
              <a:gd name="T48" fmla="*/ 120 w 180"/>
              <a:gd name="T49" fmla="*/ 45 h 165"/>
              <a:gd name="T50" fmla="*/ 20 w 180"/>
              <a:gd name="T51" fmla="*/ 5 h 165"/>
              <a:gd name="T52" fmla="*/ 20 w 180"/>
              <a:gd name="T53" fmla="*/ 155 h 165"/>
              <a:gd name="T54" fmla="*/ 50 w 180"/>
              <a:gd name="T55" fmla="*/ 55 h 165"/>
              <a:gd name="T56" fmla="*/ 122 w 180"/>
              <a:gd name="T57" fmla="*/ 125 h 165"/>
              <a:gd name="T58" fmla="*/ 115 w 180"/>
              <a:gd name="T59" fmla="*/ 123 h 165"/>
              <a:gd name="T60" fmla="*/ 109 w 180"/>
              <a:gd name="T61" fmla="*/ 83 h 165"/>
              <a:gd name="T62" fmla="*/ 67 w 180"/>
              <a:gd name="T63" fmla="*/ 87 h 165"/>
              <a:gd name="T64" fmla="*/ 90 w 180"/>
              <a:gd name="T65" fmla="*/ 136 h 165"/>
              <a:gd name="T66" fmla="*/ 112 w 180"/>
              <a:gd name="T67" fmla="*/ 130 h 165"/>
              <a:gd name="T68" fmla="*/ 130 w 180"/>
              <a:gd name="T69" fmla="*/ 147 h 165"/>
              <a:gd name="T70" fmla="*/ 139 w 180"/>
              <a:gd name="T71" fmla="*/ 147 h 165"/>
              <a:gd name="T72" fmla="*/ 103 w 180"/>
              <a:gd name="T73" fmla="*/ 91 h 165"/>
              <a:gd name="T74" fmla="*/ 75 w 180"/>
              <a:gd name="T75" fmla="*/ 93 h 165"/>
              <a:gd name="T76" fmla="*/ 90 w 180"/>
              <a:gd name="T77" fmla="*/ 126 h 165"/>
              <a:gd name="T78" fmla="*/ 103 w 180"/>
              <a:gd name="T79"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65">
                <a:moveTo>
                  <a:pt x="104" y="22"/>
                </a:moveTo>
                <a:cubicBezTo>
                  <a:pt x="104" y="25"/>
                  <a:pt x="102" y="27"/>
                  <a:pt x="99" y="27"/>
                </a:cubicBezTo>
                <a:cubicBezTo>
                  <a:pt x="40" y="27"/>
                  <a:pt x="40" y="27"/>
                  <a:pt x="40" y="27"/>
                </a:cubicBezTo>
                <a:cubicBezTo>
                  <a:pt x="37" y="27"/>
                  <a:pt x="35" y="25"/>
                  <a:pt x="35" y="22"/>
                </a:cubicBezTo>
                <a:cubicBezTo>
                  <a:pt x="35" y="20"/>
                  <a:pt x="37" y="17"/>
                  <a:pt x="40" y="17"/>
                </a:cubicBezTo>
                <a:cubicBezTo>
                  <a:pt x="99" y="17"/>
                  <a:pt x="99" y="17"/>
                  <a:pt x="99" y="17"/>
                </a:cubicBezTo>
                <a:cubicBezTo>
                  <a:pt x="102" y="17"/>
                  <a:pt x="104" y="20"/>
                  <a:pt x="104" y="22"/>
                </a:cubicBezTo>
                <a:close/>
                <a:moveTo>
                  <a:pt x="99" y="38"/>
                </a:moveTo>
                <a:cubicBezTo>
                  <a:pt x="40" y="38"/>
                  <a:pt x="40" y="38"/>
                  <a:pt x="40" y="38"/>
                </a:cubicBezTo>
                <a:cubicBezTo>
                  <a:pt x="37" y="38"/>
                  <a:pt x="35" y="40"/>
                  <a:pt x="35" y="43"/>
                </a:cubicBezTo>
                <a:cubicBezTo>
                  <a:pt x="35" y="46"/>
                  <a:pt x="37" y="48"/>
                  <a:pt x="40" y="48"/>
                </a:cubicBezTo>
                <a:cubicBezTo>
                  <a:pt x="99" y="48"/>
                  <a:pt x="99" y="48"/>
                  <a:pt x="99" y="48"/>
                </a:cubicBezTo>
                <a:cubicBezTo>
                  <a:pt x="102" y="48"/>
                  <a:pt x="104" y="46"/>
                  <a:pt x="104" y="43"/>
                </a:cubicBezTo>
                <a:cubicBezTo>
                  <a:pt x="104" y="40"/>
                  <a:pt x="102" y="38"/>
                  <a:pt x="99" y="38"/>
                </a:cubicBezTo>
                <a:close/>
                <a:moveTo>
                  <a:pt x="180" y="67"/>
                </a:moveTo>
                <a:cubicBezTo>
                  <a:pt x="160" y="157"/>
                  <a:pt x="160" y="157"/>
                  <a:pt x="160" y="157"/>
                </a:cubicBezTo>
                <a:cubicBezTo>
                  <a:pt x="159" y="162"/>
                  <a:pt x="155" y="165"/>
                  <a:pt x="150" y="165"/>
                </a:cubicBezTo>
                <a:cubicBezTo>
                  <a:pt x="130" y="165"/>
                  <a:pt x="130" y="165"/>
                  <a:pt x="130" y="165"/>
                </a:cubicBezTo>
                <a:cubicBezTo>
                  <a:pt x="30" y="165"/>
                  <a:pt x="30" y="165"/>
                  <a:pt x="30" y="165"/>
                </a:cubicBezTo>
                <a:cubicBezTo>
                  <a:pt x="10" y="165"/>
                  <a:pt x="10" y="165"/>
                  <a:pt x="10" y="165"/>
                </a:cubicBezTo>
                <a:cubicBezTo>
                  <a:pt x="4" y="165"/>
                  <a:pt x="0" y="161"/>
                  <a:pt x="0" y="155"/>
                </a:cubicBezTo>
                <a:cubicBezTo>
                  <a:pt x="0" y="35"/>
                  <a:pt x="0" y="35"/>
                  <a:pt x="0" y="35"/>
                </a:cubicBezTo>
                <a:cubicBezTo>
                  <a:pt x="0" y="30"/>
                  <a:pt x="4" y="25"/>
                  <a:pt x="10" y="25"/>
                </a:cubicBezTo>
                <a:cubicBezTo>
                  <a:pt x="15" y="25"/>
                  <a:pt x="15" y="25"/>
                  <a:pt x="15" y="25"/>
                </a:cubicBezTo>
                <a:cubicBezTo>
                  <a:pt x="15" y="5"/>
                  <a:pt x="15" y="5"/>
                  <a:pt x="15" y="5"/>
                </a:cubicBezTo>
                <a:cubicBezTo>
                  <a:pt x="15" y="3"/>
                  <a:pt x="17" y="0"/>
                  <a:pt x="20" y="0"/>
                </a:cubicBezTo>
                <a:cubicBezTo>
                  <a:pt x="120" y="0"/>
                  <a:pt x="120" y="0"/>
                  <a:pt x="120" y="0"/>
                </a:cubicBezTo>
                <a:cubicBezTo>
                  <a:pt x="123" y="0"/>
                  <a:pt x="125" y="3"/>
                  <a:pt x="125" y="5"/>
                </a:cubicBezTo>
                <a:cubicBezTo>
                  <a:pt x="125" y="25"/>
                  <a:pt x="125" y="25"/>
                  <a:pt x="125" y="25"/>
                </a:cubicBezTo>
                <a:cubicBezTo>
                  <a:pt x="130" y="25"/>
                  <a:pt x="130" y="25"/>
                  <a:pt x="130" y="25"/>
                </a:cubicBezTo>
                <a:cubicBezTo>
                  <a:pt x="135" y="25"/>
                  <a:pt x="140" y="30"/>
                  <a:pt x="140" y="35"/>
                </a:cubicBezTo>
                <a:cubicBezTo>
                  <a:pt x="140" y="45"/>
                  <a:pt x="140" y="45"/>
                  <a:pt x="140" y="45"/>
                </a:cubicBezTo>
                <a:cubicBezTo>
                  <a:pt x="150" y="45"/>
                  <a:pt x="150" y="45"/>
                  <a:pt x="150" y="45"/>
                </a:cubicBezTo>
                <a:cubicBezTo>
                  <a:pt x="155" y="45"/>
                  <a:pt x="160" y="50"/>
                  <a:pt x="160" y="55"/>
                </a:cubicBezTo>
                <a:cubicBezTo>
                  <a:pt x="170" y="55"/>
                  <a:pt x="170" y="55"/>
                  <a:pt x="170" y="55"/>
                </a:cubicBezTo>
                <a:cubicBezTo>
                  <a:pt x="173" y="55"/>
                  <a:pt x="176" y="57"/>
                  <a:pt x="178" y="59"/>
                </a:cubicBezTo>
                <a:cubicBezTo>
                  <a:pt x="180" y="61"/>
                  <a:pt x="180" y="65"/>
                  <a:pt x="180" y="67"/>
                </a:cubicBezTo>
                <a:close/>
                <a:moveTo>
                  <a:pt x="15" y="35"/>
                </a:moveTo>
                <a:cubicBezTo>
                  <a:pt x="10" y="35"/>
                  <a:pt x="10" y="35"/>
                  <a:pt x="10" y="35"/>
                </a:cubicBezTo>
                <a:cubicBezTo>
                  <a:pt x="10" y="155"/>
                  <a:pt x="10" y="155"/>
                  <a:pt x="10" y="155"/>
                </a:cubicBezTo>
                <a:cubicBezTo>
                  <a:pt x="15" y="155"/>
                  <a:pt x="15" y="155"/>
                  <a:pt x="15" y="155"/>
                </a:cubicBezTo>
                <a:lnTo>
                  <a:pt x="15" y="35"/>
                </a:lnTo>
                <a:close/>
                <a:moveTo>
                  <a:pt x="125" y="45"/>
                </a:moveTo>
                <a:cubicBezTo>
                  <a:pt x="130" y="45"/>
                  <a:pt x="130" y="45"/>
                  <a:pt x="130" y="45"/>
                </a:cubicBezTo>
                <a:cubicBezTo>
                  <a:pt x="130" y="35"/>
                  <a:pt x="130" y="35"/>
                  <a:pt x="130" y="35"/>
                </a:cubicBezTo>
                <a:cubicBezTo>
                  <a:pt x="125" y="35"/>
                  <a:pt x="125" y="35"/>
                  <a:pt x="125" y="35"/>
                </a:cubicBezTo>
                <a:lnTo>
                  <a:pt x="125" y="45"/>
                </a:lnTo>
                <a:close/>
                <a:moveTo>
                  <a:pt x="50" y="55"/>
                </a:moveTo>
                <a:cubicBezTo>
                  <a:pt x="110" y="55"/>
                  <a:pt x="110" y="55"/>
                  <a:pt x="110" y="55"/>
                </a:cubicBezTo>
                <a:cubicBezTo>
                  <a:pt x="110" y="50"/>
                  <a:pt x="114" y="45"/>
                  <a:pt x="120" y="45"/>
                </a:cubicBezTo>
                <a:cubicBezTo>
                  <a:pt x="120" y="5"/>
                  <a:pt x="120" y="5"/>
                  <a:pt x="120" y="5"/>
                </a:cubicBezTo>
                <a:cubicBezTo>
                  <a:pt x="20" y="5"/>
                  <a:pt x="20" y="5"/>
                  <a:pt x="20" y="5"/>
                </a:cubicBezTo>
                <a:cubicBezTo>
                  <a:pt x="20" y="155"/>
                  <a:pt x="20" y="155"/>
                  <a:pt x="20" y="155"/>
                </a:cubicBezTo>
                <a:cubicBezTo>
                  <a:pt x="20" y="155"/>
                  <a:pt x="20" y="155"/>
                  <a:pt x="20" y="155"/>
                </a:cubicBezTo>
                <a:cubicBezTo>
                  <a:pt x="20" y="155"/>
                  <a:pt x="40" y="63"/>
                  <a:pt x="40" y="63"/>
                </a:cubicBezTo>
                <a:cubicBezTo>
                  <a:pt x="41" y="59"/>
                  <a:pt x="45" y="55"/>
                  <a:pt x="50" y="55"/>
                </a:cubicBezTo>
                <a:close/>
                <a:moveTo>
                  <a:pt x="138" y="138"/>
                </a:moveTo>
                <a:cubicBezTo>
                  <a:pt x="122" y="125"/>
                  <a:pt x="122" y="125"/>
                  <a:pt x="122" y="125"/>
                </a:cubicBezTo>
                <a:cubicBezTo>
                  <a:pt x="121" y="124"/>
                  <a:pt x="119" y="124"/>
                  <a:pt x="117" y="124"/>
                </a:cubicBezTo>
                <a:cubicBezTo>
                  <a:pt x="115" y="123"/>
                  <a:pt x="115" y="123"/>
                  <a:pt x="115" y="123"/>
                </a:cubicBezTo>
                <a:cubicBezTo>
                  <a:pt x="119" y="117"/>
                  <a:pt x="121" y="110"/>
                  <a:pt x="120" y="103"/>
                </a:cubicBezTo>
                <a:cubicBezTo>
                  <a:pt x="119" y="95"/>
                  <a:pt x="116" y="88"/>
                  <a:pt x="109" y="83"/>
                </a:cubicBezTo>
                <a:cubicBezTo>
                  <a:pt x="104" y="78"/>
                  <a:pt x="97" y="76"/>
                  <a:pt x="90" y="76"/>
                </a:cubicBezTo>
                <a:cubicBezTo>
                  <a:pt x="81" y="76"/>
                  <a:pt x="73" y="80"/>
                  <a:pt x="67" y="87"/>
                </a:cubicBezTo>
                <a:cubicBezTo>
                  <a:pt x="57" y="100"/>
                  <a:pt x="59" y="119"/>
                  <a:pt x="71" y="129"/>
                </a:cubicBezTo>
                <a:cubicBezTo>
                  <a:pt x="77" y="134"/>
                  <a:pt x="83" y="136"/>
                  <a:pt x="90" y="136"/>
                </a:cubicBezTo>
                <a:cubicBezTo>
                  <a:pt x="98" y="136"/>
                  <a:pt x="105" y="133"/>
                  <a:pt x="110" y="129"/>
                </a:cubicBezTo>
                <a:cubicBezTo>
                  <a:pt x="112" y="130"/>
                  <a:pt x="112" y="130"/>
                  <a:pt x="112" y="130"/>
                </a:cubicBezTo>
                <a:cubicBezTo>
                  <a:pt x="112" y="132"/>
                  <a:pt x="113" y="133"/>
                  <a:pt x="114" y="135"/>
                </a:cubicBezTo>
                <a:cubicBezTo>
                  <a:pt x="130" y="147"/>
                  <a:pt x="130" y="147"/>
                  <a:pt x="130" y="147"/>
                </a:cubicBezTo>
                <a:cubicBezTo>
                  <a:pt x="131" y="148"/>
                  <a:pt x="133" y="149"/>
                  <a:pt x="134" y="149"/>
                </a:cubicBezTo>
                <a:cubicBezTo>
                  <a:pt x="136" y="149"/>
                  <a:pt x="137" y="148"/>
                  <a:pt x="139" y="147"/>
                </a:cubicBezTo>
                <a:cubicBezTo>
                  <a:pt x="141" y="144"/>
                  <a:pt x="140" y="140"/>
                  <a:pt x="138" y="138"/>
                </a:cubicBezTo>
                <a:close/>
                <a:moveTo>
                  <a:pt x="103" y="91"/>
                </a:moveTo>
                <a:cubicBezTo>
                  <a:pt x="99" y="87"/>
                  <a:pt x="95" y="86"/>
                  <a:pt x="90" y="86"/>
                </a:cubicBezTo>
                <a:cubicBezTo>
                  <a:pt x="85" y="86"/>
                  <a:pt x="79" y="89"/>
                  <a:pt x="75" y="93"/>
                </a:cubicBezTo>
                <a:cubicBezTo>
                  <a:pt x="68" y="102"/>
                  <a:pt x="69" y="115"/>
                  <a:pt x="78" y="122"/>
                </a:cubicBezTo>
                <a:cubicBezTo>
                  <a:pt x="81" y="125"/>
                  <a:pt x="86" y="126"/>
                  <a:pt x="90" y="126"/>
                </a:cubicBezTo>
                <a:cubicBezTo>
                  <a:pt x="96" y="126"/>
                  <a:pt x="102" y="124"/>
                  <a:pt x="106" y="119"/>
                </a:cubicBezTo>
                <a:cubicBezTo>
                  <a:pt x="113" y="110"/>
                  <a:pt x="112" y="98"/>
                  <a:pt x="103" y="91"/>
                </a:cubicBezTo>
                <a:close/>
              </a:path>
            </a:pathLst>
          </a:custGeom>
          <a:solidFill>
            <a:schemeClr val="bg1"/>
          </a:solidFill>
          <a:ln>
            <a:noFill/>
          </a:ln>
        </p:spPr>
        <p:txBody>
          <a:bodyPr vert="horz" wrap="square" lIns="91421" tIns="45711" rIns="91421" bIns="45711" numCol="1" anchor="t" anchorCtr="0" compatLnSpc="1">
            <a:prstTxWarp prst="textNoShape">
              <a:avLst/>
            </a:prstTxWarp>
          </a:bodyPr>
          <a:lstStyle/>
          <a:p>
            <a:pPr algn="ctr" fontAlgn="base">
              <a:spcBef>
                <a:spcPct val="0"/>
              </a:spcBef>
              <a:spcAft>
                <a:spcPct val="0"/>
              </a:spcAft>
            </a:pPr>
            <a:endParaRPr kumimoji="1" lang="ko-KR" altLang="en-US" dirty="0">
              <a:solidFill>
                <a:prstClr val="black"/>
              </a:solidFill>
              <a:ea typeface="KoPub돋움체 Bold" panose="00000800000000000000" pitchFamily="2" charset="-127"/>
            </a:endParaRPr>
          </a:p>
        </p:txBody>
      </p:sp>
      <p:sp>
        <p:nvSpPr>
          <p:cNvPr id="126" name="텍스트 개체 틀 2">
            <a:extLst>
              <a:ext uri="{FF2B5EF4-FFF2-40B4-BE49-F238E27FC236}">
                <a16:creationId xmlns:a16="http://schemas.microsoft.com/office/drawing/2014/main" xmlns="" id="{3A778719-4277-DF9D-4EEA-E27803E2171E}"/>
              </a:ext>
            </a:extLst>
          </p:cNvPr>
          <p:cNvSpPr txBox="1">
            <a:spLocks/>
          </p:cNvSpPr>
          <p:nvPr/>
        </p:nvSpPr>
        <p:spPr>
          <a:xfrm>
            <a:off x="4301001" y="2547489"/>
            <a:ext cx="1538001" cy="3073790"/>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algn="l" defTabSz="914307" rtl="0" eaLnBrk="1" fontAlgn="base" latinLnBrk="0" hangingPunct="1">
              <a:lnSpc>
                <a:spcPct val="110000"/>
              </a:lnSpc>
              <a:spcBef>
                <a:spcPts val="400"/>
              </a:spcBef>
              <a:spcAft>
                <a:spcPts val="4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11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According to the status of resident registration for more than ½ of the delivery targets that reside in type 1-3 general residential areas</a:t>
            </a:r>
            <a:r>
              <a:rPr kumimoji="0" lang="ko-KR" altLang="en-US" sz="11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 </a:t>
            </a:r>
            <a:r>
              <a:rPr kumimoji="0" lang="en-US" altLang="ko-KR" sz="11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(22.06), </a:t>
            </a:r>
            <a:r>
              <a:rPr kumimoji="0" lang="ko-KR" altLang="en-US" sz="11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 </a:t>
            </a:r>
            <a:r>
              <a:rPr lang="en-US" altLang="ko-KR" sz="1100" kern="0" dirty="0">
                <a:ln>
                  <a:solidFill>
                    <a:srgbClr val="2FDCFF">
                      <a:alpha val="0"/>
                    </a:srgbClr>
                  </a:solidFill>
                </a:ln>
                <a:solidFill>
                  <a:srgbClr val="006EE7"/>
                </a:solidFill>
                <a:latin typeface="KoPub돋움체 Bold" panose="00000800000000000000" pitchFamily="2" charset="-127"/>
                <a:ea typeface="KoPub돋움체 Bold" panose="00000800000000000000" pitchFamily="2" charset="-127"/>
              </a:rPr>
              <a:t>230,000</a:t>
            </a:r>
            <a:r>
              <a:rPr kumimoji="0" lang="ko-KR" altLang="en-US" sz="1100" i="0" u="none" strike="noStrike" kern="0" cap="none" normalizeH="0" baseline="0" noProof="0" dirty="0">
                <a:ln>
                  <a:solidFill>
                    <a:srgbClr val="2FDCFF">
                      <a:alpha val="0"/>
                    </a:srgbClr>
                  </a:solidFill>
                </a:ln>
                <a:solidFill>
                  <a:srgbClr val="006EE7"/>
                </a:solidFill>
                <a:effectLst/>
                <a:uLnTx/>
                <a:uFillTx/>
                <a:latin typeface="KoPub돋움체 Bold" panose="00000800000000000000" pitchFamily="2" charset="-127"/>
                <a:ea typeface="KoPub돋움체 Bold" panose="00000800000000000000" pitchFamily="2" charset="-127"/>
              </a:rPr>
              <a:t> </a:t>
            </a:r>
            <a:r>
              <a:rPr kumimoji="0" lang="en-US" altLang="ko-KR" sz="1100" i="0" u="none" strike="noStrike" kern="0" cap="none" normalizeH="0" baseline="0" noProof="0" dirty="0">
                <a:ln>
                  <a:solidFill>
                    <a:srgbClr val="2FDCFF">
                      <a:alpha val="0"/>
                    </a:srgbClr>
                  </a:solidFill>
                </a:ln>
                <a:solidFill>
                  <a:srgbClr val="006EE7"/>
                </a:solidFill>
                <a:effectLst/>
                <a:uLnTx/>
                <a:uFillTx/>
                <a:latin typeface="KoPub돋움체 Bold" panose="00000800000000000000" pitchFamily="2" charset="-127"/>
                <a:ea typeface="KoPub돋움체 Bold" panose="00000800000000000000" pitchFamily="2" charset="-127"/>
              </a:rPr>
              <a:t>reside in multi-unit homes/apartments</a:t>
            </a:r>
            <a:endParaRPr kumimoji="0" lang="ko-KR" altLang="en-US" sz="1100" i="0" u="none" strike="noStrike" kern="0" cap="none" normalizeH="0" baseline="0" noProof="0" dirty="0">
              <a:ln>
                <a:solidFill>
                  <a:srgbClr val="2FDCFF">
                    <a:alpha val="0"/>
                  </a:srgbClr>
                </a:solidFill>
              </a:ln>
              <a:solidFill>
                <a:srgbClr val="006EE7"/>
              </a:solidFill>
              <a:effectLst/>
              <a:uLnTx/>
              <a:uFillTx/>
              <a:latin typeface="KoPub돋움체 Bold" panose="00000800000000000000" pitchFamily="2" charset="-127"/>
              <a:ea typeface="KoPub돋움체 Bold" panose="00000800000000000000" pitchFamily="2" charset="-127"/>
            </a:endParaRPr>
          </a:p>
          <a:p>
            <a:pPr marL="204788" marR="76190" lvl="1" indent="-204788" algn="l" defTabSz="914307" rtl="0" eaLnBrk="1" fontAlgn="base" latinLnBrk="0" hangingPunct="1">
              <a:lnSpc>
                <a:spcPct val="110000"/>
              </a:lnSpc>
              <a:spcBef>
                <a:spcPts val="400"/>
              </a:spcBef>
              <a:spcAft>
                <a:spcPts val="400"/>
              </a:spcAft>
              <a:buClrTx/>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11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Can visualize the business impact with </a:t>
            </a:r>
            <a:r>
              <a:rPr lang="en-US" altLang="ko-KR" sz="1100" kern="0" dirty="0">
                <a:ln>
                  <a:solidFill>
                    <a:srgbClr val="2FDCFF">
                      <a:alpha val="0"/>
                    </a:srgbClr>
                  </a:solidFill>
                </a:ln>
                <a:solidFill>
                  <a:srgbClr val="006EE7"/>
                </a:solidFill>
                <a:latin typeface="KoPub돋움체 Bold" panose="00000800000000000000" pitchFamily="2" charset="-127"/>
                <a:ea typeface="KoPub돋움체 Bold" panose="00000800000000000000" pitchFamily="2" charset="-127"/>
              </a:rPr>
              <a:t>high density in delivery region </a:t>
            </a:r>
            <a:r>
              <a:rPr kumimoji="0" lang="en-US" altLang="ko-KR" sz="11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as compared to the size of the region</a:t>
            </a:r>
            <a:endParaRPr kumimoji="0" lang="ko-KR" altLang="en-US" sz="11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36" name="텍스트 개체 틀 2">
            <a:extLst>
              <a:ext uri="{FF2B5EF4-FFF2-40B4-BE49-F238E27FC236}">
                <a16:creationId xmlns:a16="http://schemas.microsoft.com/office/drawing/2014/main" xmlns="" id="{33D7DC49-DF09-0632-BB60-EE89822ADE8D}"/>
              </a:ext>
            </a:extLst>
          </p:cNvPr>
          <p:cNvSpPr txBox="1">
            <a:spLocks/>
          </p:cNvSpPr>
          <p:nvPr/>
        </p:nvSpPr>
        <p:spPr>
          <a:xfrm>
            <a:off x="487272" y="2223905"/>
            <a:ext cx="3597732" cy="750718"/>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16000" lvl="1" indent="-216000" defTabSz="914307" eaLnBrk="0" fontAlgn="base" latinLnBrk="0" hangingPunct="0">
              <a:lnSpc>
                <a:spcPct val="110000"/>
              </a:lnSpc>
              <a:spcBef>
                <a:spcPts val="0"/>
              </a:spcBef>
              <a:spcAft>
                <a:spcPts val="1200"/>
              </a:spcAft>
              <a:buClr>
                <a:srgbClr val="4F81BD"/>
              </a:buClr>
              <a:buSzPct val="85000"/>
              <a:buBlip>
                <a:blip r:embed="rId5"/>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500" kern="0" dirty="0">
                <a:ln>
                  <a:solidFill>
                    <a:srgbClr val="00B0F0">
                      <a:alpha val="0"/>
                    </a:srgbClr>
                  </a:solidFill>
                </a:ln>
                <a:solidFill>
                  <a:schemeClr val="tx1">
                    <a:lumMod val="95000"/>
                    <a:lumOff val="5000"/>
                  </a:schemeClr>
                </a:solidFill>
                <a:latin typeface="KoPub돋움체 Bold"/>
                <a:ea typeface="KoPub돋움체 Bold"/>
              </a:rPr>
              <a:t>Population density as compared to area of 25 autonomous districts in Seoul</a:t>
            </a:r>
            <a:r>
              <a:rPr lang="ko-KR" altLang="en-US" sz="1500" kern="0" dirty="0">
                <a:ln>
                  <a:solidFill>
                    <a:srgbClr val="00B0F0">
                      <a:alpha val="0"/>
                    </a:srgbClr>
                  </a:solidFill>
                </a:ln>
                <a:solidFill>
                  <a:schemeClr val="tx1">
                    <a:lumMod val="95000"/>
                    <a:lumOff val="5000"/>
                  </a:schemeClr>
                </a:solidFill>
                <a:latin typeface="KoPub돋움체 Bold"/>
                <a:ea typeface="KoPub돋움체 Bold"/>
              </a:rPr>
              <a:t> </a:t>
            </a: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(8</a:t>
            </a:r>
            <a:r>
              <a:rPr lang="en-US" altLang="ko-KR" kern="0" spc="-70" baseline="3000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th</a:t>
            </a: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as of ‘20)</a:t>
            </a:r>
          </a:p>
        </p:txBody>
      </p:sp>
      <p:sp>
        <p:nvSpPr>
          <p:cNvPr id="163" name="직사각형 162">
            <a:extLst>
              <a:ext uri="{FF2B5EF4-FFF2-40B4-BE49-F238E27FC236}">
                <a16:creationId xmlns:a16="http://schemas.microsoft.com/office/drawing/2014/main" xmlns="" id="{AD2E3722-1048-0B31-9BEB-1009D9FFDF37}"/>
              </a:ext>
            </a:extLst>
          </p:cNvPr>
          <p:cNvSpPr/>
          <p:nvPr/>
        </p:nvSpPr>
        <p:spPr>
          <a:xfrm>
            <a:off x="487272" y="5659740"/>
            <a:ext cx="182026" cy="108000"/>
          </a:xfrm>
          <a:prstGeom prst="rect">
            <a:avLst/>
          </a:prstGeom>
          <a:solidFill>
            <a:srgbClr val="BDEE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000"/>
          </a:p>
        </p:txBody>
      </p:sp>
      <p:sp>
        <p:nvSpPr>
          <p:cNvPr id="164" name="직사각형 163">
            <a:extLst>
              <a:ext uri="{FF2B5EF4-FFF2-40B4-BE49-F238E27FC236}">
                <a16:creationId xmlns:a16="http://schemas.microsoft.com/office/drawing/2014/main" xmlns="" id="{A6E5AC94-A55A-B85F-D2EC-E67F4972F04C}"/>
              </a:ext>
            </a:extLst>
          </p:cNvPr>
          <p:cNvSpPr/>
          <p:nvPr/>
        </p:nvSpPr>
        <p:spPr>
          <a:xfrm>
            <a:off x="487272" y="5791323"/>
            <a:ext cx="182026" cy="108000"/>
          </a:xfrm>
          <a:prstGeom prst="rect">
            <a:avLst/>
          </a:prstGeom>
          <a:solidFill>
            <a:srgbClr val="4BD0FF"/>
          </a:solidFill>
          <a:ln w="28575" cap="flat">
            <a:noFill/>
            <a:prstDash val="solid"/>
            <a:miter/>
          </a:ln>
        </p:spPr>
        <p:txBody>
          <a:bodyPr rtlCol="0" anchor="ctr"/>
          <a:lstStyle/>
          <a:p>
            <a:endParaRPr lang="ko-KR" altLang="en-US" sz="1000">
              <a:solidFill>
                <a:schemeClr val="tx1"/>
              </a:solidFill>
            </a:endParaRPr>
          </a:p>
        </p:txBody>
      </p:sp>
      <p:sp>
        <p:nvSpPr>
          <p:cNvPr id="165" name="직사각형 164">
            <a:extLst>
              <a:ext uri="{FF2B5EF4-FFF2-40B4-BE49-F238E27FC236}">
                <a16:creationId xmlns:a16="http://schemas.microsoft.com/office/drawing/2014/main" xmlns="" id="{F3F41B1F-A2A1-A659-3A3B-C58C6499F1B0}"/>
              </a:ext>
            </a:extLst>
          </p:cNvPr>
          <p:cNvSpPr/>
          <p:nvPr/>
        </p:nvSpPr>
        <p:spPr>
          <a:xfrm>
            <a:off x="487272" y="5922906"/>
            <a:ext cx="182026" cy="108000"/>
          </a:xfrm>
          <a:prstGeom prst="rect">
            <a:avLst/>
          </a:prstGeom>
          <a:solidFill>
            <a:srgbClr val="00B0F0"/>
          </a:solidFill>
          <a:ln w="28575" cap="flat">
            <a:noFill/>
            <a:prstDash val="solid"/>
            <a:miter/>
          </a:ln>
        </p:spPr>
        <p:txBody>
          <a:bodyPr rtlCol="0" anchor="ctr"/>
          <a:lstStyle/>
          <a:p>
            <a:endParaRPr lang="ko-KR" altLang="en-US" sz="1000">
              <a:solidFill>
                <a:schemeClr val="tx1"/>
              </a:solidFill>
            </a:endParaRPr>
          </a:p>
        </p:txBody>
      </p:sp>
      <p:sp>
        <p:nvSpPr>
          <p:cNvPr id="166" name="직사각형 165">
            <a:extLst>
              <a:ext uri="{FF2B5EF4-FFF2-40B4-BE49-F238E27FC236}">
                <a16:creationId xmlns:a16="http://schemas.microsoft.com/office/drawing/2014/main" xmlns="" id="{0438C270-335E-0EAE-DDFF-90DD8A9A434D}"/>
              </a:ext>
            </a:extLst>
          </p:cNvPr>
          <p:cNvSpPr/>
          <p:nvPr/>
        </p:nvSpPr>
        <p:spPr>
          <a:xfrm>
            <a:off x="487272" y="6054489"/>
            <a:ext cx="182026" cy="108000"/>
          </a:xfrm>
          <a:prstGeom prst="rect">
            <a:avLst/>
          </a:prstGeom>
          <a:solidFill>
            <a:srgbClr val="006EE7"/>
          </a:solidFill>
          <a:ln w="28575" cap="flat">
            <a:noFill/>
            <a:prstDash val="solid"/>
            <a:miter/>
          </a:ln>
        </p:spPr>
        <p:txBody>
          <a:bodyPr rtlCol="0" anchor="ctr"/>
          <a:lstStyle/>
          <a:p>
            <a:endParaRPr lang="ko-KR" altLang="en-US" sz="1000">
              <a:solidFill>
                <a:schemeClr val="tx1"/>
              </a:solidFill>
            </a:endParaRPr>
          </a:p>
        </p:txBody>
      </p:sp>
      <p:sp>
        <p:nvSpPr>
          <p:cNvPr id="167" name="직사각형 166">
            <a:extLst>
              <a:ext uri="{FF2B5EF4-FFF2-40B4-BE49-F238E27FC236}">
                <a16:creationId xmlns:a16="http://schemas.microsoft.com/office/drawing/2014/main" xmlns="" id="{A0FD6FCE-0FCB-21BD-7E0D-90C3F651208B}"/>
              </a:ext>
            </a:extLst>
          </p:cNvPr>
          <p:cNvSpPr/>
          <p:nvPr/>
        </p:nvSpPr>
        <p:spPr>
          <a:xfrm>
            <a:off x="487272" y="6206567"/>
            <a:ext cx="182026" cy="108000"/>
          </a:xfrm>
          <a:prstGeom prst="rect">
            <a:avLst/>
          </a:prstGeom>
          <a:solidFill>
            <a:srgbClr val="0D3F99"/>
          </a:solidFill>
          <a:ln w="3788" cap="flat">
            <a:noFill/>
            <a:prstDash val="solid"/>
            <a:miter/>
          </a:ln>
        </p:spPr>
        <p:txBody>
          <a:bodyPr rtlCol="0" anchor="ctr"/>
          <a:lstStyle/>
          <a:p>
            <a:endParaRPr lang="ko-KR" altLang="en-US">
              <a:solidFill>
                <a:schemeClr val="tx1"/>
              </a:solidFill>
            </a:endParaRPr>
          </a:p>
        </p:txBody>
      </p:sp>
      <p:grpSp>
        <p:nvGrpSpPr>
          <p:cNvPr id="98" name="그룹 97">
            <a:extLst>
              <a:ext uri="{FF2B5EF4-FFF2-40B4-BE49-F238E27FC236}">
                <a16:creationId xmlns:a16="http://schemas.microsoft.com/office/drawing/2014/main" xmlns="" id="{60AAB04C-B321-192A-53D0-23A15FDF92BB}"/>
              </a:ext>
            </a:extLst>
          </p:cNvPr>
          <p:cNvGrpSpPr/>
          <p:nvPr/>
        </p:nvGrpSpPr>
        <p:grpSpPr>
          <a:xfrm>
            <a:off x="487272" y="2882799"/>
            <a:ext cx="3502931" cy="3073750"/>
            <a:chOff x="928392" y="3152881"/>
            <a:chExt cx="2323285" cy="2038635"/>
          </a:xfrm>
        </p:grpSpPr>
        <p:grpSp>
          <p:nvGrpSpPr>
            <p:cNvPr id="99" name="그룹 98">
              <a:extLst>
                <a:ext uri="{FF2B5EF4-FFF2-40B4-BE49-F238E27FC236}">
                  <a16:creationId xmlns:a16="http://schemas.microsoft.com/office/drawing/2014/main" xmlns="" id="{A5BD5CBC-7D90-B783-2109-429879CD1F7F}"/>
                </a:ext>
              </a:extLst>
            </p:cNvPr>
            <p:cNvGrpSpPr/>
            <p:nvPr/>
          </p:nvGrpSpPr>
          <p:grpSpPr>
            <a:xfrm>
              <a:off x="928392" y="3152881"/>
              <a:ext cx="2308607" cy="2028419"/>
              <a:chOff x="7370039" y="1037546"/>
              <a:chExt cx="4089838" cy="4782908"/>
            </a:xfrm>
          </p:grpSpPr>
          <p:grpSp>
            <p:nvGrpSpPr>
              <p:cNvPr id="114" name="그룹 113">
                <a:extLst>
                  <a:ext uri="{FF2B5EF4-FFF2-40B4-BE49-F238E27FC236}">
                    <a16:creationId xmlns:a16="http://schemas.microsoft.com/office/drawing/2014/main" xmlns="" id="{B9B9B461-397A-6D78-BFEC-82A5F85832FA}"/>
                  </a:ext>
                </a:extLst>
              </p:cNvPr>
              <p:cNvGrpSpPr/>
              <p:nvPr/>
            </p:nvGrpSpPr>
            <p:grpSpPr>
              <a:xfrm>
                <a:off x="7370039" y="1037546"/>
                <a:ext cx="4089838" cy="3839364"/>
                <a:chOff x="8975319" y="-111851"/>
                <a:chExt cx="4089838" cy="3839364"/>
              </a:xfrm>
            </p:grpSpPr>
            <p:sp>
              <p:nvSpPr>
                <p:cNvPr id="117" name="자유형: 도형 72">
                  <a:extLst>
                    <a:ext uri="{FF2B5EF4-FFF2-40B4-BE49-F238E27FC236}">
                      <a16:creationId xmlns:a16="http://schemas.microsoft.com/office/drawing/2014/main" xmlns="" id="{EE565764-4712-13CC-00A1-4978D482E505}"/>
                    </a:ext>
                  </a:extLst>
                </p:cNvPr>
                <p:cNvSpPr/>
                <p:nvPr/>
              </p:nvSpPr>
              <p:spPr>
                <a:xfrm>
                  <a:off x="11263694" y="1683067"/>
                  <a:ext cx="760095" cy="1115853"/>
                </a:xfrm>
                <a:custGeom>
                  <a:avLst/>
                  <a:gdLst>
                    <a:gd name="connsiteX0" fmla="*/ 656749 w 760095"/>
                    <a:gd name="connsiteY0" fmla="*/ 204502 h 1115853"/>
                    <a:gd name="connsiteX1" fmla="*/ 715804 w 760095"/>
                    <a:gd name="connsiteY1" fmla="*/ 112490 h 1115853"/>
                    <a:gd name="connsiteX2" fmla="*/ 613029 w 760095"/>
                    <a:gd name="connsiteY2" fmla="*/ 41910 h 1115853"/>
                    <a:gd name="connsiteX3" fmla="*/ 593408 w 760095"/>
                    <a:gd name="connsiteY3" fmla="*/ 0 h 1115853"/>
                    <a:gd name="connsiteX4" fmla="*/ 593408 w 760095"/>
                    <a:gd name="connsiteY4" fmla="*/ 4000 h 1115853"/>
                    <a:gd name="connsiteX5" fmla="*/ 397002 w 760095"/>
                    <a:gd name="connsiteY5" fmla="*/ 4000 h 1115853"/>
                    <a:gd name="connsiteX6" fmla="*/ 401098 w 760095"/>
                    <a:gd name="connsiteY6" fmla="*/ 58674 h 1115853"/>
                    <a:gd name="connsiteX7" fmla="*/ 191072 w 760095"/>
                    <a:gd name="connsiteY7" fmla="*/ 231362 h 1115853"/>
                    <a:gd name="connsiteX8" fmla="*/ 60865 w 760095"/>
                    <a:gd name="connsiteY8" fmla="*/ 209931 h 1115853"/>
                    <a:gd name="connsiteX9" fmla="*/ 0 w 760095"/>
                    <a:gd name="connsiteY9" fmla="*/ 348329 h 1115853"/>
                    <a:gd name="connsiteX10" fmla="*/ 146495 w 760095"/>
                    <a:gd name="connsiteY10" fmla="*/ 1038130 h 1115853"/>
                    <a:gd name="connsiteX11" fmla="*/ 146495 w 760095"/>
                    <a:gd name="connsiteY11" fmla="*/ 1097566 h 1115853"/>
                    <a:gd name="connsiteX12" fmla="*/ 376809 w 760095"/>
                    <a:gd name="connsiteY12" fmla="*/ 1115854 h 1115853"/>
                    <a:gd name="connsiteX13" fmla="*/ 450151 w 760095"/>
                    <a:gd name="connsiteY13" fmla="*/ 857250 h 1115853"/>
                    <a:gd name="connsiteX14" fmla="*/ 559499 w 760095"/>
                    <a:gd name="connsiteY14" fmla="*/ 857250 h 1115853"/>
                    <a:gd name="connsiteX15" fmla="*/ 752570 w 760095"/>
                    <a:gd name="connsiteY15" fmla="*/ 689991 h 1115853"/>
                    <a:gd name="connsiteX16" fmla="*/ 755142 w 760095"/>
                    <a:gd name="connsiteY16" fmla="*/ 692944 h 1115853"/>
                    <a:gd name="connsiteX17" fmla="*/ 760095 w 760095"/>
                    <a:gd name="connsiteY17" fmla="*/ 514826 h 1115853"/>
                    <a:gd name="connsiteX18" fmla="*/ 656749 w 760095"/>
                    <a:gd name="connsiteY18" fmla="*/ 204502 h 111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0095" h="1115853">
                      <a:moveTo>
                        <a:pt x="656749" y="204502"/>
                      </a:moveTo>
                      <a:lnTo>
                        <a:pt x="715804" y="112490"/>
                      </a:lnTo>
                      <a:lnTo>
                        <a:pt x="613029" y="41910"/>
                      </a:lnTo>
                      <a:lnTo>
                        <a:pt x="593408" y="0"/>
                      </a:lnTo>
                      <a:lnTo>
                        <a:pt x="593408" y="4000"/>
                      </a:lnTo>
                      <a:lnTo>
                        <a:pt x="397002" y="4000"/>
                      </a:lnTo>
                      <a:lnTo>
                        <a:pt x="401098" y="58674"/>
                      </a:lnTo>
                      <a:lnTo>
                        <a:pt x="191072" y="231362"/>
                      </a:lnTo>
                      <a:lnTo>
                        <a:pt x="60865" y="209931"/>
                      </a:lnTo>
                      <a:lnTo>
                        <a:pt x="0" y="348329"/>
                      </a:lnTo>
                      <a:lnTo>
                        <a:pt x="146495" y="1038130"/>
                      </a:lnTo>
                      <a:lnTo>
                        <a:pt x="146495" y="1097566"/>
                      </a:lnTo>
                      <a:lnTo>
                        <a:pt x="376809" y="1115854"/>
                      </a:lnTo>
                      <a:lnTo>
                        <a:pt x="450151" y="857250"/>
                      </a:lnTo>
                      <a:lnTo>
                        <a:pt x="559499" y="857250"/>
                      </a:lnTo>
                      <a:lnTo>
                        <a:pt x="752570" y="689991"/>
                      </a:lnTo>
                      <a:lnTo>
                        <a:pt x="755142" y="692944"/>
                      </a:lnTo>
                      <a:lnTo>
                        <a:pt x="760095" y="514826"/>
                      </a:lnTo>
                      <a:lnTo>
                        <a:pt x="656749" y="204502"/>
                      </a:lnTo>
                      <a:close/>
                    </a:path>
                  </a:pathLst>
                </a:custGeom>
                <a:solidFill>
                  <a:srgbClr val="006EE7"/>
                </a:solidFill>
                <a:ln w="28575" cap="flat">
                  <a:solidFill>
                    <a:schemeClr val="bg1"/>
                  </a:solidFill>
                  <a:prstDash val="solid"/>
                  <a:miter/>
                </a:ln>
              </p:spPr>
              <p:txBody>
                <a:bodyPr rtlCol="0" anchor="ctr"/>
                <a:lstStyle/>
                <a:p>
                  <a:endParaRPr lang="ko-KR" altLang="en-US" sz="1100"/>
                </a:p>
              </p:txBody>
            </p:sp>
            <p:sp>
              <p:nvSpPr>
                <p:cNvPr id="118" name="자유형: 도형 73">
                  <a:extLst>
                    <a:ext uri="{FF2B5EF4-FFF2-40B4-BE49-F238E27FC236}">
                      <a16:creationId xmlns:a16="http://schemas.microsoft.com/office/drawing/2014/main" xmlns="" id="{49B0316A-A1C3-E315-91DF-CD185085BCCA}"/>
                    </a:ext>
                  </a:extLst>
                </p:cNvPr>
                <p:cNvSpPr/>
                <p:nvPr/>
              </p:nvSpPr>
              <p:spPr>
                <a:xfrm>
                  <a:off x="10801541" y="1564862"/>
                  <a:ext cx="855059" cy="826293"/>
                </a:xfrm>
                <a:custGeom>
                  <a:avLst/>
                  <a:gdLst>
                    <a:gd name="connsiteX0" fmla="*/ 0 w 855059"/>
                    <a:gd name="connsiteY0" fmla="*/ 400812 h 826293"/>
                    <a:gd name="connsiteX1" fmla="*/ 95060 w 855059"/>
                    <a:gd name="connsiteY1" fmla="*/ 713137 h 826293"/>
                    <a:gd name="connsiteX2" fmla="*/ 140494 w 855059"/>
                    <a:gd name="connsiteY2" fmla="*/ 826294 h 826293"/>
                    <a:gd name="connsiteX3" fmla="*/ 281845 w 855059"/>
                    <a:gd name="connsiteY3" fmla="*/ 712375 h 826293"/>
                    <a:gd name="connsiteX4" fmla="*/ 338328 w 855059"/>
                    <a:gd name="connsiteY4" fmla="*/ 462153 h 826293"/>
                    <a:gd name="connsiteX5" fmla="*/ 455390 w 855059"/>
                    <a:gd name="connsiteY5" fmla="*/ 462153 h 826293"/>
                    <a:gd name="connsiteX6" fmla="*/ 518255 w 855059"/>
                    <a:gd name="connsiteY6" fmla="*/ 319373 h 826293"/>
                    <a:gd name="connsiteX7" fmla="*/ 651034 w 855059"/>
                    <a:gd name="connsiteY7" fmla="*/ 341090 h 826293"/>
                    <a:gd name="connsiteX8" fmla="*/ 855059 w 855059"/>
                    <a:gd name="connsiteY8" fmla="*/ 173355 h 826293"/>
                    <a:gd name="connsiteX9" fmla="*/ 851154 w 855059"/>
                    <a:gd name="connsiteY9" fmla="*/ 122206 h 826293"/>
                    <a:gd name="connsiteX10" fmla="*/ 850868 w 855059"/>
                    <a:gd name="connsiteY10" fmla="*/ 122206 h 826293"/>
                    <a:gd name="connsiteX11" fmla="*/ 850868 w 855059"/>
                    <a:gd name="connsiteY11" fmla="*/ 42101 h 826293"/>
                    <a:gd name="connsiteX12" fmla="*/ 682466 w 855059"/>
                    <a:gd name="connsiteY12" fmla="*/ 0 h 826293"/>
                    <a:gd name="connsiteX13" fmla="*/ 372237 w 855059"/>
                    <a:gd name="connsiteY13" fmla="*/ 103442 h 826293"/>
                    <a:gd name="connsiteX14" fmla="*/ 27146 w 855059"/>
                    <a:gd name="connsiteY14" fmla="*/ 82201 h 826293"/>
                    <a:gd name="connsiteX15" fmla="*/ 0 w 855059"/>
                    <a:gd name="connsiteY15" fmla="*/ 400812 h 82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55059" h="826293">
                      <a:moveTo>
                        <a:pt x="0" y="400812"/>
                      </a:moveTo>
                      <a:lnTo>
                        <a:pt x="95060" y="713137"/>
                      </a:lnTo>
                      <a:lnTo>
                        <a:pt x="140494" y="826294"/>
                      </a:lnTo>
                      <a:lnTo>
                        <a:pt x="281845" y="712375"/>
                      </a:lnTo>
                      <a:lnTo>
                        <a:pt x="338328" y="462153"/>
                      </a:lnTo>
                      <a:lnTo>
                        <a:pt x="455390" y="462153"/>
                      </a:lnTo>
                      <a:lnTo>
                        <a:pt x="518255" y="319373"/>
                      </a:lnTo>
                      <a:lnTo>
                        <a:pt x="651034" y="341090"/>
                      </a:lnTo>
                      <a:lnTo>
                        <a:pt x="855059" y="173355"/>
                      </a:lnTo>
                      <a:lnTo>
                        <a:pt x="851154" y="122206"/>
                      </a:lnTo>
                      <a:lnTo>
                        <a:pt x="850868" y="122206"/>
                      </a:lnTo>
                      <a:lnTo>
                        <a:pt x="850868" y="42101"/>
                      </a:lnTo>
                      <a:lnTo>
                        <a:pt x="682466" y="0"/>
                      </a:lnTo>
                      <a:lnTo>
                        <a:pt x="372237" y="103442"/>
                      </a:lnTo>
                      <a:lnTo>
                        <a:pt x="27146" y="82201"/>
                      </a:lnTo>
                      <a:lnTo>
                        <a:pt x="0" y="400812"/>
                      </a:lnTo>
                      <a:close/>
                    </a:path>
                  </a:pathLst>
                </a:custGeom>
                <a:solidFill>
                  <a:srgbClr val="0D3F99"/>
                </a:solidFill>
                <a:ln w="3788" cap="flat">
                  <a:noFill/>
                  <a:prstDash val="solid"/>
                  <a:miter/>
                </a:ln>
              </p:spPr>
              <p:txBody>
                <a:bodyPr rtlCol="0" anchor="ctr"/>
                <a:lstStyle/>
                <a:p>
                  <a:endParaRPr lang="ko-KR" altLang="en-US" sz="2400"/>
                </a:p>
              </p:txBody>
            </p:sp>
            <p:sp>
              <p:nvSpPr>
                <p:cNvPr id="119" name="자유형: 도형 74">
                  <a:extLst>
                    <a:ext uri="{FF2B5EF4-FFF2-40B4-BE49-F238E27FC236}">
                      <a16:creationId xmlns:a16="http://schemas.microsoft.com/office/drawing/2014/main" xmlns="" id="{7580B85D-812A-E0B3-610E-031A4511471A}"/>
                    </a:ext>
                  </a:extLst>
                </p:cNvPr>
                <p:cNvSpPr/>
                <p:nvPr/>
              </p:nvSpPr>
              <p:spPr>
                <a:xfrm>
                  <a:off x="10829354" y="1081849"/>
                  <a:ext cx="1025842" cy="597217"/>
                </a:xfrm>
                <a:custGeom>
                  <a:avLst/>
                  <a:gdLst>
                    <a:gd name="connsiteX0" fmla="*/ 0 w 1025842"/>
                    <a:gd name="connsiteY0" fmla="*/ 557308 h 597217"/>
                    <a:gd name="connsiteX1" fmla="*/ 343376 w 1025842"/>
                    <a:gd name="connsiteY1" fmla="*/ 578453 h 597217"/>
                    <a:gd name="connsiteX2" fmla="*/ 654368 w 1025842"/>
                    <a:gd name="connsiteY2" fmla="*/ 474821 h 597217"/>
                    <a:gd name="connsiteX3" fmla="*/ 655415 w 1025842"/>
                    <a:gd name="connsiteY3" fmla="*/ 475107 h 597217"/>
                    <a:gd name="connsiteX4" fmla="*/ 830961 w 1025842"/>
                    <a:gd name="connsiteY4" fmla="*/ 518922 h 597217"/>
                    <a:gd name="connsiteX5" fmla="*/ 830961 w 1025842"/>
                    <a:gd name="connsiteY5" fmla="*/ 597218 h 597217"/>
                    <a:gd name="connsiteX6" fmla="*/ 1025843 w 1025842"/>
                    <a:gd name="connsiteY6" fmla="*/ 597218 h 597217"/>
                    <a:gd name="connsiteX7" fmla="*/ 760571 w 1025842"/>
                    <a:gd name="connsiteY7" fmla="*/ 31623 h 597217"/>
                    <a:gd name="connsiteX8" fmla="*/ 760190 w 1025842"/>
                    <a:gd name="connsiteY8" fmla="*/ 35528 h 597217"/>
                    <a:gd name="connsiteX9" fmla="*/ 363950 w 1025842"/>
                    <a:gd name="connsiteY9" fmla="*/ 0 h 597217"/>
                    <a:gd name="connsiteX10" fmla="*/ 320897 w 1025842"/>
                    <a:gd name="connsiteY10" fmla="*/ 138113 h 597217"/>
                    <a:gd name="connsiteX11" fmla="*/ 37910 w 1025842"/>
                    <a:gd name="connsiteY11" fmla="*/ 112300 h 597217"/>
                    <a:gd name="connsiteX12" fmla="*/ 0 w 1025842"/>
                    <a:gd name="connsiteY12" fmla="*/ 557308 h 5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5842" h="597217">
                      <a:moveTo>
                        <a:pt x="0" y="557308"/>
                      </a:moveTo>
                      <a:lnTo>
                        <a:pt x="343376" y="578453"/>
                      </a:lnTo>
                      <a:lnTo>
                        <a:pt x="654368" y="474821"/>
                      </a:lnTo>
                      <a:lnTo>
                        <a:pt x="655415" y="475107"/>
                      </a:lnTo>
                      <a:lnTo>
                        <a:pt x="830961" y="518922"/>
                      </a:lnTo>
                      <a:lnTo>
                        <a:pt x="830961" y="597218"/>
                      </a:lnTo>
                      <a:lnTo>
                        <a:pt x="1025843" y="597218"/>
                      </a:lnTo>
                      <a:lnTo>
                        <a:pt x="760571" y="31623"/>
                      </a:lnTo>
                      <a:lnTo>
                        <a:pt x="760190" y="35528"/>
                      </a:lnTo>
                      <a:lnTo>
                        <a:pt x="363950" y="0"/>
                      </a:lnTo>
                      <a:lnTo>
                        <a:pt x="320897" y="138113"/>
                      </a:lnTo>
                      <a:lnTo>
                        <a:pt x="37910" y="112300"/>
                      </a:lnTo>
                      <a:lnTo>
                        <a:pt x="0" y="557308"/>
                      </a:lnTo>
                      <a:close/>
                    </a:path>
                  </a:pathLst>
                </a:custGeom>
                <a:solidFill>
                  <a:srgbClr val="006EE7"/>
                </a:solidFill>
                <a:ln w="28575" cap="flat">
                  <a:solidFill>
                    <a:schemeClr val="bg1"/>
                  </a:solidFill>
                  <a:prstDash val="solid"/>
                  <a:miter/>
                </a:ln>
              </p:spPr>
              <p:txBody>
                <a:bodyPr rtlCol="0" anchor="ctr"/>
                <a:lstStyle/>
                <a:p>
                  <a:endParaRPr lang="ko-KR" altLang="en-US" sz="1100"/>
                </a:p>
              </p:txBody>
            </p:sp>
            <p:sp>
              <p:nvSpPr>
                <p:cNvPr id="120" name="자유형: 도형 75">
                  <a:extLst>
                    <a:ext uri="{FF2B5EF4-FFF2-40B4-BE49-F238E27FC236}">
                      <a16:creationId xmlns:a16="http://schemas.microsoft.com/office/drawing/2014/main" xmlns="" id="{3A0F5722-0BE9-8C8F-6F55-7E446C7DBA42}"/>
                    </a:ext>
                  </a:extLst>
                </p:cNvPr>
                <p:cNvSpPr/>
                <p:nvPr/>
              </p:nvSpPr>
              <p:spPr>
                <a:xfrm>
                  <a:off x="10867931" y="463391"/>
                  <a:ext cx="972692" cy="748093"/>
                </a:xfrm>
                <a:custGeom>
                  <a:avLst/>
                  <a:gdLst>
                    <a:gd name="connsiteX0" fmla="*/ 0 w 972692"/>
                    <a:gd name="connsiteY0" fmla="*/ 722852 h 748093"/>
                    <a:gd name="connsiteX1" fmla="*/ 276606 w 972692"/>
                    <a:gd name="connsiteY1" fmla="*/ 748094 h 748093"/>
                    <a:gd name="connsiteX2" fmla="*/ 319754 w 972692"/>
                    <a:gd name="connsiteY2" fmla="*/ 609981 h 748093"/>
                    <a:gd name="connsiteX3" fmla="*/ 722281 w 972692"/>
                    <a:gd name="connsiteY3" fmla="*/ 646176 h 748093"/>
                    <a:gd name="connsiteX4" fmla="*/ 721995 w 972692"/>
                    <a:gd name="connsiteY4" fmla="*/ 650081 h 748093"/>
                    <a:gd name="connsiteX5" fmla="*/ 919353 w 972692"/>
                    <a:gd name="connsiteY5" fmla="*/ 551402 h 748093"/>
                    <a:gd name="connsiteX6" fmla="*/ 972693 w 972692"/>
                    <a:gd name="connsiteY6" fmla="*/ 204692 h 748093"/>
                    <a:gd name="connsiteX7" fmla="*/ 773335 w 972692"/>
                    <a:gd name="connsiteY7" fmla="*/ 126397 h 748093"/>
                    <a:gd name="connsiteX8" fmla="*/ 766763 w 972692"/>
                    <a:gd name="connsiteY8" fmla="*/ 0 h 748093"/>
                    <a:gd name="connsiteX9" fmla="*/ 68961 w 972692"/>
                    <a:gd name="connsiteY9" fmla="*/ 125540 h 748093"/>
                    <a:gd name="connsiteX10" fmla="*/ 46387 w 972692"/>
                    <a:gd name="connsiteY10" fmla="*/ 130683 h 748093"/>
                    <a:gd name="connsiteX11" fmla="*/ 50387 w 972692"/>
                    <a:gd name="connsiteY11" fmla="*/ 131064 h 748093"/>
                    <a:gd name="connsiteX12" fmla="*/ 0 w 972692"/>
                    <a:gd name="connsiteY12" fmla="*/ 722852 h 74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2692" h="748093">
                      <a:moveTo>
                        <a:pt x="0" y="722852"/>
                      </a:moveTo>
                      <a:lnTo>
                        <a:pt x="276606" y="748094"/>
                      </a:lnTo>
                      <a:lnTo>
                        <a:pt x="319754" y="609981"/>
                      </a:lnTo>
                      <a:lnTo>
                        <a:pt x="722281" y="646176"/>
                      </a:lnTo>
                      <a:lnTo>
                        <a:pt x="721995" y="650081"/>
                      </a:lnTo>
                      <a:lnTo>
                        <a:pt x="919353" y="551402"/>
                      </a:lnTo>
                      <a:lnTo>
                        <a:pt x="972693" y="204692"/>
                      </a:lnTo>
                      <a:lnTo>
                        <a:pt x="773335" y="126397"/>
                      </a:lnTo>
                      <a:lnTo>
                        <a:pt x="766763" y="0"/>
                      </a:lnTo>
                      <a:lnTo>
                        <a:pt x="68961" y="125540"/>
                      </a:lnTo>
                      <a:lnTo>
                        <a:pt x="46387" y="130683"/>
                      </a:lnTo>
                      <a:lnTo>
                        <a:pt x="50387" y="131064"/>
                      </a:lnTo>
                      <a:lnTo>
                        <a:pt x="0" y="722852"/>
                      </a:lnTo>
                      <a:close/>
                    </a:path>
                  </a:pathLst>
                </a:custGeom>
                <a:solidFill>
                  <a:srgbClr val="006EE7"/>
                </a:solidFill>
                <a:ln w="28575" cap="flat">
                  <a:solidFill>
                    <a:schemeClr val="bg1"/>
                  </a:solidFill>
                  <a:prstDash val="solid"/>
                  <a:miter/>
                </a:ln>
              </p:spPr>
              <p:txBody>
                <a:bodyPr rtlCol="0" anchor="ctr"/>
                <a:lstStyle/>
                <a:p>
                  <a:endParaRPr lang="ko-KR" altLang="en-US" sz="1100"/>
                </a:p>
              </p:txBody>
            </p:sp>
            <p:sp>
              <p:nvSpPr>
                <p:cNvPr id="121" name="자유형: 도형 76">
                  <a:extLst>
                    <a:ext uri="{FF2B5EF4-FFF2-40B4-BE49-F238E27FC236}">
                      <a16:creationId xmlns:a16="http://schemas.microsoft.com/office/drawing/2014/main" xmlns="" id="{5DC1B1E0-4D47-3AB1-8029-6D8839097B7A}"/>
                    </a:ext>
                  </a:extLst>
                </p:cNvPr>
                <p:cNvSpPr/>
                <p:nvPr/>
              </p:nvSpPr>
              <p:spPr>
                <a:xfrm>
                  <a:off x="11884820" y="2523363"/>
                  <a:ext cx="1180337" cy="1204150"/>
                </a:xfrm>
                <a:custGeom>
                  <a:avLst/>
                  <a:gdLst>
                    <a:gd name="connsiteX0" fmla="*/ 771239 w 1180337"/>
                    <a:gd name="connsiteY0" fmla="*/ 286607 h 1204150"/>
                    <a:gd name="connsiteX1" fmla="*/ 721614 w 1180337"/>
                    <a:gd name="connsiteY1" fmla="*/ 59531 h 1204150"/>
                    <a:gd name="connsiteX2" fmla="*/ 399859 w 1180337"/>
                    <a:gd name="connsiteY2" fmla="*/ 0 h 1204150"/>
                    <a:gd name="connsiteX3" fmla="*/ 405860 w 1180337"/>
                    <a:gd name="connsiteY3" fmla="*/ 1143 h 1204150"/>
                    <a:gd name="connsiteX4" fmla="*/ 384048 w 1180337"/>
                    <a:gd name="connsiteY4" fmla="*/ 117729 h 1204150"/>
                    <a:gd name="connsiteX5" fmla="*/ 383191 w 1180337"/>
                    <a:gd name="connsiteY5" fmla="*/ 118586 h 1204150"/>
                    <a:gd name="connsiteX6" fmla="*/ 186499 w 1180337"/>
                    <a:gd name="connsiteY6" fmla="*/ 319183 h 1204150"/>
                    <a:gd name="connsiteX7" fmla="*/ 122587 w 1180337"/>
                    <a:gd name="connsiteY7" fmla="*/ 285083 h 1204150"/>
                    <a:gd name="connsiteX8" fmla="*/ 78296 w 1180337"/>
                    <a:gd name="connsiteY8" fmla="*/ 361664 h 1204150"/>
                    <a:gd name="connsiteX9" fmla="*/ 123063 w 1180337"/>
                    <a:gd name="connsiteY9" fmla="*/ 430721 h 1204150"/>
                    <a:gd name="connsiteX10" fmla="*/ 0 w 1180337"/>
                    <a:gd name="connsiteY10" fmla="*/ 463963 h 1204150"/>
                    <a:gd name="connsiteX11" fmla="*/ 0 w 1180337"/>
                    <a:gd name="connsiteY11" fmla="*/ 717518 h 1204150"/>
                    <a:gd name="connsiteX12" fmla="*/ 253937 w 1180337"/>
                    <a:gd name="connsiteY12" fmla="*/ 863822 h 1204150"/>
                    <a:gd name="connsiteX13" fmla="*/ 280321 w 1180337"/>
                    <a:gd name="connsiteY13" fmla="*/ 962882 h 1204150"/>
                    <a:gd name="connsiteX14" fmla="*/ 766667 w 1180337"/>
                    <a:gd name="connsiteY14" fmla="*/ 1204150 h 1204150"/>
                    <a:gd name="connsiteX15" fmla="*/ 826103 w 1180337"/>
                    <a:gd name="connsiteY15" fmla="*/ 1069276 h 1204150"/>
                    <a:gd name="connsiteX16" fmla="*/ 1047845 w 1180337"/>
                    <a:gd name="connsiteY16" fmla="*/ 838867 h 1204150"/>
                    <a:gd name="connsiteX17" fmla="*/ 1176147 w 1180337"/>
                    <a:gd name="connsiteY17" fmla="*/ 739997 h 1204150"/>
                    <a:gd name="connsiteX18" fmla="*/ 1180338 w 1180337"/>
                    <a:gd name="connsiteY18" fmla="*/ 703135 h 1204150"/>
                    <a:gd name="connsiteX19" fmla="*/ 1020794 w 1180337"/>
                    <a:gd name="connsiteY19" fmla="*/ 418719 h 1204150"/>
                    <a:gd name="connsiteX20" fmla="*/ 771430 w 1180337"/>
                    <a:gd name="connsiteY20" fmla="*/ 286702 h 120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0337" h="1204150">
                      <a:moveTo>
                        <a:pt x="771239" y="286607"/>
                      </a:moveTo>
                      <a:lnTo>
                        <a:pt x="721614" y="59531"/>
                      </a:lnTo>
                      <a:lnTo>
                        <a:pt x="399859" y="0"/>
                      </a:lnTo>
                      <a:lnTo>
                        <a:pt x="405860" y="1143"/>
                      </a:lnTo>
                      <a:lnTo>
                        <a:pt x="384048" y="117729"/>
                      </a:lnTo>
                      <a:lnTo>
                        <a:pt x="383191" y="118586"/>
                      </a:lnTo>
                      <a:lnTo>
                        <a:pt x="186499" y="319183"/>
                      </a:lnTo>
                      <a:lnTo>
                        <a:pt x="122587" y="285083"/>
                      </a:lnTo>
                      <a:lnTo>
                        <a:pt x="78296" y="361664"/>
                      </a:lnTo>
                      <a:lnTo>
                        <a:pt x="123063" y="430721"/>
                      </a:lnTo>
                      <a:lnTo>
                        <a:pt x="0" y="463963"/>
                      </a:lnTo>
                      <a:lnTo>
                        <a:pt x="0" y="717518"/>
                      </a:lnTo>
                      <a:lnTo>
                        <a:pt x="253937" y="863822"/>
                      </a:lnTo>
                      <a:lnTo>
                        <a:pt x="280321" y="962882"/>
                      </a:lnTo>
                      <a:lnTo>
                        <a:pt x="766667" y="1204150"/>
                      </a:lnTo>
                      <a:cubicBezTo>
                        <a:pt x="787717" y="1160240"/>
                        <a:pt x="805624" y="1114520"/>
                        <a:pt x="826103" y="1069276"/>
                      </a:cubicBezTo>
                      <a:cubicBezTo>
                        <a:pt x="868204" y="976408"/>
                        <a:pt x="988409" y="932402"/>
                        <a:pt x="1047845" y="838867"/>
                      </a:cubicBezTo>
                      <a:cubicBezTo>
                        <a:pt x="1078421" y="790670"/>
                        <a:pt x="1124903" y="744950"/>
                        <a:pt x="1176147" y="739997"/>
                      </a:cubicBezTo>
                      <a:lnTo>
                        <a:pt x="1180338" y="703135"/>
                      </a:lnTo>
                      <a:lnTo>
                        <a:pt x="1020794" y="418719"/>
                      </a:lnTo>
                      <a:lnTo>
                        <a:pt x="771430" y="286702"/>
                      </a:lnTo>
                      <a:close/>
                    </a:path>
                  </a:pathLst>
                </a:custGeom>
                <a:solidFill>
                  <a:srgbClr val="00B0F0"/>
                </a:solidFill>
                <a:ln w="28575" cap="flat">
                  <a:solidFill>
                    <a:schemeClr val="bg1"/>
                  </a:solidFill>
                  <a:prstDash val="solid"/>
                  <a:miter/>
                </a:ln>
              </p:spPr>
              <p:txBody>
                <a:bodyPr rtlCol="0" anchor="ctr"/>
                <a:lstStyle/>
                <a:p>
                  <a:endParaRPr lang="ko-KR" altLang="en-US" sz="1100"/>
                </a:p>
              </p:txBody>
            </p:sp>
            <p:sp>
              <p:nvSpPr>
                <p:cNvPr id="122" name="자유형: 도형 77">
                  <a:extLst>
                    <a:ext uri="{FF2B5EF4-FFF2-40B4-BE49-F238E27FC236}">
                      <a16:creationId xmlns:a16="http://schemas.microsoft.com/office/drawing/2014/main" xmlns="" id="{7004378D-0F8C-886C-15D5-13E2E8353447}"/>
                    </a:ext>
                  </a:extLst>
                </p:cNvPr>
                <p:cNvSpPr/>
                <p:nvPr/>
              </p:nvSpPr>
              <p:spPr>
                <a:xfrm>
                  <a:off x="8979129" y="-111851"/>
                  <a:ext cx="1926623" cy="3120104"/>
                </a:xfrm>
                <a:custGeom>
                  <a:avLst/>
                  <a:gdLst>
                    <a:gd name="connsiteX0" fmla="*/ 825528 w 1926623"/>
                    <a:gd name="connsiteY0" fmla="*/ 2074044 h 3120103"/>
                    <a:gd name="connsiteX1" fmla="*/ 828275 w 1926623"/>
                    <a:gd name="connsiteY1" fmla="*/ 2078183 h 3120103"/>
                    <a:gd name="connsiteX2" fmla="*/ 827825 w 1926623"/>
                    <a:gd name="connsiteY2" fmla="*/ 2078479 h 3120103"/>
                    <a:gd name="connsiteX3" fmla="*/ 829261 w 1926623"/>
                    <a:gd name="connsiteY3" fmla="*/ 2080632 h 3120103"/>
                    <a:gd name="connsiteX4" fmla="*/ 829704 w 1926623"/>
                    <a:gd name="connsiteY4" fmla="*/ 2080336 h 3120103"/>
                    <a:gd name="connsiteX5" fmla="*/ 829896 w 1926623"/>
                    <a:gd name="connsiteY5" fmla="*/ 2080625 h 3120103"/>
                    <a:gd name="connsiteX6" fmla="*/ 828962 w 1926623"/>
                    <a:gd name="connsiteY6" fmla="*/ 2081241 h 3120103"/>
                    <a:gd name="connsiteX7" fmla="*/ 824580 w 1926623"/>
                    <a:gd name="connsiteY7" fmla="*/ 2074669 h 3120103"/>
                    <a:gd name="connsiteX8" fmla="*/ 838059 w 1926623"/>
                    <a:gd name="connsiteY8" fmla="*/ 1790668 h 3120103"/>
                    <a:gd name="connsiteX9" fmla="*/ 838208 w 1926623"/>
                    <a:gd name="connsiteY9" fmla="*/ 1790824 h 3120103"/>
                    <a:gd name="connsiteX10" fmla="*/ 834398 w 1926623"/>
                    <a:gd name="connsiteY10" fmla="*/ 1888455 h 3120103"/>
                    <a:gd name="connsiteX11" fmla="*/ 800679 w 1926623"/>
                    <a:gd name="connsiteY11" fmla="*/ 2035521 h 3120103"/>
                    <a:gd name="connsiteX12" fmla="*/ 826026 w 1926623"/>
                    <a:gd name="connsiteY12" fmla="*/ 2073715 h 3120103"/>
                    <a:gd name="connsiteX13" fmla="*/ 825528 w 1926623"/>
                    <a:gd name="connsiteY13" fmla="*/ 2074044 h 3120103"/>
                    <a:gd name="connsiteX14" fmla="*/ 797434 w 1926623"/>
                    <a:gd name="connsiteY14" fmla="*/ 2031711 h 3120103"/>
                    <a:gd name="connsiteX15" fmla="*/ 831153 w 1926623"/>
                    <a:gd name="connsiteY15" fmla="*/ 1884645 h 3120103"/>
                    <a:gd name="connsiteX16" fmla="*/ 865604 w 1926623"/>
                    <a:gd name="connsiteY16" fmla="*/ 1823177 h 3120103"/>
                    <a:gd name="connsiteX17" fmla="*/ 1522519 w 1926623"/>
                    <a:gd name="connsiteY17" fmla="*/ 1235881 h 3120103"/>
                    <a:gd name="connsiteX18" fmla="*/ 1522191 w 1926623"/>
                    <a:gd name="connsiteY18" fmla="*/ 1237231 h 3120103"/>
                    <a:gd name="connsiteX19" fmla="*/ 1433370 w 1926623"/>
                    <a:gd name="connsiteY19" fmla="*/ 1237231 h 3120103"/>
                    <a:gd name="connsiteX20" fmla="*/ 1598012 w 1926623"/>
                    <a:gd name="connsiteY20" fmla="*/ 996539 h 3120103"/>
                    <a:gd name="connsiteX21" fmla="*/ 1580937 w 1926623"/>
                    <a:gd name="connsiteY21" fmla="*/ 1007735 h 3120103"/>
                    <a:gd name="connsiteX22" fmla="*/ 1581061 w 1926623"/>
                    <a:gd name="connsiteY22" fmla="*/ 1007201 h 3120103"/>
                    <a:gd name="connsiteX23" fmla="*/ 1926623 w 1926623"/>
                    <a:gd name="connsiteY23" fmla="*/ 706783 h 3120103"/>
                    <a:gd name="connsiteX24" fmla="*/ 1809846 w 1926623"/>
                    <a:gd name="connsiteY24" fmla="*/ 2077621 h 3120103"/>
                    <a:gd name="connsiteX25" fmla="*/ 1809846 w 1926623"/>
                    <a:gd name="connsiteY25" fmla="*/ 2078383 h 3120103"/>
                    <a:gd name="connsiteX26" fmla="*/ 1904334 w 1926623"/>
                    <a:gd name="connsiteY26" fmla="*/ 2388803 h 3120103"/>
                    <a:gd name="connsiteX27" fmla="*/ 1727836 w 1926623"/>
                    <a:gd name="connsiteY27" fmla="*/ 2450620 h 3120103"/>
                    <a:gd name="connsiteX28" fmla="*/ 1745172 w 1926623"/>
                    <a:gd name="connsiteY28" fmla="*/ 2633786 h 3120103"/>
                    <a:gd name="connsiteX29" fmla="*/ 1419036 w 1926623"/>
                    <a:gd name="connsiteY29" fmla="*/ 2559872 h 3120103"/>
                    <a:gd name="connsiteX30" fmla="*/ 1636777 w 1926623"/>
                    <a:gd name="connsiteY30" fmla="*/ 3017072 h 3120103"/>
                    <a:gd name="connsiteX31" fmla="*/ 1570578 w 1926623"/>
                    <a:gd name="connsiteY31" fmla="*/ 3060220 h 3120103"/>
                    <a:gd name="connsiteX32" fmla="*/ 1570483 w 1926623"/>
                    <a:gd name="connsiteY32" fmla="*/ 3060316 h 3120103"/>
                    <a:gd name="connsiteX33" fmla="*/ 1572674 w 1926623"/>
                    <a:gd name="connsiteY33" fmla="*/ 3063649 h 3120103"/>
                    <a:gd name="connsiteX34" fmla="*/ 1560006 w 1926623"/>
                    <a:gd name="connsiteY34" fmla="*/ 3066031 h 3120103"/>
                    <a:gd name="connsiteX35" fmla="*/ 1529430 w 1926623"/>
                    <a:gd name="connsiteY35" fmla="*/ 3118799 h 3120103"/>
                    <a:gd name="connsiteX36" fmla="*/ 1277685 w 1926623"/>
                    <a:gd name="connsiteY36" fmla="*/ 3089557 h 3120103"/>
                    <a:gd name="connsiteX37" fmla="*/ 1250919 w 1926623"/>
                    <a:gd name="connsiteY37" fmla="*/ 3022216 h 3120103"/>
                    <a:gd name="connsiteX38" fmla="*/ 1106711 w 1926623"/>
                    <a:gd name="connsiteY38" fmla="*/ 2802093 h 3120103"/>
                    <a:gd name="connsiteX39" fmla="*/ 1004698 w 1926623"/>
                    <a:gd name="connsiteY39" fmla="*/ 2548823 h 3120103"/>
                    <a:gd name="connsiteX40" fmla="*/ 999936 w 1926623"/>
                    <a:gd name="connsiteY40" fmla="*/ 2468432 h 3120103"/>
                    <a:gd name="connsiteX41" fmla="*/ 1038988 w 1926623"/>
                    <a:gd name="connsiteY41" fmla="*/ 2274027 h 3120103"/>
                    <a:gd name="connsiteX42" fmla="*/ 1088994 w 1926623"/>
                    <a:gd name="connsiteY42" fmla="*/ 2260978 h 3120103"/>
                    <a:gd name="connsiteX43" fmla="*/ 1129476 w 1926623"/>
                    <a:gd name="connsiteY43" fmla="*/ 2207638 h 3120103"/>
                    <a:gd name="connsiteX44" fmla="*/ 1065753 w 1926623"/>
                    <a:gd name="connsiteY44" fmla="*/ 2163156 h 3120103"/>
                    <a:gd name="connsiteX45" fmla="*/ 845038 w 1926623"/>
                    <a:gd name="connsiteY45" fmla="*/ 2103443 h 3120103"/>
                    <a:gd name="connsiteX46" fmla="*/ 829896 w 1926623"/>
                    <a:gd name="connsiteY46" fmla="*/ 2080625 h 3120103"/>
                    <a:gd name="connsiteX47" fmla="*/ 1249872 w 1926623"/>
                    <a:gd name="connsiteY47" fmla="*/ 1803492 h 3120103"/>
                    <a:gd name="connsiteX48" fmla="*/ 1026510 w 1926623"/>
                    <a:gd name="connsiteY48" fmla="*/ 1245136 h 3120103"/>
                    <a:gd name="connsiteX49" fmla="*/ 1528478 w 1926623"/>
                    <a:gd name="connsiteY49" fmla="*/ 1245136 h 3120103"/>
                    <a:gd name="connsiteX50" fmla="*/ 1584199 w 1926623"/>
                    <a:gd name="connsiteY50" fmla="*/ 1015012 h 3120103"/>
                    <a:gd name="connsiteX51" fmla="*/ 1736218 w 1926623"/>
                    <a:gd name="connsiteY51" fmla="*/ 915381 h 3120103"/>
                    <a:gd name="connsiteX52" fmla="*/ 1728503 w 1926623"/>
                    <a:gd name="connsiteY52" fmla="*/ 752218 h 3120103"/>
                    <a:gd name="connsiteX53" fmla="*/ 1724582 w 1926623"/>
                    <a:gd name="connsiteY53" fmla="*/ 752404 h 3120103"/>
                    <a:gd name="connsiteX54" fmla="*/ 1724550 w 1926623"/>
                    <a:gd name="connsiteY54" fmla="*/ 752397 h 3120103"/>
                    <a:gd name="connsiteX55" fmla="*/ 1176072 w 1926623"/>
                    <a:gd name="connsiteY55" fmla="*/ 626352 h 3120103"/>
                    <a:gd name="connsiteX56" fmla="*/ 1724550 w 1926623"/>
                    <a:gd name="connsiteY56" fmla="*/ 752397 h 3120103"/>
                    <a:gd name="connsiteX57" fmla="*/ 1724502 w 1926623"/>
                    <a:gd name="connsiteY57" fmla="*/ 752408 h 3120103"/>
                    <a:gd name="connsiteX58" fmla="*/ 1724582 w 1926623"/>
                    <a:gd name="connsiteY58" fmla="*/ 752404 h 3120103"/>
                    <a:gd name="connsiteX59" fmla="*/ 1724598 w 1926623"/>
                    <a:gd name="connsiteY59" fmla="*/ 752408 h 3120103"/>
                    <a:gd name="connsiteX60" fmla="*/ 1720597 w 1926623"/>
                    <a:gd name="connsiteY60" fmla="*/ 752599 h 3120103"/>
                    <a:gd name="connsiteX61" fmla="*/ 1720689 w 1926623"/>
                    <a:gd name="connsiteY61" fmla="*/ 754574 h 3120103"/>
                    <a:gd name="connsiteX62" fmla="*/ 1178250 w 1926623"/>
                    <a:gd name="connsiteY62" fmla="*/ 629917 h 3120103"/>
                    <a:gd name="connsiteX63" fmla="*/ 112076 w 1926623"/>
                    <a:gd name="connsiteY63" fmla="*/ 425762 h 3120103"/>
                    <a:gd name="connsiteX64" fmla="*/ 114135 w 1926623"/>
                    <a:gd name="connsiteY64" fmla="*/ 427656 h 3120103"/>
                    <a:gd name="connsiteX65" fmla="*/ 149550 w 1926623"/>
                    <a:gd name="connsiteY65" fmla="*/ 505425 h 3120103"/>
                    <a:gd name="connsiteX66" fmla="*/ 654851 w 1926623"/>
                    <a:gd name="connsiteY66" fmla="*/ 1494406 h 3120103"/>
                    <a:gd name="connsiteX67" fmla="*/ 678664 w 1926623"/>
                    <a:gd name="connsiteY67" fmla="*/ 1538887 h 3120103"/>
                    <a:gd name="connsiteX68" fmla="*/ 692690 w 1926623"/>
                    <a:gd name="connsiteY68" fmla="*/ 1618637 h 3120103"/>
                    <a:gd name="connsiteX69" fmla="*/ 732263 w 1926623"/>
                    <a:gd name="connsiteY69" fmla="*/ 1680370 h 3120103"/>
                    <a:gd name="connsiteX70" fmla="*/ 729902 w 1926623"/>
                    <a:gd name="connsiteY70" fmla="*/ 1677940 h 3120103"/>
                    <a:gd name="connsiteX71" fmla="*/ 675419 w 1926623"/>
                    <a:gd name="connsiteY71" fmla="*/ 1535077 h 3120103"/>
                    <a:gd name="connsiteX72" fmla="*/ 651606 w 1926623"/>
                    <a:gd name="connsiteY72" fmla="*/ 1490596 h 3120103"/>
                    <a:gd name="connsiteX73" fmla="*/ 146305 w 1926623"/>
                    <a:gd name="connsiteY73" fmla="*/ 501615 h 3120103"/>
                    <a:gd name="connsiteX74" fmla="*/ 125851 w 1926623"/>
                    <a:gd name="connsiteY74" fmla="*/ 448013 h 3120103"/>
                    <a:gd name="connsiteX75" fmla="*/ 71832 w 1926623"/>
                    <a:gd name="connsiteY75" fmla="*/ 2065 h 3120103"/>
                    <a:gd name="connsiteX76" fmla="*/ 102109 w 1926623"/>
                    <a:gd name="connsiteY76" fmla="*/ 2124 h 3120103"/>
                    <a:gd name="connsiteX77" fmla="*/ 201645 w 1926623"/>
                    <a:gd name="connsiteY77" fmla="*/ 95088 h 3120103"/>
                    <a:gd name="connsiteX78" fmla="*/ 518733 w 1926623"/>
                    <a:gd name="connsiteY78" fmla="*/ 51082 h 3120103"/>
                    <a:gd name="connsiteX79" fmla="*/ 1013652 w 1926623"/>
                    <a:gd name="connsiteY79" fmla="*/ 362074 h 3120103"/>
                    <a:gd name="connsiteX80" fmla="*/ 1015409 w 1926623"/>
                    <a:gd name="connsiteY80" fmla="*/ 364949 h 3120103"/>
                    <a:gd name="connsiteX81" fmla="*/ 521978 w 1926623"/>
                    <a:gd name="connsiteY81" fmla="*/ 54892 h 3120103"/>
                    <a:gd name="connsiteX82" fmla="*/ 204890 w 1926623"/>
                    <a:gd name="connsiteY82" fmla="*/ 98898 h 3120103"/>
                    <a:gd name="connsiteX83" fmla="*/ 105354 w 1926623"/>
                    <a:gd name="connsiteY83" fmla="*/ 5934 h 3120103"/>
                    <a:gd name="connsiteX84" fmla="*/ 75077 w 1926623"/>
                    <a:gd name="connsiteY84" fmla="*/ 5875 h 3120103"/>
                    <a:gd name="connsiteX85" fmla="*/ 48014 w 1926623"/>
                    <a:gd name="connsiteY85" fmla="*/ 21745 h 3120103"/>
                    <a:gd name="connsiteX86" fmla="*/ 38870 w 1926623"/>
                    <a:gd name="connsiteY86" fmla="*/ 215960 h 3120103"/>
                    <a:gd name="connsiteX87" fmla="*/ 57729 w 1926623"/>
                    <a:gd name="connsiteY87" fmla="*/ 314258 h 3120103"/>
                    <a:gd name="connsiteX88" fmla="*/ 62754 w 1926623"/>
                    <a:gd name="connsiteY88" fmla="*/ 365955 h 3120103"/>
                    <a:gd name="connsiteX89" fmla="*/ 72448 w 1926623"/>
                    <a:gd name="connsiteY89" fmla="*/ 387415 h 3120103"/>
                    <a:gd name="connsiteX90" fmla="*/ 69701 w 1926623"/>
                    <a:gd name="connsiteY90" fmla="*/ 384707 h 3120103"/>
                    <a:gd name="connsiteX91" fmla="*/ 54484 w 1926623"/>
                    <a:gd name="connsiteY91" fmla="*/ 310448 h 3120103"/>
                    <a:gd name="connsiteX92" fmla="*/ 35625 w 1926623"/>
                    <a:gd name="connsiteY92" fmla="*/ 212150 h 3120103"/>
                    <a:gd name="connsiteX93" fmla="*/ 44769 w 1926623"/>
                    <a:gd name="connsiteY93" fmla="*/ 17935 h 3120103"/>
                    <a:gd name="connsiteX94" fmla="*/ 71832 w 1926623"/>
                    <a:gd name="connsiteY94" fmla="*/ 2065 h 3120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926623" h="3120103">
                      <a:moveTo>
                        <a:pt x="825528" y="2074044"/>
                      </a:moveTo>
                      <a:lnTo>
                        <a:pt x="828275" y="2078183"/>
                      </a:lnTo>
                      <a:lnTo>
                        <a:pt x="827825" y="2078479"/>
                      </a:lnTo>
                      <a:lnTo>
                        <a:pt x="829261" y="2080632"/>
                      </a:lnTo>
                      <a:lnTo>
                        <a:pt x="829704" y="2080336"/>
                      </a:lnTo>
                      <a:lnTo>
                        <a:pt x="829896" y="2080625"/>
                      </a:lnTo>
                      <a:lnTo>
                        <a:pt x="828962" y="2081241"/>
                      </a:lnTo>
                      <a:lnTo>
                        <a:pt x="824580" y="2074669"/>
                      </a:lnTo>
                      <a:close/>
                      <a:moveTo>
                        <a:pt x="838059" y="1790668"/>
                      </a:moveTo>
                      <a:lnTo>
                        <a:pt x="838208" y="1790824"/>
                      </a:lnTo>
                      <a:cubicBezTo>
                        <a:pt x="890405" y="1854355"/>
                        <a:pt x="899930" y="1846545"/>
                        <a:pt x="834398" y="1888455"/>
                      </a:cubicBezTo>
                      <a:cubicBezTo>
                        <a:pt x="762579" y="1934270"/>
                        <a:pt x="755816" y="1960559"/>
                        <a:pt x="800679" y="2035521"/>
                      </a:cubicBezTo>
                      <a:lnTo>
                        <a:pt x="826026" y="2073715"/>
                      </a:lnTo>
                      <a:lnTo>
                        <a:pt x="825528" y="2074044"/>
                      </a:lnTo>
                      <a:lnTo>
                        <a:pt x="797434" y="2031711"/>
                      </a:lnTo>
                      <a:cubicBezTo>
                        <a:pt x="752571" y="1956749"/>
                        <a:pt x="759334" y="1930460"/>
                        <a:pt x="831153" y="1884645"/>
                      </a:cubicBezTo>
                      <a:cubicBezTo>
                        <a:pt x="880302" y="1853213"/>
                        <a:pt x="887232" y="1849748"/>
                        <a:pt x="865604" y="1823177"/>
                      </a:cubicBezTo>
                      <a:close/>
                      <a:moveTo>
                        <a:pt x="1522519" y="1235881"/>
                      </a:moveTo>
                      <a:lnTo>
                        <a:pt x="1522191" y="1237231"/>
                      </a:lnTo>
                      <a:lnTo>
                        <a:pt x="1433370" y="1237231"/>
                      </a:lnTo>
                      <a:close/>
                      <a:moveTo>
                        <a:pt x="1598012" y="996539"/>
                      </a:moveTo>
                      <a:lnTo>
                        <a:pt x="1580937" y="1007735"/>
                      </a:lnTo>
                      <a:lnTo>
                        <a:pt x="1581061" y="1007201"/>
                      </a:lnTo>
                      <a:close/>
                      <a:moveTo>
                        <a:pt x="1926623" y="706783"/>
                      </a:moveTo>
                      <a:lnTo>
                        <a:pt x="1809846" y="2077621"/>
                      </a:lnTo>
                      <a:lnTo>
                        <a:pt x="1809846" y="2078383"/>
                      </a:lnTo>
                      <a:lnTo>
                        <a:pt x="1904334" y="2388803"/>
                      </a:lnTo>
                      <a:lnTo>
                        <a:pt x="1727836" y="2450620"/>
                      </a:lnTo>
                      <a:lnTo>
                        <a:pt x="1745172" y="2633786"/>
                      </a:lnTo>
                      <a:lnTo>
                        <a:pt x="1419036" y="2559872"/>
                      </a:lnTo>
                      <a:lnTo>
                        <a:pt x="1636777" y="3017072"/>
                      </a:lnTo>
                      <a:lnTo>
                        <a:pt x="1570578" y="3060220"/>
                      </a:lnTo>
                      <a:lnTo>
                        <a:pt x="1570483" y="3060316"/>
                      </a:lnTo>
                      <a:lnTo>
                        <a:pt x="1572674" y="3063649"/>
                      </a:lnTo>
                      <a:lnTo>
                        <a:pt x="1560006" y="3066031"/>
                      </a:lnTo>
                      <a:cubicBezTo>
                        <a:pt x="1557720" y="3088605"/>
                        <a:pt x="1549242" y="3117275"/>
                        <a:pt x="1529430" y="3118799"/>
                      </a:cubicBezTo>
                      <a:cubicBezTo>
                        <a:pt x="1444277" y="3125467"/>
                        <a:pt x="1360743" y="3105178"/>
                        <a:pt x="1277685" y="3089557"/>
                      </a:cubicBezTo>
                      <a:cubicBezTo>
                        <a:pt x="1251110" y="3084509"/>
                        <a:pt x="1253301" y="3048409"/>
                        <a:pt x="1250919" y="3022216"/>
                      </a:cubicBezTo>
                      <a:cubicBezTo>
                        <a:pt x="1241966" y="2923727"/>
                        <a:pt x="1212629" y="2844384"/>
                        <a:pt x="1106711" y="2802093"/>
                      </a:cubicBezTo>
                      <a:cubicBezTo>
                        <a:pt x="1015557" y="2765707"/>
                        <a:pt x="978504" y="2655217"/>
                        <a:pt x="1004698" y="2548823"/>
                      </a:cubicBezTo>
                      <a:cubicBezTo>
                        <a:pt x="1011651" y="2520343"/>
                        <a:pt x="1028225" y="2500341"/>
                        <a:pt x="999936" y="2468432"/>
                      </a:cubicBezTo>
                      <a:cubicBezTo>
                        <a:pt x="939547" y="2400328"/>
                        <a:pt x="959740" y="2313937"/>
                        <a:pt x="1038988" y="2274027"/>
                      </a:cubicBezTo>
                      <a:cubicBezTo>
                        <a:pt x="1054038" y="2266502"/>
                        <a:pt x="1072516" y="2265931"/>
                        <a:pt x="1088994" y="2260978"/>
                      </a:cubicBezTo>
                      <a:cubicBezTo>
                        <a:pt x="1115188" y="2253167"/>
                        <a:pt x="1139001" y="2241547"/>
                        <a:pt x="1129476" y="2207638"/>
                      </a:cubicBezTo>
                      <a:cubicBezTo>
                        <a:pt x="1120713" y="2176396"/>
                        <a:pt x="1103568" y="2147154"/>
                        <a:pt x="1065753" y="2163156"/>
                      </a:cubicBezTo>
                      <a:cubicBezTo>
                        <a:pt x="959740" y="2207948"/>
                        <a:pt x="895893" y="2168675"/>
                        <a:pt x="845038" y="2103443"/>
                      </a:cubicBezTo>
                      <a:lnTo>
                        <a:pt x="829896" y="2080625"/>
                      </a:lnTo>
                      <a:lnTo>
                        <a:pt x="1249872" y="1803492"/>
                      </a:lnTo>
                      <a:lnTo>
                        <a:pt x="1026510" y="1245136"/>
                      </a:lnTo>
                      <a:lnTo>
                        <a:pt x="1528478" y="1245136"/>
                      </a:lnTo>
                      <a:lnTo>
                        <a:pt x="1584199" y="1015012"/>
                      </a:lnTo>
                      <a:lnTo>
                        <a:pt x="1736218" y="915381"/>
                      </a:lnTo>
                      <a:lnTo>
                        <a:pt x="1728503" y="752218"/>
                      </a:lnTo>
                      <a:lnTo>
                        <a:pt x="1724582" y="752404"/>
                      </a:lnTo>
                      <a:lnTo>
                        <a:pt x="1724550" y="752397"/>
                      </a:lnTo>
                      <a:close/>
                      <a:moveTo>
                        <a:pt x="1176072" y="626352"/>
                      </a:moveTo>
                      <a:lnTo>
                        <a:pt x="1724550" y="752397"/>
                      </a:lnTo>
                      <a:lnTo>
                        <a:pt x="1724502" y="752408"/>
                      </a:lnTo>
                      <a:lnTo>
                        <a:pt x="1724582" y="752404"/>
                      </a:lnTo>
                      <a:lnTo>
                        <a:pt x="1724598" y="752408"/>
                      </a:lnTo>
                      <a:lnTo>
                        <a:pt x="1720597" y="752599"/>
                      </a:lnTo>
                      <a:lnTo>
                        <a:pt x="1720689" y="754574"/>
                      </a:lnTo>
                      <a:lnTo>
                        <a:pt x="1178250" y="629917"/>
                      </a:lnTo>
                      <a:close/>
                      <a:moveTo>
                        <a:pt x="112076" y="425762"/>
                      </a:moveTo>
                      <a:lnTo>
                        <a:pt x="114135" y="427656"/>
                      </a:lnTo>
                      <a:cubicBezTo>
                        <a:pt x="132209" y="450204"/>
                        <a:pt x="139407" y="478350"/>
                        <a:pt x="149550" y="505425"/>
                      </a:cubicBezTo>
                      <a:cubicBezTo>
                        <a:pt x="280424" y="854326"/>
                        <a:pt x="432252" y="1192368"/>
                        <a:pt x="654851" y="1494406"/>
                      </a:cubicBezTo>
                      <a:cubicBezTo>
                        <a:pt x="664853" y="1508026"/>
                        <a:pt x="679235" y="1524409"/>
                        <a:pt x="678664" y="1538887"/>
                      </a:cubicBezTo>
                      <a:cubicBezTo>
                        <a:pt x="677402" y="1569153"/>
                        <a:pt x="682843" y="1595281"/>
                        <a:pt x="692690" y="1618637"/>
                      </a:cubicBezTo>
                      <a:lnTo>
                        <a:pt x="732263" y="1680370"/>
                      </a:lnTo>
                      <a:lnTo>
                        <a:pt x="729902" y="1677940"/>
                      </a:lnTo>
                      <a:cubicBezTo>
                        <a:pt x="697184" y="1639590"/>
                        <a:pt x="672895" y="1595609"/>
                        <a:pt x="675419" y="1535077"/>
                      </a:cubicBezTo>
                      <a:cubicBezTo>
                        <a:pt x="675990" y="1520599"/>
                        <a:pt x="661608" y="1504216"/>
                        <a:pt x="651606" y="1490596"/>
                      </a:cubicBezTo>
                      <a:cubicBezTo>
                        <a:pt x="429007" y="1188558"/>
                        <a:pt x="277179" y="850516"/>
                        <a:pt x="146305" y="501615"/>
                      </a:cubicBezTo>
                      <a:cubicBezTo>
                        <a:pt x="139543" y="483565"/>
                        <a:pt x="134090" y="465039"/>
                        <a:pt x="125851" y="448013"/>
                      </a:cubicBezTo>
                      <a:close/>
                      <a:moveTo>
                        <a:pt x="71832" y="2065"/>
                      </a:moveTo>
                      <a:cubicBezTo>
                        <a:pt x="81107" y="-662"/>
                        <a:pt x="90917" y="-733"/>
                        <a:pt x="102109" y="2124"/>
                      </a:cubicBezTo>
                      <a:lnTo>
                        <a:pt x="201645" y="95088"/>
                      </a:lnTo>
                      <a:lnTo>
                        <a:pt x="518733" y="51082"/>
                      </a:lnTo>
                      <a:lnTo>
                        <a:pt x="1013652" y="362074"/>
                      </a:lnTo>
                      <a:lnTo>
                        <a:pt x="1015409" y="364949"/>
                      </a:lnTo>
                      <a:lnTo>
                        <a:pt x="521978" y="54892"/>
                      </a:lnTo>
                      <a:lnTo>
                        <a:pt x="204890" y="98898"/>
                      </a:lnTo>
                      <a:lnTo>
                        <a:pt x="105354" y="5934"/>
                      </a:lnTo>
                      <a:cubicBezTo>
                        <a:pt x="94162" y="3077"/>
                        <a:pt x="84352" y="3148"/>
                        <a:pt x="75077" y="5875"/>
                      </a:cubicBezTo>
                      <a:cubicBezTo>
                        <a:pt x="65802" y="8601"/>
                        <a:pt x="57063" y="13983"/>
                        <a:pt x="48014" y="21745"/>
                      </a:cubicBezTo>
                      <a:cubicBezTo>
                        <a:pt x="-6374" y="68513"/>
                        <a:pt x="-13327" y="134236"/>
                        <a:pt x="38870" y="215960"/>
                      </a:cubicBezTo>
                      <a:cubicBezTo>
                        <a:pt x="60396" y="249583"/>
                        <a:pt x="57634" y="280730"/>
                        <a:pt x="57729" y="314258"/>
                      </a:cubicBezTo>
                      <a:cubicBezTo>
                        <a:pt x="57825" y="332118"/>
                        <a:pt x="58277" y="349906"/>
                        <a:pt x="62754" y="365955"/>
                      </a:cubicBezTo>
                      <a:lnTo>
                        <a:pt x="72448" y="387415"/>
                      </a:lnTo>
                      <a:lnTo>
                        <a:pt x="69701" y="384707"/>
                      </a:lnTo>
                      <a:cubicBezTo>
                        <a:pt x="55574" y="363866"/>
                        <a:pt x="54628" y="337237"/>
                        <a:pt x="54484" y="310448"/>
                      </a:cubicBezTo>
                      <a:cubicBezTo>
                        <a:pt x="54389" y="276920"/>
                        <a:pt x="57151" y="245773"/>
                        <a:pt x="35625" y="212150"/>
                      </a:cubicBezTo>
                      <a:cubicBezTo>
                        <a:pt x="-16572" y="130426"/>
                        <a:pt x="-9619" y="64703"/>
                        <a:pt x="44769" y="17935"/>
                      </a:cubicBezTo>
                      <a:cubicBezTo>
                        <a:pt x="53818" y="10173"/>
                        <a:pt x="62557" y="4791"/>
                        <a:pt x="71832" y="2065"/>
                      </a:cubicBezTo>
                      <a:close/>
                    </a:path>
                  </a:pathLst>
                </a:custGeom>
                <a:solidFill>
                  <a:srgbClr val="4BD0FF"/>
                </a:solidFill>
                <a:ln w="28575" cap="flat">
                  <a:solidFill>
                    <a:schemeClr val="bg1"/>
                  </a:solidFill>
                  <a:prstDash val="solid"/>
                  <a:miter/>
                </a:ln>
              </p:spPr>
              <p:txBody>
                <a:bodyPr rtlCol="0" anchor="ctr"/>
                <a:lstStyle/>
                <a:p>
                  <a:endParaRPr lang="ko-KR" altLang="en-US" sz="1100" dirty="0"/>
                </a:p>
              </p:txBody>
            </p:sp>
            <p:sp>
              <p:nvSpPr>
                <p:cNvPr id="123" name="자유형: 도형 78">
                  <a:extLst>
                    <a:ext uri="{FF2B5EF4-FFF2-40B4-BE49-F238E27FC236}">
                      <a16:creationId xmlns:a16="http://schemas.microsoft.com/office/drawing/2014/main" xmlns="" id="{E95ACE6C-1507-460A-AE01-7EA87FEA1731}"/>
                    </a:ext>
                  </a:extLst>
                </p:cNvPr>
                <p:cNvSpPr/>
                <p:nvPr/>
              </p:nvSpPr>
              <p:spPr>
                <a:xfrm>
                  <a:off x="8975319" y="-108041"/>
                  <a:ext cx="1727919" cy="2076822"/>
                </a:xfrm>
                <a:custGeom>
                  <a:avLst/>
                  <a:gdLst>
                    <a:gd name="connsiteX0" fmla="*/ 825528 w 1727919"/>
                    <a:gd name="connsiteY0" fmla="*/ 2074044 h 2076822"/>
                    <a:gd name="connsiteX1" fmla="*/ 826955 w 1727919"/>
                    <a:gd name="connsiteY1" fmla="*/ 2076194 h 2076822"/>
                    <a:gd name="connsiteX2" fmla="*/ 826016 w 1727919"/>
                    <a:gd name="connsiteY2" fmla="*/ 2076822 h 2076822"/>
                    <a:gd name="connsiteX3" fmla="*/ 824580 w 1727919"/>
                    <a:gd name="connsiteY3" fmla="*/ 2074669 h 2076822"/>
                    <a:gd name="connsiteX4" fmla="*/ 71832 w 1727919"/>
                    <a:gd name="connsiteY4" fmla="*/ 2065 h 2076822"/>
                    <a:gd name="connsiteX5" fmla="*/ 102109 w 1727919"/>
                    <a:gd name="connsiteY5" fmla="*/ 2124 h 2076822"/>
                    <a:gd name="connsiteX6" fmla="*/ 201645 w 1727919"/>
                    <a:gd name="connsiteY6" fmla="*/ 95088 h 2076822"/>
                    <a:gd name="connsiteX7" fmla="*/ 518733 w 1727919"/>
                    <a:gd name="connsiteY7" fmla="*/ 51082 h 2076822"/>
                    <a:gd name="connsiteX8" fmla="*/ 1013652 w 1727919"/>
                    <a:gd name="connsiteY8" fmla="*/ 362074 h 2076822"/>
                    <a:gd name="connsiteX9" fmla="*/ 1175005 w 1727919"/>
                    <a:gd name="connsiteY9" fmla="*/ 626107 h 2076822"/>
                    <a:gd name="connsiteX10" fmla="*/ 1722353 w 1727919"/>
                    <a:gd name="connsiteY10" fmla="*/ 751892 h 2076822"/>
                    <a:gd name="connsiteX11" fmla="*/ 1722406 w 1727919"/>
                    <a:gd name="connsiteY11" fmla="*/ 752513 h 2076822"/>
                    <a:gd name="connsiteX12" fmla="*/ 1720597 w 1727919"/>
                    <a:gd name="connsiteY12" fmla="*/ 752599 h 2076822"/>
                    <a:gd name="connsiteX13" fmla="*/ 1727919 w 1727919"/>
                    <a:gd name="connsiteY13" fmla="*/ 908972 h 2076822"/>
                    <a:gd name="connsiteX14" fmla="*/ 1577816 w 1727919"/>
                    <a:gd name="connsiteY14" fmla="*/ 1003391 h 2076822"/>
                    <a:gd name="connsiteX15" fmla="*/ 1550438 w 1727919"/>
                    <a:gd name="connsiteY15" fmla="*/ 1120728 h 2076822"/>
                    <a:gd name="connsiteX16" fmla="*/ 1523458 w 1727919"/>
                    <a:gd name="connsiteY16" fmla="*/ 1232007 h 2076822"/>
                    <a:gd name="connsiteX17" fmla="*/ 1178636 w 1727919"/>
                    <a:gd name="connsiteY17" fmla="*/ 1237231 h 2076822"/>
                    <a:gd name="connsiteX18" fmla="*/ 1014795 w 1727919"/>
                    <a:gd name="connsiteY18" fmla="*/ 1237231 h 2076822"/>
                    <a:gd name="connsiteX19" fmla="*/ 1239942 w 1727919"/>
                    <a:gd name="connsiteY19" fmla="*/ 1800145 h 2076822"/>
                    <a:gd name="connsiteX20" fmla="*/ 1195000 w 1727919"/>
                    <a:gd name="connsiteY20" fmla="*/ 1830186 h 2076822"/>
                    <a:gd name="connsiteX21" fmla="*/ 825528 w 1727919"/>
                    <a:gd name="connsiteY21" fmla="*/ 2074044 h 2076822"/>
                    <a:gd name="connsiteX22" fmla="*/ 797434 w 1727919"/>
                    <a:gd name="connsiteY22" fmla="*/ 2031711 h 2076822"/>
                    <a:gd name="connsiteX23" fmla="*/ 831153 w 1727919"/>
                    <a:gd name="connsiteY23" fmla="*/ 1884645 h 2076822"/>
                    <a:gd name="connsiteX24" fmla="*/ 834963 w 1727919"/>
                    <a:gd name="connsiteY24" fmla="*/ 1787014 h 2076822"/>
                    <a:gd name="connsiteX25" fmla="*/ 675419 w 1727919"/>
                    <a:gd name="connsiteY25" fmla="*/ 1535077 h 2076822"/>
                    <a:gd name="connsiteX26" fmla="*/ 651606 w 1727919"/>
                    <a:gd name="connsiteY26" fmla="*/ 1490596 h 2076822"/>
                    <a:gd name="connsiteX27" fmla="*/ 146305 w 1727919"/>
                    <a:gd name="connsiteY27" fmla="*/ 501615 h 2076822"/>
                    <a:gd name="connsiteX28" fmla="*/ 88679 w 1727919"/>
                    <a:gd name="connsiteY28" fmla="*/ 403412 h 2076822"/>
                    <a:gd name="connsiteX29" fmla="*/ 54484 w 1727919"/>
                    <a:gd name="connsiteY29" fmla="*/ 310448 h 2076822"/>
                    <a:gd name="connsiteX30" fmla="*/ 35625 w 1727919"/>
                    <a:gd name="connsiteY30" fmla="*/ 212150 h 2076822"/>
                    <a:gd name="connsiteX31" fmla="*/ 44769 w 1727919"/>
                    <a:gd name="connsiteY31" fmla="*/ 17935 h 2076822"/>
                    <a:gd name="connsiteX32" fmla="*/ 71832 w 1727919"/>
                    <a:gd name="connsiteY32" fmla="*/ 2065 h 207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27919" h="2076822">
                      <a:moveTo>
                        <a:pt x="825528" y="2074044"/>
                      </a:moveTo>
                      <a:lnTo>
                        <a:pt x="826955" y="2076194"/>
                      </a:lnTo>
                      <a:lnTo>
                        <a:pt x="826016" y="2076822"/>
                      </a:lnTo>
                      <a:lnTo>
                        <a:pt x="824580" y="2074669"/>
                      </a:lnTo>
                      <a:close/>
                      <a:moveTo>
                        <a:pt x="71832" y="2065"/>
                      </a:moveTo>
                      <a:cubicBezTo>
                        <a:pt x="81107" y="-662"/>
                        <a:pt x="90917" y="-733"/>
                        <a:pt x="102109" y="2124"/>
                      </a:cubicBezTo>
                      <a:lnTo>
                        <a:pt x="201645" y="95088"/>
                      </a:lnTo>
                      <a:lnTo>
                        <a:pt x="518733" y="51082"/>
                      </a:lnTo>
                      <a:lnTo>
                        <a:pt x="1013652" y="362074"/>
                      </a:lnTo>
                      <a:lnTo>
                        <a:pt x="1175005" y="626107"/>
                      </a:lnTo>
                      <a:lnTo>
                        <a:pt x="1722353" y="751892"/>
                      </a:lnTo>
                      <a:lnTo>
                        <a:pt x="1722406" y="752513"/>
                      </a:lnTo>
                      <a:lnTo>
                        <a:pt x="1720597" y="752599"/>
                      </a:lnTo>
                      <a:lnTo>
                        <a:pt x="1727919" y="908972"/>
                      </a:lnTo>
                      <a:lnTo>
                        <a:pt x="1577816" y="1003391"/>
                      </a:lnTo>
                      <a:lnTo>
                        <a:pt x="1550438" y="1120728"/>
                      </a:lnTo>
                      <a:lnTo>
                        <a:pt x="1523458" y="1232007"/>
                      </a:lnTo>
                      <a:lnTo>
                        <a:pt x="1178636" y="1237231"/>
                      </a:lnTo>
                      <a:lnTo>
                        <a:pt x="1014795" y="1237231"/>
                      </a:lnTo>
                      <a:lnTo>
                        <a:pt x="1239942" y="1800145"/>
                      </a:lnTo>
                      <a:lnTo>
                        <a:pt x="1195000" y="1830186"/>
                      </a:lnTo>
                      <a:lnTo>
                        <a:pt x="825528" y="2074044"/>
                      </a:lnTo>
                      <a:lnTo>
                        <a:pt x="797434" y="2031711"/>
                      </a:lnTo>
                      <a:cubicBezTo>
                        <a:pt x="752571" y="1956749"/>
                        <a:pt x="759334" y="1930460"/>
                        <a:pt x="831153" y="1884645"/>
                      </a:cubicBezTo>
                      <a:cubicBezTo>
                        <a:pt x="896685" y="1842735"/>
                        <a:pt x="887160" y="1850545"/>
                        <a:pt x="834963" y="1787014"/>
                      </a:cubicBezTo>
                      <a:cubicBezTo>
                        <a:pt x="772574" y="1711004"/>
                        <a:pt x="670371" y="1656140"/>
                        <a:pt x="675419" y="1535077"/>
                      </a:cubicBezTo>
                      <a:cubicBezTo>
                        <a:pt x="675990" y="1520599"/>
                        <a:pt x="661608" y="1504216"/>
                        <a:pt x="651606" y="1490596"/>
                      </a:cubicBezTo>
                      <a:cubicBezTo>
                        <a:pt x="429007" y="1188558"/>
                        <a:pt x="277179" y="850516"/>
                        <a:pt x="146305" y="501615"/>
                      </a:cubicBezTo>
                      <a:cubicBezTo>
                        <a:pt x="132780" y="465515"/>
                        <a:pt x="124493" y="427510"/>
                        <a:pt x="88679" y="403412"/>
                      </a:cubicBezTo>
                      <a:cubicBezTo>
                        <a:pt x="56294" y="381600"/>
                        <a:pt x="54675" y="346167"/>
                        <a:pt x="54484" y="310448"/>
                      </a:cubicBezTo>
                      <a:cubicBezTo>
                        <a:pt x="54389" y="276920"/>
                        <a:pt x="57151" y="245773"/>
                        <a:pt x="35625" y="212150"/>
                      </a:cubicBezTo>
                      <a:cubicBezTo>
                        <a:pt x="-16572" y="130426"/>
                        <a:pt x="-9619" y="64703"/>
                        <a:pt x="44769" y="17935"/>
                      </a:cubicBezTo>
                      <a:cubicBezTo>
                        <a:pt x="53818" y="10173"/>
                        <a:pt x="62557" y="4791"/>
                        <a:pt x="71832" y="2065"/>
                      </a:cubicBezTo>
                      <a:close/>
                    </a:path>
                  </a:pathLst>
                </a:custGeom>
                <a:solidFill>
                  <a:srgbClr val="BDEE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100"/>
                </a:p>
              </p:txBody>
            </p:sp>
            <p:sp>
              <p:nvSpPr>
                <p:cNvPr id="124" name="자유형: 도형 79">
                  <a:extLst>
                    <a:ext uri="{FF2B5EF4-FFF2-40B4-BE49-F238E27FC236}">
                      <a16:creationId xmlns:a16="http://schemas.microsoft.com/office/drawing/2014/main" xmlns="" id="{EEC62C57-F628-52D6-F3FA-12AA02CD1F23}"/>
                    </a:ext>
                  </a:extLst>
                </p:cNvPr>
                <p:cNvSpPr/>
                <p:nvPr/>
              </p:nvSpPr>
              <p:spPr>
                <a:xfrm>
                  <a:off x="10947988" y="2040769"/>
                  <a:ext cx="449788" cy="1103332"/>
                </a:xfrm>
                <a:custGeom>
                  <a:avLst/>
                  <a:gdLst>
                    <a:gd name="connsiteX0" fmla="*/ 202797 w 458829"/>
                    <a:gd name="connsiteY0" fmla="*/ 0 h 1125509"/>
                    <a:gd name="connsiteX1" fmla="*/ 312906 w 458829"/>
                    <a:gd name="connsiteY1" fmla="*/ 0 h 1125509"/>
                    <a:gd name="connsiteX2" fmla="*/ 458829 w 458829"/>
                    <a:gd name="connsiteY2" fmla="*/ 686657 h 1125509"/>
                    <a:gd name="connsiteX3" fmla="*/ 458829 w 458829"/>
                    <a:gd name="connsiteY3" fmla="*/ 1119188 h 1125509"/>
                    <a:gd name="connsiteX4" fmla="*/ 441863 w 458829"/>
                    <a:gd name="connsiteY4" fmla="*/ 1125509 h 1125509"/>
                    <a:gd name="connsiteX5" fmla="*/ 0 w 458829"/>
                    <a:gd name="connsiteY5" fmla="*/ 432712 h 1125509"/>
                    <a:gd name="connsiteX6" fmla="*/ 1765 w 458829"/>
                    <a:gd name="connsiteY6" fmla="*/ 363861 h 1125509"/>
                    <a:gd name="connsiteX7" fmla="*/ 147075 w 458829"/>
                    <a:gd name="connsiteY7" fmla="*/ 246793 h 1125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829" h="1125509">
                      <a:moveTo>
                        <a:pt x="202797" y="0"/>
                      </a:moveTo>
                      <a:lnTo>
                        <a:pt x="312906" y="0"/>
                      </a:lnTo>
                      <a:lnTo>
                        <a:pt x="458829" y="686657"/>
                      </a:lnTo>
                      <a:lnTo>
                        <a:pt x="458829" y="1119188"/>
                      </a:lnTo>
                      <a:lnTo>
                        <a:pt x="441863" y="1125509"/>
                      </a:lnTo>
                      <a:lnTo>
                        <a:pt x="0" y="432712"/>
                      </a:lnTo>
                      <a:lnTo>
                        <a:pt x="1765" y="363861"/>
                      </a:lnTo>
                      <a:lnTo>
                        <a:pt x="147075" y="246793"/>
                      </a:lnTo>
                      <a:close/>
                    </a:path>
                  </a:pathLst>
                </a:custGeom>
                <a:solidFill>
                  <a:srgbClr val="006EE7"/>
                </a:solidFill>
                <a:ln w="28575" cap="flat">
                  <a:solidFill>
                    <a:schemeClr val="bg1"/>
                  </a:solidFill>
                  <a:prstDash val="solid"/>
                  <a:miter/>
                </a:ln>
              </p:spPr>
              <p:txBody>
                <a:bodyPr rtlCol="0" anchor="ctr"/>
                <a:lstStyle/>
                <a:p>
                  <a:endParaRPr lang="ko-KR" altLang="en-US" sz="1100"/>
                </a:p>
              </p:txBody>
            </p:sp>
            <p:sp>
              <p:nvSpPr>
                <p:cNvPr id="125" name="자유형: 도형 80">
                  <a:extLst>
                    <a:ext uri="{FF2B5EF4-FFF2-40B4-BE49-F238E27FC236}">
                      <a16:creationId xmlns:a16="http://schemas.microsoft.com/office/drawing/2014/main" xmlns="" id="{2CDF35EF-124E-ED58-EE0B-327DC4B70622}"/>
                    </a:ext>
                  </a:extLst>
                </p:cNvPr>
                <p:cNvSpPr/>
                <p:nvPr/>
              </p:nvSpPr>
              <p:spPr>
                <a:xfrm>
                  <a:off x="10415885" y="2287618"/>
                  <a:ext cx="968491" cy="1355598"/>
                </a:xfrm>
                <a:custGeom>
                  <a:avLst/>
                  <a:gdLst>
                    <a:gd name="connsiteX0" fmla="*/ 473774 w 968491"/>
                    <a:gd name="connsiteY0" fmla="*/ 0 h 1355598"/>
                    <a:gd name="connsiteX1" fmla="*/ 521780 w 968491"/>
                    <a:gd name="connsiteY1" fmla="*/ 119634 h 1355598"/>
                    <a:gd name="connsiteX2" fmla="*/ 528394 w 968491"/>
                    <a:gd name="connsiteY2" fmla="*/ 114306 h 1355598"/>
                    <a:gd name="connsiteX3" fmla="*/ 526628 w 968491"/>
                    <a:gd name="connsiteY3" fmla="*/ 183157 h 1355598"/>
                    <a:gd name="connsiteX4" fmla="*/ 968491 w 968491"/>
                    <a:gd name="connsiteY4" fmla="*/ 875954 h 1355598"/>
                    <a:gd name="connsiteX5" fmla="*/ 764572 w 968491"/>
                    <a:gd name="connsiteY5" fmla="*/ 951929 h 1355598"/>
                    <a:gd name="connsiteX6" fmla="*/ 805339 w 968491"/>
                    <a:gd name="connsiteY6" fmla="*/ 1090613 h 1355598"/>
                    <a:gd name="connsiteX7" fmla="*/ 692087 w 968491"/>
                    <a:gd name="connsiteY7" fmla="*/ 1163479 h 1355598"/>
                    <a:gd name="connsiteX8" fmla="*/ 692087 w 968491"/>
                    <a:gd name="connsiteY8" fmla="*/ 1224629 h 1355598"/>
                    <a:gd name="connsiteX9" fmla="*/ 582263 w 968491"/>
                    <a:gd name="connsiteY9" fmla="*/ 1355598 h 1355598"/>
                    <a:gd name="connsiteX10" fmla="*/ 380810 w 968491"/>
                    <a:gd name="connsiteY10" fmla="*/ 1326547 h 1355598"/>
                    <a:gd name="connsiteX11" fmla="*/ 380619 w 968491"/>
                    <a:gd name="connsiteY11" fmla="*/ 1326737 h 1355598"/>
                    <a:gd name="connsiteX12" fmla="*/ 380048 w 968491"/>
                    <a:gd name="connsiteY12" fmla="*/ 1330643 h 1355598"/>
                    <a:gd name="connsiteX13" fmla="*/ 326612 w 968491"/>
                    <a:gd name="connsiteY13" fmla="*/ 1301210 h 1355598"/>
                    <a:gd name="connsiteX14" fmla="*/ 218123 w 968491"/>
                    <a:gd name="connsiteY14" fmla="*/ 1044130 h 1355598"/>
                    <a:gd name="connsiteX15" fmla="*/ 225742 w 968491"/>
                    <a:gd name="connsiteY15" fmla="*/ 878014 h 1355598"/>
                    <a:gd name="connsiteX16" fmla="*/ 151829 w 968491"/>
                    <a:gd name="connsiteY16" fmla="*/ 670751 h 1355598"/>
                    <a:gd name="connsiteX17" fmla="*/ 144494 w 968491"/>
                    <a:gd name="connsiteY17" fmla="*/ 668655 h 1355598"/>
                    <a:gd name="connsiteX18" fmla="*/ 213646 w 968491"/>
                    <a:gd name="connsiteY18" fmla="*/ 623602 h 1355598"/>
                    <a:gd name="connsiteX19" fmla="*/ 0 w 968491"/>
                    <a:gd name="connsiteY19" fmla="*/ 174879 h 1355598"/>
                    <a:gd name="connsiteX20" fmla="*/ 320897 w 968491"/>
                    <a:gd name="connsiteY20" fmla="*/ 247650 h 1355598"/>
                    <a:gd name="connsiteX21" fmla="*/ 303181 w 968491"/>
                    <a:gd name="connsiteY21" fmla="*/ 59817 h 135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8491" h="1355598">
                      <a:moveTo>
                        <a:pt x="473774" y="0"/>
                      </a:moveTo>
                      <a:lnTo>
                        <a:pt x="521780" y="119634"/>
                      </a:lnTo>
                      <a:lnTo>
                        <a:pt x="528394" y="114306"/>
                      </a:lnTo>
                      <a:lnTo>
                        <a:pt x="526628" y="183157"/>
                      </a:lnTo>
                      <a:lnTo>
                        <a:pt x="968491" y="875954"/>
                      </a:lnTo>
                      <a:lnTo>
                        <a:pt x="764572" y="951929"/>
                      </a:lnTo>
                      <a:lnTo>
                        <a:pt x="805339" y="1090613"/>
                      </a:lnTo>
                      <a:lnTo>
                        <a:pt x="692087" y="1163479"/>
                      </a:lnTo>
                      <a:lnTo>
                        <a:pt x="692087" y="1224629"/>
                      </a:lnTo>
                      <a:lnTo>
                        <a:pt x="582263" y="1355598"/>
                      </a:lnTo>
                      <a:lnTo>
                        <a:pt x="380810" y="1326547"/>
                      </a:lnTo>
                      <a:lnTo>
                        <a:pt x="380619" y="1326737"/>
                      </a:lnTo>
                      <a:lnTo>
                        <a:pt x="380048" y="1330643"/>
                      </a:lnTo>
                      <a:cubicBezTo>
                        <a:pt x="367951" y="1317593"/>
                        <a:pt x="351187" y="1307592"/>
                        <a:pt x="326612" y="1301210"/>
                      </a:cubicBezTo>
                      <a:cubicBezTo>
                        <a:pt x="201549" y="1268825"/>
                        <a:pt x="148019" y="1152525"/>
                        <a:pt x="218123" y="1044130"/>
                      </a:cubicBezTo>
                      <a:cubicBezTo>
                        <a:pt x="259652" y="979742"/>
                        <a:pt x="246317" y="934117"/>
                        <a:pt x="225742" y="878014"/>
                      </a:cubicBezTo>
                      <a:cubicBezTo>
                        <a:pt x="200596" y="809054"/>
                        <a:pt x="162496" y="744855"/>
                        <a:pt x="151829" y="670751"/>
                      </a:cubicBezTo>
                      <a:lnTo>
                        <a:pt x="144494" y="668655"/>
                      </a:lnTo>
                      <a:lnTo>
                        <a:pt x="213646" y="623602"/>
                      </a:lnTo>
                      <a:lnTo>
                        <a:pt x="0" y="174879"/>
                      </a:lnTo>
                      <a:lnTo>
                        <a:pt x="320897" y="247650"/>
                      </a:lnTo>
                      <a:lnTo>
                        <a:pt x="303181" y="59817"/>
                      </a:lnTo>
                      <a:close/>
                    </a:path>
                  </a:pathLst>
                </a:custGeom>
                <a:solidFill>
                  <a:srgbClr val="4BD0FF"/>
                </a:solidFill>
                <a:ln w="28575" cap="flat">
                  <a:solidFill>
                    <a:schemeClr val="bg1"/>
                  </a:solidFill>
                  <a:prstDash val="solid"/>
                  <a:miter/>
                </a:ln>
              </p:spPr>
              <p:txBody>
                <a:bodyPr rtlCol="0" anchor="ctr"/>
                <a:lstStyle/>
                <a:p>
                  <a:endParaRPr lang="ko-KR" altLang="en-US" sz="1100"/>
                </a:p>
              </p:txBody>
            </p:sp>
          </p:grpSp>
          <p:sp>
            <p:nvSpPr>
              <p:cNvPr id="115" name="자유형: 도형 70">
                <a:extLst>
                  <a:ext uri="{FF2B5EF4-FFF2-40B4-BE49-F238E27FC236}">
                    <a16:creationId xmlns:a16="http://schemas.microsoft.com/office/drawing/2014/main" xmlns="" id="{FC0F6284-7FC0-FDC3-0DBD-51C840BDA2F7}"/>
                  </a:ext>
                </a:extLst>
              </p:cNvPr>
              <p:cNvSpPr/>
              <p:nvPr/>
            </p:nvSpPr>
            <p:spPr>
              <a:xfrm>
                <a:off x="9201691" y="4458096"/>
                <a:ext cx="1351415" cy="1362358"/>
              </a:xfrm>
              <a:custGeom>
                <a:avLst/>
                <a:gdLst>
                  <a:gd name="connsiteX0" fmla="*/ 866939 w 1351415"/>
                  <a:gd name="connsiteY0" fmla="*/ 374101 h 1362358"/>
                  <a:gd name="connsiteX1" fmla="*/ 896077 w 1351415"/>
                  <a:gd name="connsiteY1" fmla="*/ 412793 h 1362358"/>
                  <a:gd name="connsiteX2" fmla="*/ 989422 w 1351415"/>
                  <a:gd name="connsiteY2" fmla="*/ 410888 h 1362358"/>
                  <a:gd name="connsiteX3" fmla="*/ 1044577 w 1351415"/>
                  <a:gd name="connsiteY3" fmla="*/ 470576 h 1362358"/>
                  <a:gd name="connsiteX4" fmla="*/ 989076 w 1351415"/>
                  <a:gd name="connsiteY4" fmla="*/ 413861 h 1362358"/>
                  <a:gd name="connsiteX5" fmla="*/ 896207 w 1351415"/>
                  <a:gd name="connsiteY5" fmla="*/ 413861 h 1362358"/>
                  <a:gd name="connsiteX6" fmla="*/ 607892 w 1351415"/>
                  <a:gd name="connsiteY6" fmla="*/ 118947 h 1362358"/>
                  <a:gd name="connsiteX7" fmla="*/ 542258 w 1351415"/>
                  <a:gd name="connsiteY7" fmla="*/ 136970 h 1362358"/>
                  <a:gd name="connsiteX8" fmla="*/ 542003 w 1351415"/>
                  <a:gd name="connsiteY8" fmla="*/ 136388 h 1362358"/>
                  <a:gd name="connsiteX9" fmla="*/ 473678 w 1351415"/>
                  <a:gd name="connsiteY9" fmla="*/ 0 h 1362358"/>
                  <a:gd name="connsiteX10" fmla="*/ 531654 w 1351415"/>
                  <a:gd name="connsiteY10" fmla="*/ 132209 h 1362358"/>
                  <a:gd name="connsiteX11" fmla="*/ 534127 w 1351415"/>
                  <a:gd name="connsiteY11" fmla="*/ 138473 h 1362358"/>
                  <a:gd name="connsiteX12" fmla="*/ 534373 w 1351415"/>
                  <a:gd name="connsiteY12" fmla="*/ 138408 h 1362358"/>
                  <a:gd name="connsiteX13" fmla="*/ 537877 w 1351415"/>
                  <a:gd name="connsiteY13" fmla="*/ 146399 h 1362358"/>
                  <a:gd name="connsiteX14" fmla="*/ 664083 w 1351415"/>
                  <a:gd name="connsiteY14" fmla="*/ 111728 h 1362358"/>
                  <a:gd name="connsiteX15" fmla="*/ 891064 w 1351415"/>
                  <a:gd name="connsiteY15" fmla="*/ 420148 h 1362358"/>
                  <a:gd name="connsiteX16" fmla="*/ 892207 w 1351415"/>
                  <a:gd name="connsiteY16" fmla="*/ 421767 h 1362358"/>
                  <a:gd name="connsiteX17" fmla="*/ 985742 w 1351415"/>
                  <a:gd name="connsiteY17" fmla="*/ 421767 h 1362358"/>
                  <a:gd name="connsiteX18" fmla="*/ 1233070 w 1351415"/>
                  <a:gd name="connsiteY18" fmla="*/ 674562 h 1362358"/>
                  <a:gd name="connsiteX19" fmla="*/ 1351415 w 1351415"/>
                  <a:gd name="connsiteY19" fmla="*/ 802634 h 1362358"/>
                  <a:gd name="connsiteX20" fmla="*/ 1255300 w 1351415"/>
                  <a:gd name="connsiteY20" fmla="*/ 842618 h 1362358"/>
                  <a:gd name="connsiteX21" fmla="*/ 1157383 w 1351415"/>
                  <a:gd name="connsiteY21" fmla="*/ 893731 h 1362358"/>
                  <a:gd name="connsiteX22" fmla="*/ 1064419 w 1351415"/>
                  <a:gd name="connsiteY22" fmla="*/ 1027557 h 1362358"/>
                  <a:gd name="connsiteX23" fmla="*/ 960120 w 1351415"/>
                  <a:gd name="connsiteY23" fmla="*/ 1274064 h 1362358"/>
                  <a:gd name="connsiteX24" fmla="*/ 705612 w 1351415"/>
                  <a:gd name="connsiteY24" fmla="*/ 1354836 h 1362358"/>
                  <a:gd name="connsiteX25" fmla="*/ 477584 w 1351415"/>
                  <a:gd name="connsiteY25" fmla="*/ 1321499 h 1362358"/>
                  <a:gd name="connsiteX26" fmla="*/ 391859 w 1351415"/>
                  <a:gd name="connsiteY26" fmla="*/ 1234250 h 1362358"/>
                  <a:gd name="connsiteX27" fmla="*/ 298704 w 1351415"/>
                  <a:gd name="connsiteY27" fmla="*/ 1076230 h 1362358"/>
                  <a:gd name="connsiteX28" fmla="*/ 122777 w 1351415"/>
                  <a:gd name="connsiteY28" fmla="*/ 887825 h 1362358"/>
                  <a:gd name="connsiteX29" fmla="*/ 116205 w 1351415"/>
                  <a:gd name="connsiteY29" fmla="*/ 792575 h 1362358"/>
                  <a:gd name="connsiteX30" fmla="*/ 118681 w 1351415"/>
                  <a:gd name="connsiteY30" fmla="*/ 659797 h 1362358"/>
                  <a:gd name="connsiteX31" fmla="*/ 24384 w 1351415"/>
                  <a:gd name="connsiteY31" fmla="*/ 363855 h 1362358"/>
                  <a:gd name="connsiteX32" fmla="*/ 0 w 1351415"/>
                  <a:gd name="connsiteY32" fmla="*/ 311087 h 1362358"/>
                  <a:gd name="connsiteX33" fmla="*/ 199072 w 1351415"/>
                  <a:gd name="connsiteY33" fmla="*/ 339757 h 1362358"/>
                  <a:gd name="connsiteX34" fmla="*/ 201263 w 1351415"/>
                  <a:gd name="connsiteY34" fmla="*/ 340043 h 1362358"/>
                  <a:gd name="connsiteX35" fmla="*/ 315754 w 1351415"/>
                  <a:gd name="connsiteY35" fmla="*/ 203549 h 1362358"/>
                  <a:gd name="connsiteX36" fmla="*/ 315754 w 1351415"/>
                  <a:gd name="connsiteY36" fmla="*/ 143923 h 1362358"/>
                  <a:gd name="connsiteX37" fmla="*/ 430339 w 1351415"/>
                  <a:gd name="connsiteY37" fmla="*/ 70104 h 1362358"/>
                  <a:gd name="connsiteX38" fmla="*/ 414041 w 1351415"/>
                  <a:gd name="connsiteY38" fmla="*/ 14672 h 1362358"/>
                  <a:gd name="connsiteX39" fmla="*/ 416599 w 1351415"/>
                  <a:gd name="connsiteY39" fmla="*/ 13819 h 1362358"/>
                  <a:gd name="connsiteX40" fmla="*/ 419005 w 1351415"/>
                  <a:gd name="connsiteY40" fmla="*/ 20288 h 136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351415" h="1362358">
                    <a:moveTo>
                      <a:pt x="866939" y="374101"/>
                    </a:moveTo>
                    <a:lnTo>
                      <a:pt x="896077" y="412793"/>
                    </a:lnTo>
                    <a:lnTo>
                      <a:pt x="989422" y="410888"/>
                    </a:lnTo>
                    <a:lnTo>
                      <a:pt x="1044577" y="470576"/>
                    </a:lnTo>
                    <a:lnTo>
                      <a:pt x="989076" y="413861"/>
                    </a:lnTo>
                    <a:lnTo>
                      <a:pt x="896207" y="413861"/>
                    </a:lnTo>
                    <a:close/>
                    <a:moveTo>
                      <a:pt x="607892" y="118947"/>
                    </a:moveTo>
                    <a:lnTo>
                      <a:pt x="542258" y="136970"/>
                    </a:lnTo>
                    <a:lnTo>
                      <a:pt x="542003" y="136388"/>
                    </a:lnTo>
                    <a:close/>
                    <a:moveTo>
                      <a:pt x="473678" y="0"/>
                    </a:moveTo>
                    <a:lnTo>
                      <a:pt x="531654" y="132209"/>
                    </a:lnTo>
                    <a:lnTo>
                      <a:pt x="534127" y="138473"/>
                    </a:lnTo>
                    <a:lnTo>
                      <a:pt x="534373" y="138408"/>
                    </a:lnTo>
                    <a:lnTo>
                      <a:pt x="537877" y="146399"/>
                    </a:lnTo>
                    <a:lnTo>
                      <a:pt x="664083" y="111728"/>
                    </a:lnTo>
                    <a:lnTo>
                      <a:pt x="891064" y="420148"/>
                    </a:lnTo>
                    <a:lnTo>
                      <a:pt x="892207" y="421767"/>
                    </a:lnTo>
                    <a:lnTo>
                      <a:pt x="985742" y="421767"/>
                    </a:lnTo>
                    <a:lnTo>
                      <a:pt x="1233070" y="674562"/>
                    </a:lnTo>
                    <a:lnTo>
                      <a:pt x="1351415" y="802634"/>
                    </a:lnTo>
                    <a:lnTo>
                      <a:pt x="1255300" y="842618"/>
                    </a:lnTo>
                    <a:cubicBezTo>
                      <a:pt x="1222367" y="858918"/>
                      <a:pt x="1189959" y="876729"/>
                      <a:pt x="1157383" y="893731"/>
                    </a:cubicBezTo>
                    <a:cubicBezTo>
                      <a:pt x="1106615" y="920211"/>
                      <a:pt x="1063847" y="972503"/>
                      <a:pt x="1064419" y="1027557"/>
                    </a:cubicBezTo>
                    <a:cubicBezTo>
                      <a:pt x="1065467" y="1128332"/>
                      <a:pt x="1002220" y="1196816"/>
                      <a:pt x="960120" y="1274064"/>
                    </a:cubicBezTo>
                    <a:cubicBezTo>
                      <a:pt x="905637" y="1374172"/>
                      <a:pt x="794385" y="1368552"/>
                      <a:pt x="705612" y="1354836"/>
                    </a:cubicBezTo>
                    <a:cubicBezTo>
                      <a:pt x="630174" y="1343121"/>
                      <a:pt x="554355" y="1323023"/>
                      <a:pt x="477584" y="1321499"/>
                    </a:cubicBezTo>
                    <a:cubicBezTo>
                      <a:pt x="414242" y="1320261"/>
                      <a:pt x="388430" y="1289114"/>
                      <a:pt x="391859" y="1234250"/>
                    </a:cubicBezTo>
                    <a:cubicBezTo>
                      <a:pt x="396716" y="1157859"/>
                      <a:pt x="354997" y="1114235"/>
                      <a:pt x="298704" y="1076230"/>
                    </a:cubicBezTo>
                    <a:cubicBezTo>
                      <a:pt x="225933" y="1027081"/>
                      <a:pt x="189929" y="943452"/>
                      <a:pt x="122777" y="887825"/>
                    </a:cubicBezTo>
                    <a:cubicBezTo>
                      <a:pt x="95441" y="865156"/>
                      <a:pt x="90773" y="813816"/>
                      <a:pt x="116205" y="792575"/>
                    </a:cubicBezTo>
                    <a:cubicBezTo>
                      <a:pt x="175831" y="742855"/>
                      <a:pt x="130778" y="708565"/>
                      <a:pt x="118681" y="659797"/>
                    </a:cubicBezTo>
                    <a:cubicBezTo>
                      <a:pt x="93631" y="558641"/>
                      <a:pt x="51911" y="463677"/>
                      <a:pt x="24384" y="363855"/>
                    </a:cubicBezTo>
                    <a:cubicBezTo>
                      <a:pt x="18764" y="343567"/>
                      <a:pt x="11811" y="325660"/>
                      <a:pt x="0" y="311087"/>
                    </a:cubicBezTo>
                    <a:lnTo>
                      <a:pt x="199072" y="339757"/>
                    </a:lnTo>
                    <a:lnTo>
                      <a:pt x="201263" y="340043"/>
                    </a:lnTo>
                    <a:lnTo>
                      <a:pt x="315754" y="203549"/>
                    </a:lnTo>
                    <a:lnTo>
                      <a:pt x="315754" y="143923"/>
                    </a:lnTo>
                    <a:lnTo>
                      <a:pt x="430339" y="70104"/>
                    </a:lnTo>
                    <a:lnTo>
                      <a:pt x="414041" y="14672"/>
                    </a:lnTo>
                    <a:lnTo>
                      <a:pt x="416599" y="13819"/>
                    </a:lnTo>
                    <a:lnTo>
                      <a:pt x="419005" y="20288"/>
                    </a:lnTo>
                    <a:close/>
                  </a:path>
                </a:pathLst>
              </a:custGeom>
              <a:solidFill>
                <a:srgbClr val="4BD0FF"/>
              </a:solidFill>
              <a:ln w="28575" cap="flat">
                <a:solidFill>
                  <a:schemeClr val="bg1"/>
                </a:solidFill>
                <a:prstDash val="solid"/>
                <a:miter/>
              </a:ln>
            </p:spPr>
            <p:txBody>
              <a:bodyPr rtlCol="0" anchor="ctr"/>
              <a:lstStyle/>
              <a:p>
                <a:endParaRPr lang="ko-KR" altLang="en-US" sz="1100" dirty="0"/>
              </a:p>
            </p:txBody>
          </p:sp>
          <p:sp>
            <p:nvSpPr>
              <p:cNvPr id="116" name="자유형: 도형 71">
                <a:extLst>
                  <a:ext uri="{FF2B5EF4-FFF2-40B4-BE49-F238E27FC236}">
                    <a16:creationId xmlns:a16="http://schemas.microsoft.com/office/drawing/2014/main" xmlns="" id="{4CFB6B70-FBB3-67DA-573D-3137D1098C7C}"/>
                  </a:ext>
                </a:extLst>
              </p:cNvPr>
              <p:cNvSpPr/>
              <p:nvPr/>
            </p:nvSpPr>
            <p:spPr>
              <a:xfrm>
                <a:off x="9590661" y="3531395"/>
                <a:ext cx="1458658" cy="1726068"/>
              </a:xfrm>
              <a:custGeom>
                <a:avLst/>
                <a:gdLst>
                  <a:gd name="connsiteX0" fmla="*/ 1458658 w 1458658"/>
                  <a:gd name="connsiteY0" fmla="*/ 1349502 h 1726068"/>
                  <a:gd name="connsiteX1" fmla="*/ 1456848 w 1458658"/>
                  <a:gd name="connsiteY1" fmla="*/ 1353122 h 1726068"/>
                  <a:gd name="connsiteX2" fmla="*/ 1456762 w 1458658"/>
                  <a:gd name="connsiteY2" fmla="*/ 1352949 h 1726068"/>
                  <a:gd name="connsiteX3" fmla="*/ 141700 w 1458658"/>
                  <a:gd name="connsiteY3" fmla="*/ 1059182 h 1726068"/>
                  <a:gd name="connsiteX4" fmla="*/ 144419 w 1458658"/>
                  <a:gd name="connsiteY4" fmla="*/ 1065381 h 1726068"/>
                  <a:gd name="connsiteX5" fmla="*/ 144173 w 1458658"/>
                  <a:gd name="connsiteY5" fmla="*/ 1065446 h 1726068"/>
                  <a:gd name="connsiteX6" fmla="*/ 827627 w 1458658"/>
                  <a:gd name="connsiteY6" fmla="*/ 0 h 1726068"/>
                  <a:gd name="connsiteX7" fmla="*/ 825055 w 1458658"/>
                  <a:gd name="connsiteY7" fmla="*/ 92202 h 1726068"/>
                  <a:gd name="connsiteX8" fmla="*/ 1091755 w 1458658"/>
                  <a:gd name="connsiteY8" fmla="*/ 141542 h 1726068"/>
                  <a:gd name="connsiteX9" fmla="*/ 1070324 w 1458658"/>
                  <a:gd name="connsiteY9" fmla="*/ 255746 h 1726068"/>
                  <a:gd name="connsiteX10" fmla="*/ 878586 w 1458658"/>
                  <a:gd name="connsiteY10" fmla="*/ 451200 h 1726068"/>
                  <a:gd name="connsiteX11" fmla="*/ 813149 w 1458658"/>
                  <a:gd name="connsiteY11" fmla="*/ 416243 h 1726068"/>
                  <a:gd name="connsiteX12" fmla="*/ 762571 w 1458658"/>
                  <a:gd name="connsiteY12" fmla="*/ 503587 h 1726068"/>
                  <a:gd name="connsiteX13" fmla="*/ 804100 w 1458658"/>
                  <a:gd name="connsiteY13" fmla="*/ 567595 h 1726068"/>
                  <a:gd name="connsiteX14" fmla="*/ 685609 w 1458658"/>
                  <a:gd name="connsiteY14" fmla="*/ 599599 h 1726068"/>
                  <a:gd name="connsiteX15" fmla="*/ 685609 w 1458658"/>
                  <a:gd name="connsiteY15" fmla="*/ 863727 h 1726068"/>
                  <a:gd name="connsiteX16" fmla="*/ 940689 w 1458658"/>
                  <a:gd name="connsiteY16" fmla="*/ 1010698 h 1726068"/>
                  <a:gd name="connsiteX17" fmla="*/ 967168 w 1458658"/>
                  <a:gd name="connsiteY17" fmla="*/ 1110044 h 1726068"/>
                  <a:gd name="connsiteX18" fmla="*/ 1456753 w 1458658"/>
                  <a:gd name="connsiteY18" fmla="*/ 1352931 h 1726068"/>
                  <a:gd name="connsiteX19" fmla="*/ 1456762 w 1458658"/>
                  <a:gd name="connsiteY19" fmla="*/ 1352949 h 1726068"/>
                  <a:gd name="connsiteX20" fmla="*/ 1421451 w 1458658"/>
                  <a:gd name="connsiteY20" fmla="*/ 1417154 h 1726068"/>
                  <a:gd name="connsiteX21" fmla="*/ 1373600 w 1458658"/>
                  <a:gd name="connsiteY21" fmla="*/ 1479518 h 1726068"/>
                  <a:gd name="connsiteX22" fmla="*/ 1334166 w 1458658"/>
                  <a:gd name="connsiteY22" fmla="*/ 1588294 h 1726068"/>
                  <a:gd name="connsiteX23" fmla="*/ 1128236 w 1458658"/>
                  <a:gd name="connsiteY23" fmla="*/ 1711643 h 1726068"/>
                  <a:gd name="connsiteX24" fmla="*/ 1046821 w 1458658"/>
                  <a:gd name="connsiteY24" fmla="*/ 1710429 h 1726068"/>
                  <a:gd name="connsiteX25" fmla="*/ 971406 w 1458658"/>
                  <a:gd name="connsiteY25" fmla="*/ 1726068 h 1726068"/>
                  <a:gd name="connsiteX26" fmla="*/ 971133 w 1458658"/>
                  <a:gd name="connsiteY26" fmla="*/ 1725790 h 1726068"/>
                  <a:gd name="connsiteX27" fmla="*/ 973550 w 1458658"/>
                  <a:gd name="connsiteY27" fmla="*/ 1723454 h 1726068"/>
                  <a:gd name="connsiteX28" fmla="*/ 599122 w 1458658"/>
                  <a:gd name="connsiteY28" fmla="*/ 1340834 h 1726068"/>
                  <a:gd name="connsiteX29" fmla="*/ 555250 w 1458658"/>
                  <a:gd name="connsiteY29" fmla="*/ 1340834 h 1726068"/>
                  <a:gd name="connsiteX30" fmla="*/ 506123 w 1458658"/>
                  <a:gd name="connsiteY30" fmla="*/ 1339766 h 1726068"/>
                  <a:gd name="connsiteX31" fmla="*/ 476983 w 1458658"/>
                  <a:gd name="connsiteY31" fmla="*/ 1301072 h 1726068"/>
                  <a:gd name="connsiteX32" fmla="*/ 278796 w 1458658"/>
                  <a:gd name="connsiteY32" fmla="*/ 1031843 h 1726068"/>
                  <a:gd name="connsiteX33" fmla="*/ 277177 w 1458658"/>
                  <a:gd name="connsiteY33" fmla="*/ 1029653 h 1726068"/>
                  <a:gd name="connsiteX34" fmla="*/ 217938 w 1458658"/>
                  <a:gd name="connsiteY34" fmla="*/ 1045920 h 1726068"/>
                  <a:gd name="connsiteX35" fmla="*/ 152049 w 1458658"/>
                  <a:gd name="connsiteY35" fmla="*/ 1063361 h 1726068"/>
                  <a:gd name="connsiteX36" fmla="*/ 87915 w 1458658"/>
                  <a:gd name="connsiteY36" fmla="*/ 916972 h 1726068"/>
                  <a:gd name="connsiteX37" fmla="*/ 26288 w 1458658"/>
                  <a:gd name="connsiteY37" fmla="*/ 939832 h 1726068"/>
                  <a:gd name="connsiteX38" fmla="*/ 26645 w 1458658"/>
                  <a:gd name="connsiteY38" fmla="*/ 940792 h 1726068"/>
                  <a:gd name="connsiteX39" fmla="*/ 24087 w 1458658"/>
                  <a:gd name="connsiteY39" fmla="*/ 941645 h 1726068"/>
                  <a:gd name="connsiteX40" fmla="*/ 0 w 1458658"/>
                  <a:gd name="connsiteY40" fmla="*/ 859727 h 1726068"/>
                  <a:gd name="connsiteX41" fmla="*/ 219075 w 1458658"/>
                  <a:gd name="connsiteY41" fmla="*/ 778097 h 1726068"/>
                  <a:gd name="connsiteX42" fmla="*/ 219075 w 1458658"/>
                  <a:gd name="connsiteY42" fmla="*/ 407099 h 1726068"/>
                  <a:gd name="connsiteX43" fmla="*/ 452056 w 1458658"/>
                  <a:gd name="connsiteY43" fmla="*/ 425577 h 1726068"/>
                  <a:gd name="connsiteX44" fmla="*/ 455295 w 1458658"/>
                  <a:gd name="connsiteY44" fmla="*/ 425863 h 1726068"/>
                  <a:gd name="connsiteX45" fmla="*/ 528732 w 1458658"/>
                  <a:gd name="connsiteY45" fmla="*/ 166783 h 1726068"/>
                  <a:gd name="connsiteX46" fmla="*/ 635031 w 1458658"/>
                  <a:gd name="connsiteY46" fmla="*/ 166783 h 1726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458658" h="1726068">
                    <a:moveTo>
                      <a:pt x="1458658" y="1349502"/>
                    </a:moveTo>
                    <a:lnTo>
                      <a:pt x="1456848" y="1353122"/>
                    </a:lnTo>
                    <a:lnTo>
                      <a:pt x="1456762" y="1352949"/>
                    </a:lnTo>
                    <a:close/>
                    <a:moveTo>
                      <a:pt x="141700" y="1059182"/>
                    </a:moveTo>
                    <a:lnTo>
                      <a:pt x="144419" y="1065381"/>
                    </a:lnTo>
                    <a:lnTo>
                      <a:pt x="144173" y="1065446"/>
                    </a:lnTo>
                    <a:close/>
                    <a:moveTo>
                      <a:pt x="827627" y="0"/>
                    </a:moveTo>
                    <a:lnTo>
                      <a:pt x="825055" y="92202"/>
                    </a:lnTo>
                    <a:lnTo>
                      <a:pt x="1091755" y="141542"/>
                    </a:lnTo>
                    <a:lnTo>
                      <a:pt x="1070324" y="255746"/>
                    </a:lnTo>
                    <a:lnTo>
                      <a:pt x="878586" y="451200"/>
                    </a:lnTo>
                    <a:lnTo>
                      <a:pt x="813149" y="416243"/>
                    </a:lnTo>
                    <a:lnTo>
                      <a:pt x="762571" y="503587"/>
                    </a:lnTo>
                    <a:lnTo>
                      <a:pt x="804100" y="567595"/>
                    </a:lnTo>
                    <a:lnTo>
                      <a:pt x="685609" y="599599"/>
                    </a:lnTo>
                    <a:lnTo>
                      <a:pt x="685609" y="863727"/>
                    </a:lnTo>
                    <a:lnTo>
                      <a:pt x="940689" y="1010698"/>
                    </a:lnTo>
                    <a:lnTo>
                      <a:pt x="967168" y="1110044"/>
                    </a:lnTo>
                    <a:lnTo>
                      <a:pt x="1456753" y="1352931"/>
                    </a:lnTo>
                    <a:lnTo>
                      <a:pt x="1456762" y="1352949"/>
                    </a:lnTo>
                    <a:lnTo>
                      <a:pt x="1421451" y="1417154"/>
                    </a:lnTo>
                    <a:cubicBezTo>
                      <a:pt x="1407557" y="1438942"/>
                      <a:pt x="1391888" y="1459849"/>
                      <a:pt x="1373600" y="1479518"/>
                    </a:cubicBezTo>
                    <a:cubicBezTo>
                      <a:pt x="1345691" y="1509713"/>
                      <a:pt x="1348073" y="1552194"/>
                      <a:pt x="1334166" y="1588294"/>
                    </a:cubicBezTo>
                    <a:cubicBezTo>
                      <a:pt x="1294542" y="1691354"/>
                      <a:pt x="1240250" y="1726787"/>
                      <a:pt x="1128236" y="1711643"/>
                    </a:cubicBezTo>
                    <a:cubicBezTo>
                      <a:pt x="1100042" y="1707833"/>
                      <a:pt x="1072991" y="1707714"/>
                      <a:pt x="1046821" y="1710429"/>
                    </a:cubicBezTo>
                    <a:lnTo>
                      <a:pt x="971406" y="1726068"/>
                    </a:lnTo>
                    <a:lnTo>
                      <a:pt x="971133" y="1725790"/>
                    </a:lnTo>
                    <a:lnTo>
                      <a:pt x="973550" y="1723454"/>
                    </a:lnTo>
                    <a:lnTo>
                      <a:pt x="599122" y="1340834"/>
                    </a:lnTo>
                    <a:lnTo>
                      <a:pt x="555250" y="1340834"/>
                    </a:lnTo>
                    <a:lnTo>
                      <a:pt x="506123" y="1339766"/>
                    </a:lnTo>
                    <a:lnTo>
                      <a:pt x="476983" y="1301072"/>
                    </a:lnTo>
                    <a:lnTo>
                      <a:pt x="278796" y="1031843"/>
                    </a:lnTo>
                    <a:lnTo>
                      <a:pt x="277177" y="1029653"/>
                    </a:lnTo>
                    <a:lnTo>
                      <a:pt x="217938" y="1045920"/>
                    </a:lnTo>
                    <a:lnTo>
                      <a:pt x="152049" y="1063361"/>
                    </a:lnTo>
                    <a:lnTo>
                      <a:pt x="87915" y="916972"/>
                    </a:lnTo>
                    <a:lnTo>
                      <a:pt x="26288" y="939832"/>
                    </a:lnTo>
                    <a:lnTo>
                      <a:pt x="26645" y="940792"/>
                    </a:lnTo>
                    <a:lnTo>
                      <a:pt x="24087" y="941645"/>
                    </a:lnTo>
                    <a:lnTo>
                      <a:pt x="0" y="859727"/>
                    </a:lnTo>
                    <a:lnTo>
                      <a:pt x="219075" y="778097"/>
                    </a:lnTo>
                    <a:lnTo>
                      <a:pt x="219075" y="407099"/>
                    </a:lnTo>
                    <a:lnTo>
                      <a:pt x="452056" y="425577"/>
                    </a:lnTo>
                    <a:lnTo>
                      <a:pt x="455295" y="425863"/>
                    </a:lnTo>
                    <a:lnTo>
                      <a:pt x="528732" y="166783"/>
                    </a:lnTo>
                    <a:lnTo>
                      <a:pt x="635031" y="166783"/>
                    </a:lnTo>
                    <a:close/>
                  </a:path>
                </a:pathLst>
              </a:custGeom>
              <a:solidFill>
                <a:srgbClr val="4BD0FF"/>
              </a:solidFill>
              <a:ln w="28575"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sz="1100" dirty="0"/>
              </a:p>
            </p:txBody>
          </p:sp>
        </p:grpSp>
        <p:grpSp>
          <p:nvGrpSpPr>
            <p:cNvPr id="100" name="그룹 99">
              <a:extLst>
                <a:ext uri="{FF2B5EF4-FFF2-40B4-BE49-F238E27FC236}">
                  <a16:creationId xmlns:a16="http://schemas.microsoft.com/office/drawing/2014/main" xmlns="" id="{C3FB933E-BAC7-56D4-366C-6AB9CE0EA1CE}"/>
                </a:ext>
              </a:extLst>
            </p:cNvPr>
            <p:cNvGrpSpPr/>
            <p:nvPr/>
          </p:nvGrpSpPr>
          <p:grpSpPr>
            <a:xfrm>
              <a:off x="1196797" y="3458665"/>
              <a:ext cx="1851620" cy="1532678"/>
              <a:chOff x="9115535" y="609170"/>
              <a:chExt cx="3280260" cy="3613974"/>
            </a:xfrm>
          </p:grpSpPr>
          <p:sp>
            <p:nvSpPr>
              <p:cNvPr id="103" name="TextBox 102">
                <a:extLst>
                  <a:ext uri="{FF2B5EF4-FFF2-40B4-BE49-F238E27FC236}">
                    <a16:creationId xmlns:a16="http://schemas.microsoft.com/office/drawing/2014/main" xmlns="" id="{0C87A545-4D8A-DD84-3C06-4191CA81656A}"/>
                  </a:ext>
                </a:extLst>
              </p:cNvPr>
              <p:cNvSpPr txBox="1"/>
              <p:nvPr/>
            </p:nvSpPr>
            <p:spPr>
              <a:xfrm>
                <a:off x="9115535" y="609170"/>
                <a:ext cx="672404" cy="192532"/>
              </a:xfrm>
              <a:prstGeom prst="rect">
                <a:avLst/>
              </a:prstGeom>
              <a:noFill/>
            </p:spPr>
            <p:txBody>
              <a:bodyPr wrap="none" lIns="0" tIns="0" rIns="0" bIns="0" rtlCol="0" anchor="ctr" anchorCtr="0">
                <a:spAutoFit/>
              </a:bodyPr>
              <a:lstStyle/>
              <a:p>
                <a:pPr algn="ctr"/>
                <a:r>
                  <a:rPr lang="en-US" altLang="ko-KR" sz="800" b="1" dirty="0">
                    <a:ln>
                      <a:solidFill>
                        <a:schemeClr val="bg1">
                          <a:alpha val="0"/>
                        </a:schemeClr>
                      </a:solidFill>
                    </a:ln>
                    <a:solidFill>
                      <a:srgbClr val="0D3F99"/>
                    </a:solidFill>
                    <a:latin typeface="KoPub돋움체 Bold" panose="00000800000000000000" pitchFamily="2" charset="-127"/>
                    <a:ea typeface="KoPub돋움체 Bold" panose="00000800000000000000" pitchFamily="2" charset="-127"/>
                  </a:rPr>
                  <a:t>Gasan-dong</a:t>
                </a:r>
                <a:endParaRPr lang="ko-KR" altLang="en-US" sz="800" b="1" dirty="0">
                  <a:ln>
                    <a:solidFill>
                      <a:schemeClr val="bg1">
                        <a:alpha val="0"/>
                      </a:schemeClr>
                    </a:solidFill>
                  </a:ln>
                  <a:solidFill>
                    <a:srgbClr val="0D3F99"/>
                  </a:solidFill>
                  <a:latin typeface="KoPub돋움체 Bold" panose="00000800000000000000" pitchFamily="2" charset="-127"/>
                  <a:ea typeface="KoPub돋움체 Bold" panose="00000800000000000000" pitchFamily="2" charset="-127"/>
                </a:endParaRPr>
              </a:p>
            </p:txBody>
          </p:sp>
          <p:sp>
            <p:nvSpPr>
              <p:cNvPr id="104" name="TextBox 103">
                <a:extLst>
                  <a:ext uri="{FF2B5EF4-FFF2-40B4-BE49-F238E27FC236}">
                    <a16:creationId xmlns:a16="http://schemas.microsoft.com/office/drawing/2014/main" xmlns="" id="{2059361F-D870-9943-279B-03DCF720A456}"/>
                  </a:ext>
                </a:extLst>
              </p:cNvPr>
              <p:cNvSpPr txBox="1"/>
              <p:nvPr/>
            </p:nvSpPr>
            <p:spPr>
              <a:xfrm>
                <a:off x="10819241" y="625952"/>
                <a:ext cx="436969" cy="385061"/>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Doksan</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3-dong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05" name="TextBox 104">
                <a:extLst>
                  <a:ext uri="{FF2B5EF4-FFF2-40B4-BE49-F238E27FC236}">
                    <a16:creationId xmlns:a16="http://schemas.microsoft.com/office/drawing/2014/main" xmlns="" id="{30388638-2C97-4745-CC98-A592B2DBF800}"/>
                  </a:ext>
                </a:extLst>
              </p:cNvPr>
              <p:cNvSpPr txBox="1"/>
              <p:nvPr/>
            </p:nvSpPr>
            <p:spPr>
              <a:xfrm>
                <a:off x="10767559" y="1219175"/>
                <a:ext cx="436968" cy="385061"/>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Doksan</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4-dong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06" name="TextBox 105">
                <a:extLst>
                  <a:ext uri="{FF2B5EF4-FFF2-40B4-BE49-F238E27FC236}">
                    <a16:creationId xmlns:a16="http://schemas.microsoft.com/office/drawing/2014/main" xmlns="" id="{72BEB3BE-E12A-409A-179C-90A664628E4F}"/>
                  </a:ext>
                </a:extLst>
              </p:cNvPr>
              <p:cNvSpPr txBox="1"/>
              <p:nvPr/>
            </p:nvSpPr>
            <p:spPr>
              <a:xfrm>
                <a:off x="11068702" y="1996489"/>
                <a:ext cx="474637" cy="385062"/>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Siheung</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4-dong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07" name="TextBox 106">
                <a:extLst>
                  <a:ext uri="{FF2B5EF4-FFF2-40B4-BE49-F238E27FC236}">
                    <a16:creationId xmlns:a16="http://schemas.microsoft.com/office/drawing/2014/main" xmlns="" id="{4143EDB8-6AA1-D21A-3F9D-603FDCF4CE07}"/>
                  </a:ext>
                </a:extLst>
              </p:cNvPr>
              <p:cNvSpPr txBox="1"/>
              <p:nvPr/>
            </p:nvSpPr>
            <p:spPr>
              <a:xfrm>
                <a:off x="10583953" y="1623200"/>
                <a:ext cx="436970" cy="385061"/>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Doksan</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2-dong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08" name="TextBox 107">
                <a:extLst>
                  <a:ext uri="{FF2B5EF4-FFF2-40B4-BE49-F238E27FC236}">
                    <a16:creationId xmlns:a16="http://schemas.microsoft.com/office/drawing/2014/main" xmlns="" id="{3B0EC6CE-BCD4-656C-2ACB-881078CFA790}"/>
                  </a:ext>
                </a:extLst>
              </p:cNvPr>
              <p:cNvSpPr txBox="1"/>
              <p:nvPr/>
            </p:nvSpPr>
            <p:spPr>
              <a:xfrm>
                <a:off x="10558534" y="2311689"/>
                <a:ext cx="538676" cy="385061"/>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Siheung</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bon-dong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09" name="TextBox 108">
                <a:extLst>
                  <a:ext uri="{FF2B5EF4-FFF2-40B4-BE49-F238E27FC236}">
                    <a16:creationId xmlns:a16="http://schemas.microsoft.com/office/drawing/2014/main" xmlns="" id="{469F3162-61D9-7951-8F74-07F70510B18C}"/>
                  </a:ext>
                </a:extLst>
              </p:cNvPr>
              <p:cNvSpPr txBox="1"/>
              <p:nvPr/>
            </p:nvSpPr>
            <p:spPr>
              <a:xfrm>
                <a:off x="11075901" y="3082559"/>
                <a:ext cx="474637" cy="385062"/>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Siheung</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5-dong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10" name="TextBox 109">
                <a:extLst>
                  <a:ext uri="{FF2B5EF4-FFF2-40B4-BE49-F238E27FC236}">
                    <a16:creationId xmlns:a16="http://schemas.microsoft.com/office/drawing/2014/main" xmlns="" id="{0EBED575-45AA-FC51-14CB-437B5BD28EC6}"/>
                  </a:ext>
                </a:extLst>
              </p:cNvPr>
              <p:cNvSpPr txBox="1"/>
              <p:nvPr/>
            </p:nvSpPr>
            <p:spPr>
              <a:xfrm>
                <a:off x="11921156" y="2938807"/>
                <a:ext cx="474639" cy="385062"/>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Siheung</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2-dong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11" name="TextBox 110">
                <a:extLst>
                  <a:ext uri="{FF2B5EF4-FFF2-40B4-BE49-F238E27FC236}">
                    <a16:creationId xmlns:a16="http://schemas.microsoft.com/office/drawing/2014/main" xmlns="" id="{9B1A99B2-F825-1A17-13C7-B8E32EA5452D}"/>
                  </a:ext>
                </a:extLst>
              </p:cNvPr>
              <p:cNvSpPr txBox="1"/>
              <p:nvPr/>
            </p:nvSpPr>
            <p:spPr>
              <a:xfrm>
                <a:off x="10894780" y="3838082"/>
                <a:ext cx="474639" cy="385062"/>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Siheung</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3-dong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12" name="TextBox 111">
                <a:extLst>
                  <a:ext uri="{FF2B5EF4-FFF2-40B4-BE49-F238E27FC236}">
                    <a16:creationId xmlns:a16="http://schemas.microsoft.com/office/drawing/2014/main" xmlns="" id="{209A7E88-109D-AB10-0F49-C191386CCEFB}"/>
                  </a:ext>
                </a:extLst>
              </p:cNvPr>
              <p:cNvSpPr txBox="1"/>
              <p:nvPr/>
            </p:nvSpPr>
            <p:spPr>
              <a:xfrm>
                <a:off x="10379828" y="2862104"/>
                <a:ext cx="474637" cy="385061"/>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Siheung</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1-dong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13" name="TextBox 112">
                <a:extLst>
                  <a:ext uri="{FF2B5EF4-FFF2-40B4-BE49-F238E27FC236}">
                    <a16:creationId xmlns:a16="http://schemas.microsoft.com/office/drawing/2014/main" xmlns="" id="{210B025C-6F21-B860-FAF5-52DBF59F871A}"/>
                  </a:ext>
                </a:extLst>
              </p:cNvPr>
              <p:cNvSpPr txBox="1"/>
              <p:nvPr/>
            </p:nvSpPr>
            <p:spPr>
              <a:xfrm>
                <a:off x="9965802" y="1591977"/>
                <a:ext cx="436969" cy="385061"/>
              </a:xfrm>
              <a:prstGeom prst="rect">
                <a:avLst/>
              </a:prstGeom>
              <a:noFill/>
            </p:spPr>
            <p:txBody>
              <a:bodyPr wrap="none" lIns="0" tIns="0" rIns="0" bIns="0" rtlCol="0" anchor="ctr" anchorCtr="0">
                <a:spAutoFit/>
              </a:bodyPr>
              <a:lstStyle/>
              <a:p>
                <a:pPr algn="ctr"/>
                <a:r>
                  <a:rPr lang="en-US" altLang="ko-KR" sz="800" b="1"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Doksan</a:t>
                </a: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 </a:t>
                </a:r>
              </a:p>
              <a:p>
                <a:pPr algn="ctr"/>
                <a:r>
                  <a:rPr lang="en-US" altLang="ko-KR"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1-dong</a:t>
                </a:r>
                <a:endParaRPr lang="ko-KR" altLang="en-US" sz="800" b="1"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grpSp>
        <p:sp>
          <p:nvSpPr>
            <p:cNvPr id="101" name="자유형: 도형 32">
              <a:extLst>
                <a:ext uri="{FF2B5EF4-FFF2-40B4-BE49-F238E27FC236}">
                  <a16:creationId xmlns:a16="http://schemas.microsoft.com/office/drawing/2014/main" xmlns="" id="{2F198851-F3BA-653B-2D22-9162408F6166}"/>
                </a:ext>
              </a:extLst>
            </p:cNvPr>
            <p:cNvSpPr/>
            <p:nvPr/>
          </p:nvSpPr>
          <p:spPr>
            <a:xfrm>
              <a:off x="1955196" y="3382884"/>
              <a:ext cx="1296481" cy="1557642"/>
            </a:xfrm>
            <a:custGeom>
              <a:avLst/>
              <a:gdLst>
                <a:gd name="connsiteX0" fmla="*/ 1366520 w 2306320"/>
                <a:gd name="connsiteY0" fmla="*/ 3672840 h 3672840"/>
                <a:gd name="connsiteX1" fmla="*/ 1488440 w 2306320"/>
                <a:gd name="connsiteY1" fmla="*/ 3672840 h 3672840"/>
                <a:gd name="connsiteX2" fmla="*/ 1640840 w 2306320"/>
                <a:gd name="connsiteY2" fmla="*/ 3672840 h 3672840"/>
                <a:gd name="connsiteX3" fmla="*/ 1762760 w 2306320"/>
                <a:gd name="connsiteY3" fmla="*/ 3601720 h 3672840"/>
                <a:gd name="connsiteX4" fmla="*/ 1783080 w 2306320"/>
                <a:gd name="connsiteY4" fmla="*/ 3474720 h 3672840"/>
                <a:gd name="connsiteX5" fmla="*/ 1884680 w 2306320"/>
                <a:gd name="connsiteY5" fmla="*/ 3337560 h 3672840"/>
                <a:gd name="connsiteX6" fmla="*/ 1955800 w 2306320"/>
                <a:gd name="connsiteY6" fmla="*/ 3134360 h 3672840"/>
                <a:gd name="connsiteX7" fmla="*/ 2092960 w 2306320"/>
                <a:gd name="connsiteY7" fmla="*/ 3037840 h 3672840"/>
                <a:gd name="connsiteX8" fmla="*/ 2184400 w 2306320"/>
                <a:gd name="connsiteY8" fmla="*/ 2890520 h 3672840"/>
                <a:gd name="connsiteX9" fmla="*/ 2306320 w 2306320"/>
                <a:gd name="connsiteY9" fmla="*/ 2844800 h 3672840"/>
                <a:gd name="connsiteX10" fmla="*/ 2306320 w 2306320"/>
                <a:gd name="connsiteY10" fmla="*/ 2788920 h 3672840"/>
                <a:gd name="connsiteX11" fmla="*/ 2138680 w 2306320"/>
                <a:gd name="connsiteY11" fmla="*/ 2484120 h 3672840"/>
                <a:gd name="connsiteX12" fmla="*/ 1894840 w 2306320"/>
                <a:gd name="connsiteY12" fmla="*/ 2346960 h 3672840"/>
                <a:gd name="connsiteX13" fmla="*/ 1854200 w 2306320"/>
                <a:gd name="connsiteY13" fmla="*/ 2118360 h 3672840"/>
                <a:gd name="connsiteX14" fmla="*/ 1254760 w 2306320"/>
                <a:gd name="connsiteY14" fmla="*/ 2016760 h 3672840"/>
                <a:gd name="connsiteX15" fmla="*/ 1264920 w 2306320"/>
                <a:gd name="connsiteY15" fmla="*/ 1747520 h 3672840"/>
                <a:gd name="connsiteX16" fmla="*/ 1158240 w 2306320"/>
                <a:gd name="connsiteY16" fmla="*/ 1452880 h 3672840"/>
                <a:gd name="connsiteX17" fmla="*/ 1234440 w 2306320"/>
                <a:gd name="connsiteY17" fmla="*/ 1351280 h 3672840"/>
                <a:gd name="connsiteX18" fmla="*/ 1102360 w 2306320"/>
                <a:gd name="connsiteY18" fmla="*/ 1259840 h 3672840"/>
                <a:gd name="connsiteX19" fmla="*/ 838200 w 2306320"/>
                <a:gd name="connsiteY19" fmla="*/ 690880 h 3672840"/>
                <a:gd name="connsiteX20" fmla="*/ 1036320 w 2306320"/>
                <a:gd name="connsiteY20" fmla="*/ 584200 h 3672840"/>
                <a:gd name="connsiteX21" fmla="*/ 1082040 w 2306320"/>
                <a:gd name="connsiteY21" fmla="*/ 223520 h 3672840"/>
                <a:gd name="connsiteX22" fmla="*/ 873760 w 2306320"/>
                <a:gd name="connsiteY22" fmla="*/ 147320 h 3672840"/>
                <a:gd name="connsiteX23" fmla="*/ 868680 w 2306320"/>
                <a:gd name="connsiteY23" fmla="*/ 0 h 3672840"/>
                <a:gd name="connsiteX24" fmla="*/ 111760 w 2306320"/>
                <a:gd name="connsiteY24" fmla="*/ 152400 h 3672840"/>
                <a:gd name="connsiteX25" fmla="*/ 0 w 2306320"/>
                <a:gd name="connsiteY25" fmla="*/ 1549400 h 3672840"/>
                <a:gd name="connsiteX26" fmla="*/ 152400 w 2306320"/>
                <a:gd name="connsiteY26" fmla="*/ 1940560 h 3672840"/>
                <a:gd name="connsiteX27" fmla="*/ 152400 w 2306320"/>
                <a:gd name="connsiteY27" fmla="*/ 2026920 h 3672840"/>
                <a:gd name="connsiteX28" fmla="*/ 614680 w 2306320"/>
                <a:gd name="connsiteY28" fmla="*/ 2722880 h 3672840"/>
                <a:gd name="connsiteX29" fmla="*/ 406400 w 2306320"/>
                <a:gd name="connsiteY29" fmla="*/ 2804160 h 3672840"/>
                <a:gd name="connsiteX30" fmla="*/ 426720 w 2306320"/>
                <a:gd name="connsiteY30" fmla="*/ 2890520 h 3672840"/>
                <a:gd name="connsiteX31" fmla="*/ 492760 w 2306320"/>
                <a:gd name="connsiteY31" fmla="*/ 2870200 h 3672840"/>
                <a:gd name="connsiteX32" fmla="*/ 558800 w 2306320"/>
                <a:gd name="connsiteY32" fmla="*/ 3002280 h 3672840"/>
                <a:gd name="connsiteX33" fmla="*/ 670560 w 2306320"/>
                <a:gd name="connsiteY33" fmla="*/ 2992120 h 3672840"/>
                <a:gd name="connsiteX34" fmla="*/ 909320 w 2306320"/>
                <a:gd name="connsiteY34" fmla="*/ 3296920 h 3672840"/>
                <a:gd name="connsiteX35" fmla="*/ 1005840 w 2306320"/>
                <a:gd name="connsiteY35" fmla="*/ 3291840 h 3672840"/>
                <a:gd name="connsiteX36" fmla="*/ 1366520 w 2306320"/>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2875 w 2296795"/>
                <a:gd name="connsiteY26" fmla="*/ 1940560 h 3672840"/>
                <a:gd name="connsiteX27" fmla="*/ 142875 w 2296795"/>
                <a:gd name="connsiteY27" fmla="*/ 2026920 h 3672840"/>
                <a:gd name="connsiteX28" fmla="*/ 605155 w 2296795"/>
                <a:gd name="connsiteY28" fmla="*/ 2722880 h 3672840"/>
                <a:gd name="connsiteX29" fmla="*/ 396875 w 2296795"/>
                <a:gd name="connsiteY29" fmla="*/ 2804160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35255 w 2296795"/>
                <a:gd name="connsiteY26" fmla="*/ 1948180 h 3672840"/>
                <a:gd name="connsiteX27" fmla="*/ 142875 w 2296795"/>
                <a:gd name="connsiteY27" fmla="*/ 2026920 h 3672840"/>
                <a:gd name="connsiteX28" fmla="*/ 605155 w 2296795"/>
                <a:gd name="connsiteY28" fmla="*/ 2722880 h 3672840"/>
                <a:gd name="connsiteX29" fmla="*/ 396875 w 2296795"/>
                <a:gd name="connsiteY29" fmla="*/ 2804160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35255 w 2296795"/>
                <a:gd name="connsiteY26" fmla="*/ 1948180 h 3672840"/>
                <a:gd name="connsiteX27" fmla="*/ 156210 w 2296795"/>
                <a:gd name="connsiteY27" fmla="*/ 2040255 h 3672840"/>
                <a:gd name="connsiteX28" fmla="*/ 605155 w 2296795"/>
                <a:gd name="connsiteY28" fmla="*/ 2722880 h 3672840"/>
                <a:gd name="connsiteX29" fmla="*/ 396875 w 2296795"/>
                <a:gd name="connsiteY29" fmla="*/ 2804160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6210 w 2296795"/>
                <a:gd name="connsiteY27" fmla="*/ 2040255 h 3672840"/>
                <a:gd name="connsiteX28" fmla="*/ 605155 w 2296795"/>
                <a:gd name="connsiteY28" fmla="*/ 2722880 h 3672840"/>
                <a:gd name="connsiteX29" fmla="*/ 396875 w 2296795"/>
                <a:gd name="connsiteY29" fmla="*/ 2804160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605155 w 2296795"/>
                <a:gd name="connsiteY28" fmla="*/ 2722880 h 3672840"/>
                <a:gd name="connsiteX29" fmla="*/ 396875 w 2296795"/>
                <a:gd name="connsiteY29" fmla="*/ 2804160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603250 w 2296795"/>
                <a:gd name="connsiteY28" fmla="*/ 2741930 h 3672840"/>
                <a:gd name="connsiteX29" fmla="*/ 396875 w 2296795"/>
                <a:gd name="connsiteY29" fmla="*/ 2804160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6875 w 2296795"/>
                <a:gd name="connsiteY29" fmla="*/ 2804160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6875 w 2296795"/>
                <a:gd name="connsiteY29" fmla="*/ 2809875 h 3672840"/>
                <a:gd name="connsiteX30" fmla="*/ 417195 w 2296795"/>
                <a:gd name="connsiteY30" fmla="*/ 2890520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6875 w 2296795"/>
                <a:gd name="connsiteY29" fmla="*/ 2809875 h 3672840"/>
                <a:gd name="connsiteX30" fmla="*/ 422910 w 2296795"/>
                <a:gd name="connsiteY30" fmla="*/ 2900045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83540 w 2296795"/>
                <a:gd name="connsiteY29" fmla="*/ 2817495 h 3672840"/>
                <a:gd name="connsiteX30" fmla="*/ 422910 w 2296795"/>
                <a:gd name="connsiteY30" fmla="*/ 2900045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49275 w 2296795"/>
                <a:gd name="connsiteY32" fmla="*/ 300228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54990 w 2296795"/>
                <a:gd name="connsiteY32" fmla="*/ 3021330 h 3672840"/>
                <a:gd name="connsiteX33" fmla="*/ 661035 w 2296795"/>
                <a:gd name="connsiteY33" fmla="*/ 2992120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53235 w 2296795"/>
                <a:gd name="connsiteY3" fmla="*/ 360172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54990 w 2296795"/>
                <a:gd name="connsiteY32" fmla="*/ 3021330 h 3672840"/>
                <a:gd name="connsiteX33" fmla="*/ 680085 w 2296795"/>
                <a:gd name="connsiteY33" fmla="*/ 2982595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26565 w 2296795"/>
                <a:gd name="connsiteY3" fmla="*/ 3594100 h 3672840"/>
                <a:gd name="connsiteX4" fmla="*/ 1773555 w 2296795"/>
                <a:gd name="connsiteY4" fmla="*/ 3474720 h 3672840"/>
                <a:gd name="connsiteX5" fmla="*/ 1875155 w 2296795"/>
                <a:gd name="connsiteY5" fmla="*/ 333756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54990 w 2296795"/>
                <a:gd name="connsiteY32" fmla="*/ 3021330 h 3672840"/>
                <a:gd name="connsiteX33" fmla="*/ 680085 w 2296795"/>
                <a:gd name="connsiteY33" fmla="*/ 2982595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26565 w 2296795"/>
                <a:gd name="connsiteY3" fmla="*/ 3594100 h 3672840"/>
                <a:gd name="connsiteX4" fmla="*/ 1773555 w 2296795"/>
                <a:gd name="connsiteY4" fmla="*/ 3474720 h 3672840"/>
                <a:gd name="connsiteX5" fmla="*/ 1859915 w 2296795"/>
                <a:gd name="connsiteY5" fmla="*/ 333375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44675 w 2296795"/>
                <a:gd name="connsiteY13" fmla="*/ 211836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54990 w 2296795"/>
                <a:gd name="connsiteY32" fmla="*/ 3021330 h 3672840"/>
                <a:gd name="connsiteX33" fmla="*/ 680085 w 2296795"/>
                <a:gd name="connsiteY33" fmla="*/ 2982595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26565 w 2296795"/>
                <a:gd name="connsiteY3" fmla="*/ 3594100 h 3672840"/>
                <a:gd name="connsiteX4" fmla="*/ 1773555 w 2296795"/>
                <a:gd name="connsiteY4" fmla="*/ 3474720 h 3672840"/>
                <a:gd name="connsiteX5" fmla="*/ 1859915 w 2296795"/>
                <a:gd name="connsiteY5" fmla="*/ 333375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85315 w 2296795"/>
                <a:gd name="connsiteY12" fmla="*/ 2346960 h 3672840"/>
                <a:gd name="connsiteX13" fmla="*/ 1821815 w 2296795"/>
                <a:gd name="connsiteY13" fmla="*/ 214122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54990 w 2296795"/>
                <a:gd name="connsiteY32" fmla="*/ 3021330 h 3672840"/>
                <a:gd name="connsiteX33" fmla="*/ 680085 w 2296795"/>
                <a:gd name="connsiteY33" fmla="*/ 2982595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26565 w 2296795"/>
                <a:gd name="connsiteY3" fmla="*/ 3594100 h 3672840"/>
                <a:gd name="connsiteX4" fmla="*/ 1773555 w 2296795"/>
                <a:gd name="connsiteY4" fmla="*/ 3474720 h 3672840"/>
                <a:gd name="connsiteX5" fmla="*/ 1859915 w 2296795"/>
                <a:gd name="connsiteY5" fmla="*/ 333375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29155 w 2296795"/>
                <a:gd name="connsiteY11" fmla="*/ 2484120 h 3672840"/>
                <a:gd name="connsiteX12" fmla="*/ 1877695 w 2296795"/>
                <a:gd name="connsiteY12" fmla="*/ 2362200 h 3672840"/>
                <a:gd name="connsiteX13" fmla="*/ 1821815 w 2296795"/>
                <a:gd name="connsiteY13" fmla="*/ 214122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54990 w 2296795"/>
                <a:gd name="connsiteY32" fmla="*/ 3021330 h 3672840"/>
                <a:gd name="connsiteX33" fmla="*/ 680085 w 2296795"/>
                <a:gd name="connsiteY33" fmla="*/ 2982595 h 3672840"/>
                <a:gd name="connsiteX34" fmla="*/ 899795 w 2296795"/>
                <a:gd name="connsiteY34" fmla="*/ 3296920 h 3672840"/>
                <a:gd name="connsiteX35" fmla="*/ 996315 w 2296795"/>
                <a:gd name="connsiteY35" fmla="*/ 3291840 h 3672840"/>
                <a:gd name="connsiteX36" fmla="*/ 1356995 w 2296795"/>
                <a:gd name="connsiteY36" fmla="*/ 3672840 h 3672840"/>
                <a:gd name="connsiteX0" fmla="*/ 1356995 w 2296795"/>
                <a:gd name="connsiteY0" fmla="*/ 3672840 h 3672840"/>
                <a:gd name="connsiteX1" fmla="*/ 1478915 w 2296795"/>
                <a:gd name="connsiteY1" fmla="*/ 3672840 h 3672840"/>
                <a:gd name="connsiteX2" fmla="*/ 1631315 w 2296795"/>
                <a:gd name="connsiteY2" fmla="*/ 3672840 h 3672840"/>
                <a:gd name="connsiteX3" fmla="*/ 1726565 w 2296795"/>
                <a:gd name="connsiteY3" fmla="*/ 3594100 h 3672840"/>
                <a:gd name="connsiteX4" fmla="*/ 1773555 w 2296795"/>
                <a:gd name="connsiteY4" fmla="*/ 3474720 h 3672840"/>
                <a:gd name="connsiteX5" fmla="*/ 1859915 w 2296795"/>
                <a:gd name="connsiteY5" fmla="*/ 3333750 h 3672840"/>
                <a:gd name="connsiteX6" fmla="*/ 1946275 w 2296795"/>
                <a:gd name="connsiteY6" fmla="*/ 3134360 h 3672840"/>
                <a:gd name="connsiteX7" fmla="*/ 2083435 w 2296795"/>
                <a:gd name="connsiteY7" fmla="*/ 3037840 h 3672840"/>
                <a:gd name="connsiteX8" fmla="*/ 2174875 w 2296795"/>
                <a:gd name="connsiteY8" fmla="*/ 2890520 h 3672840"/>
                <a:gd name="connsiteX9" fmla="*/ 2296795 w 2296795"/>
                <a:gd name="connsiteY9" fmla="*/ 2844800 h 3672840"/>
                <a:gd name="connsiteX10" fmla="*/ 2296795 w 2296795"/>
                <a:gd name="connsiteY10" fmla="*/ 2788920 h 3672840"/>
                <a:gd name="connsiteX11" fmla="*/ 2113915 w 2296795"/>
                <a:gd name="connsiteY11" fmla="*/ 2484120 h 3672840"/>
                <a:gd name="connsiteX12" fmla="*/ 1877695 w 2296795"/>
                <a:gd name="connsiteY12" fmla="*/ 2362200 h 3672840"/>
                <a:gd name="connsiteX13" fmla="*/ 1821815 w 2296795"/>
                <a:gd name="connsiteY13" fmla="*/ 2141220 h 3672840"/>
                <a:gd name="connsiteX14" fmla="*/ 1245235 w 2296795"/>
                <a:gd name="connsiteY14" fmla="*/ 2016760 h 3672840"/>
                <a:gd name="connsiteX15" fmla="*/ 1255395 w 2296795"/>
                <a:gd name="connsiteY15" fmla="*/ 1747520 h 3672840"/>
                <a:gd name="connsiteX16" fmla="*/ 1148715 w 2296795"/>
                <a:gd name="connsiteY16" fmla="*/ 1452880 h 3672840"/>
                <a:gd name="connsiteX17" fmla="*/ 1224915 w 2296795"/>
                <a:gd name="connsiteY17" fmla="*/ 1351280 h 3672840"/>
                <a:gd name="connsiteX18" fmla="*/ 1092835 w 2296795"/>
                <a:gd name="connsiteY18" fmla="*/ 1259840 h 3672840"/>
                <a:gd name="connsiteX19" fmla="*/ 828675 w 2296795"/>
                <a:gd name="connsiteY19" fmla="*/ 690880 h 3672840"/>
                <a:gd name="connsiteX20" fmla="*/ 1026795 w 2296795"/>
                <a:gd name="connsiteY20" fmla="*/ 584200 h 3672840"/>
                <a:gd name="connsiteX21" fmla="*/ 1072515 w 2296795"/>
                <a:gd name="connsiteY21" fmla="*/ 223520 h 3672840"/>
                <a:gd name="connsiteX22" fmla="*/ 864235 w 2296795"/>
                <a:gd name="connsiteY22" fmla="*/ 147320 h 3672840"/>
                <a:gd name="connsiteX23" fmla="*/ 859155 w 2296795"/>
                <a:gd name="connsiteY23" fmla="*/ 0 h 3672840"/>
                <a:gd name="connsiteX24" fmla="*/ 102235 w 2296795"/>
                <a:gd name="connsiteY24" fmla="*/ 152400 h 3672840"/>
                <a:gd name="connsiteX25" fmla="*/ 0 w 2296795"/>
                <a:gd name="connsiteY25" fmla="*/ 1545590 h 3672840"/>
                <a:gd name="connsiteX26" fmla="*/ 146685 w 2296795"/>
                <a:gd name="connsiteY26" fmla="*/ 1965325 h 3672840"/>
                <a:gd name="connsiteX27" fmla="*/ 150495 w 2296795"/>
                <a:gd name="connsiteY27" fmla="*/ 2040255 h 3672840"/>
                <a:gd name="connsiteX28" fmla="*/ 593725 w 2296795"/>
                <a:gd name="connsiteY28" fmla="*/ 2734310 h 3672840"/>
                <a:gd name="connsiteX29" fmla="*/ 393065 w 2296795"/>
                <a:gd name="connsiteY29" fmla="*/ 2813685 h 3672840"/>
                <a:gd name="connsiteX30" fmla="*/ 422910 w 2296795"/>
                <a:gd name="connsiteY30" fmla="*/ 2900045 h 3672840"/>
                <a:gd name="connsiteX31" fmla="*/ 483235 w 2296795"/>
                <a:gd name="connsiteY31" fmla="*/ 2870200 h 3672840"/>
                <a:gd name="connsiteX32" fmla="*/ 554990 w 2296795"/>
                <a:gd name="connsiteY32" fmla="*/ 3021330 h 3672840"/>
                <a:gd name="connsiteX33" fmla="*/ 680085 w 2296795"/>
                <a:gd name="connsiteY33" fmla="*/ 2982595 h 3672840"/>
                <a:gd name="connsiteX34" fmla="*/ 899795 w 2296795"/>
                <a:gd name="connsiteY34" fmla="*/ 3296920 h 3672840"/>
                <a:gd name="connsiteX35" fmla="*/ 996315 w 2296795"/>
                <a:gd name="connsiteY35" fmla="*/ 3291840 h 3672840"/>
                <a:gd name="connsiteX36" fmla="*/ 1356995 w 2296795"/>
                <a:gd name="connsiteY36" fmla="*/ 3672840 h 3672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96795" h="3672840">
                  <a:moveTo>
                    <a:pt x="1356995" y="3672840"/>
                  </a:moveTo>
                  <a:lnTo>
                    <a:pt x="1478915" y="3672840"/>
                  </a:lnTo>
                  <a:lnTo>
                    <a:pt x="1631315" y="3672840"/>
                  </a:lnTo>
                  <a:lnTo>
                    <a:pt x="1726565" y="3594100"/>
                  </a:lnTo>
                  <a:lnTo>
                    <a:pt x="1773555" y="3474720"/>
                  </a:lnTo>
                  <a:lnTo>
                    <a:pt x="1859915" y="3333750"/>
                  </a:lnTo>
                  <a:lnTo>
                    <a:pt x="1946275" y="3134360"/>
                  </a:lnTo>
                  <a:lnTo>
                    <a:pt x="2083435" y="3037840"/>
                  </a:lnTo>
                  <a:lnTo>
                    <a:pt x="2174875" y="2890520"/>
                  </a:lnTo>
                  <a:lnTo>
                    <a:pt x="2296795" y="2844800"/>
                  </a:lnTo>
                  <a:lnTo>
                    <a:pt x="2296795" y="2788920"/>
                  </a:lnTo>
                  <a:lnTo>
                    <a:pt x="2113915" y="2484120"/>
                  </a:lnTo>
                  <a:lnTo>
                    <a:pt x="1877695" y="2362200"/>
                  </a:lnTo>
                  <a:lnTo>
                    <a:pt x="1821815" y="2141220"/>
                  </a:lnTo>
                  <a:lnTo>
                    <a:pt x="1245235" y="2016760"/>
                  </a:lnTo>
                  <a:lnTo>
                    <a:pt x="1255395" y="1747520"/>
                  </a:lnTo>
                  <a:lnTo>
                    <a:pt x="1148715" y="1452880"/>
                  </a:lnTo>
                  <a:lnTo>
                    <a:pt x="1224915" y="1351280"/>
                  </a:lnTo>
                  <a:lnTo>
                    <a:pt x="1092835" y="1259840"/>
                  </a:lnTo>
                  <a:lnTo>
                    <a:pt x="828675" y="690880"/>
                  </a:lnTo>
                  <a:lnTo>
                    <a:pt x="1026795" y="584200"/>
                  </a:lnTo>
                  <a:lnTo>
                    <a:pt x="1072515" y="223520"/>
                  </a:lnTo>
                  <a:lnTo>
                    <a:pt x="864235" y="147320"/>
                  </a:lnTo>
                  <a:lnTo>
                    <a:pt x="859155" y="0"/>
                  </a:lnTo>
                  <a:lnTo>
                    <a:pt x="102235" y="152400"/>
                  </a:lnTo>
                  <a:lnTo>
                    <a:pt x="0" y="1545590"/>
                  </a:lnTo>
                  <a:lnTo>
                    <a:pt x="146685" y="1965325"/>
                  </a:lnTo>
                  <a:lnTo>
                    <a:pt x="150495" y="2040255"/>
                  </a:lnTo>
                  <a:lnTo>
                    <a:pt x="593725" y="2734310"/>
                  </a:lnTo>
                  <a:lnTo>
                    <a:pt x="393065" y="2813685"/>
                  </a:lnTo>
                  <a:lnTo>
                    <a:pt x="422910" y="2900045"/>
                  </a:lnTo>
                  <a:lnTo>
                    <a:pt x="483235" y="2870200"/>
                  </a:lnTo>
                  <a:lnTo>
                    <a:pt x="554990" y="3021330"/>
                  </a:lnTo>
                  <a:lnTo>
                    <a:pt x="680085" y="2982595"/>
                  </a:lnTo>
                  <a:lnTo>
                    <a:pt x="899795" y="3296920"/>
                  </a:lnTo>
                  <a:lnTo>
                    <a:pt x="996315" y="3291840"/>
                  </a:lnTo>
                  <a:lnTo>
                    <a:pt x="1356995" y="3672840"/>
                  </a:lnTo>
                  <a:close/>
                </a:path>
              </a:pathLst>
            </a:custGeom>
            <a:noFill/>
            <a:ln w="12700" cap="sq">
              <a:solidFill>
                <a:srgbClr val="FF5050"/>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a:p>
          </p:txBody>
        </p:sp>
        <p:sp>
          <p:nvSpPr>
            <p:cNvPr id="102" name="자유형: 도형 57">
              <a:extLst>
                <a:ext uri="{FF2B5EF4-FFF2-40B4-BE49-F238E27FC236}">
                  <a16:creationId xmlns:a16="http://schemas.microsoft.com/office/drawing/2014/main" xmlns="" id="{98C02E98-C76E-8A76-8CB6-8E88AC32D517}"/>
                </a:ext>
              </a:extLst>
            </p:cNvPr>
            <p:cNvSpPr/>
            <p:nvPr/>
          </p:nvSpPr>
          <p:spPr>
            <a:xfrm>
              <a:off x="1735113" y="4168708"/>
              <a:ext cx="992523" cy="1022808"/>
            </a:xfrm>
            <a:custGeom>
              <a:avLst/>
              <a:gdLst>
                <a:gd name="connsiteX0" fmla="*/ 461010 w 1760220"/>
                <a:gd name="connsiteY0" fmla="*/ 0 h 2415540"/>
                <a:gd name="connsiteX1" fmla="*/ 308610 w 1760220"/>
                <a:gd name="connsiteY1" fmla="*/ 57150 h 2415540"/>
                <a:gd name="connsiteX2" fmla="*/ 323850 w 1760220"/>
                <a:gd name="connsiteY2" fmla="*/ 251460 h 2415540"/>
                <a:gd name="connsiteX3" fmla="*/ 0 w 1760220"/>
                <a:gd name="connsiteY3" fmla="*/ 167640 h 2415540"/>
                <a:gd name="connsiteX4" fmla="*/ 217170 w 1760220"/>
                <a:gd name="connsiteY4" fmla="*/ 632460 h 2415540"/>
                <a:gd name="connsiteX5" fmla="*/ 137160 w 1760220"/>
                <a:gd name="connsiteY5" fmla="*/ 662940 h 2415540"/>
                <a:gd name="connsiteX6" fmla="*/ 190500 w 1760220"/>
                <a:gd name="connsiteY6" fmla="*/ 803910 h 2415540"/>
                <a:gd name="connsiteX7" fmla="*/ 224790 w 1760220"/>
                <a:gd name="connsiteY7" fmla="*/ 918210 h 2415540"/>
                <a:gd name="connsiteX8" fmla="*/ 224790 w 1760220"/>
                <a:gd name="connsiteY8" fmla="*/ 979170 h 2415540"/>
                <a:gd name="connsiteX9" fmla="*/ 213360 w 1760220"/>
                <a:gd name="connsiteY9" fmla="*/ 1032510 h 2415540"/>
                <a:gd name="connsiteX10" fmla="*/ 190500 w 1760220"/>
                <a:gd name="connsiteY10" fmla="*/ 1082040 h 2415540"/>
                <a:gd name="connsiteX11" fmla="*/ 179070 w 1760220"/>
                <a:gd name="connsiteY11" fmla="*/ 1162050 h 2415540"/>
                <a:gd name="connsiteX12" fmla="*/ 201930 w 1760220"/>
                <a:gd name="connsiteY12" fmla="*/ 1253490 h 2415540"/>
                <a:gd name="connsiteX13" fmla="*/ 281940 w 1760220"/>
                <a:gd name="connsiteY13" fmla="*/ 1310640 h 2415540"/>
                <a:gd name="connsiteX14" fmla="*/ 361950 w 1760220"/>
                <a:gd name="connsiteY14" fmla="*/ 1337310 h 2415540"/>
                <a:gd name="connsiteX15" fmla="*/ 388620 w 1760220"/>
                <a:gd name="connsiteY15" fmla="*/ 1344930 h 2415540"/>
                <a:gd name="connsiteX16" fmla="*/ 487680 w 1760220"/>
                <a:gd name="connsiteY16" fmla="*/ 1676400 h 2415540"/>
                <a:gd name="connsiteX17" fmla="*/ 518160 w 1760220"/>
                <a:gd name="connsiteY17" fmla="*/ 1752600 h 2415540"/>
                <a:gd name="connsiteX18" fmla="*/ 499110 w 1760220"/>
                <a:gd name="connsiteY18" fmla="*/ 1802130 h 2415540"/>
                <a:gd name="connsiteX19" fmla="*/ 499110 w 1760220"/>
                <a:gd name="connsiteY19" fmla="*/ 1802130 h 2415540"/>
                <a:gd name="connsiteX20" fmla="*/ 461010 w 1760220"/>
                <a:gd name="connsiteY20" fmla="*/ 1855470 h 2415540"/>
                <a:gd name="connsiteX21" fmla="*/ 476250 w 1760220"/>
                <a:gd name="connsiteY21" fmla="*/ 1912620 h 2415540"/>
                <a:gd name="connsiteX22" fmla="*/ 518160 w 1760220"/>
                <a:gd name="connsiteY22" fmla="*/ 1969770 h 2415540"/>
                <a:gd name="connsiteX23" fmla="*/ 586740 w 1760220"/>
                <a:gd name="connsiteY23" fmla="*/ 2019300 h 2415540"/>
                <a:gd name="connsiteX24" fmla="*/ 678180 w 1760220"/>
                <a:gd name="connsiteY24" fmla="*/ 2125980 h 2415540"/>
                <a:gd name="connsiteX25" fmla="*/ 742950 w 1760220"/>
                <a:gd name="connsiteY25" fmla="*/ 2175510 h 2415540"/>
                <a:gd name="connsiteX26" fmla="*/ 769620 w 1760220"/>
                <a:gd name="connsiteY26" fmla="*/ 2247900 h 2415540"/>
                <a:gd name="connsiteX27" fmla="*/ 762000 w 1760220"/>
                <a:gd name="connsiteY27" fmla="*/ 2316480 h 2415540"/>
                <a:gd name="connsiteX28" fmla="*/ 777240 w 1760220"/>
                <a:gd name="connsiteY28" fmla="*/ 2346960 h 2415540"/>
                <a:gd name="connsiteX29" fmla="*/ 849630 w 1760220"/>
                <a:gd name="connsiteY29" fmla="*/ 2373630 h 2415540"/>
                <a:gd name="connsiteX30" fmla="*/ 941070 w 1760220"/>
                <a:gd name="connsiteY30" fmla="*/ 2385060 h 2415540"/>
                <a:gd name="connsiteX31" fmla="*/ 1093470 w 1760220"/>
                <a:gd name="connsiteY31" fmla="*/ 2404110 h 2415540"/>
                <a:gd name="connsiteX32" fmla="*/ 1188720 w 1760220"/>
                <a:gd name="connsiteY32" fmla="*/ 2415540 h 2415540"/>
                <a:gd name="connsiteX33" fmla="*/ 1264920 w 1760220"/>
                <a:gd name="connsiteY33" fmla="*/ 2407920 h 2415540"/>
                <a:gd name="connsiteX34" fmla="*/ 1352550 w 1760220"/>
                <a:gd name="connsiteY34" fmla="*/ 2377440 h 2415540"/>
                <a:gd name="connsiteX35" fmla="*/ 1398270 w 1760220"/>
                <a:gd name="connsiteY35" fmla="*/ 2316480 h 2415540"/>
                <a:gd name="connsiteX36" fmla="*/ 1455420 w 1760220"/>
                <a:gd name="connsiteY36" fmla="*/ 2198370 h 2415540"/>
                <a:gd name="connsiteX37" fmla="*/ 1501140 w 1760220"/>
                <a:gd name="connsiteY37" fmla="*/ 2095500 h 2415540"/>
                <a:gd name="connsiteX38" fmla="*/ 1493520 w 1760220"/>
                <a:gd name="connsiteY38" fmla="*/ 2019300 h 2415540"/>
                <a:gd name="connsiteX39" fmla="*/ 1508760 w 1760220"/>
                <a:gd name="connsiteY39" fmla="*/ 1992630 h 2415540"/>
                <a:gd name="connsiteX40" fmla="*/ 1577340 w 1760220"/>
                <a:gd name="connsiteY40" fmla="*/ 1954530 h 2415540"/>
                <a:gd name="connsiteX41" fmla="*/ 1676400 w 1760220"/>
                <a:gd name="connsiteY41" fmla="*/ 1889760 h 2415540"/>
                <a:gd name="connsiteX42" fmla="*/ 1752600 w 1760220"/>
                <a:gd name="connsiteY42" fmla="*/ 1840230 h 2415540"/>
                <a:gd name="connsiteX43" fmla="*/ 1760220 w 1760220"/>
                <a:gd name="connsiteY43" fmla="*/ 1817370 h 2415540"/>
                <a:gd name="connsiteX44" fmla="*/ 1386840 w 1760220"/>
                <a:gd name="connsiteY44" fmla="*/ 1447800 h 2415540"/>
                <a:gd name="connsiteX45" fmla="*/ 1287780 w 1760220"/>
                <a:gd name="connsiteY45" fmla="*/ 1443990 h 2415540"/>
                <a:gd name="connsiteX46" fmla="*/ 1062990 w 1760220"/>
                <a:gd name="connsiteY46" fmla="*/ 1131570 h 2415540"/>
                <a:gd name="connsiteX47" fmla="*/ 937260 w 1760220"/>
                <a:gd name="connsiteY47" fmla="*/ 1165860 h 2415540"/>
                <a:gd name="connsiteX48" fmla="*/ 872490 w 1760220"/>
                <a:gd name="connsiteY48" fmla="*/ 1017270 h 2415540"/>
                <a:gd name="connsiteX49" fmla="*/ 800100 w 1760220"/>
                <a:gd name="connsiteY49" fmla="*/ 1036320 h 2415540"/>
                <a:gd name="connsiteX50" fmla="*/ 788670 w 1760220"/>
                <a:gd name="connsiteY50" fmla="*/ 960120 h 2415540"/>
                <a:gd name="connsiteX51" fmla="*/ 986790 w 1760220"/>
                <a:gd name="connsiteY51" fmla="*/ 872490 h 2415540"/>
                <a:gd name="connsiteX52" fmla="*/ 544830 w 1760220"/>
                <a:gd name="connsiteY52" fmla="*/ 179070 h 2415540"/>
                <a:gd name="connsiteX53" fmla="*/ 544830 w 1760220"/>
                <a:gd name="connsiteY53" fmla="*/ 99060 h 2415540"/>
                <a:gd name="connsiteX54" fmla="*/ 461010 w 176022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39265 w 1752600"/>
                <a:gd name="connsiteY43" fmla="*/ 1824990 h 2415540"/>
                <a:gd name="connsiteX44" fmla="*/ 1386840 w 1752600"/>
                <a:gd name="connsiteY44" fmla="*/ 1447800 h 2415540"/>
                <a:gd name="connsiteX45" fmla="*/ 1287780 w 1752600"/>
                <a:gd name="connsiteY45" fmla="*/ 1443990 h 2415540"/>
                <a:gd name="connsiteX46" fmla="*/ 1062990 w 1752600"/>
                <a:gd name="connsiteY46" fmla="*/ 1131570 h 2415540"/>
                <a:gd name="connsiteX47" fmla="*/ 937260 w 1752600"/>
                <a:gd name="connsiteY47" fmla="*/ 1165860 h 2415540"/>
                <a:gd name="connsiteX48" fmla="*/ 872490 w 1752600"/>
                <a:gd name="connsiteY48" fmla="*/ 1017270 h 2415540"/>
                <a:gd name="connsiteX49" fmla="*/ 800100 w 1752600"/>
                <a:gd name="connsiteY49" fmla="*/ 1036320 h 2415540"/>
                <a:gd name="connsiteX50" fmla="*/ 788670 w 1752600"/>
                <a:gd name="connsiteY50" fmla="*/ 960120 h 2415540"/>
                <a:gd name="connsiteX51" fmla="*/ 986790 w 1752600"/>
                <a:gd name="connsiteY51" fmla="*/ 87249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1570 h 2415540"/>
                <a:gd name="connsiteX47" fmla="*/ 937260 w 1752600"/>
                <a:gd name="connsiteY47" fmla="*/ 1165860 h 2415540"/>
                <a:gd name="connsiteX48" fmla="*/ 872490 w 1752600"/>
                <a:gd name="connsiteY48" fmla="*/ 1017270 h 2415540"/>
                <a:gd name="connsiteX49" fmla="*/ 800100 w 1752600"/>
                <a:gd name="connsiteY49" fmla="*/ 1036320 h 2415540"/>
                <a:gd name="connsiteX50" fmla="*/ 788670 w 1752600"/>
                <a:gd name="connsiteY50" fmla="*/ 960120 h 2415540"/>
                <a:gd name="connsiteX51" fmla="*/ 986790 w 1752600"/>
                <a:gd name="connsiteY51" fmla="*/ 87249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1570 h 2415540"/>
                <a:gd name="connsiteX47" fmla="*/ 937260 w 1752600"/>
                <a:gd name="connsiteY47" fmla="*/ 1165860 h 2415540"/>
                <a:gd name="connsiteX48" fmla="*/ 872490 w 1752600"/>
                <a:gd name="connsiteY48" fmla="*/ 1017270 h 2415540"/>
                <a:gd name="connsiteX49" fmla="*/ 813435 w 1752600"/>
                <a:gd name="connsiteY49" fmla="*/ 1049655 h 2415540"/>
                <a:gd name="connsiteX50" fmla="*/ 788670 w 1752600"/>
                <a:gd name="connsiteY50" fmla="*/ 960120 h 2415540"/>
                <a:gd name="connsiteX51" fmla="*/ 986790 w 1752600"/>
                <a:gd name="connsiteY51" fmla="*/ 87249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1570 h 2415540"/>
                <a:gd name="connsiteX47" fmla="*/ 937260 w 1752600"/>
                <a:gd name="connsiteY47" fmla="*/ 1165860 h 2415540"/>
                <a:gd name="connsiteX48" fmla="*/ 872490 w 1752600"/>
                <a:gd name="connsiteY48" fmla="*/ 1017270 h 2415540"/>
                <a:gd name="connsiteX49" fmla="*/ 813435 w 1752600"/>
                <a:gd name="connsiteY49" fmla="*/ 1049655 h 2415540"/>
                <a:gd name="connsiteX50" fmla="*/ 782955 w 1752600"/>
                <a:gd name="connsiteY50" fmla="*/ 962025 h 2415540"/>
                <a:gd name="connsiteX51" fmla="*/ 986790 w 1752600"/>
                <a:gd name="connsiteY51" fmla="*/ 87249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1570 h 2415540"/>
                <a:gd name="connsiteX47" fmla="*/ 937260 w 1752600"/>
                <a:gd name="connsiteY47" fmla="*/ 1165860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86790 w 1752600"/>
                <a:gd name="connsiteY51" fmla="*/ 87249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1570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86790 w 1752600"/>
                <a:gd name="connsiteY51" fmla="*/ 87249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86790 w 1752600"/>
                <a:gd name="connsiteY51" fmla="*/ 87249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4830 w 1752600"/>
                <a:gd name="connsiteY52" fmla="*/ 179070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1020 w 1752600"/>
                <a:gd name="connsiteY52" fmla="*/ 192405 h 2415540"/>
                <a:gd name="connsiteX53" fmla="*/ 544830 w 1752600"/>
                <a:gd name="connsiteY53" fmla="*/ 99060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88620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1020 w 1752600"/>
                <a:gd name="connsiteY52" fmla="*/ 192405 h 2415540"/>
                <a:gd name="connsiteX53" fmla="*/ 541020 w 1752600"/>
                <a:gd name="connsiteY53" fmla="*/ 108585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37160 w 1752600"/>
                <a:gd name="connsiteY5" fmla="*/ 66294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94335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1020 w 1752600"/>
                <a:gd name="connsiteY52" fmla="*/ 192405 h 2415540"/>
                <a:gd name="connsiteX53" fmla="*/ 541020 w 1752600"/>
                <a:gd name="connsiteY53" fmla="*/ 108585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40970 w 1752600"/>
                <a:gd name="connsiteY5" fmla="*/ 67818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94335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1020 w 1752600"/>
                <a:gd name="connsiteY52" fmla="*/ 192405 h 2415540"/>
                <a:gd name="connsiteX53" fmla="*/ 541020 w 1752600"/>
                <a:gd name="connsiteY53" fmla="*/ 108585 h 2415540"/>
                <a:gd name="connsiteX54" fmla="*/ 461010 w 1752600"/>
                <a:gd name="connsiteY54" fmla="*/ 0 h 2415540"/>
                <a:gd name="connsiteX0" fmla="*/ 461010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40970 w 1752600"/>
                <a:gd name="connsiteY5" fmla="*/ 67818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94335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1020 w 1752600"/>
                <a:gd name="connsiteY52" fmla="*/ 192405 h 2415540"/>
                <a:gd name="connsiteX53" fmla="*/ 531495 w 1752600"/>
                <a:gd name="connsiteY53" fmla="*/ 112395 h 2415540"/>
                <a:gd name="connsiteX54" fmla="*/ 461010 w 1752600"/>
                <a:gd name="connsiteY54" fmla="*/ 0 h 2415540"/>
                <a:gd name="connsiteX0" fmla="*/ 485775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40970 w 1752600"/>
                <a:gd name="connsiteY5" fmla="*/ 67818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94335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48790 w 1752600"/>
                <a:gd name="connsiteY43" fmla="*/ 1821180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1020 w 1752600"/>
                <a:gd name="connsiteY52" fmla="*/ 192405 h 2415540"/>
                <a:gd name="connsiteX53" fmla="*/ 531495 w 1752600"/>
                <a:gd name="connsiteY53" fmla="*/ 112395 h 2415540"/>
                <a:gd name="connsiteX54" fmla="*/ 485775 w 1752600"/>
                <a:gd name="connsiteY54" fmla="*/ 0 h 2415540"/>
                <a:gd name="connsiteX0" fmla="*/ 485775 w 1752600"/>
                <a:gd name="connsiteY0" fmla="*/ 0 h 2415540"/>
                <a:gd name="connsiteX1" fmla="*/ 308610 w 1752600"/>
                <a:gd name="connsiteY1" fmla="*/ 57150 h 2415540"/>
                <a:gd name="connsiteX2" fmla="*/ 323850 w 1752600"/>
                <a:gd name="connsiteY2" fmla="*/ 251460 h 2415540"/>
                <a:gd name="connsiteX3" fmla="*/ 0 w 1752600"/>
                <a:gd name="connsiteY3" fmla="*/ 167640 h 2415540"/>
                <a:gd name="connsiteX4" fmla="*/ 217170 w 1752600"/>
                <a:gd name="connsiteY4" fmla="*/ 632460 h 2415540"/>
                <a:gd name="connsiteX5" fmla="*/ 140970 w 1752600"/>
                <a:gd name="connsiteY5" fmla="*/ 678180 h 2415540"/>
                <a:gd name="connsiteX6" fmla="*/ 190500 w 1752600"/>
                <a:gd name="connsiteY6" fmla="*/ 803910 h 2415540"/>
                <a:gd name="connsiteX7" fmla="*/ 224790 w 1752600"/>
                <a:gd name="connsiteY7" fmla="*/ 918210 h 2415540"/>
                <a:gd name="connsiteX8" fmla="*/ 224790 w 1752600"/>
                <a:gd name="connsiteY8" fmla="*/ 979170 h 2415540"/>
                <a:gd name="connsiteX9" fmla="*/ 213360 w 1752600"/>
                <a:gd name="connsiteY9" fmla="*/ 1032510 h 2415540"/>
                <a:gd name="connsiteX10" fmla="*/ 190500 w 1752600"/>
                <a:gd name="connsiteY10" fmla="*/ 1082040 h 2415540"/>
                <a:gd name="connsiteX11" fmla="*/ 179070 w 1752600"/>
                <a:gd name="connsiteY11" fmla="*/ 1162050 h 2415540"/>
                <a:gd name="connsiteX12" fmla="*/ 201930 w 1752600"/>
                <a:gd name="connsiteY12" fmla="*/ 1253490 h 2415540"/>
                <a:gd name="connsiteX13" fmla="*/ 281940 w 1752600"/>
                <a:gd name="connsiteY13" fmla="*/ 1310640 h 2415540"/>
                <a:gd name="connsiteX14" fmla="*/ 361950 w 1752600"/>
                <a:gd name="connsiteY14" fmla="*/ 1337310 h 2415540"/>
                <a:gd name="connsiteX15" fmla="*/ 394335 w 1752600"/>
                <a:gd name="connsiteY15" fmla="*/ 1344930 h 2415540"/>
                <a:gd name="connsiteX16" fmla="*/ 487680 w 1752600"/>
                <a:gd name="connsiteY16" fmla="*/ 1676400 h 2415540"/>
                <a:gd name="connsiteX17" fmla="*/ 518160 w 1752600"/>
                <a:gd name="connsiteY17" fmla="*/ 1752600 h 2415540"/>
                <a:gd name="connsiteX18" fmla="*/ 499110 w 1752600"/>
                <a:gd name="connsiteY18" fmla="*/ 1802130 h 2415540"/>
                <a:gd name="connsiteX19" fmla="*/ 499110 w 1752600"/>
                <a:gd name="connsiteY19" fmla="*/ 1802130 h 2415540"/>
                <a:gd name="connsiteX20" fmla="*/ 461010 w 1752600"/>
                <a:gd name="connsiteY20" fmla="*/ 1855470 h 2415540"/>
                <a:gd name="connsiteX21" fmla="*/ 476250 w 1752600"/>
                <a:gd name="connsiteY21" fmla="*/ 1912620 h 2415540"/>
                <a:gd name="connsiteX22" fmla="*/ 518160 w 1752600"/>
                <a:gd name="connsiteY22" fmla="*/ 1969770 h 2415540"/>
                <a:gd name="connsiteX23" fmla="*/ 586740 w 1752600"/>
                <a:gd name="connsiteY23" fmla="*/ 2019300 h 2415540"/>
                <a:gd name="connsiteX24" fmla="*/ 678180 w 1752600"/>
                <a:gd name="connsiteY24" fmla="*/ 2125980 h 2415540"/>
                <a:gd name="connsiteX25" fmla="*/ 742950 w 1752600"/>
                <a:gd name="connsiteY25" fmla="*/ 2175510 h 2415540"/>
                <a:gd name="connsiteX26" fmla="*/ 769620 w 1752600"/>
                <a:gd name="connsiteY26" fmla="*/ 2247900 h 2415540"/>
                <a:gd name="connsiteX27" fmla="*/ 762000 w 1752600"/>
                <a:gd name="connsiteY27" fmla="*/ 2316480 h 2415540"/>
                <a:gd name="connsiteX28" fmla="*/ 777240 w 1752600"/>
                <a:gd name="connsiteY28" fmla="*/ 2346960 h 2415540"/>
                <a:gd name="connsiteX29" fmla="*/ 849630 w 1752600"/>
                <a:gd name="connsiteY29" fmla="*/ 2373630 h 2415540"/>
                <a:gd name="connsiteX30" fmla="*/ 941070 w 1752600"/>
                <a:gd name="connsiteY30" fmla="*/ 2385060 h 2415540"/>
                <a:gd name="connsiteX31" fmla="*/ 1093470 w 1752600"/>
                <a:gd name="connsiteY31" fmla="*/ 2404110 h 2415540"/>
                <a:gd name="connsiteX32" fmla="*/ 1188720 w 1752600"/>
                <a:gd name="connsiteY32" fmla="*/ 2415540 h 2415540"/>
                <a:gd name="connsiteX33" fmla="*/ 1264920 w 1752600"/>
                <a:gd name="connsiteY33" fmla="*/ 2407920 h 2415540"/>
                <a:gd name="connsiteX34" fmla="*/ 1352550 w 1752600"/>
                <a:gd name="connsiteY34" fmla="*/ 2377440 h 2415540"/>
                <a:gd name="connsiteX35" fmla="*/ 1398270 w 1752600"/>
                <a:gd name="connsiteY35" fmla="*/ 2316480 h 2415540"/>
                <a:gd name="connsiteX36" fmla="*/ 1455420 w 1752600"/>
                <a:gd name="connsiteY36" fmla="*/ 2198370 h 2415540"/>
                <a:gd name="connsiteX37" fmla="*/ 1501140 w 1752600"/>
                <a:gd name="connsiteY37" fmla="*/ 2095500 h 2415540"/>
                <a:gd name="connsiteX38" fmla="*/ 1493520 w 1752600"/>
                <a:gd name="connsiteY38" fmla="*/ 2019300 h 2415540"/>
                <a:gd name="connsiteX39" fmla="*/ 1508760 w 1752600"/>
                <a:gd name="connsiteY39" fmla="*/ 1992630 h 2415540"/>
                <a:gd name="connsiteX40" fmla="*/ 1577340 w 1752600"/>
                <a:gd name="connsiteY40" fmla="*/ 1954530 h 2415540"/>
                <a:gd name="connsiteX41" fmla="*/ 1676400 w 1752600"/>
                <a:gd name="connsiteY41" fmla="*/ 1889760 h 2415540"/>
                <a:gd name="connsiteX42" fmla="*/ 1752600 w 1752600"/>
                <a:gd name="connsiteY42" fmla="*/ 1840230 h 2415540"/>
                <a:gd name="connsiteX43" fmla="*/ 1724025 w 1752600"/>
                <a:gd name="connsiteY43" fmla="*/ 1800225 h 2415540"/>
                <a:gd name="connsiteX44" fmla="*/ 1386840 w 1752600"/>
                <a:gd name="connsiteY44" fmla="*/ 1447800 h 2415540"/>
                <a:gd name="connsiteX45" fmla="*/ 1287780 w 1752600"/>
                <a:gd name="connsiteY45" fmla="*/ 1443990 h 2415540"/>
                <a:gd name="connsiteX46" fmla="*/ 1062990 w 1752600"/>
                <a:gd name="connsiteY46" fmla="*/ 1137285 h 2415540"/>
                <a:gd name="connsiteX47" fmla="*/ 937260 w 1752600"/>
                <a:gd name="connsiteY47" fmla="*/ 1171575 h 2415540"/>
                <a:gd name="connsiteX48" fmla="*/ 878205 w 1752600"/>
                <a:gd name="connsiteY48" fmla="*/ 1021080 h 2415540"/>
                <a:gd name="connsiteX49" fmla="*/ 813435 w 1752600"/>
                <a:gd name="connsiteY49" fmla="*/ 1049655 h 2415540"/>
                <a:gd name="connsiteX50" fmla="*/ 782955 w 1752600"/>
                <a:gd name="connsiteY50" fmla="*/ 962025 h 2415540"/>
                <a:gd name="connsiteX51" fmla="*/ 975360 w 1752600"/>
                <a:gd name="connsiteY51" fmla="*/ 891540 h 2415540"/>
                <a:gd name="connsiteX52" fmla="*/ 541020 w 1752600"/>
                <a:gd name="connsiteY52" fmla="*/ 192405 h 2415540"/>
                <a:gd name="connsiteX53" fmla="*/ 531495 w 1752600"/>
                <a:gd name="connsiteY53" fmla="*/ 112395 h 2415540"/>
                <a:gd name="connsiteX54" fmla="*/ 485775 w 1752600"/>
                <a:gd name="connsiteY54" fmla="*/ 0 h 2415540"/>
                <a:gd name="connsiteX0" fmla="*/ 485775 w 1744980"/>
                <a:gd name="connsiteY0" fmla="*/ 0 h 2415540"/>
                <a:gd name="connsiteX1" fmla="*/ 308610 w 1744980"/>
                <a:gd name="connsiteY1" fmla="*/ 57150 h 2415540"/>
                <a:gd name="connsiteX2" fmla="*/ 323850 w 1744980"/>
                <a:gd name="connsiteY2" fmla="*/ 251460 h 2415540"/>
                <a:gd name="connsiteX3" fmla="*/ 0 w 1744980"/>
                <a:gd name="connsiteY3" fmla="*/ 167640 h 2415540"/>
                <a:gd name="connsiteX4" fmla="*/ 217170 w 1744980"/>
                <a:gd name="connsiteY4" fmla="*/ 632460 h 2415540"/>
                <a:gd name="connsiteX5" fmla="*/ 140970 w 1744980"/>
                <a:gd name="connsiteY5" fmla="*/ 678180 h 2415540"/>
                <a:gd name="connsiteX6" fmla="*/ 190500 w 1744980"/>
                <a:gd name="connsiteY6" fmla="*/ 803910 h 2415540"/>
                <a:gd name="connsiteX7" fmla="*/ 224790 w 1744980"/>
                <a:gd name="connsiteY7" fmla="*/ 918210 h 2415540"/>
                <a:gd name="connsiteX8" fmla="*/ 224790 w 1744980"/>
                <a:gd name="connsiteY8" fmla="*/ 979170 h 2415540"/>
                <a:gd name="connsiteX9" fmla="*/ 213360 w 1744980"/>
                <a:gd name="connsiteY9" fmla="*/ 1032510 h 2415540"/>
                <a:gd name="connsiteX10" fmla="*/ 190500 w 1744980"/>
                <a:gd name="connsiteY10" fmla="*/ 1082040 h 2415540"/>
                <a:gd name="connsiteX11" fmla="*/ 179070 w 1744980"/>
                <a:gd name="connsiteY11" fmla="*/ 1162050 h 2415540"/>
                <a:gd name="connsiteX12" fmla="*/ 201930 w 1744980"/>
                <a:gd name="connsiteY12" fmla="*/ 1253490 h 2415540"/>
                <a:gd name="connsiteX13" fmla="*/ 281940 w 1744980"/>
                <a:gd name="connsiteY13" fmla="*/ 1310640 h 2415540"/>
                <a:gd name="connsiteX14" fmla="*/ 361950 w 1744980"/>
                <a:gd name="connsiteY14" fmla="*/ 1337310 h 2415540"/>
                <a:gd name="connsiteX15" fmla="*/ 394335 w 1744980"/>
                <a:gd name="connsiteY15" fmla="*/ 1344930 h 2415540"/>
                <a:gd name="connsiteX16" fmla="*/ 487680 w 1744980"/>
                <a:gd name="connsiteY16" fmla="*/ 1676400 h 2415540"/>
                <a:gd name="connsiteX17" fmla="*/ 518160 w 1744980"/>
                <a:gd name="connsiteY17" fmla="*/ 1752600 h 2415540"/>
                <a:gd name="connsiteX18" fmla="*/ 499110 w 1744980"/>
                <a:gd name="connsiteY18" fmla="*/ 1802130 h 2415540"/>
                <a:gd name="connsiteX19" fmla="*/ 499110 w 1744980"/>
                <a:gd name="connsiteY19" fmla="*/ 1802130 h 2415540"/>
                <a:gd name="connsiteX20" fmla="*/ 461010 w 1744980"/>
                <a:gd name="connsiteY20" fmla="*/ 1855470 h 2415540"/>
                <a:gd name="connsiteX21" fmla="*/ 476250 w 1744980"/>
                <a:gd name="connsiteY21" fmla="*/ 1912620 h 2415540"/>
                <a:gd name="connsiteX22" fmla="*/ 518160 w 1744980"/>
                <a:gd name="connsiteY22" fmla="*/ 1969770 h 2415540"/>
                <a:gd name="connsiteX23" fmla="*/ 586740 w 1744980"/>
                <a:gd name="connsiteY23" fmla="*/ 2019300 h 2415540"/>
                <a:gd name="connsiteX24" fmla="*/ 678180 w 1744980"/>
                <a:gd name="connsiteY24" fmla="*/ 2125980 h 2415540"/>
                <a:gd name="connsiteX25" fmla="*/ 742950 w 1744980"/>
                <a:gd name="connsiteY25" fmla="*/ 2175510 h 2415540"/>
                <a:gd name="connsiteX26" fmla="*/ 769620 w 1744980"/>
                <a:gd name="connsiteY26" fmla="*/ 2247900 h 2415540"/>
                <a:gd name="connsiteX27" fmla="*/ 762000 w 1744980"/>
                <a:gd name="connsiteY27" fmla="*/ 2316480 h 2415540"/>
                <a:gd name="connsiteX28" fmla="*/ 777240 w 1744980"/>
                <a:gd name="connsiteY28" fmla="*/ 2346960 h 2415540"/>
                <a:gd name="connsiteX29" fmla="*/ 849630 w 1744980"/>
                <a:gd name="connsiteY29" fmla="*/ 2373630 h 2415540"/>
                <a:gd name="connsiteX30" fmla="*/ 941070 w 1744980"/>
                <a:gd name="connsiteY30" fmla="*/ 2385060 h 2415540"/>
                <a:gd name="connsiteX31" fmla="*/ 1093470 w 1744980"/>
                <a:gd name="connsiteY31" fmla="*/ 2404110 h 2415540"/>
                <a:gd name="connsiteX32" fmla="*/ 1188720 w 1744980"/>
                <a:gd name="connsiteY32" fmla="*/ 2415540 h 2415540"/>
                <a:gd name="connsiteX33" fmla="*/ 1264920 w 1744980"/>
                <a:gd name="connsiteY33" fmla="*/ 2407920 h 2415540"/>
                <a:gd name="connsiteX34" fmla="*/ 1352550 w 1744980"/>
                <a:gd name="connsiteY34" fmla="*/ 2377440 h 2415540"/>
                <a:gd name="connsiteX35" fmla="*/ 1398270 w 1744980"/>
                <a:gd name="connsiteY35" fmla="*/ 2316480 h 2415540"/>
                <a:gd name="connsiteX36" fmla="*/ 1455420 w 1744980"/>
                <a:gd name="connsiteY36" fmla="*/ 2198370 h 2415540"/>
                <a:gd name="connsiteX37" fmla="*/ 1501140 w 1744980"/>
                <a:gd name="connsiteY37" fmla="*/ 2095500 h 2415540"/>
                <a:gd name="connsiteX38" fmla="*/ 1493520 w 1744980"/>
                <a:gd name="connsiteY38" fmla="*/ 2019300 h 2415540"/>
                <a:gd name="connsiteX39" fmla="*/ 1508760 w 1744980"/>
                <a:gd name="connsiteY39" fmla="*/ 1992630 h 2415540"/>
                <a:gd name="connsiteX40" fmla="*/ 1577340 w 1744980"/>
                <a:gd name="connsiteY40" fmla="*/ 1954530 h 2415540"/>
                <a:gd name="connsiteX41" fmla="*/ 1676400 w 1744980"/>
                <a:gd name="connsiteY41" fmla="*/ 1889760 h 2415540"/>
                <a:gd name="connsiteX42" fmla="*/ 1744980 w 1744980"/>
                <a:gd name="connsiteY42" fmla="*/ 1815465 h 2415540"/>
                <a:gd name="connsiteX43" fmla="*/ 1724025 w 1744980"/>
                <a:gd name="connsiteY43" fmla="*/ 1800225 h 2415540"/>
                <a:gd name="connsiteX44" fmla="*/ 1386840 w 1744980"/>
                <a:gd name="connsiteY44" fmla="*/ 1447800 h 2415540"/>
                <a:gd name="connsiteX45" fmla="*/ 1287780 w 1744980"/>
                <a:gd name="connsiteY45" fmla="*/ 1443990 h 2415540"/>
                <a:gd name="connsiteX46" fmla="*/ 1062990 w 1744980"/>
                <a:gd name="connsiteY46" fmla="*/ 1137285 h 2415540"/>
                <a:gd name="connsiteX47" fmla="*/ 937260 w 1744980"/>
                <a:gd name="connsiteY47" fmla="*/ 1171575 h 2415540"/>
                <a:gd name="connsiteX48" fmla="*/ 878205 w 1744980"/>
                <a:gd name="connsiteY48" fmla="*/ 1021080 h 2415540"/>
                <a:gd name="connsiteX49" fmla="*/ 813435 w 1744980"/>
                <a:gd name="connsiteY49" fmla="*/ 1049655 h 2415540"/>
                <a:gd name="connsiteX50" fmla="*/ 782955 w 1744980"/>
                <a:gd name="connsiteY50" fmla="*/ 962025 h 2415540"/>
                <a:gd name="connsiteX51" fmla="*/ 975360 w 1744980"/>
                <a:gd name="connsiteY51" fmla="*/ 891540 h 2415540"/>
                <a:gd name="connsiteX52" fmla="*/ 541020 w 1744980"/>
                <a:gd name="connsiteY52" fmla="*/ 192405 h 2415540"/>
                <a:gd name="connsiteX53" fmla="*/ 531495 w 1744980"/>
                <a:gd name="connsiteY53" fmla="*/ 112395 h 2415540"/>
                <a:gd name="connsiteX54" fmla="*/ 485775 w 174498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501140 w 1764030"/>
                <a:gd name="connsiteY37" fmla="*/ 2095500 h 2415540"/>
                <a:gd name="connsiteX38" fmla="*/ 1493520 w 1764030"/>
                <a:gd name="connsiteY38" fmla="*/ 2019300 h 2415540"/>
                <a:gd name="connsiteX39" fmla="*/ 1508760 w 1764030"/>
                <a:gd name="connsiteY39" fmla="*/ 1992630 h 2415540"/>
                <a:gd name="connsiteX40" fmla="*/ 1577340 w 1764030"/>
                <a:gd name="connsiteY40" fmla="*/ 1954530 h 2415540"/>
                <a:gd name="connsiteX41" fmla="*/ 1676400 w 1764030"/>
                <a:gd name="connsiteY41" fmla="*/ 1889760 h 2415540"/>
                <a:gd name="connsiteX42" fmla="*/ 1764030 w 1764030"/>
                <a:gd name="connsiteY42" fmla="*/ 1838325 h 2415540"/>
                <a:gd name="connsiteX43" fmla="*/ 1724025 w 1764030"/>
                <a:gd name="connsiteY43" fmla="*/ 1800225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75360 w 1764030"/>
                <a:gd name="connsiteY51" fmla="*/ 891540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501140 w 1764030"/>
                <a:gd name="connsiteY37" fmla="*/ 2095500 h 2415540"/>
                <a:gd name="connsiteX38" fmla="*/ 1493520 w 1764030"/>
                <a:gd name="connsiteY38" fmla="*/ 2019300 h 2415540"/>
                <a:gd name="connsiteX39" fmla="*/ 1508760 w 1764030"/>
                <a:gd name="connsiteY39" fmla="*/ 1992630 h 2415540"/>
                <a:gd name="connsiteX40" fmla="*/ 1577340 w 1764030"/>
                <a:gd name="connsiteY40" fmla="*/ 1954530 h 2415540"/>
                <a:gd name="connsiteX41" fmla="*/ 1661160 w 1764030"/>
                <a:gd name="connsiteY41" fmla="*/ 1878330 h 2415540"/>
                <a:gd name="connsiteX42" fmla="*/ 1764030 w 1764030"/>
                <a:gd name="connsiteY42" fmla="*/ 1838325 h 2415540"/>
                <a:gd name="connsiteX43" fmla="*/ 1724025 w 1764030"/>
                <a:gd name="connsiteY43" fmla="*/ 1800225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75360 w 1764030"/>
                <a:gd name="connsiteY51" fmla="*/ 891540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501140 w 1764030"/>
                <a:gd name="connsiteY37" fmla="*/ 2095500 h 2415540"/>
                <a:gd name="connsiteX38" fmla="*/ 1493520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4025 w 1764030"/>
                <a:gd name="connsiteY43" fmla="*/ 1800225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75360 w 1764030"/>
                <a:gd name="connsiteY51" fmla="*/ 891540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501140 w 1764030"/>
                <a:gd name="connsiteY37" fmla="*/ 2095500 h 2415540"/>
                <a:gd name="connsiteX38" fmla="*/ 1493520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75360 w 1764030"/>
                <a:gd name="connsiteY51" fmla="*/ 891540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501140 w 1764030"/>
                <a:gd name="connsiteY37" fmla="*/ 2095500 h 2415540"/>
                <a:gd name="connsiteX38" fmla="*/ 1493520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8695 w 1764030"/>
                <a:gd name="connsiteY51" fmla="*/ 88582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501140 w 1764030"/>
                <a:gd name="connsiteY37" fmla="*/ 2095500 h 2415540"/>
                <a:gd name="connsiteX38" fmla="*/ 1493520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501140 w 1764030"/>
                <a:gd name="connsiteY37" fmla="*/ 2095500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55420 w 1764030"/>
                <a:gd name="connsiteY36" fmla="*/ 2198370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98270 w 1764030"/>
                <a:gd name="connsiteY35" fmla="*/ 2316480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52550 w 1764030"/>
                <a:gd name="connsiteY34" fmla="*/ 237744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4920 w 1764030"/>
                <a:gd name="connsiteY33" fmla="*/ 240792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77240 w 1764030"/>
                <a:gd name="connsiteY28" fmla="*/ 2346960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62000 w 1764030"/>
                <a:gd name="connsiteY27" fmla="*/ 231648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69620 w 1764030"/>
                <a:gd name="connsiteY26" fmla="*/ 224790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2950 w 1764030"/>
                <a:gd name="connsiteY25" fmla="*/ 217551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5980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61010 w 1764030"/>
                <a:gd name="connsiteY20" fmla="*/ 1855470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76250 w 1764030"/>
                <a:gd name="connsiteY20" fmla="*/ 1857375 h 2415540"/>
                <a:gd name="connsiteX21" fmla="*/ 476250 w 1764030"/>
                <a:gd name="connsiteY21" fmla="*/ 1912620 h 2415540"/>
                <a:gd name="connsiteX22" fmla="*/ 518160 w 1764030"/>
                <a:gd name="connsiteY22" fmla="*/ 1969770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76250 w 1764030"/>
                <a:gd name="connsiteY20" fmla="*/ 1857375 h 2415540"/>
                <a:gd name="connsiteX21" fmla="*/ 485775 w 1764030"/>
                <a:gd name="connsiteY21" fmla="*/ 1908810 h 2415540"/>
                <a:gd name="connsiteX22" fmla="*/ 518160 w 1764030"/>
                <a:gd name="connsiteY22" fmla="*/ 1969770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18160 w 1764030"/>
                <a:gd name="connsiteY17" fmla="*/ 1752600 h 2415540"/>
                <a:gd name="connsiteX18" fmla="*/ 499110 w 1764030"/>
                <a:gd name="connsiteY18" fmla="*/ 1802130 h 2415540"/>
                <a:gd name="connsiteX19" fmla="*/ 499110 w 1764030"/>
                <a:gd name="connsiteY19" fmla="*/ 1802130 h 2415540"/>
                <a:gd name="connsiteX20" fmla="*/ 476250 w 1764030"/>
                <a:gd name="connsiteY20" fmla="*/ 1857375 h 2415540"/>
                <a:gd name="connsiteX21" fmla="*/ 485775 w 1764030"/>
                <a:gd name="connsiteY21" fmla="*/ 1908810 h 2415540"/>
                <a:gd name="connsiteX22" fmla="*/ 539115 w 1764030"/>
                <a:gd name="connsiteY22" fmla="*/ 1956435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87680 w 1764030"/>
                <a:gd name="connsiteY16" fmla="*/ 1676400 h 2415540"/>
                <a:gd name="connsiteX17" fmla="*/ 535305 w 1764030"/>
                <a:gd name="connsiteY17" fmla="*/ 1777365 h 2415540"/>
                <a:gd name="connsiteX18" fmla="*/ 499110 w 1764030"/>
                <a:gd name="connsiteY18" fmla="*/ 1802130 h 2415540"/>
                <a:gd name="connsiteX19" fmla="*/ 499110 w 1764030"/>
                <a:gd name="connsiteY19" fmla="*/ 1802130 h 2415540"/>
                <a:gd name="connsiteX20" fmla="*/ 476250 w 1764030"/>
                <a:gd name="connsiteY20" fmla="*/ 1857375 h 2415540"/>
                <a:gd name="connsiteX21" fmla="*/ 485775 w 1764030"/>
                <a:gd name="connsiteY21" fmla="*/ 1908810 h 2415540"/>
                <a:gd name="connsiteX22" fmla="*/ 539115 w 1764030"/>
                <a:gd name="connsiteY22" fmla="*/ 1956435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44930 h 2415540"/>
                <a:gd name="connsiteX16" fmla="*/ 493395 w 1764030"/>
                <a:gd name="connsiteY16" fmla="*/ 1674495 h 2415540"/>
                <a:gd name="connsiteX17" fmla="*/ 535305 w 1764030"/>
                <a:gd name="connsiteY17" fmla="*/ 1777365 h 2415540"/>
                <a:gd name="connsiteX18" fmla="*/ 499110 w 1764030"/>
                <a:gd name="connsiteY18" fmla="*/ 1802130 h 2415540"/>
                <a:gd name="connsiteX19" fmla="*/ 499110 w 1764030"/>
                <a:gd name="connsiteY19" fmla="*/ 1802130 h 2415540"/>
                <a:gd name="connsiteX20" fmla="*/ 476250 w 1764030"/>
                <a:gd name="connsiteY20" fmla="*/ 1857375 h 2415540"/>
                <a:gd name="connsiteX21" fmla="*/ 485775 w 1764030"/>
                <a:gd name="connsiteY21" fmla="*/ 1908810 h 2415540"/>
                <a:gd name="connsiteX22" fmla="*/ 539115 w 1764030"/>
                <a:gd name="connsiteY22" fmla="*/ 1956435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24790 w 1764030"/>
                <a:gd name="connsiteY8" fmla="*/ 97917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54455 h 2415540"/>
                <a:gd name="connsiteX16" fmla="*/ 493395 w 1764030"/>
                <a:gd name="connsiteY16" fmla="*/ 1674495 h 2415540"/>
                <a:gd name="connsiteX17" fmla="*/ 535305 w 1764030"/>
                <a:gd name="connsiteY17" fmla="*/ 1777365 h 2415540"/>
                <a:gd name="connsiteX18" fmla="*/ 499110 w 1764030"/>
                <a:gd name="connsiteY18" fmla="*/ 1802130 h 2415540"/>
                <a:gd name="connsiteX19" fmla="*/ 499110 w 1764030"/>
                <a:gd name="connsiteY19" fmla="*/ 1802130 h 2415540"/>
                <a:gd name="connsiteX20" fmla="*/ 476250 w 1764030"/>
                <a:gd name="connsiteY20" fmla="*/ 1857375 h 2415540"/>
                <a:gd name="connsiteX21" fmla="*/ 485775 w 1764030"/>
                <a:gd name="connsiteY21" fmla="*/ 1908810 h 2415540"/>
                <a:gd name="connsiteX22" fmla="*/ 539115 w 1764030"/>
                <a:gd name="connsiteY22" fmla="*/ 1956435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85775 w 1764030"/>
                <a:gd name="connsiteY0" fmla="*/ 0 h 2415540"/>
                <a:gd name="connsiteX1" fmla="*/ 308610 w 1764030"/>
                <a:gd name="connsiteY1" fmla="*/ 57150 h 2415540"/>
                <a:gd name="connsiteX2" fmla="*/ 323850 w 1764030"/>
                <a:gd name="connsiteY2" fmla="*/ 251460 h 2415540"/>
                <a:gd name="connsiteX3" fmla="*/ 0 w 1764030"/>
                <a:gd name="connsiteY3" fmla="*/ 167640 h 2415540"/>
                <a:gd name="connsiteX4" fmla="*/ 217170 w 1764030"/>
                <a:gd name="connsiteY4" fmla="*/ 632460 h 2415540"/>
                <a:gd name="connsiteX5" fmla="*/ 140970 w 1764030"/>
                <a:gd name="connsiteY5" fmla="*/ 678180 h 2415540"/>
                <a:gd name="connsiteX6" fmla="*/ 190500 w 1764030"/>
                <a:gd name="connsiteY6" fmla="*/ 803910 h 2415540"/>
                <a:gd name="connsiteX7" fmla="*/ 224790 w 1764030"/>
                <a:gd name="connsiteY7" fmla="*/ 918210 h 2415540"/>
                <a:gd name="connsiteX8" fmla="*/ 247650 w 1764030"/>
                <a:gd name="connsiteY8" fmla="*/ 982980 h 2415540"/>
                <a:gd name="connsiteX9" fmla="*/ 213360 w 1764030"/>
                <a:gd name="connsiteY9" fmla="*/ 1032510 h 2415540"/>
                <a:gd name="connsiteX10" fmla="*/ 190500 w 1764030"/>
                <a:gd name="connsiteY10" fmla="*/ 1082040 h 2415540"/>
                <a:gd name="connsiteX11" fmla="*/ 179070 w 1764030"/>
                <a:gd name="connsiteY11" fmla="*/ 1162050 h 2415540"/>
                <a:gd name="connsiteX12" fmla="*/ 201930 w 1764030"/>
                <a:gd name="connsiteY12" fmla="*/ 1253490 h 2415540"/>
                <a:gd name="connsiteX13" fmla="*/ 281940 w 1764030"/>
                <a:gd name="connsiteY13" fmla="*/ 1310640 h 2415540"/>
                <a:gd name="connsiteX14" fmla="*/ 361950 w 1764030"/>
                <a:gd name="connsiteY14" fmla="*/ 1337310 h 2415540"/>
                <a:gd name="connsiteX15" fmla="*/ 394335 w 1764030"/>
                <a:gd name="connsiteY15" fmla="*/ 1354455 h 2415540"/>
                <a:gd name="connsiteX16" fmla="*/ 493395 w 1764030"/>
                <a:gd name="connsiteY16" fmla="*/ 1674495 h 2415540"/>
                <a:gd name="connsiteX17" fmla="*/ 535305 w 1764030"/>
                <a:gd name="connsiteY17" fmla="*/ 1777365 h 2415540"/>
                <a:gd name="connsiteX18" fmla="*/ 499110 w 1764030"/>
                <a:gd name="connsiteY18" fmla="*/ 1802130 h 2415540"/>
                <a:gd name="connsiteX19" fmla="*/ 499110 w 1764030"/>
                <a:gd name="connsiteY19" fmla="*/ 1802130 h 2415540"/>
                <a:gd name="connsiteX20" fmla="*/ 476250 w 1764030"/>
                <a:gd name="connsiteY20" fmla="*/ 1857375 h 2415540"/>
                <a:gd name="connsiteX21" fmla="*/ 485775 w 1764030"/>
                <a:gd name="connsiteY21" fmla="*/ 1908810 h 2415540"/>
                <a:gd name="connsiteX22" fmla="*/ 539115 w 1764030"/>
                <a:gd name="connsiteY22" fmla="*/ 1956435 h 2415540"/>
                <a:gd name="connsiteX23" fmla="*/ 586740 w 1764030"/>
                <a:gd name="connsiteY23" fmla="*/ 2019300 h 2415540"/>
                <a:gd name="connsiteX24" fmla="*/ 678180 w 1764030"/>
                <a:gd name="connsiteY24" fmla="*/ 2120265 h 2415540"/>
                <a:gd name="connsiteX25" fmla="*/ 746760 w 1764030"/>
                <a:gd name="connsiteY25" fmla="*/ 2164080 h 2415540"/>
                <a:gd name="connsiteX26" fmla="*/ 779145 w 1764030"/>
                <a:gd name="connsiteY26" fmla="*/ 2244090 h 2415540"/>
                <a:gd name="connsiteX27" fmla="*/ 771525 w 1764030"/>
                <a:gd name="connsiteY27" fmla="*/ 2305050 h 2415540"/>
                <a:gd name="connsiteX28" fmla="*/ 790575 w 1764030"/>
                <a:gd name="connsiteY28" fmla="*/ 2345055 h 2415540"/>
                <a:gd name="connsiteX29" fmla="*/ 849630 w 1764030"/>
                <a:gd name="connsiteY29" fmla="*/ 2373630 h 2415540"/>
                <a:gd name="connsiteX30" fmla="*/ 941070 w 1764030"/>
                <a:gd name="connsiteY30" fmla="*/ 2385060 h 2415540"/>
                <a:gd name="connsiteX31" fmla="*/ 1093470 w 1764030"/>
                <a:gd name="connsiteY31" fmla="*/ 2404110 h 2415540"/>
                <a:gd name="connsiteX32" fmla="*/ 1188720 w 1764030"/>
                <a:gd name="connsiteY32" fmla="*/ 2415540 h 2415540"/>
                <a:gd name="connsiteX33" fmla="*/ 1261110 w 1764030"/>
                <a:gd name="connsiteY33" fmla="*/ 2396490 h 2415540"/>
                <a:gd name="connsiteX34" fmla="*/ 1343025 w 1764030"/>
                <a:gd name="connsiteY34" fmla="*/ 2366010 h 2415540"/>
                <a:gd name="connsiteX35" fmla="*/ 1386840 w 1764030"/>
                <a:gd name="connsiteY35" fmla="*/ 2310765 h 2415540"/>
                <a:gd name="connsiteX36" fmla="*/ 1440180 w 1764030"/>
                <a:gd name="connsiteY36" fmla="*/ 2188845 h 2415540"/>
                <a:gd name="connsiteX37" fmla="*/ 1482090 w 1764030"/>
                <a:gd name="connsiteY37" fmla="*/ 2089785 h 2415540"/>
                <a:gd name="connsiteX38" fmla="*/ 1487805 w 1764030"/>
                <a:gd name="connsiteY38" fmla="*/ 2019300 h 2415540"/>
                <a:gd name="connsiteX39" fmla="*/ 1508760 w 1764030"/>
                <a:gd name="connsiteY39" fmla="*/ 1992630 h 2415540"/>
                <a:gd name="connsiteX40" fmla="*/ 1556385 w 1764030"/>
                <a:gd name="connsiteY40" fmla="*/ 1939290 h 2415540"/>
                <a:gd name="connsiteX41" fmla="*/ 1661160 w 1764030"/>
                <a:gd name="connsiteY41" fmla="*/ 1878330 h 2415540"/>
                <a:gd name="connsiteX42" fmla="*/ 1764030 w 1764030"/>
                <a:gd name="connsiteY42" fmla="*/ 1838325 h 2415540"/>
                <a:gd name="connsiteX43" fmla="*/ 1722120 w 1764030"/>
                <a:gd name="connsiteY43" fmla="*/ 1794510 h 2415540"/>
                <a:gd name="connsiteX44" fmla="*/ 1386840 w 1764030"/>
                <a:gd name="connsiteY44" fmla="*/ 1447800 h 2415540"/>
                <a:gd name="connsiteX45" fmla="*/ 1287780 w 1764030"/>
                <a:gd name="connsiteY45" fmla="*/ 1443990 h 2415540"/>
                <a:gd name="connsiteX46" fmla="*/ 1062990 w 1764030"/>
                <a:gd name="connsiteY46" fmla="*/ 1137285 h 2415540"/>
                <a:gd name="connsiteX47" fmla="*/ 937260 w 1764030"/>
                <a:gd name="connsiteY47" fmla="*/ 1171575 h 2415540"/>
                <a:gd name="connsiteX48" fmla="*/ 878205 w 1764030"/>
                <a:gd name="connsiteY48" fmla="*/ 1021080 h 2415540"/>
                <a:gd name="connsiteX49" fmla="*/ 813435 w 1764030"/>
                <a:gd name="connsiteY49" fmla="*/ 1049655 h 2415540"/>
                <a:gd name="connsiteX50" fmla="*/ 782955 w 1764030"/>
                <a:gd name="connsiteY50" fmla="*/ 962025 h 2415540"/>
                <a:gd name="connsiteX51" fmla="*/ 981075 w 1764030"/>
                <a:gd name="connsiteY51" fmla="*/ 889635 h 2415540"/>
                <a:gd name="connsiteX52" fmla="*/ 541020 w 1764030"/>
                <a:gd name="connsiteY52" fmla="*/ 192405 h 2415540"/>
                <a:gd name="connsiteX53" fmla="*/ 531495 w 1764030"/>
                <a:gd name="connsiteY53" fmla="*/ 112395 h 2415540"/>
                <a:gd name="connsiteX54" fmla="*/ 485775 w 1764030"/>
                <a:gd name="connsiteY54" fmla="*/ 0 h 2415540"/>
                <a:gd name="connsiteX0" fmla="*/ 497205 w 1764030"/>
                <a:gd name="connsiteY0" fmla="*/ 0 h 2419350"/>
                <a:gd name="connsiteX1" fmla="*/ 308610 w 1764030"/>
                <a:gd name="connsiteY1" fmla="*/ 60960 h 2419350"/>
                <a:gd name="connsiteX2" fmla="*/ 323850 w 1764030"/>
                <a:gd name="connsiteY2" fmla="*/ 255270 h 2419350"/>
                <a:gd name="connsiteX3" fmla="*/ 0 w 1764030"/>
                <a:gd name="connsiteY3" fmla="*/ 171450 h 2419350"/>
                <a:gd name="connsiteX4" fmla="*/ 217170 w 1764030"/>
                <a:gd name="connsiteY4" fmla="*/ 636270 h 2419350"/>
                <a:gd name="connsiteX5" fmla="*/ 140970 w 1764030"/>
                <a:gd name="connsiteY5" fmla="*/ 681990 h 2419350"/>
                <a:gd name="connsiteX6" fmla="*/ 190500 w 1764030"/>
                <a:gd name="connsiteY6" fmla="*/ 807720 h 2419350"/>
                <a:gd name="connsiteX7" fmla="*/ 224790 w 1764030"/>
                <a:gd name="connsiteY7" fmla="*/ 922020 h 2419350"/>
                <a:gd name="connsiteX8" fmla="*/ 247650 w 1764030"/>
                <a:gd name="connsiteY8" fmla="*/ 986790 h 2419350"/>
                <a:gd name="connsiteX9" fmla="*/ 213360 w 1764030"/>
                <a:gd name="connsiteY9" fmla="*/ 1036320 h 2419350"/>
                <a:gd name="connsiteX10" fmla="*/ 190500 w 1764030"/>
                <a:gd name="connsiteY10" fmla="*/ 1085850 h 2419350"/>
                <a:gd name="connsiteX11" fmla="*/ 179070 w 1764030"/>
                <a:gd name="connsiteY11" fmla="*/ 1165860 h 2419350"/>
                <a:gd name="connsiteX12" fmla="*/ 201930 w 1764030"/>
                <a:gd name="connsiteY12" fmla="*/ 1257300 h 2419350"/>
                <a:gd name="connsiteX13" fmla="*/ 281940 w 1764030"/>
                <a:gd name="connsiteY13" fmla="*/ 1314450 h 2419350"/>
                <a:gd name="connsiteX14" fmla="*/ 361950 w 1764030"/>
                <a:gd name="connsiteY14" fmla="*/ 1341120 h 2419350"/>
                <a:gd name="connsiteX15" fmla="*/ 394335 w 1764030"/>
                <a:gd name="connsiteY15" fmla="*/ 1358265 h 2419350"/>
                <a:gd name="connsiteX16" fmla="*/ 493395 w 1764030"/>
                <a:gd name="connsiteY16" fmla="*/ 1678305 h 2419350"/>
                <a:gd name="connsiteX17" fmla="*/ 535305 w 1764030"/>
                <a:gd name="connsiteY17" fmla="*/ 1781175 h 2419350"/>
                <a:gd name="connsiteX18" fmla="*/ 499110 w 1764030"/>
                <a:gd name="connsiteY18" fmla="*/ 1805940 h 2419350"/>
                <a:gd name="connsiteX19" fmla="*/ 499110 w 1764030"/>
                <a:gd name="connsiteY19" fmla="*/ 1805940 h 2419350"/>
                <a:gd name="connsiteX20" fmla="*/ 476250 w 1764030"/>
                <a:gd name="connsiteY20" fmla="*/ 1861185 h 2419350"/>
                <a:gd name="connsiteX21" fmla="*/ 485775 w 1764030"/>
                <a:gd name="connsiteY21" fmla="*/ 1912620 h 2419350"/>
                <a:gd name="connsiteX22" fmla="*/ 539115 w 1764030"/>
                <a:gd name="connsiteY22" fmla="*/ 1960245 h 2419350"/>
                <a:gd name="connsiteX23" fmla="*/ 586740 w 1764030"/>
                <a:gd name="connsiteY23" fmla="*/ 2023110 h 2419350"/>
                <a:gd name="connsiteX24" fmla="*/ 678180 w 1764030"/>
                <a:gd name="connsiteY24" fmla="*/ 2124075 h 2419350"/>
                <a:gd name="connsiteX25" fmla="*/ 746760 w 1764030"/>
                <a:gd name="connsiteY25" fmla="*/ 2167890 h 2419350"/>
                <a:gd name="connsiteX26" fmla="*/ 779145 w 1764030"/>
                <a:gd name="connsiteY26" fmla="*/ 2247900 h 2419350"/>
                <a:gd name="connsiteX27" fmla="*/ 771525 w 1764030"/>
                <a:gd name="connsiteY27" fmla="*/ 2308860 h 2419350"/>
                <a:gd name="connsiteX28" fmla="*/ 790575 w 1764030"/>
                <a:gd name="connsiteY28" fmla="*/ 2348865 h 2419350"/>
                <a:gd name="connsiteX29" fmla="*/ 849630 w 1764030"/>
                <a:gd name="connsiteY29" fmla="*/ 2377440 h 2419350"/>
                <a:gd name="connsiteX30" fmla="*/ 941070 w 1764030"/>
                <a:gd name="connsiteY30" fmla="*/ 2388870 h 2419350"/>
                <a:gd name="connsiteX31" fmla="*/ 1093470 w 1764030"/>
                <a:gd name="connsiteY31" fmla="*/ 2407920 h 2419350"/>
                <a:gd name="connsiteX32" fmla="*/ 1188720 w 1764030"/>
                <a:gd name="connsiteY32" fmla="*/ 2419350 h 2419350"/>
                <a:gd name="connsiteX33" fmla="*/ 1261110 w 1764030"/>
                <a:gd name="connsiteY33" fmla="*/ 2400300 h 2419350"/>
                <a:gd name="connsiteX34" fmla="*/ 1343025 w 1764030"/>
                <a:gd name="connsiteY34" fmla="*/ 2369820 h 2419350"/>
                <a:gd name="connsiteX35" fmla="*/ 1386840 w 1764030"/>
                <a:gd name="connsiteY35" fmla="*/ 2314575 h 2419350"/>
                <a:gd name="connsiteX36" fmla="*/ 1440180 w 1764030"/>
                <a:gd name="connsiteY36" fmla="*/ 2192655 h 2419350"/>
                <a:gd name="connsiteX37" fmla="*/ 1482090 w 1764030"/>
                <a:gd name="connsiteY37" fmla="*/ 2093595 h 2419350"/>
                <a:gd name="connsiteX38" fmla="*/ 1487805 w 1764030"/>
                <a:gd name="connsiteY38" fmla="*/ 2023110 h 2419350"/>
                <a:gd name="connsiteX39" fmla="*/ 1508760 w 1764030"/>
                <a:gd name="connsiteY39" fmla="*/ 1996440 h 2419350"/>
                <a:gd name="connsiteX40" fmla="*/ 1556385 w 1764030"/>
                <a:gd name="connsiteY40" fmla="*/ 1943100 h 2419350"/>
                <a:gd name="connsiteX41" fmla="*/ 1661160 w 1764030"/>
                <a:gd name="connsiteY41" fmla="*/ 1882140 h 2419350"/>
                <a:gd name="connsiteX42" fmla="*/ 1764030 w 1764030"/>
                <a:gd name="connsiteY42" fmla="*/ 1842135 h 2419350"/>
                <a:gd name="connsiteX43" fmla="*/ 1722120 w 1764030"/>
                <a:gd name="connsiteY43" fmla="*/ 1798320 h 2419350"/>
                <a:gd name="connsiteX44" fmla="*/ 1386840 w 1764030"/>
                <a:gd name="connsiteY44" fmla="*/ 1451610 h 2419350"/>
                <a:gd name="connsiteX45" fmla="*/ 1287780 w 1764030"/>
                <a:gd name="connsiteY45" fmla="*/ 1447800 h 2419350"/>
                <a:gd name="connsiteX46" fmla="*/ 1062990 w 1764030"/>
                <a:gd name="connsiteY46" fmla="*/ 1141095 h 2419350"/>
                <a:gd name="connsiteX47" fmla="*/ 937260 w 1764030"/>
                <a:gd name="connsiteY47" fmla="*/ 1175385 h 2419350"/>
                <a:gd name="connsiteX48" fmla="*/ 878205 w 1764030"/>
                <a:gd name="connsiteY48" fmla="*/ 1024890 h 2419350"/>
                <a:gd name="connsiteX49" fmla="*/ 813435 w 1764030"/>
                <a:gd name="connsiteY49" fmla="*/ 1053465 h 2419350"/>
                <a:gd name="connsiteX50" fmla="*/ 782955 w 1764030"/>
                <a:gd name="connsiteY50" fmla="*/ 965835 h 2419350"/>
                <a:gd name="connsiteX51" fmla="*/ 981075 w 1764030"/>
                <a:gd name="connsiteY51" fmla="*/ 893445 h 2419350"/>
                <a:gd name="connsiteX52" fmla="*/ 541020 w 1764030"/>
                <a:gd name="connsiteY52" fmla="*/ 196215 h 2419350"/>
                <a:gd name="connsiteX53" fmla="*/ 531495 w 1764030"/>
                <a:gd name="connsiteY53" fmla="*/ 116205 h 2419350"/>
                <a:gd name="connsiteX54" fmla="*/ 497205 w 1764030"/>
                <a:gd name="connsiteY54" fmla="*/ 0 h 241935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1075 w 1764030"/>
                <a:gd name="connsiteY51" fmla="*/ 885825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6790 w 1764030"/>
                <a:gd name="connsiteY51" fmla="*/ 882015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1075 w 1764030"/>
                <a:gd name="connsiteY51" fmla="*/ 88392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71550 w 1764030"/>
                <a:gd name="connsiteY51" fmla="*/ 87630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2980 w 1764030"/>
                <a:gd name="connsiteY51" fmla="*/ 885825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2980 w 1764030"/>
                <a:gd name="connsiteY51" fmla="*/ 885825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8695 w 1764030"/>
                <a:gd name="connsiteY51" fmla="*/ 88392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75360 w 1764030"/>
                <a:gd name="connsiteY51" fmla="*/ 88392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2990 w 1764030"/>
                <a:gd name="connsiteY46" fmla="*/ 1133475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79170 w 1764030"/>
                <a:gd name="connsiteY51" fmla="*/ 874395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8705 w 1764030"/>
                <a:gd name="connsiteY46" fmla="*/ 1131570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79170 w 1764030"/>
                <a:gd name="connsiteY51" fmla="*/ 874395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8705 w 1764030"/>
                <a:gd name="connsiteY46" fmla="*/ 1131570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1075 w 1764030"/>
                <a:gd name="connsiteY51" fmla="*/ 88011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86840 w 1764030"/>
                <a:gd name="connsiteY44" fmla="*/ 1443990 h 2411730"/>
                <a:gd name="connsiteX45" fmla="*/ 1287780 w 1764030"/>
                <a:gd name="connsiteY45" fmla="*/ 1440180 h 2411730"/>
                <a:gd name="connsiteX46" fmla="*/ 1068705 w 1764030"/>
                <a:gd name="connsiteY46" fmla="*/ 1131570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1075 w 1764030"/>
                <a:gd name="connsiteY51" fmla="*/ 88011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34515 h 2411730"/>
                <a:gd name="connsiteX43" fmla="*/ 1722120 w 1764030"/>
                <a:gd name="connsiteY43" fmla="*/ 1790700 h 2411730"/>
                <a:gd name="connsiteX44" fmla="*/ 1390650 w 1764030"/>
                <a:gd name="connsiteY44" fmla="*/ 1442085 h 2411730"/>
                <a:gd name="connsiteX45" fmla="*/ 1287780 w 1764030"/>
                <a:gd name="connsiteY45" fmla="*/ 1440180 h 2411730"/>
                <a:gd name="connsiteX46" fmla="*/ 1068705 w 1764030"/>
                <a:gd name="connsiteY46" fmla="*/ 1131570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1075 w 1764030"/>
                <a:gd name="connsiteY51" fmla="*/ 88011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4030"/>
                <a:gd name="connsiteY0" fmla="*/ 0 h 2411730"/>
                <a:gd name="connsiteX1" fmla="*/ 308610 w 1764030"/>
                <a:gd name="connsiteY1" fmla="*/ 53340 h 2411730"/>
                <a:gd name="connsiteX2" fmla="*/ 323850 w 1764030"/>
                <a:gd name="connsiteY2" fmla="*/ 247650 h 2411730"/>
                <a:gd name="connsiteX3" fmla="*/ 0 w 1764030"/>
                <a:gd name="connsiteY3" fmla="*/ 163830 h 2411730"/>
                <a:gd name="connsiteX4" fmla="*/ 217170 w 1764030"/>
                <a:gd name="connsiteY4" fmla="*/ 628650 h 2411730"/>
                <a:gd name="connsiteX5" fmla="*/ 140970 w 1764030"/>
                <a:gd name="connsiteY5" fmla="*/ 674370 h 2411730"/>
                <a:gd name="connsiteX6" fmla="*/ 190500 w 1764030"/>
                <a:gd name="connsiteY6" fmla="*/ 800100 h 2411730"/>
                <a:gd name="connsiteX7" fmla="*/ 224790 w 1764030"/>
                <a:gd name="connsiteY7" fmla="*/ 914400 h 2411730"/>
                <a:gd name="connsiteX8" fmla="*/ 247650 w 1764030"/>
                <a:gd name="connsiteY8" fmla="*/ 979170 h 2411730"/>
                <a:gd name="connsiteX9" fmla="*/ 213360 w 1764030"/>
                <a:gd name="connsiteY9" fmla="*/ 1028700 h 2411730"/>
                <a:gd name="connsiteX10" fmla="*/ 190500 w 1764030"/>
                <a:gd name="connsiteY10" fmla="*/ 1078230 h 2411730"/>
                <a:gd name="connsiteX11" fmla="*/ 179070 w 1764030"/>
                <a:gd name="connsiteY11" fmla="*/ 1158240 h 2411730"/>
                <a:gd name="connsiteX12" fmla="*/ 201930 w 1764030"/>
                <a:gd name="connsiteY12" fmla="*/ 1249680 h 2411730"/>
                <a:gd name="connsiteX13" fmla="*/ 281940 w 1764030"/>
                <a:gd name="connsiteY13" fmla="*/ 1306830 h 2411730"/>
                <a:gd name="connsiteX14" fmla="*/ 361950 w 1764030"/>
                <a:gd name="connsiteY14" fmla="*/ 1333500 h 2411730"/>
                <a:gd name="connsiteX15" fmla="*/ 394335 w 1764030"/>
                <a:gd name="connsiteY15" fmla="*/ 1350645 h 2411730"/>
                <a:gd name="connsiteX16" fmla="*/ 493395 w 1764030"/>
                <a:gd name="connsiteY16" fmla="*/ 1670685 h 2411730"/>
                <a:gd name="connsiteX17" fmla="*/ 535305 w 1764030"/>
                <a:gd name="connsiteY17" fmla="*/ 1773555 h 2411730"/>
                <a:gd name="connsiteX18" fmla="*/ 499110 w 1764030"/>
                <a:gd name="connsiteY18" fmla="*/ 1798320 h 2411730"/>
                <a:gd name="connsiteX19" fmla="*/ 499110 w 1764030"/>
                <a:gd name="connsiteY19" fmla="*/ 1798320 h 2411730"/>
                <a:gd name="connsiteX20" fmla="*/ 476250 w 1764030"/>
                <a:gd name="connsiteY20" fmla="*/ 1853565 h 2411730"/>
                <a:gd name="connsiteX21" fmla="*/ 485775 w 1764030"/>
                <a:gd name="connsiteY21" fmla="*/ 1905000 h 2411730"/>
                <a:gd name="connsiteX22" fmla="*/ 539115 w 1764030"/>
                <a:gd name="connsiteY22" fmla="*/ 1952625 h 2411730"/>
                <a:gd name="connsiteX23" fmla="*/ 586740 w 1764030"/>
                <a:gd name="connsiteY23" fmla="*/ 2015490 h 2411730"/>
                <a:gd name="connsiteX24" fmla="*/ 678180 w 1764030"/>
                <a:gd name="connsiteY24" fmla="*/ 2116455 h 2411730"/>
                <a:gd name="connsiteX25" fmla="*/ 746760 w 1764030"/>
                <a:gd name="connsiteY25" fmla="*/ 2160270 h 2411730"/>
                <a:gd name="connsiteX26" fmla="*/ 779145 w 1764030"/>
                <a:gd name="connsiteY26" fmla="*/ 2240280 h 2411730"/>
                <a:gd name="connsiteX27" fmla="*/ 771525 w 1764030"/>
                <a:gd name="connsiteY27" fmla="*/ 2301240 h 2411730"/>
                <a:gd name="connsiteX28" fmla="*/ 790575 w 1764030"/>
                <a:gd name="connsiteY28" fmla="*/ 2341245 h 2411730"/>
                <a:gd name="connsiteX29" fmla="*/ 849630 w 1764030"/>
                <a:gd name="connsiteY29" fmla="*/ 2369820 h 2411730"/>
                <a:gd name="connsiteX30" fmla="*/ 941070 w 1764030"/>
                <a:gd name="connsiteY30" fmla="*/ 2381250 h 2411730"/>
                <a:gd name="connsiteX31" fmla="*/ 1093470 w 1764030"/>
                <a:gd name="connsiteY31" fmla="*/ 2400300 h 2411730"/>
                <a:gd name="connsiteX32" fmla="*/ 1188720 w 1764030"/>
                <a:gd name="connsiteY32" fmla="*/ 2411730 h 2411730"/>
                <a:gd name="connsiteX33" fmla="*/ 1261110 w 1764030"/>
                <a:gd name="connsiteY33" fmla="*/ 2392680 h 2411730"/>
                <a:gd name="connsiteX34" fmla="*/ 1343025 w 1764030"/>
                <a:gd name="connsiteY34" fmla="*/ 2362200 h 2411730"/>
                <a:gd name="connsiteX35" fmla="*/ 1386840 w 1764030"/>
                <a:gd name="connsiteY35" fmla="*/ 2306955 h 2411730"/>
                <a:gd name="connsiteX36" fmla="*/ 1440180 w 1764030"/>
                <a:gd name="connsiteY36" fmla="*/ 2185035 h 2411730"/>
                <a:gd name="connsiteX37" fmla="*/ 1482090 w 1764030"/>
                <a:gd name="connsiteY37" fmla="*/ 2085975 h 2411730"/>
                <a:gd name="connsiteX38" fmla="*/ 1487805 w 1764030"/>
                <a:gd name="connsiteY38" fmla="*/ 2015490 h 2411730"/>
                <a:gd name="connsiteX39" fmla="*/ 1508760 w 1764030"/>
                <a:gd name="connsiteY39" fmla="*/ 1988820 h 2411730"/>
                <a:gd name="connsiteX40" fmla="*/ 1556385 w 1764030"/>
                <a:gd name="connsiteY40" fmla="*/ 1935480 h 2411730"/>
                <a:gd name="connsiteX41" fmla="*/ 1661160 w 1764030"/>
                <a:gd name="connsiteY41" fmla="*/ 1874520 h 2411730"/>
                <a:gd name="connsiteX42" fmla="*/ 1764030 w 1764030"/>
                <a:gd name="connsiteY42" fmla="*/ 1828800 h 2411730"/>
                <a:gd name="connsiteX43" fmla="*/ 1722120 w 1764030"/>
                <a:gd name="connsiteY43" fmla="*/ 1790700 h 2411730"/>
                <a:gd name="connsiteX44" fmla="*/ 1390650 w 1764030"/>
                <a:gd name="connsiteY44" fmla="*/ 1442085 h 2411730"/>
                <a:gd name="connsiteX45" fmla="*/ 1287780 w 1764030"/>
                <a:gd name="connsiteY45" fmla="*/ 1440180 h 2411730"/>
                <a:gd name="connsiteX46" fmla="*/ 1068705 w 1764030"/>
                <a:gd name="connsiteY46" fmla="*/ 1131570 h 2411730"/>
                <a:gd name="connsiteX47" fmla="*/ 937260 w 1764030"/>
                <a:gd name="connsiteY47" fmla="*/ 1167765 h 2411730"/>
                <a:gd name="connsiteX48" fmla="*/ 878205 w 1764030"/>
                <a:gd name="connsiteY48" fmla="*/ 1017270 h 2411730"/>
                <a:gd name="connsiteX49" fmla="*/ 813435 w 1764030"/>
                <a:gd name="connsiteY49" fmla="*/ 1045845 h 2411730"/>
                <a:gd name="connsiteX50" fmla="*/ 782955 w 1764030"/>
                <a:gd name="connsiteY50" fmla="*/ 958215 h 2411730"/>
                <a:gd name="connsiteX51" fmla="*/ 981075 w 1764030"/>
                <a:gd name="connsiteY51" fmla="*/ 880110 h 2411730"/>
                <a:gd name="connsiteX52" fmla="*/ 541020 w 1764030"/>
                <a:gd name="connsiteY52" fmla="*/ 188595 h 2411730"/>
                <a:gd name="connsiteX53" fmla="*/ 531495 w 1764030"/>
                <a:gd name="connsiteY53" fmla="*/ 108585 h 2411730"/>
                <a:gd name="connsiteX54" fmla="*/ 483870 w 1764030"/>
                <a:gd name="connsiteY54" fmla="*/ 0 h 2411730"/>
                <a:gd name="connsiteX0" fmla="*/ 483870 w 1769745"/>
                <a:gd name="connsiteY0" fmla="*/ 0 h 2411730"/>
                <a:gd name="connsiteX1" fmla="*/ 308610 w 1769745"/>
                <a:gd name="connsiteY1" fmla="*/ 53340 h 2411730"/>
                <a:gd name="connsiteX2" fmla="*/ 323850 w 1769745"/>
                <a:gd name="connsiteY2" fmla="*/ 247650 h 2411730"/>
                <a:gd name="connsiteX3" fmla="*/ 0 w 1769745"/>
                <a:gd name="connsiteY3" fmla="*/ 163830 h 2411730"/>
                <a:gd name="connsiteX4" fmla="*/ 217170 w 1769745"/>
                <a:gd name="connsiteY4" fmla="*/ 628650 h 2411730"/>
                <a:gd name="connsiteX5" fmla="*/ 140970 w 1769745"/>
                <a:gd name="connsiteY5" fmla="*/ 674370 h 2411730"/>
                <a:gd name="connsiteX6" fmla="*/ 190500 w 1769745"/>
                <a:gd name="connsiteY6" fmla="*/ 800100 h 2411730"/>
                <a:gd name="connsiteX7" fmla="*/ 224790 w 1769745"/>
                <a:gd name="connsiteY7" fmla="*/ 914400 h 2411730"/>
                <a:gd name="connsiteX8" fmla="*/ 247650 w 1769745"/>
                <a:gd name="connsiteY8" fmla="*/ 979170 h 2411730"/>
                <a:gd name="connsiteX9" fmla="*/ 213360 w 1769745"/>
                <a:gd name="connsiteY9" fmla="*/ 1028700 h 2411730"/>
                <a:gd name="connsiteX10" fmla="*/ 190500 w 1769745"/>
                <a:gd name="connsiteY10" fmla="*/ 1078230 h 2411730"/>
                <a:gd name="connsiteX11" fmla="*/ 179070 w 1769745"/>
                <a:gd name="connsiteY11" fmla="*/ 1158240 h 2411730"/>
                <a:gd name="connsiteX12" fmla="*/ 201930 w 1769745"/>
                <a:gd name="connsiteY12" fmla="*/ 1249680 h 2411730"/>
                <a:gd name="connsiteX13" fmla="*/ 281940 w 1769745"/>
                <a:gd name="connsiteY13" fmla="*/ 1306830 h 2411730"/>
                <a:gd name="connsiteX14" fmla="*/ 361950 w 1769745"/>
                <a:gd name="connsiteY14" fmla="*/ 1333500 h 2411730"/>
                <a:gd name="connsiteX15" fmla="*/ 394335 w 1769745"/>
                <a:gd name="connsiteY15" fmla="*/ 1350645 h 2411730"/>
                <a:gd name="connsiteX16" fmla="*/ 493395 w 1769745"/>
                <a:gd name="connsiteY16" fmla="*/ 1670685 h 2411730"/>
                <a:gd name="connsiteX17" fmla="*/ 535305 w 1769745"/>
                <a:gd name="connsiteY17" fmla="*/ 1773555 h 2411730"/>
                <a:gd name="connsiteX18" fmla="*/ 499110 w 1769745"/>
                <a:gd name="connsiteY18" fmla="*/ 1798320 h 2411730"/>
                <a:gd name="connsiteX19" fmla="*/ 499110 w 1769745"/>
                <a:gd name="connsiteY19" fmla="*/ 1798320 h 2411730"/>
                <a:gd name="connsiteX20" fmla="*/ 476250 w 1769745"/>
                <a:gd name="connsiteY20" fmla="*/ 1853565 h 2411730"/>
                <a:gd name="connsiteX21" fmla="*/ 485775 w 1769745"/>
                <a:gd name="connsiteY21" fmla="*/ 1905000 h 2411730"/>
                <a:gd name="connsiteX22" fmla="*/ 539115 w 1769745"/>
                <a:gd name="connsiteY22" fmla="*/ 1952625 h 2411730"/>
                <a:gd name="connsiteX23" fmla="*/ 586740 w 1769745"/>
                <a:gd name="connsiteY23" fmla="*/ 2015490 h 2411730"/>
                <a:gd name="connsiteX24" fmla="*/ 678180 w 1769745"/>
                <a:gd name="connsiteY24" fmla="*/ 2116455 h 2411730"/>
                <a:gd name="connsiteX25" fmla="*/ 746760 w 1769745"/>
                <a:gd name="connsiteY25" fmla="*/ 2160270 h 2411730"/>
                <a:gd name="connsiteX26" fmla="*/ 779145 w 1769745"/>
                <a:gd name="connsiteY26" fmla="*/ 2240280 h 2411730"/>
                <a:gd name="connsiteX27" fmla="*/ 771525 w 1769745"/>
                <a:gd name="connsiteY27" fmla="*/ 2301240 h 2411730"/>
                <a:gd name="connsiteX28" fmla="*/ 790575 w 1769745"/>
                <a:gd name="connsiteY28" fmla="*/ 2341245 h 2411730"/>
                <a:gd name="connsiteX29" fmla="*/ 849630 w 1769745"/>
                <a:gd name="connsiteY29" fmla="*/ 2369820 h 2411730"/>
                <a:gd name="connsiteX30" fmla="*/ 941070 w 1769745"/>
                <a:gd name="connsiteY30" fmla="*/ 2381250 h 2411730"/>
                <a:gd name="connsiteX31" fmla="*/ 1093470 w 1769745"/>
                <a:gd name="connsiteY31" fmla="*/ 2400300 h 2411730"/>
                <a:gd name="connsiteX32" fmla="*/ 1188720 w 1769745"/>
                <a:gd name="connsiteY32" fmla="*/ 2411730 h 2411730"/>
                <a:gd name="connsiteX33" fmla="*/ 1261110 w 1769745"/>
                <a:gd name="connsiteY33" fmla="*/ 2392680 h 2411730"/>
                <a:gd name="connsiteX34" fmla="*/ 1343025 w 1769745"/>
                <a:gd name="connsiteY34" fmla="*/ 2362200 h 2411730"/>
                <a:gd name="connsiteX35" fmla="*/ 1386840 w 1769745"/>
                <a:gd name="connsiteY35" fmla="*/ 2306955 h 2411730"/>
                <a:gd name="connsiteX36" fmla="*/ 1440180 w 1769745"/>
                <a:gd name="connsiteY36" fmla="*/ 2185035 h 2411730"/>
                <a:gd name="connsiteX37" fmla="*/ 1482090 w 1769745"/>
                <a:gd name="connsiteY37" fmla="*/ 2085975 h 2411730"/>
                <a:gd name="connsiteX38" fmla="*/ 1487805 w 1769745"/>
                <a:gd name="connsiteY38" fmla="*/ 2015490 h 2411730"/>
                <a:gd name="connsiteX39" fmla="*/ 1508760 w 1769745"/>
                <a:gd name="connsiteY39" fmla="*/ 1988820 h 2411730"/>
                <a:gd name="connsiteX40" fmla="*/ 1556385 w 1769745"/>
                <a:gd name="connsiteY40" fmla="*/ 1935480 h 2411730"/>
                <a:gd name="connsiteX41" fmla="*/ 1661160 w 1769745"/>
                <a:gd name="connsiteY41" fmla="*/ 1874520 h 2411730"/>
                <a:gd name="connsiteX42" fmla="*/ 1769745 w 1769745"/>
                <a:gd name="connsiteY42" fmla="*/ 1832610 h 2411730"/>
                <a:gd name="connsiteX43" fmla="*/ 1722120 w 1769745"/>
                <a:gd name="connsiteY43" fmla="*/ 1790700 h 2411730"/>
                <a:gd name="connsiteX44" fmla="*/ 1390650 w 1769745"/>
                <a:gd name="connsiteY44" fmla="*/ 1442085 h 2411730"/>
                <a:gd name="connsiteX45" fmla="*/ 1287780 w 1769745"/>
                <a:gd name="connsiteY45" fmla="*/ 1440180 h 2411730"/>
                <a:gd name="connsiteX46" fmla="*/ 1068705 w 1769745"/>
                <a:gd name="connsiteY46" fmla="*/ 1131570 h 2411730"/>
                <a:gd name="connsiteX47" fmla="*/ 937260 w 1769745"/>
                <a:gd name="connsiteY47" fmla="*/ 1167765 h 2411730"/>
                <a:gd name="connsiteX48" fmla="*/ 878205 w 1769745"/>
                <a:gd name="connsiteY48" fmla="*/ 1017270 h 2411730"/>
                <a:gd name="connsiteX49" fmla="*/ 813435 w 1769745"/>
                <a:gd name="connsiteY49" fmla="*/ 1045845 h 2411730"/>
                <a:gd name="connsiteX50" fmla="*/ 782955 w 1769745"/>
                <a:gd name="connsiteY50" fmla="*/ 958215 h 2411730"/>
                <a:gd name="connsiteX51" fmla="*/ 981075 w 1769745"/>
                <a:gd name="connsiteY51" fmla="*/ 880110 h 2411730"/>
                <a:gd name="connsiteX52" fmla="*/ 541020 w 1769745"/>
                <a:gd name="connsiteY52" fmla="*/ 188595 h 2411730"/>
                <a:gd name="connsiteX53" fmla="*/ 531495 w 1769745"/>
                <a:gd name="connsiteY53" fmla="*/ 108585 h 2411730"/>
                <a:gd name="connsiteX54" fmla="*/ 483870 w 1769745"/>
                <a:gd name="connsiteY54" fmla="*/ 0 h 2411730"/>
                <a:gd name="connsiteX0" fmla="*/ 483870 w 1769745"/>
                <a:gd name="connsiteY0" fmla="*/ 0 h 2411730"/>
                <a:gd name="connsiteX1" fmla="*/ 308610 w 1769745"/>
                <a:gd name="connsiteY1" fmla="*/ 53340 h 2411730"/>
                <a:gd name="connsiteX2" fmla="*/ 323850 w 1769745"/>
                <a:gd name="connsiteY2" fmla="*/ 247650 h 2411730"/>
                <a:gd name="connsiteX3" fmla="*/ 0 w 1769745"/>
                <a:gd name="connsiteY3" fmla="*/ 163830 h 2411730"/>
                <a:gd name="connsiteX4" fmla="*/ 217170 w 1769745"/>
                <a:gd name="connsiteY4" fmla="*/ 628650 h 2411730"/>
                <a:gd name="connsiteX5" fmla="*/ 140970 w 1769745"/>
                <a:gd name="connsiteY5" fmla="*/ 674370 h 2411730"/>
                <a:gd name="connsiteX6" fmla="*/ 190500 w 1769745"/>
                <a:gd name="connsiteY6" fmla="*/ 800100 h 2411730"/>
                <a:gd name="connsiteX7" fmla="*/ 224790 w 1769745"/>
                <a:gd name="connsiteY7" fmla="*/ 914400 h 2411730"/>
                <a:gd name="connsiteX8" fmla="*/ 247650 w 1769745"/>
                <a:gd name="connsiteY8" fmla="*/ 979170 h 2411730"/>
                <a:gd name="connsiteX9" fmla="*/ 213360 w 1769745"/>
                <a:gd name="connsiteY9" fmla="*/ 1028700 h 2411730"/>
                <a:gd name="connsiteX10" fmla="*/ 190500 w 1769745"/>
                <a:gd name="connsiteY10" fmla="*/ 1078230 h 2411730"/>
                <a:gd name="connsiteX11" fmla="*/ 179070 w 1769745"/>
                <a:gd name="connsiteY11" fmla="*/ 1158240 h 2411730"/>
                <a:gd name="connsiteX12" fmla="*/ 201930 w 1769745"/>
                <a:gd name="connsiteY12" fmla="*/ 1249680 h 2411730"/>
                <a:gd name="connsiteX13" fmla="*/ 281940 w 1769745"/>
                <a:gd name="connsiteY13" fmla="*/ 1306830 h 2411730"/>
                <a:gd name="connsiteX14" fmla="*/ 361950 w 1769745"/>
                <a:gd name="connsiteY14" fmla="*/ 1333500 h 2411730"/>
                <a:gd name="connsiteX15" fmla="*/ 394335 w 1769745"/>
                <a:gd name="connsiteY15" fmla="*/ 1350645 h 2411730"/>
                <a:gd name="connsiteX16" fmla="*/ 493395 w 1769745"/>
                <a:gd name="connsiteY16" fmla="*/ 1670685 h 2411730"/>
                <a:gd name="connsiteX17" fmla="*/ 535305 w 1769745"/>
                <a:gd name="connsiteY17" fmla="*/ 1773555 h 2411730"/>
                <a:gd name="connsiteX18" fmla="*/ 499110 w 1769745"/>
                <a:gd name="connsiteY18" fmla="*/ 1798320 h 2411730"/>
                <a:gd name="connsiteX19" fmla="*/ 499110 w 1769745"/>
                <a:gd name="connsiteY19" fmla="*/ 1798320 h 2411730"/>
                <a:gd name="connsiteX20" fmla="*/ 476250 w 1769745"/>
                <a:gd name="connsiteY20" fmla="*/ 1853565 h 2411730"/>
                <a:gd name="connsiteX21" fmla="*/ 485775 w 1769745"/>
                <a:gd name="connsiteY21" fmla="*/ 1905000 h 2411730"/>
                <a:gd name="connsiteX22" fmla="*/ 539115 w 1769745"/>
                <a:gd name="connsiteY22" fmla="*/ 1952625 h 2411730"/>
                <a:gd name="connsiteX23" fmla="*/ 586740 w 1769745"/>
                <a:gd name="connsiteY23" fmla="*/ 2015490 h 2411730"/>
                <a:gd name="connsiteX24" fmla="*/ 678180 w 1769745"/>
                <a:gd name="connsiteY24" fmla="*/ 2116455 h 2411730"/>
                <a:gd name="connsiteX25" fmla="*/ 746760 w 1769745"/>
                <a:gd name="connsiteY25" fmla="*/ 2160270 h 2411730"/>
                <a:gd name="connsiteX26" fmla="*/ 779145 w 1769745"/>
                <a:gd name="connsiteY26" fmla="*/ 2240280 h 2411730"/>
                <a:gd name="connsiteX27" fmla="*/ 771525 w 1769745"/>
                <a:gd name="connsiteY27" fmla="*/ 2301240 h 2411730"/>
                <a:gd name="connsiteX28" fmla="*/ 790575 w 1769745"/>
                <a:gd name="connsiteY28" fmla="*/ 2341245 h 2411730"/>
                <a:gd name="connsiteX29" fmla="*/ 849630 w 1769745"/>
                <a:gd name="connsiteY29" fmla="*/ 2369820 h 2411730"/>
                <a:gd name="connsiteX30" fmla="*/ 941070 w 1769745"/>
                <a:gd name="connsiteY30" fmla="*/ 2381250 h 2411730"/>
                <a:gd name="connsiteX31" fmla="*/ 1093470 w 1769745"/>
                <a:gd name="connsiteY31" fmla="*/ 2400300 h 2411730"/>
                <a:gd name="connsiteX32" fmla="*/ 1188720 w 1769745"/>
                <a:gd name="connsiteY32" fmla="*/ 2411730 h 2411730"/>
                <a:gd name="connsiteX33" fmla="*/ 1261110 w 1769745"/>
                <a:gd name="connsiteY33" fmla="*/ 2392680 h 2411730"/>
                <a:gd name="connsiteX34" fmla="*/ 1343025 w 1769745"/>
                <a:gd name="connsiteY34" fmla="*/ 2362200 h 2411730"/>
                <a:gd name="connsiteX35" fmla="*/ 1386840 w 1769745"/>
                <a:gd name="connsiteY35" fmla="*/ 2306955 h 2411730"/>
                <a:gd name="connsiteX36" fmla="*/ 1440180 w 1769745"/>
                <a:gd name="connsiteY36" fmla="*/ 2185035 h 2411730"/>
                <a:gd name="connsiteX37" fmla="*/ 1482090 w 1769745"/>
                <a:gd name="connsiteY37" fmla="*/ 2085975 h 2411730"/>
                <a:gd name="connsiteX38" fmla="*/ 1487805 w 1769745"/>
                <a:gd name="connsiteY38" fmla="*/ 2015490 h 2411730"/>
                <a:gd name="connsiteX39" fmla="*/ 1508760 w 1769745"/>
                <a:gd name="connsiteY39" fmla="*/ 1988820 h 2411730"/>
                <a:gd name="connsiteX40" fmla="*/ 1556385 w 1769745"/>
                <a:gd name="connsiteY40" fmla="*/ 1935480 h 2411730"/>
                <a:gd name="connsiteX41" fmla="*/ 1661160 w 1769745"/>
                <a:gd name="connsiteY41" fmla="*/ 1874520 h 2411730"/>
                <a:gd name="connsiteX42" fmla="*/ 1769745 w 1769745"/>
                <a:gd name="connsiteY42" fmla="*/ 1832610 h 2411730"/>
                <a:gd name="connsiteX43" fmla="*/ 1710690 w 1769745"/>
                <a:gd name="connsiteY43" fmla="*/ 1783080 h 2411730"/>
                <a:gd name="connsiteX44" fmla="*/ 1390650 w 1769745"/>
                <a:gd name="connsiteY44" fmla="*/ 1442085 h 2411730"/>
                <a:gd name="connsiteX45" fmla="*/ 1287780 w 1769745"/>
                <a:gd name="connsiteY45" fmla="*/ 1440180 h 2411730"/>
                <a:gd name="connsiteX46" fmla="*/ 1068705 w 1769745"/>
                <a:gd name="connsiteY46" fmla="*/ 1131570 h 2411730"/>
                <a:gd name="connsiteX47" fmla="*/ 937260 w 1769745"/>
                <a:gd name="connsiteY47" fmla="*/ 1167765 h 2411730"/>
                <a:gd name="connsiteX48" fmla="*/ 878205 w 1769745"/>
                <a:gd name="connsiteY48" fmla="*/ 1017270 h 2411730"/>
                <a:gd name="connsiteX49" fmla="*/ 813435 w 1769745"/>
                <a:gd name="connsiteY49" fmla="*/ 1045845 h 2411730"/>
                <a:gd name="connsiteX50" fmla="*/ 782955 w 1769745"/>
                <a:gd name="connsiteY50" fmla="*/ 958215 h 2411730"/>
                <a:gd name="connsiteX51" fmla="*/ 981075 w 1769745"/>
                <a:gd name="connsiteY51" fmla="*/ 880110 h 2411730"/>
                <a:gd name="connsiteX52" fmla="*/ 541020 w 1769745"/>
                <a:gd name="connsiteY52" fmla="*/ 188595 h 2411730"/>
                <a:gd name="connsiteX53" fmla="*/ 531495 w 1769745"/>
                <a:gd name="connsiteY53" fmla="*/ 108585 h 2411730"/>
                <a:gd name="connsiteX54" fmla="*/ 483870 w 1769745"/>
                <a:gd name="connsiteY54" fmla="*/ 0 h 2411730"/>
                <a:gd name="connsiteX0" fmla="*/ 483870 w 1769745"/>
                <a:gd name="connsiteY0" fmla="*/ 0 h 2411730"/>
                <a:gd name="connsiteX1" fmla="*/ 308610 w 1769745"/>
                <a:gd name="connsiteY1" fmla="*/ 53340 h 2411730"/>
                <a:gd name="connsiteX2" fmla="*/ 323850 w 1769745"/>
                <a:gd name="connsiteY2" fmla="*/ 247650 h 2411730"/>
                <a:gd name="connsiteX3" fmla="*/ 0 w 1769745"/>
                <a:gd name="connsiteY3" fmla="*/ 163830 h 2411730"/>
                <a:gd name="connsiteX4" fmla="*/ 217170 w 1769745"/>
                <a:gd name="connsiteY4" fmla="*/ 628650 h 2411730"/>
                <a:gd name="connsiteX5" fmla="*/ 140970 w 1769745"/>
                <a:gd name="connsiteY5" fmla="*/ 674370 h 2411730"/>
                <a:gd name="connsiteX6" fmla="*/ 190500 w 1769745"/>
                <a:gd name="connsiteY6" fmla="*/ 800100 h 2411730"/>
                <a:gd name="connsiteX7" fmla="*/ 224790 w 1769745"/>
                <a:gd name="connsiteY7" fmla="*/ 914400 h 2411730"/>
                <a:gd name="connsiteX8" fmla="*/ 247650 w 1769745"/>
                <a:gd name="connsiteY8" fmla="*/ 979170 h 2411730"/>
                <a:gd name="connsiteX9" fmla="*/ 213360 w 1769745"/>
                <a:gd name="connsiteY9" fmla="*/ 1028700 h 2411730"/>
                <a:gd name="connsiteX10" fmla="*/ 190500 w 1769745"/>
                <a:gd name="connsiteY10" fmla="*/ 1078230 h 2411730"/>
                <a:gd name="connsiteX11" fmla="*/ 179070 w 1769745"/>
                <a:gd name="connsiteY11" fmla="*/ 1158240 h 2411730"/>
                <a:gd name="connsiteX12" fmla="*/ 201930 w 1769745"/>
                <a:gd name="connsiteY12" fmla="*/ 1249680 h 2411730"/>
                <a:gd name="connsiteX13" fmla="*/ 281940 w 1769745"/>
                <a:gd name="connsiteY13" fmla="*/ 1306830 h 2411730"/>
                <a:gd name="connsiteX14" fmla="*/ 361950 w 1769745"/>
                <a:gd name="connsiteY14" fmla="*/ 1333500 h 2411730"/>
                <a:gd name="connsiteX15" fmla="*/ 394335 w 1769745"/>
                <a:gd name="connsiteY15" fmla="*/ 1350645 h 2411730"/>
                <a:gd name="connsiteX16" fmla="*/ 493395 w 1769745"/>
                <a:gd name="connsiteY16" fmla="*/ 1670685 h 2411730"/>
                <a:gd name="connsiteX17" fmla="*/ 535305 w 1769745"/>
                <a:gd name="connsiteY17" fmla="*/ 1773555 h 2411730"/>
                <a:gd name="connsiteX18" fmla="*/ 499110 w 1769745"/>
                <a:gd name="connsiteY18" fmla="*/ 1798320 h 2411730"/>
                <a:gd name="connsiteX19" fmla="*/ 499110 w 1769745"/>
                <a:gd name="connsiteY19" fmla="*/ 1798320 h 2411730"/>
                <a:gd name="connsiteX20" fmla="*/ 476250 w 1769745"/>
                <a:gd name="connsiteY20" fmla="*/ 1853565 h 2411730"/>
                <a:gd name="connsiteX21" fmla="*/ 485775 w 1769745"/>
                <a:gd name="connsiteY21" fmla="*/ 1905000 h 2411730"/>
                <a:gd name="connsiteX22" fmla="*/ 539115 w 1769745"/>
                <a:gd name="connsiteY22" fmla="*/ 1952625 h 2411730"/>
                <a:gd name="connsiteX23" fmla="*/ 586740 w 1769745"/>
                <a:gd name="connsiteY23" fmla="*/ 2015490 h 2411730"/>
                <a:gd name="connsiteX24" fmla="*/ 678180 w 1769745"/>
                <a:gd name="connsiteY24" fmla="*/ 2116455 h 2411730"/>
                <a:gd name="connsiteX25" fmla="*/ 746760 w 1769745"/>
                <a:gd name="connsiteY25" fmla="*/ 2160270 h 2411730"/>
                <a:gd name="connsiteX26" fmla="*/ 779145 w 1769745"/>
                <a:gd name="connsiteY26" fmla="*/ 2240280 h 2411730"/>
                <a:gd name="connsiteX27" fmla="*/ 771525 w 1769745"/>
                <a:gd name="connsiteY27" fmla="*/ 2301240 h 2411730"/>
                <a:gd name="connsiteX28" fmla="*/ 790575 w 1769745"/>
                <a:gd name="connsiteY28" fmla="*/ 2341245 h 2411730"/>
                <a:gd name="connsiteX29" fmla="*/ 849630 w 1769745"/>
                <a:gd name="connsiteY29" fmla="*/ 2369820 h 2411730"/>
                <a:gd name="connsiteX30" fmla="*/ 941070 w 1769745"/>
                <a:gd name="connsiteY30" fmla="*/ 2381250 h 2411730"/>
                <a:gd name="connsiteX31" fmla="*/ 1093470 w 1769745"/>
                <a:gd name="connsiteY31" fmla="*/ 2400300 h 2411730"/>
                <a:gd name="connsiteX32" fmla="*/ 1188720 w 1769745"/>
                <a:gd name="connsiteY32" fmla="*/ 2411730 h 2411730"/>
                <a:gd name="connsiteX33" fmla="*/ 1261110 w 1769745"/>
                <a:gd name="connsiteY33" fmla="*/ 2392680 h 2411730"/>
                <a:gd name="connsiteX34" fmla="*/ 1343025 w 1769745"/>
                <a:gd name="connsiteY34" fmla="*/ 2362200 h 2411730"/>
                <a:gd name="connsiteX35" fmla="*/ 1386840 w 1769745"/>
                <a:gd name="connsiteY35" fmla="*/ 2306955 h 2411730"/>
                <a:gd name="connsiteX36" fmla="*/ 1440180 w 1769745"/>
                <a:gd name="connsiteY36" fmla="*/ 2185035 h 2411730"/>
                <a:gd name="connsiteX37" fmla="*/ 1482090 w 1769745"/>
                <a:gd name="connsiteY37" fmla="*/ 2085975 h 2411730"/>
                <a:gd name="connsiteX38" fmla="*/ 1487805 w 1769745"/>
                <a:gd name="connsiteY38" fmla="*/ 2015490 h 2411730"/>
                <a:gd name="connsiteX39" fmla="*/ 1508760 w 1769745"/>
                <a:gd name="connsiteY39" fmla="*/ 1988820 h 2411730"/>
                <a:gd name="connsiteX40" fmla="*/ 1556385 w 1769745"/>
                <a:gd name="connsiteY40" fmla="*/ 1935480 h 2411730"/>
                <a:gd name="connsiteX41" fmla="*/ 1661160 w 1769745"/>
                <a:gd name="connsiteY41" fmla="*/ 1874520 h 2411730"/>
                <a:gd name="connsiteX42" fmla="*/ 1769745 w 1769745"/>
                <a:gd name="connsiteY42" fmla="*/ 1832610 h 2411730"/>
                <a:gd name="connsiteX43" fmla="*/ 1706880 w 1769745"/>
                <a:gd name="connsiteY43" fmla="*/ 1764030 h 2411730"/>
                <a:gd name="connsiteX44" fmla="*/ 1390650 w 1769745"/>
                <a:gd name="connsiteY44" fmla="*/ 1442085 h 2411730"/>
                <a:gd name="connsiteX45" fmla="*/ 1287780 w 1769745"/>
                <a:gd name="connsiteY45" fmla="*/ 1440180 h 2411730"/>
                <a:gd name="connsiteX46" fmla="*/ 1068705 w 1769745"/>
                <a:gd name="connsiteY46" fmla="*/ 1131570 h 2411730"/>
                <a:gd name="connsiteX47" fmla="*/ 937260 w 1769745"/>
                <a:gd name="connsiteY47" fmla="*/ 1167765 h 2411730"/>
                <a:gd name="connsiteX48" fmla="*/ 878205 w 1769745"/>
                <a:gd name="connsiteY48" fmla="*/ 1017270 h 2411730"/>
                <a:gd name="connsiteX49" fmla="*/ 813435 w 1769745"/>
                <a:gd name="connsiteY49" fmla="*/ 1045845 h 2411730"/>
                <a:gd name="connsiteX50" fmla="*/ 782955 w 1769745"/>
                <a:gd name="connsiteY50" fmla="*/ 958215 h 2411730"/>
                <a:gd name="connsiteX51" fmla="*/ 981075 w 1769745"/>
                <a:gd name="connsiteY51" fmla="*/ 880110 h 2411730"/>
                <a:gd name="connsiteX52" fmla="*/ 541020 w 1769745"/>
                <a:gd name="connsiteY52" fmla="*/ 188595 h 2411730"/>
                <a:gd name="connsiteX53" fmla="*/ 531495 w 1769745"/>
                <a:gd name="connsiteY53" fmla="*/ 108585 h 2411730"/>
                <a:gd name="connsiteX54" fmla="*/ 483870 w 1769745"/>
                <a:gd name="connsiteY54" fmla="*/ 0 h 2411730"/>
                <a:gd name="connsiteX0" fmla="*/ 483870 w 1769745"/>
                <a:gd name="connsiteY0" fmla="*/ 0 h 2411730"/>
                <a:gd name="connsiteX1" fmla="*/ 308610 w 1769745"/>
                <a:gd name="connsiteY1" fmla="*/ 53340 h 2411730"/>
                <a:gd name="connsiteX2" fmla="*/ 323850 w 1769745"/>
                <a:gd name="connsiteY2" fmla="*/ 247650 h 2411730"/>
                <a:gd name="connsiteX3" fmla="*/ 0 w 1769745"/>
                <a:gd name="connsiteY3" fmla="*/ 163830 h 2411730"/>
                <a:gd name="connsiteX4" fmla="*/ 217170 w 1769745"/>
                <a:gd name="connsiteY4" fmla="*/ 628650 h 2411730"/>
                <a:gd name="connsiteX5" fmla="*/ 140970 w 1769745"/>
                <a:gd name="connsiteY5" fmla="*/ 674370 h 2411730"/>
                <a:gd name="connsiteX6" fmla="*/ 190500 w 1769745"/>
                <a:gd name="connsiteY6" fmla="*/ 800100 h 2411730"/>
                <a:gd name="connsiteX7" fmla="*/ 224790 w 1769745"/>
                <a:gd name="connsiteY7" fmla="*/ 914400 h 2411730"/>
                <a:gd name="connsiteX8" fmla="*/ 247650 w 1769745"/>
                <a:gd name="connsiteY8" fmla="*/ 979170 h 2411730"/>
                <a:gd name="connsiteX9" fmla="*/ 213360 w 1769745"/>
                <a:gd name="connsiteY9" fmla="*/ 1028700 h 2411730"/>
                <a:gd name="connsiteX10" fmla="*/ 190500 w 1769745"/>
                <a:gd name="connsiteY10" fmla="*/ 1078230 h 2411730"/>
                <a:gd name="connsiteX11" fmla="*/ 179070 w 1769745"/>
                <a:gd name="connsiteY11" fmla="*/ 1158240 h 2411730"/>
                <a:gd name="connsiteX12" fmla="*/ 201930 w 1769745"/>
                <a:gd name="connsiteY12" fmla="*/ 1249680 h 2411730"/>
                <a:gd name="connsiteX13" fmla="*/ 281940 w 1769745"/>
                <a:gd name="connsiteY13" fmla="*/ 1306830 h 2411730"/>
                <a:gd name="connsiteX14" fmla="*/ 361950 w 1769745"/>
                <a:gd name="connsiteY14" fmla="*/ 1333500 h 2411730"/>
                <a:gd name="connsiteX15" fmla="*/ 394335 w 1769745"/>
                <a:gd name="connsiteY15" fmla="*/ 1350645 h 2411730"/>
                <a:gd name="connsiteX16" fmla="*/ 493395 w 1769745"/>
                <a:gd name="connsiteY16" fmla="*/ 1670685 h 2411730"/>
                <a:gd name="connsiteX17" fmla="*/ 535305 w 1769745"/>
                <a:gd name="connsiteY17" fmla="*/ 1773555 h 2411730"/>
                <a:gd name="connsiteX18" fmla="*/ 499110 w 1769745"/>
                <a:gd name="connsiteY18" fmla="*/ 1798320 h 2411730"/>
                <a:gd name="connsiteX19" fmla="*/ 499110 w 1769745"/>
                <a:gd name="connsiteY19" fmla="*/ 1798320 h 2411730"/>
                <a:gd name="connsiteX20" fmla="*/ 476250 w 1769745"/>
                <a:gd name="connsiteY20" fmla="*/ 1853565 h 2411730"/>
                <a:gd name="connsiteX21" fmla="*/ 485775 w 1769745"/>
                <a:gd name="connsiteY21" fmla="*/ 1905000 h 2411730"/>
                <a:gd name="connsiteX22" fmla="*/ 539115 w 1769745"/>
                <a:gd name="connsiteY22" fmla="*/ 1952625 h 2411730"/>
                <a:gd name="connsiteX23" fmla="*/ 586740 w 1769745"/>
                <a:gd name="connsiteY23" fmla="*/ 2015490 h 2411730"/>
                <a:gd name="connsiteX24" fmla="*/ 678180 w 1769745"/>
                <a:gd name="connsiteY24" fmla="*/ 2116455 h 2411730"/>
                <a:gd name="connsiteX25" fmla="*/ 746760 w 1769745"/>
                <a:gd name="connsiteY25" fmla="*/ 2160270 h 2411730"/>
                <a:gd name="connsiteX26" fmla="*/ 779145 w 1769745"/>
                <a:gd name="connsiteY26" fmla="*/ 2240280 h 2411730"/>
                <a:gd name="connsiteX27" fmla="*/ 771525 w 1769745"/>
                <a:gd name="connsiteY27" fmla="*/ 2301240 h 2411730"/>
                <a:gd name="connsiteX28" fmla="*/ 790575 w 1769745"/>
                <a:gd name="connsiteY28" fmla="*/ 2341245 h 2411730"/>
                <a:gd name="connsiteX29" fmla="*/ 849630 w 1769745"/>
                <a:gd name="connsiteY29" fmla="*/ 2369820 h 2411730"/>
                <a:gd name="connsiteX30" fmla="*/ 941070 w 1769745"/>
                <a:gd name="connsiteY30" fmla="*/ 2381250 h 2411730"/>
                <a:gd name="connsiteX31" fmla="*/ 1093470 w 1769745"/>
                <a:gd name="connsiteY31" fmla="*/ 2400300 h 2411730"/>
                <a:gd name="connsiteX32" fmla="*/ 1188720 w 1769745"/>
                <a:gd name="connsiteY32" fmla="*/ 2411730 h 2411730"/>
                <a:gd name="connsiteX33" fmla="*/ 1261110 w 1769745"/>
                <a:gd name="connsiteY33" fmla="*/ 2392680 h 2411730"/>
                <a:gd name="connsiteX34" fmla="*/ 1343025 w 1769745"/>
                <a:gd name="connsiteY34" fmla="*/ 2362200 h 2411730"/>
                <a:gd name="connsiteX35" fmla="*/ 1386840 w 1769745"/>
                <a:gd name="connsiteY35" fmla="*/ 2306955 h 2411730"/>
                <a:gd name="connsiteX36" fmla="*/ 1440180 w 1769745"/>
                <a:gd name="connsiteY36" fmla="*/ 2185035 h 2411730"/>
                <a:gd name="connsiteX37" fmla="*/ 1482090 w 1769745"/>
                <a:gd name="connsiteY37" fmla="*/ 2085975 h 2411730"/>
                <a:gd name="connsiteX38" fmla="*/ 1487805 w 1769745"/>
                <a:gd name="connsiteY38" fmla="*/ 2015490 h 2411730"/>
                <a:gd name="connsiteX39" fmla="*/ 1508760 w 1769745"/>
                <a:gd name="connsiteY39" fmla="*/ 1988820 h 2411730"/>
                <a:gd name="connsiteX40" fmla="*/ 1556385 w 1769745"/>
                <a:gd name="connsiteY40" fmla="*/ 1935480 h 2411730"/>
                <a:gd name="connsiteX41" fmla="*/ 1661160 w 1769745"/>
                <a:gd name="connsiteY41" fmla="*/ 1874520 h 2411730"/>
                <a:gd name="connsiteX42" fmla="*/ 1769745 w 1769745"/>
                <a:gd name="connsiteY42" fmla="*/ 1832610 h 2411730"/>
                <a:gd name="connsiteX43" fmla="*/ 1720215 w 1769745"/>
                <a:gd name="connsiteY43" fmla="*/ 1777365 h 2411730"/>
                <a:gd name="connsiteX44" fmla="*/ 1390650 w 1769745"/>
                <a:gd name="connsiteY44" fmla="*/ 1442085 h 2411730"/>
                <a:gd name="connsiteX45" fmla="*/ 1287780 w 1769745"/>
                <a:gd name="connsiteY45" fmla="*/ 1440180 h 2411730"/>
                <a:gd name="connsiteX46" fmla="*/ 1068705 w 1769745"/>
                <a:gd name="connsiteY46" fmla="*/ 1131570 h 2411730"/>
                <a:gd name="connsiteX47" fmla="*/ 937260 w 1769745"/>
                <a:gd name="connsiteY47" fmla="*/ 1167765 h 2411730"/>
                <a:gd name="connsiteX48" fmla="*/ 878205 w 1769745"/>
                <a:gd name="connsiteY48" fmla="*/ 1017270 h 2411730"/>
                <a:gd name="connsiteX49" fmla="*/ 813435 w 1769745"/>
                <a:gd name="connsiteY49" fmla="*/ 1045845 h 2411730"/>
                <a:gd name="connsiteX50" fmla="*/ 782955 w 1769745"/>
                <a:gd name="connsiteY50" fmla="*/ 958215 h 2411730"/>
                <a:gd name="connsiteX51" fmla="*/ 981075 w 1769745"/>
                <a:gd name="connsiteY51" fmla="*/ 880110 h 2411730"/>
                <a:gd name="connsiteX52" fmla="*/ 541020 w 1769745"/>
                <a:gd name="connsiteY52" fmla="*/ 188595 h 2411730"/>
                <a:gd name="connsiteX53" fmla="*/ 531495 w 1769745"/>
                <a:gd name="connsiteY53" fmla="*/ 108585 h 2411730"/>
                <a:gd name="connsiteX54" fmla="*/ 483870 w 1769745"/>
                <a:gd name="connsiteY54" fmla="*/ 0 h 2411730"/>
                <a:gd name="connsiteX0" fmla="*/ 483870 w 1769745"/>
                <a:gd name="connsiteY0" fmla="*/ 0 h 2411730"/>
                <a:gd name="connsiteX1" fmla="*/ 308610 w 1769745"/>
                <a:gd name="connsiteY1" fmla="*/ 53340 h 2411730"/>
                <a:gd name="connsiteX2" fmla="*/ 323850 w 1769745"/>
                <a:gd name="connsiteY2" fmla="*/ 247650 h 2411730"/>
                <a:gd name="connsiteX3" fmla="*/ 0 w 1769745"/>
                <a:gd name="connsiteY3" fmla="*/ 163830 h 2411730"/>
                <a:gd name="connsiteX4" fmla="*/ 217170 w 1769745"/>
                <a:gd name="connsiteY4" fmla="*/ 628650 h 2411730"/>
                <a:gd name="connsiteX5" fmla="*/ 140970 w 1769745"/>
                <a:gd name="connsiteY5" fmla="*/ 674370 h 2411730"/>
                <a:gd name="connsiteX6" fmla="*/ 190500 w 1769745"/>
                <a:gd name="connsiteY6" fmla="*/ 800100 h 2411730"/>
                <a:gd name="connsiteX7" fmla="*/ 224790 w 1769745"/>
                <a:gd name="connsiteY7" fmla="*/ 914400 h 2411730"/>
                <a:gd name="connsiteX8" fmla="*/ 247650 w 1769745"/>
                <a:gd name="connsiteY8" fmla="*/ 979170 h 2411730"/>
                <a:gd name="connsiteX9" fmla="*/ 213360 w 1769745"/>
                <a:gd name="connsiteY9" fmla="*/ 1028700 h 2411730"/>
                <a:gd name="connsiteX10" fmla="*/ 190500 w 1769745"/>
                <a:gd name="connsiteY10" fmla="*/ 1078230 h 2411730"/>
                <a:gd name="connsiteX11" fmla="*/ 179070 w 1769745"/>
                <a:gd name="connsiteY11" fmla="*/ 1158240 h 2411730"/>
                <a:gd name="connsiteX12" fmla="*/ 201930 w 1769745"/>
                <a:gd name="connsiteY12" fmla="*/ 1249680 h 2411730"/>
                <a:gd name="connsiteX13" fmla="*/ 281940 w 1769745"/>
                <a:gd name="connsiteY13" fmla="*/ 1306830 h 2411730"/>
                <a:gd name="connsiteX14" fmla="*/ 361950 w 1769745"/>
                <a:gd name="connsiteY14" fmla="*/ 1333500 h 2411730"/>
                <a:gd name="connsiteX15" fmla="*/ 394335 w 1769745"/>
                <a:gd name="connsiteY15" fmla="*/ 1350645 h 2411730"/>
                <a:gd name="connsiteX16" fmla="*/ 493395 w 1769745"/>
                <a:gd name="connsiteY16" fmla="*/ 1670685 h 2411730"/>
                <a:gd name="connsiteX17" fmla="*/ 535305 w 1769745"/>
                <a:gd name="connsiteY17" fmla="*/ 1773555 h 2411730"/>
                <a:gd name="connsiteX18" fmla="*/ 499110 w 1769745"/>
                <a:gd name="connsiteY18" fmla="*/ 1798320 h 2411730"/>
                <a:gd name="connsiteX19" fmla="*/ 499110 w 1769745"/>
                <a:gd name="connsiteY19" fmla="*/ 1798320 h 2411730"/>
                <a:gd name="connsiteX20" fmla="*/ 476250 w 1769745"/>
                <a:gd name="connsiteY20" fmla="*/ 1853565 h 2411730"/>
                <a:gd name="connsiteX21" fmla="*/ 485775 w 1769745"/>
                <a:gd name="connsiteY21" fmla="*/ 1905000 h 2411730"/>
                <a:gd name="connsiteX22" fmla="*/ 539115 w 1769745"/>
                <a:gd name="connsiteY22" fmla="*/ 1952625 h 2411730"/>
                <a:gd name="connsiteX23" fmla="*/ 586740 w 1769745"/>
                <a:gd name="connsiteY23" fmla="*/ 2015490 h 2411730"/>
                <a:gd name="connsiteX24" fmla="*/ 678180 w 1769745"/>
                <a:gd name="connsiteY24" fmla="*/ 2116455 h 2411730"/>
                <a:gd name="connsiteX25" fmla="*/ 746760 w 1769745"/>
                <a:gd name="connsiteY25" fmla="*/ 2160270 h 2411730"/>
                <a:gd name="connsiteX26" fmla="*/ 779145 w 1769745"/>
                <a:gd name="connsiteY26" fmla="*/ 2240280 h 2411730"/>
                <a:gd name="connsiteX27" fmla="*/ 771525 w 1769745"/>
                <a:gd name="connsiteY27" fmla="*/ 2301240 h 2411730"/>
                <a:gd name="connsiteX28" fmla="*/ 790575 w 1769745"/>
                <a:gd name="connsiteY28" fmla="*/ 2341245 h 2411730"/>
                <a:gd name="connsiteX29" fmla="*/ 849630 w 1769745"/>
                <a:gd name="connsiteY29" fmla="*/ 2369820 h 2411730"/>
                <a:gd name="connsiteX30" fmla="*/ 941070 w 1769745"/>
                <a:gd name="connsiteY30" fmla="*/ 2381250 h 2411730"/>
                <a:gd name="connsiteX31" fmla="*/ 1093470 w 1769745"/>
                <a:gd name="connsiteY31" fmla="*/ 2400300 h 2411730"/>
                <a:gd name="connsiteX32" fmla="*/ 1188720 w 1769745"/>
                <a:gd name="connsiteY32" fmla="*/ 2411730 h 2411730"/>
                <a:gd name="connsiteX33" fmla="*/ 1261110 w 1769745"/>
                <a:gd name="connsiteY33" fmla="*/ 2392680 h 2411730"/>
                <a:gd name="connsiteX34" fmla="*/ 1343025 w 1769745"/>
                <a:gd name="connsiteY34" fmla="*/ 2362200 h 2411730"/>
                <a:gd name="connsiteX35" fmla="*/ 1386840 w 1769745"/>
                <a:gd name="connsiteY35" fmla="*/ 2306955 h 2411730"/>
                <a:gd name="connsiteX36" fmla="*/ 1440180 w 1769745"/>
                <a:gd name="connsiteY36" fmla="*/ 2185035 h 2411730"/>
                <a:gd name="connsiteX37" fmla="*/ 1482090 w 1769745"/>
                <a:gd name="connsiteY37" fmla="*/ 2085975 h 2411730"/>
                <a:gd name="connsiteX38" fmla="*/ 1487805 w 1769745"/>
                <a:gd name="connsiteY38" fmla="*/ 2015490 h 2411730"/>
                <a:gd name="connsiteX39" fmla="*/ 1508760 w 1769745"/>
                <a:gd name="connsiteY39" fmla="*/ 1988820 h 2411730"/>
                <a:gd name="connsiteX40" fmla="*/ 1556385 w 1769745"/>
                <a:gd name="connsiteY40" fmla="*/ 1935480 h 2411730"/>
                <a:gd name="connsiteX41" fmla="*/ 1661160 w 1769745"/>
                <a:gd name="connsiteY41" fmla="*/ 1874520 h 2411730"/>
                <a:gd name="connsiteX42" fmla="*/ 1769745 w 1769745"/>
                <a:gd name="connsiteY42" fmla="*/ 1832610 h 2411730"/>
                <a:gd name="connsiteX43" fmla="*/ 1636395 w 1769745"/>
                <a:gd name="connsiteY43" fmla="*/ 1706880 h 2411730"/>
                <a:gd name="connsiteX44" fmla="*/ 1390650 w 1769745"/>
                <a:gd name="connsiteY44" fmla="*/ 1442085 h 2411730"/>
                <a:gd name="connsiteX45" fmla="*/ 1287780 w 1769745"/>
                <a:gd name="connsiteY45" fmla="*/ 1440180 h 2411730"/>
                <a:gd name="connsiteX46" fmla="*/ 1068705 w 1769745"/>
                <a:gd name="connsiteY46" fmla="*/ 1131570 h 2411730"/>
                <a:gd name="connsiteX47" fmla="*/ 937260 w 1769745"/>
                <a:gd name="connsiteY47" fmla="*/ 1167765 h 2411730"/>
                <a:gd name="connsiteX48" fmla="*/ 878205 w 1769745"/>
                <a:gd name="connsiteY48" fmla="*/ 1017270 h 2411730"/>
                <a:gd name="connsiteX49" fmla="*/ 813435 w 1769745"/>
                <a:gd name="connsiteY49" fmla="*/ 1045845 h 2411730"/>
                <a:gd name="connsiteX50" fmla="*/ 782955 w 1769745"/>
                <a:gd name="connsiteY50" fmla="*/ 958215 h 2411730"/>
                <a:gd name="connsiteX51" fmla="*/ 981075 w 1769745"/>
                <a:gd name="connsiteY51" fmla="*/ 880110 h 2411730"/>
                <a:gd name="connsiteX52" fmla="*/ 541020 w 1769745"/>
                <a:gd name="connsiteY52" fmla="*/ 188595 h 2411730"/>
                <a:gd name="connsiteX53" fmla="*/ 531495 w 1769745"/>
                <a:gd name="connsiteY53" fmla="*/ 108585 h 2411730"/>
                <a:gd name="connsiteX54" fmla="*/ 483870 w 1769745"/>
                <a:gd name="connsiteY54" fmla="*/ 0 h 2411730"/>
                <a:gd name="connsiteX0" fmla="*/ 483870 w 1758315"/>
                <a:gd name="connsiteY0" fmla="*/ 0 h 2411730"/>
                <a:gd name="connsiteX1" fmla="*/ 308610 w 1758315"/>
                <a:gd name="connsiteY1" fmla="*/ 53340 h 2411730"/>
                <a:gd name="connsiteX2" fmla="*/ 323850 w 1758315"/>
                <a:gd name="connsiteY2" fmla="*/ 247650 h 2411730"/>
                <a:gd name="connsiteX3" fmla="*/ 0 w 1758315"/>
                <a:gd name="connsiteY3" fmla="*/ 163830 h 2411730"/>
                <a:gd name="connsiteX4" fmla="*/ 217170 w 1758315"/>
                <a:gd name="connsiteY4" fmla="*/ 628650 h 2411730"/>
                <a:gd name="connsiteX5" fmla="*/ 140970 w 1758315"/>
                <a:gd name="connsiteY5" fmla="*/ 674370 h 2411730"/>
                <a:gd name="connsiteX6" fmla="*/ 190500 w 1758315"/>
                <a:gd name="connsiteY6" fmla="*/ 800100 h 2411730"/>
                <a:gd name="connsiteX7" fmla="*/ 224790 w 1758315"/>
                <a:gd name="connsiteY7" fmla="*/ 914400 h 2411730"/>
                <a:gd name="connsiteX8" fmla="*/ 247650 w 1758315"/>
                <a:gd name="connsiteY8" fmla="*/ 979170 h 2411730"/>
                <a:gd name="connsiteX9" fmla="*/ 213360 w 1758315"/>
                <a:gd name="connsiteY9" fmla="*/ 1028700 h 2411730"/>
                <a:gd name="connsiteX10" fmla="*/ 190500 w 1758315"/>
                <a:gd name="connsiteY10" fmla="*/ 1078230 h 2411730"/>
                <a:gd name="connsiteX11" fmla="*/ 179070 w 1758315"/>
                <a:gd name="connsiteY11" fmla="*/ 1158240 h 2411730"/>
                <a:gd name="connsiteX12" fmla="*/ 201930 w 1758315"/>
                <a:gd name="connsiteY12" fmla="*/ 1249680 h 2411730"/>
                <a:gd name="connsiteX13" fmla="*/ 281940 w 1758315"/>
                <a:gd name="connsiteY13" fmla="*/ 1306830 h 2411730"/>
                <a:gd name="connsiteX14" fmla="*/ 361950 w 1758315"/>
                <a:gd name="connsiteY14" fmla="*/ 1333500 h 2411730"/>
                <a:gd name="connsiteX15" fmla="*/ 394335 w 1758315"/>
                <a:gd name="connsiteY15" fmla="*/ 1350645 h 2411730"/>
                <a:gd name="connsiteX16" fmla="*/ 493395 w 1758315"/>
                <a:gd name="connsiteY16" fmla="*/ 1670685 h 2411730"/>
                <a:gd name="connsiteX17" fmla="*/ 535305 w 1758315"/>
                <a:gd name="connsiteY17" fmla="*/ 1773555 h 2411730"/>
                <a:gd name="connsiteX18" fmla="*/ 499110 w 1758315"/>
                <a:gd name="connsiteY18" fmla="*/ 1798320 h 2411730"/>
                <a:gd name="connsiteX19" fmla="*/ 499110 w 1758315"/>
                <a:gd name="connsiteY19" fmla="*/ 1798320 h 2411730"/>
                <a:gd name="connsiteX20" fmla="*/ 476250 w 1758315"/>
                <a:gd name="connsiteY20" fmla="*/ 1853565 h 2411730"/>
                <a:gd name="connsiteX21" fmla="*/ 485775 w 1758315"/>
                <a:gd name="connsiteY21" fmla="*/ 1905000 h 2411730"/>
                <a:gd name="connsiteX22" fmla="*/ 539115 w 1758315"/>
                <a:gd name="connsiteY22" fmla="*/ 1952625 h 2411730"/>
                <a:gd name="connsiteX23" fmla="*/ 586740 w 1758315"/>
                <a:gd name="connsiteY23" fmla="*/ 2015490 h 2411730"/>
                <a:gd name="connsiteX24" fmla="*/ 678180 w 1758315"/>
                <a:gd name="connsiteY24" fmla="*/ 2116455 h 2411730"/>
                <a:gd name="connsiteX25" fmla="*/ 746760 w 1758315"/>
                <a:gd name="connsiteY25" fmla="*/ 2160270 h 2411730"/>
                <a:gd name="connsiteX26" fmla="*/ 779145 w 1758315"/>
                <a:gd name="connsiteY26" fmla="*/ 2240280 h 2411730"/>
                <a:gd name="connsiteX27" fmla="*/ 771525 w 1758315"/>
                <a:gd name="connsiteY27" fmla="*/ 2301240 h 2411730"/>
                <a:gd name="connsiteX28" fmla="*/ 790575 w 1758315"/>
                <a:gd name="connsiteY28" fmla="*/ 2341245 h 2411730"/>
                <a:gd name="connsiteX29" fmla="*/ 849630 w 1758315"/>
                <a:gd name="connsiteY29" fmla="*/ 2369820 h 2411730"/>
                <a:gd name="connsiteX30" fmla="*/ 941070 w 1758315"/>
                <a:gd name="connsiteY30" fmla="*/ 2381250 h 2411730"/>
                <a:gd name="connsiteX31" fmla="*/ 1093470 w 1758315"/>
                <a:gd name="connsiteY31" fmla="*/ 2400300 h 2411730"/>
                <a:gd name="connsiteX32" fmla="*/ 1188720 w 1758315"/>
                <a:gd name="connsiteY32" fmla="*/ 2411730 h 2411730"/>
                <a:gd name="connsiteX33" fmla="*/ 1261110 w 1758315"/>
                <a:gd name="connsiteY33" fmla="*/ 2392680 h 2411730"/>
                <a:gd name="connsiteX34" fmla="*/ 1343025 w 1758315"/>
                <a:gd name="connsiteY34" fmla="*/ 2362200 h 2411730"/>
                <a:gd name="connsiteX35" fmla="*/ 1386840 w 1758315"/>
                <a:gd name="connsiteY35" fmla="*/ 2306955 h 2411730"/>
                <a:gd name="connsiteX36" fmla="*/ 1440180 w 1758315"/>
                <a:gd name="connsiteY36" fmla="*/ 2185035 h 2411730"/>
                <a:gd name="connsiteX37" fmla="*/ 1482090 w 1758315"/>
                <a:gd name="connsiteY37" fmla="*/ 2085975 h 2411730"/>
                <a:gd name="connsiteX38" fmla="*/ 1487805 w 1758315"/>
                <a:gd name="connsiteY38" fmla="*/ 2015490 h 2411730"/>
                <a:gd name="connsiteX39" fmla="*/ 1508760 w 1758315"/>
                <a:gd name="connsiteY39" fmla="*/ 1988820 h 2411730"/>
                <a:gd name="connsiteX40" fmla="*/ 1556385 w 1758315"/>
                <a:gd name="connsiteY40" fmla="*/ 1935480 h 2411730"/>
                <a:gd name="connsiteX41" fmla="*/ 1661160 w 1758315"/>
                <a:gd name="connsiteY41" fmla="*/ 1874520 h 2411730"/>
                <a:gd name="connsiteX42" fmla="*/ 1758315 w 1758315"/>
                <a:gd name="connsiteY42" fmla="*/ 1824990 h 2411730"/>
                <a:gd name="connsiteX43" fmla="*/ 1636395 w 1758315"/>
                <a:gd name="connsiteY43" fmla="*/ 1706880 h 2411730"/>
                <a:gd name="connsiteX44" fmla="*/ 1390650 w 1758315"/>
                <a:gd name="connsiteY44" fmla="*/ 1442085 h 2411730"/>
                <a:gd name="connsiteX45" fmla="*/ 1287780 w 1758315"/>
                <a:gd name="connsiteY45" fmla="*/ 1440180 h 2411730"/>
                <a:gd name="connsiteX46" fmla="*/ 1068705 w 1758315"/>
                <a:gd name="connsiteY46" fmla="*/ 1131570 h 2411730"/>
                <a:gd name="connsiteX47" fmla="*/ 937260 w 1758315"/>
                <a:gd name="connsiteY47" fmla="*/ 1167765 h 2411730"/>
                <a:gd name="connsiteX48" fmla="*/ 878205 w 1758315"/>
                <a:gd name="connsiteY48" fmla="*/ 1017270 h 2411730"/>
                <a:gd name="connsiteX49" fmla="*/ 813435 w 1758315"/>
                <a:gd name="connsiteY49" fmla="*/ 1045845 h 2411730"/>
                <a:gd name="connsiteX50" fmla="*/ 782955 w 1758315"/>
                <a:gd name="connsiteY50" fmla="*/ 958215 h 2411730"/>
                <a:gd name="connsiteX51" fmla="*/ 981075 w 1758315"/>
                <a:gd name="connsiteY51" fmla="*/ 880110 h 2411730"/>
                <a:gd name="connsiteX52" fmla="*/ 541020 w 1758315"/>
                <a:gd name="connsiteY52" fmla="*/ 188595 h 2411730"/>
                <a:gd name="connsiteX53" fmla="*/ 531495 w 1758315"/>
                <a:gd name="connsiteY53" fmla="*/ 108585 h 2411730"/>
                <a:gd name="connsiteX54" fmla="*/ 483870 w 1758315"/>
                <a:gd name="connsiteY54" fmla="*/ 0 h 241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758315" h="2411730">
                  <a:moveTo>
                    <a:pt x="483870" y="0"/>
                  </a:moveTo>
                  <a:lnTo>
                    <a:pt x="308610" y="53340"/>
                  </a:lnTo>
                  <a:lnTo>
                    <a:pt x="323850" y="247650"/>
                  </a:lnTo>
                  <a:lnTo>
                    <a:pt x="0" y="163830"/>
                  </a:lnTo>
                  <a:lnTo>
                    <a:pt x="217170" y="628650"/>
                  </a:lnTo>
                  <a:lnTo>
                    <a:pt x="140970" y="674370"/>
                  </a:lnTo>
                  <a:lnTo>
                    <a:pt x="190500" y="800100"/>
                  </a:lnTo>
                  <a:lnTo>
                    <a:pt x="224790" y="914400"/>
                  </a:lnTo>
                  <a:lnTo>
                    <a:pt x="247650" y="979170"/>
                  </a:lnTo>
                  <a:lnTo>
                    <a:pt x="213360" y="1028700"/>
                  </a:lnTo>
                  <a:lnTo>
                    <a:pt x="190500" y="1078230"/>
                  </a:lnTo>
                  <a:lnTo>
                    <a:pt x="179070" y="1158240"/>
                  </a:lnTo>
                  <a:lnTo>
                    <a:pt x="201930" y="1249680"/>
                  </a:lnTo>
                  <a:lnTo>
                    <a:pt x="281940" y="1306830"/>
                  </a:lnTo>
                  <a:lnTo>
                    <a:pt x="361950" y="1333500"/>
                  </a:lnTo>
                  <a:lnTo>
                    <a:pt x="394335" y="1350645"/>
                  </a:lnTo>
                  <a:lnTo>
                    <a:pt x="493395" y="1670685"/>
                  </a:lnTo>
                  <a:lnTo>
                    <a:pt x="535305" y="1773555"/>
                  </a:lnTo>
                  <a:lnTo>
                    <a:pt x="499110" y="1798320"/>
                  </a:lnTo>
                  <a:lnTo>
                    <a:pt x="499110" y="1798320"/>
                  </a:lnTo>
                  <a:lnTo>
                    <a:pt x="476250" y="1853565"/>
                  </a:lnTo>
                  <a:lnTo>
                    <a:pt x="485775" y="1905000"/>
                  </a:lnTo>
                  <a:lnTo>
                    <a:pt x="539115" y="1952625"/>
                  </a:lnTo>
                  <a:lnTo>
                    <a:pt x="586740" y="2015490"/>
                  </a:lnTo>
                  <a:lnTo>
                    <a:pt x="678180" y="2116455"/>
                  </a:lnTo>
                  <a:lnTo>
                    <a:pt x="746760" y="2160270"/>
                  </a:lnTo>
                  <a:lnTo>
                    <a:pt x="779145" y="2240280"/>
                  </a:lnTo>
                  <a:lnTo>
                    <a:pt x="771525" y="2301240"/>
                  </a:lnTo>
                  <a:lnTo>
                    <a:pt x="790575" y="2341245"/>
                  </a:lnTo>
                  <a:lnTo>
                    <a:pt x="849630" y="2369820"/>
                  </a:lnTo>
                  <a:lnTo>
                    <a:pt x="941070" y="2381250"/>
                  </a:lnTo>
                  <a:lnTo>
                    <a:pt x="1093470" y="2400300"/>
                  </a:lnTo>
                  <a:lnTo>
                    <a:pt x="1188720" y="2411730"/>
                  </a:lnTo>
                  <a:lnTo>
                    <a:pt x="1261110" y="2392680"/>
                  </a:lnTo>
                  <a:lnTo>
                    <a:pt x="1343025" y="2362200"/>
                  </a:lnTo>
                  <a:lnTo>
                    <a:pt x="1386840" y="2306955"/>
                  </a:lnTo>
                  <a:lnTo>
                    <a:pt x="1440180" y="2185035"/>
                  </a:lnTo>
                  <a:lnTo>
                    <a:pt x="1482090" y="2085975"/>
                  </a:lnTo>
                  <a:lnTo>
                    <a:pt x="1487805" y="2015490"/>
                  </a:lnTo>
                  <a:lnTo>
                    <a:pt x="1508760" y="1988820"/>
                  </a:lnTo>
                  <a:lnTo>
                    <a:pt x="1556385" y="1935480"/>
                  </a:lnTo>
                  <a:lnTo>
                    <a:pt x="1661160" y="1874520"/>
                  </a:lnTo>
                  <a:lnTo>
                    <a:pt x="1758315" y="1824990"/>
                  </a:lnTo>
                  <a:lnTo>
                    <a:pt x="1636395" y="1706880"/>
                  </a:lnTo>
                  <a:lnTo>
                    <a:pt x="1390650" y="1442085"/>
                  </a:lnTo>
                  <a:lnTo>
                    <a:pt x="1287780" y="1440180"/>
                  </a:lnTo>
                  <a:lnTo>
                    <a:pt x="1068705" y="1131570"/>
                  </a:lnTo>
                  <a:lnTo>
                    <a:pt x="937260" y="1167765"/>
                  </a:lnTo>
                  <a:lnTo>
                    <a:pt x="878205" y="1017270"/>
                  </a:lnTo>
                  <a:lnTo>
                    <a:pt x="813435" y="1045845"/>
                  </a:lnTo>
                  <a:lnTo>
                    <a:pt x="782955" y="958215"/>
                  </a:lnTo>
                  <a:lnTo>
                    <a:pt x="981075" y="880110"/>
                  </a:lnTo>
                  <a:lnTo>
                    <a:pt x="541020" y="188595"/>
                  </a:lnTo>
                  <a:lnTo>
                    <a:pt x="531495" y="108585"/>
                  </a:lnTo>
                  <a:lnTo>
                    <a:pt x="483870" y="0"/>
                  </a:lnTo>
                  <a:close/>
                </a:path>
              </a:pathLst>
            </a:custGeom>
            <a:noFill/>
            <a:ln w="12700" cap="sq">
              <a:solidFill>
                <a:srgbClr val="FF5050"/>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a:p>
          </p:txBody>
        </p:sp>
      </p:grpSp>
      <p:cxnSp>
        <p:nvCxnSpPr>
          <p:cNvPr id="274" name="직선 연결선 273">
            <a:extLst>
              <a:ext uri="{FF2B5EF4-FFF2-40B4-BE49-F238E27FC236}">
                <a16:creationId xmlns:a16="http://schemas.microsoft.com/office/drawing/2014/main" xmlns="" id="{AC0933E6-F751-5960-9660-BD118D74AC23}"/>
              </a:ext>
            </a:extLst>
          </p:cNvPr>
          <p:cNvCxnSpPr>
            <a:cxnSpLocks/>
          </p:cNvCxnSpPr>
          <p:nvPr/>
        </p:nvCxnSpPr>
        <p:spPr>
          <a:xfrm>
            <a:off x="487272" y="5065224"/>
            <a:ext cx="1558892" cy="0"/>
          </a:xfrm>
          <a:prstGeom prst="line">
            <a:avLst/>
          </a:prstGeom>
          <a:ln>
            <a:solidFill>
              <a:srgbClr val="006EE7"/>
            </a:solidFill>
            <a:tailEnd type="oval" w="sm" len="sm"/>
          </a:ln>
        </p:spPr>
        <p:style>
          <a:lnRef idx="1">
            <a:schemeClr val="accent1"/>
          </a:lnRef>
          <a:fillRef idx="0">
            <a:schemeClr val="accent1"/>
          </a:fillRef>
          <a:effectRef idx="0">
            <a:schemeClr val="accent1"/>
          </a:effectRef>
          <a:fontRef idx="minor">
            <a:schemeClr val="tx1"/>
          </a:fontRef>
        </p:style>
      </p:cxnSp>
      <p:sp>
        <p:nvSpPr>
          <p:cNvPr id="276" name="텍스트 개체 틀 2">
            <a:extLst>
              <a:ext uri="{FF2B5EF4-FFF2-40B4-BE49-F238E27FC236}">
                <a16:creationId xmlns:a16="http://schemas.microsoft.com/office/drawing/2014/main" xmlns="" id="{06F7DE44-AE39-17C7-AFBB-C3DE8ED42132}"/>
              </a:ext>
            </a:extLst>
          </p:cNvPr>
          <p:cNvSpPr txBox="1">
            <a:spLocks/>
          </p:cNvSpPr>
          <p:nvPr/>
        </p:nvSpPr>
        <p:spPr>
          <a:xfrm>
            <a:off x="487272" y="4729527"/>
            <a:ext cx="2242602" cy="276999"/>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0"/>
              </a:spcBef>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900"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High number of households as compared </a:t>
            </a:r>
          </a:p>
          <a:p>
            <a:pPr marL="0" marR="76190" lvl="1" algn="l" defTabSz="914307" rtl="0" eaLnBrk="1" fontAlgn="base" latinLnBrk="0" hangingPunct="1">
              <a:lnSpc>
                <a:spcPct val="100000"/>
              </a:lnSpc>
              <a:spcBef>
                <a:spcPts val="0"/>
              </a:spcBef>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900"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To low population density</a:t>
            </a:r>
            <a:endParaRPr lang="ko-KR" altLang="en-US" sz="900"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p:txBody>
      </p:sp>
      <p:cxnSp>
        <p:nvCxnSpPr>
          <p:cNvPr id="277" name="직선 연결선 276">
            <a:extLst>
              <a:ext uri="{FF2B5EF4-FFF2-40B4-BE49-F238E27FC236}">
                <a16:creationId xmlns:a16="http://schemas.microsoft.com/office/drawing/2014/main" xmlns="" id="{35BB965B-CC25-FE43-E096-E6152E393B0E}"/>
              </a:ext>
            </a:extLst>
          </p:cNvPr>
          <p:cNvCxnSpPr>
            <a:cxnSpLocks/>
          </p:cNvCxnSpPr>
          <p:nvPr/>
        </p:nvCxnSpPr>
        <p:spPr>
          <a:xfrm>
            <a:off x="487272" y="4276325"/>
            <a:ext cx="1086034" cy="0"/>
          </a:xfrm>
          <a:prstGeom prst="line">
            <a:avLst/>
          </a:prstGeom>
          <a:ln>
            <a:solidFill>
              <a:srgbClr val="006EE7"/>
            </a:solidFill>
            <a:tailEnd type="oval" w="sm" len="sm"/>
          </a:ln>
        </p:spPr>
        <p:style>
          <a:lnRef idx="1">
            <a:schemeClr val="accent1"/>
          </a:lnRef>
          <a:fillRef idx="0">
            <a:schemeClr val="accent1"/>
          </a:fillRef>
          <a:effectRef idx="0">
            <a:schemeClr val="accent1"/>
          </a:effectRef>
          <a:fontRef idx="minor">
            <a:schemeClr val="tx1"/>
          </a:fontRef>
        </p:style>
      </p:cxnSp>
      <p:sp>
        <p:nvSpPr>
          <p:cNvPr id="278" name="텍스트 개체 틀 2">
            <a:extLst>
              <a:ext uri="{FF2B5EF4-FFF2-40B4-BE49-F238E27FC236}">
                <a16:creationId xmlns:a16="http://schemas.microsoft.com/office/drawing/2014/main" xmlns="" id="{49DF31F3-A61D-77F7-C069-82BBDF4517E1}"/>
              </a:ext>
            </a:extLst>
          </p:cNvPr>
          <p:cNvSpPr txBox="1">
            <a:spLocks/>
          </p:cNvSpPr>
          <p:nvPr/>
        </p:nvSpPr>
        <p:spPr>
          <a:xfrm>
            <a:off x="487271" y="3733109"/>
            <a:ext cx="924933" cy="553998"/>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9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Concentration of industrial workers in 20s and 30s</a:t>
            </a:r>
            <a:endParaRPr kumimoji="0" lang="ko-KR" altLang="en-US" sz="9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cxnSp>
        <p:nvCxnSpPr>
          <p:cNvPr id="281" name="직선 연결선 280">
            <a:extLst>
              <a:ext uri="{FF2B5EF4-FFF2-40B4-BE49-F238E27FC236}">
                <a16:creationId xmlns:a16="http://schemas.microsoft.com/office/drawing/2014/main" xmlns="" id="{E619059A-75C4-3035-D372-BAE7251F01EA}"/>
              </a:ext>
            </a:extLst>
          </p:cNvPr>
          <p:cNvCxnSpPr>
            <a:cxnSpLocks/>
          </p:cNvCxnSpPr>
          <p:nvPr/>
        </p:nvCxnSpPr>
        <p:spPr>
          <a:xfrm flipH="1">
            <a:off x="2844053" y="4145464"/>
            <a:ext cx="1146211" cy="0"/>
          </a:xfrm>
          <a:prstGeom prst="line">
            <a:avLst/>
          </a:prstGeom>
          <a:ln>
            <a:solidFill>
              <a:srgbClr val="0D3F99"/>
            </a:solidFill>
            <a:tailEnd type="oval" w="sm" len="sm"/>
          </a:ln>
        </p:spPr>
        <p:style>
          <a:lnRef idx="1">
            <a:schemeClr val="accent1"/>
          </a:lnRef>
          <a:fillRef idx="0">
            <a:schemeClr val="accent1"/>
          </a:fillRef>
          <a:effectRef idx="0">
            <a:schemeClr val="accent1"/>
          </a:effectRef>
          <a:fontRef idx="minor">
            <a:schemeClr val="tx1"/>
          </a:fontRef>
        </p:style>
      </p:cxnSp>
      <p:sp>
        <p:nvSpPr>
          <p:cNvPr id="282" name="텍스트 개체 틀 2">
            <a:extLst>
              <a:ext uri="{FF2B5EF4-FFF2-40B4-BE49-F238E27FC236}">
                <a16:creationId xmlns:a16="http://schemas.microsoft.com/office/drawing/2014/main" xmlns="" id="{2EFCDD96-300D-2829-E81D-4805787683A8}"/>
              </a:ext>
            </a:extLst>
          </p:cNvPr>
          <p:cNvSpPr txBox="1">
            <a:spLocks/>
          </p:cNvSpPr>
          <p:nvPr/>
        </p:nvSpPr>
        <p:spPr>
          <a:xfrm>
            <a:off x="3050318" y="3696841"/>
            <a:ext cx="1009796" cy="415498"/>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r" defTabSz="914307" rtl="0" eaLnBrk="1" fontAlgn="base" latinLnBrk="0" hangingPunct="1">
              <a:lnSpc>
                <a:spcPct val="100000"/>
              </a:lnSpc>
              <a:spcBef>
                <a:spcPts val="0"/>
              </a:spcBef>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9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High population density centered on residential areas</a:t>
            </a:r>
            <a:endParaRPr kumimoji="0" lang="ko-KR" altLang="en-US" sz="9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66" name="텍스트 개체 틀 2">
            <a:extLst>
              <a:ext uri="{FF2B5EF4-FFF2-40B4-BE49-F238E27FC236}">
                <a16:creationId xmlns:a16="http://schemas.microsoft.com/office/drawing/2014/main" xmlns="" id="{5E68E955-A06B-B83E-5CFB-5611896C8AB0}"/>
              </a:ext>
            </a:extLst>
          </p:cNvPr>
          <p:cNvSpPr txBox="1">
            <a:spLocks/>
          </p:cNvSpPr>
          <p:nvPr/>
        </p:nvSpPr>
        <p:spPr>
          <a:xfrm>
            <a:off x="487272" y="5455905"/>
            <a:ext cx="1592103" cy="138499"/>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900" i="0" u="none" strike="noStrike" kern="0" cap="none" spc="-70" normalizeH="0" baseline="0" noProof="0" dirty="0">
                <a:ln>
                  <a:solidFill>
                    <a:srgbClr val="2FDCFF">
                      <a:alpha val="0"/>
                    </a:srgbClr>
                  </a:solidFill>
                </a:ln>
                <a:solidFill>
                  <a:srgbClr val="44546A">
                    <a:lumMod val="50000"/>
                  </a:srgbClr>
                </a:solidFill>
                <a:effectLst/>
                <a:uLnTx/>
                <a:uFillTx/>
                <a:latin typeface="KoPub돋움체 Bold" panose="00000800000000000000" pitchFamily="2" charset="-127"/>
                <a:ea typeface="KoPub돋움체 Bold" panose="00000800000000000000" pitchFamily="2" charset="-127"/>
              </a:rPr>
              <a:t>[ </a:t>
            </a:r>
            <a:r>
              <a:rPr lang="en-US" altLang="ko-KR" sz="9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Population density</a:t>
            </a:r>
            <a:r>
              <a:rPr lang="ko-KR" altLang="en-US" sz="9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 </a:t>
            </a:r>
            <a:r>
              <a:rPr lang="en-US" altLang="ko-KR" sz="9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(Total density)</a:t>
            </a:r>
            <a:r>
              <a:rPr lang="ko-KR" altLang="en-US" sz="9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 </a:t>
            </a:r>
            <a:r>
              <a:rPr lang="en-US" altLang="ko-KR" sz="9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a:t>
            </a:r>
            <a:endParaRPr kumimoji="0" lang="ko-KR" altLang="en-US" sz="900" i="0" u="none" strike="noStrike" kern="0" cap="none" spc="-70" normalizeH="0" baseline="0" noProof="0" dirty="0">
              <a:ln>
                <a:solidFill>
                  <a:srgbClr val="2FDCFF">
                    <a:alpha val="0"/>
                  </a:srgbClr>
                </a:solidFill>
              </a:ln>
              <a:solidFill>
                <a:srgbClr val="44546A">
                  <a:lumMod val="50000"/>
                </a:srgbClr>
              </a:solidFill>
              <a:effectLst/>
              <a:uLnTx/>
              <a:uFillTx/>
              <a:latin typeface="KoPub돋움체 Bold" panose="00000800000000000000" pitchFamily="2" charset="-127"/>
              <a:ea typeface="KoPub돋움체 Bold" panose="00000800000000000000" pitchFamily="2" charset="-127"/>
            </a:endParaRPr>
          </a:p>
        </p:txBody>
      </p:sp>
      <p:sp>
        <p:nvSpPr>
          <p:cNvPr id="67" name="텍스트 개체 틀 2">
            <a:extLst>
              <a:ext uri="{FF2B5EF4-FFF2-40B4-BE49-F238E27FC236}">
                <a16:creationId xmlns:a16="http://schemas.microsoft.com/office/drawing/2014/main" xmlns="" id="{CCA160D8-9B15-EEFE-2BC1-CAE3F1286AAE}"/>
              </a:ext>
            </a:extLst>
          </p:cNvPr>
          <p:cNvSpPr txBox="1">
            <a:spLocks/>
          </p:cNvSpPr>
          <p:nvPr/>
        </p:nvSpPr>
        <p:spPr>
          <a:xfrm>
            <a:off x="721735" y="5659879"/>
            <a:ext cx="780663" cy="107722"/>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Less than 100/ha</a:t>
            </a:r>
            <a:endParaRPr kumimoji="0" lang="ko-KR" altLang="en-US"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69" name="텍스트 개체 틀 2">
            <a:extLst>
              <a:ext uri="{FF2B5EF4-FFF2-40B4-BE49-F238E27FC236}">
                <a16:creationId xmlns:a16="http://schemas.microsoft.com/office/drawing/2014/main" xmlns="" id="{0BFDEABE-8587-AA4F-1AD2-152F4D1E0191}"/>
              </a:ext>
            </a:extLst>
          </p:cNvPr>
          <p:cNvSpPr txBox="1">
            <a:spLocks/>
          </p:cNvSpPr>
          <p:nvPr/>
        </p:nvSpPr>
        <p:spPr>
          <a:xfrm>
            <a:off x="721735" y="5791601"/>
            <a:ext cx="484107" cy="107722"/>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100 ~ 200</a:t>
            </a:r>
            <a:endParaRPr kumimoji="0" lang="ko-KR" altLang="en-US"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70" name="텍스트 개체 틀 2">
            <a:extLst>
              <a:ext uri="{FF2B5EF4-FFF2-40B4-BE49-F238E27FC236}">
                <a16:creationId xmlns:a16="http://schemas.microsoft.com/office/drawing/2014/main" xmlns="" id="{4AA3F618-E12B-0FCD-4342-97CCE1DA98AB}"/>
              </a:ext>
            </a:extLst>
          </p:cNvPr>
          <p:cNvSpPr txBox="1">
            <a:spLocks/>
          </p:cNvSpPr>
          <p:nvPr/>
        </p:nvSpPr>
        <p:spPr>
          <a:xfrm>
            <a:off x="721735" y="5923184"/>
            <a:ext cx="484107" cy="107722"/>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200 ~ 300</a:t>
            </a:r>
            <a:endParaRPr kumimoji="0" lang="ko-KR" altLang="en-US"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71" name="텍스트 개체 틀 2">
            <a:extLst>
              <a:ext uri="{FF2B5EF4-FFF2-40B4-BE49-F238E27FC236}">
                <a16:creationId xmlns:a16="http://schemas.microsoft.com/office/drawing/2014/main" xmlns="" id="{C983A106-18F7-2269-9ABA-DAC07F67A432}"/>
              </a:ext>
            </a:extLst>
          </p:cNvPr>
          <p:cNvSpPr txBox="1">
            <a:spLocks/>
          </p:cNvSpPr>
          <p:nvPr/>
        </p:nvSpPr>
        <p:spPr>
          <a:xfrm>
            <a:off x="721735" y="6054767"/>
            <a:ext cx="484107" cy="107722"/>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300 ~ 400</a:t>
            </a:r>
            <a:endParaRPr kumimoji="0" lang="ko-KR" altLang="en-US"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72" name="텍스트 개체 틀 2">
            <a:extLst>
              <a:ext uri="{FF2B5EF4-FFF2-40B4-BE49-F238E27FC236}">
                <a16:creationId xmlns:a16="http://schemas.microsoft.com/office/drawing/2014/main" xmlns="" id="{ADCB72E5-F792-D46C-AFD3-728F4DFA33ED}"/>
              </a:ext>
            </a:extLst>
          </p:cNvPr>
          <p:cNvSpPr txBox="1">
            <a:spLocks/>
          </p:cNvSpPr>
          <p:nvPr/>
        </p:nvSpPr>
        <p:spPr>
          <a:xfrm>
            <a:off x="721735" y="6206567"/>
            <a:ext cx="732573" cy="107722"/>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l"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0" lang="en-US" altLang="ko-KR"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400/ha </a:t>
            </a:r>
            <a:r>
              <a:rPr kumimoji="0" lang="ko-KR" altLang="en-US"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 </a:t>
            </a:r>
            <a:r>
              <a:rPr kumimoji="0" lang="en-US" altLang="ko-KR"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rPr>
              <a:t>or more</a:t>
            </a:r>
            <a:endParaRPr kumimoji="0" lang="ko-KR" altLang="en-US" sz="700" i="0" u="none" strike="noStrike" kern="0" cap="none"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89" name="자유형: 도형 88">
            <a:extLst>
              <a:ext uri="{FF2B5EF4-FFF2-40B4-BE49-F238E27FC236}">
                <a16:creationId xmlns:a16="http://schemas.microsoft.com/office/drawing/2014/main" xmlns="" id="{33C45F57-33C3-F96B-FF20-A862E048B15D}"/>
              </a:ext>
            </a:extLst>
          </p:cNvPr>
          <p:cNvSpPr>
            <a:spLocks noChangeAspect="1"/>
          </p:cNvSpPr>
          <p:nvPr/>
        </p:nvSpPr>
        <p:spPr>
          <a:xfrm>
            <a:off x="6420370" y="1741691"/>
            <a:ext cx="351086" cy="288000"/>
          </a:xfrm>
          <a:custGeom>
            <a:avLst/>
            <a:gdLst>
              <a:gd name="connsiteX0" fmla="*/ 4590763 w 4876800"/>
              <a:gd name="connsiteY0" fmla="*/ 3679031 h 4000500"/>
              <a:gd name="connsiteX1" fmla="*/ 4257674 w 4876800"/>
              <a:gd name="connsiteY1" fmla="*/ 4000500 h 4000500"/>
              <a:gd name="connsiteX2" fmla="*/ 4067174 w 4876800"/>
              <a:gd name="connsiteY2" fmla="*/ 4000500 h 4000500"/>
              <a:gd name="connsiteX3" fmla="*/ 3737228 w 4876800"/>
              <a:gd name="connsiteY3" fmla="*/ 3714750 h 4000500"/>
              <a:gd name="connsiteX4" fmla="*/ 4352924 w 4876800"/>
              <a:gd name="connsiteY4" fmla="*/ 3714750 h 4000500"/>
              <a:gd name="connsiteX5" fmla="*/ 4590763 w 4876800"/>
              <a:gd name="connsiteY5" fmla="*/ 3679031 h 4000500"/>
              <a:gd name="connsiteX6" fmla="*/ 1714785 w 4876800"/>
              <a:gd name="connsiteY6" fmla="*/ 3679031 h 4000500"/>
              <a:gd name="connsiteX7" fmla="*/ 1952624 w 4876800"/>
              <a:gd name="connsiteY7" fmla="*/ 3714750 h 4000500"/>
              <a:gd name="connsiteX8" fmla="*/ 2568320 w 4876800"/>
              <a:gd name="connsiteY8" fmla="*/ 3714750 h 4000500"/>
              <a:gd name="connsiteX9" fmla="*/ 2238374 w 4876800"/>
              <a:gd name="connsiteY9" fmla="*/ 4000500 h 4000500"/>
              <a:gd name="connsiteX10" fmla="*/ 2047874 w 4876800"/>
              <a:gd name="connsiteY10" fmla="*/ 4000500 h 4000500"/>
              <a:gd name="connsiteX11" fmla="*/ 1714785 w 4876800"/>
              <a:gd name="connsiteY11" fmla="*/ 3679031 h 4000500"/>
              <a:gd name="connsiteX12" fmla="*/ 286035 w 4876800"/>
              <a:gd name="connsiteY12" fmla="*/ 2821781 h 4000500"/>
              <a:gd name="connsiteX13" fmla="*/ 521302 w 4876800"/>
              <a:gd name="connsiteY13" fmla="*/ 2857500 h 4000500"/>
              <a:gd name="connsiteX14" fmla="*/ 1139570 w 4876800"/>
              <a:gd name="connsiteY14" fmla="*/ 2857500 h 4000500"/>
              <a:gd name="connsiteX15" fmla="*/ 809624 w 4876800"/>
              <a:gd name="connsiteY15" fmla="*/ 3143250 h 4000500"/>
              <a:gd name="connsiteX16" fmla="*/ 619124 w 4876800"/>
              <a:gd name="connsiteY16" fmla="*/ 3143250 h 4000500"/>
              <a:gd name="connsiteX17" fmla="*/ 286035 w 4876800"/>
              <a:gd name="connsiteY17" fmla="*/ 2821781 h 4000500"/>
              <a:gd name="connsiteX18" fmla="*/ 4162425 w 4876800"/>
              <a:gd name="connsiteY18" fmla="*/ 2571750 h 4000500"/>
              <a:gd name="connsiteX19" fmla="*/ 4019550 w 4876800"/>
              <a:gd name="connsiteY19" fmla="*/ 2714625 h 4000500"/>
              <a:gd name="connsiteX20" fmla="*/ 4162425 w 4876800"/>
              <a:gd name="connsiteY20" fmla="*/ 2857500 h 4000500"/>
              <a:gd name="connsiteX21" fmla="*/ 4305300 w 4876800"/>
              <a:gd name="connsiteY21" fmla="*/ 2714625 h 4000500"/>
              <a:gd name="connsiteX22" fmla="*/ 4162425 w 4876800"/>
              <a:gd name="connsiteY22" fmla="*/ 2571750 h 4000500"/>
              <a:gd name="connsiteX23" fmla="*/ 2714625 w 4876800"/>
              <a:gd name="connsiteY23" fmla="*/ 2571750 h 4000500"/>
              <a:gd name="connsiteX24" fmla="*/ 2571750 w 4876800"/>
              <a:gd name="connsiteY24" fmla="*/ 2714625 h 4000500"/>
              <a:gd name="connsiteX25" fmla="*/ 2714625 w 4876800"/>
              <a:gd name="connsiteY25" fmla="*/ 2857500 h 4000500"/>
              <a:gd name="connsiteX26" fmla="*/ 3590925 w 4876800"/>
              <a:gd name="connsiteY26" fmla="*/ 2857500 h 4000500"/>
              <a:gd name="connsiteX27" fmla="*/ 3733800 w 4876800"/>
              <a:gd name="connsiteY27" fmla="*/ 2714625 h 4000500"/>
              <a:gd name="connsiteX28" fmla="*/ 3590925 w 4876800"/>
              <a:gd name="connsiteY28" fmla="*/ 2571750 h 4000500"/>
              <a:gd name="connsiteX29" fmla="*/ 2143125 w 4876800"/>
              <a:gd name="connsiteY29" fmla="*/ 2571750 h 4000500"/>
              <a:gd name="connsiteX30" fmla="*/ 2000250 w 4876800"/>
              <a:gd name="connsiteY30" fmla="*/ 2714625 h 4000500"/>
              <a:gd name="connsiteX31" fmla="*/ 2143125 w 4876800"/>
              <a:gd name="connsiteY31" fmla="*/ 2857500 h 4000500"/>
              <a:gd name="connsiteX32" fmla="*/ 2286000 w 4876800"/>
              <a:gd name="connsiteY32" fmla="*/ 2714625 h 4000500"/>
              <a:gd name="connsiteX33" fmla="*/ 2143125 w 4876800"/>
              <a:gd name="connsiteY33" fmla="*/ 2571750 h 4000500"/>
              <a:gd name="connsiteX34" fmla="*/ 714375 w 4876800"/>
              <a:gd name="connsiteY34" fmla="*/ 1714500 h 4000500"/>
              <a:gd name="connsiteX35" fmla="*/ 571500 w 4876800"/>
              <a:gd name="connsiteY35" fmla="*/ 1857375 h 4000500"/>
              <a:gd name="connsiteX36" fmla="*/ 714375 w 4876800"/>
              <a:gd name="connsiteY36" fmla="*/ 2000250 h 4000500"/>
              <a:gd name="connsiteX37" fmla="*/ 857250 w 4876800"/>
              <a:gd name="connsiteY37" fmla="*/ 1857375 h 4000500"/>
              <a:gd name="connsiteX38" fmla="*/ 714375 w 4876800"/>
              <a:gd name="connsiteY38" fmla="*/ 1714500 h 4000500"/>
              <a:gd name="connsiteX39" fmla="*/ 2366229 w 4876800"/>
              <a:gd name="connsiteY39" fmla="*/ 1143000 h 4000500"/>
              <a:gd name="connsiteX40" fmla="*/ 2227621 w 4876800"/>
              <a:gd name="connsiteY40" fmla="*/ 1251223 h 4000500"/>
              <a:gd name="connsiteX41" fmla="*/ 2040360 w 4876800"/>
              <a:gd name="connsiteY41" fmla="*/ 2000250 h 4000500"/>
              <a:gd name="connsiteX42" fmla="*/ 4265190 w 4876800"/>
              <a:gd name="connsiteY42" fmla="*/ 2000250 h 4000500"/>
              <a:gd name="connsiteX43" fmla="*/ 4077929 w 4876800"/>
              <a:gd name="connsiteY43" fmla="*/ 1251213 h 4000500"/>
              <a:gd name="connsiteX44" fmla="*/ 3939321 w 4876800"/>
              <a:gd name="connsiteY44" fmla="*/ 1143000 h 4000500"/>
              <a:gd name="connsiteX45" fmla="*/ 2366229 w 4876800"/>
              <a:gd name="connsiteY45" fmla="*/ 857250 h 4000500"/>
              <a:gd name="connsiteX46" fmla="*/ 3939321 w 4876800"/>
              <a:gd name="connsiteY46" fmla="*/ 857250 h 4000500"/>
              <a:gd name="connsiteX47" fmla="*/ 4355144 w 4876800"/>
              <a:gd name="connsiteY47" fmla="*/ 1181910 h 4000500"/>
              <a:gd name="connsiteX48" fmla="*/ 4571743 w 4876800"/>
              <a:gd name="connsiteY48" fmla="*/ 2048323 h 4000500"/>
              <a:gd name="connsiteX49" fmla="*/ 4876800 w 4876800"/>
              <a:gd name="connsiteY49" fmla="*/ 2524125 h 4000500"/>
              <a:gd name="connsiteX50" fmla="*/ 4876800 w 4876800"/>
              <a:gd name="connsiteY50" fmla="*/ 2905125 h 4000500"/>
              <a:gd name="connsiteX51" fmla="*/ 4352925 w 4876800"/>
              <a:gd name="connsiteY51" fmla="*/ 3429000 h 4000500"/>
              <a:gd name="connsiteX52" fmla="*/ 1952625 w 4876800"/>
              <a:gd name="connsiteY52" fmla="*/ 3429000 h 4000500"/>
              <a:gd name="connsiteX53" fmla="*/ 1428750 w 4876800"/>
              <a:gd name="connsiteY53" fmla="*/ 2905125 h 4000500"/>
              <a:gd name="connsiteX54" fmla="*/ 1428750 w 4876800"/>
              <a:gd name="connsiteY54" fmla="*/ 2524125 h 4000500"/>
              <a:gd name="connsiteX55" fmla="*/ 1733817 w 4876800"/>
              <a:gd name="connsiteY55" fmla="*/ 2048323 h 4000500"/>
              <a:gd name="connsiteX56" fmla="*/ 1950415 w 4876800"/>
              <a:gd name="connsiteY56" fmla="*/ 1181919 h 4000500"/>
              <a:gd name="connsiteX57" fmla="*/ 2366229 w 4876800"/>
              <a:gd name="connsiteY57" fmla="*/ 857250 h 4000500"/>
              <a:gd name="connsiteX58" fmla="*/ 937451 w 4876800"/>
              <a:gd name="connsiteY58" fmla="*/ 0 h 4000500"/>
              <a:gd name="connsiteX59" fmla="*/ 2491549 w 4876800"/>
              <a:gd name="connsiteY59" fmla="*/ 0 h 4000500"/>
              <a:gd name="connsiteX60" fmla="*/ 2907316 w 4876800"/>
              <a:gd name="connsiteY60" fmla="*/ 324612 h 4000500"/>
              <a:gd name="connsiteX61" fmla="*/ 2969038 w 4876800"/>
              <a:gd name="connsiteY61" fmla="*/ 571500 h 4000500"/>
              <a:gd name="connsiteX62" fmla="*/ 2674525 w 4876800"/>
              <a:gd name="connsiteY62" fmla="*/ 571500 h 4000500"/>
              <a:gd name="connsiteX63" fmla="*/ 2630138 w 4876800"/>
              <a:gd name="connsiteY63" fmla="*/ 393954 h 4000500"/>
              <a:gd name="connsiteX64" fmla="*/ 2491549 w 4876800"/>
              <a:gd name="connsiteY64" fmla="*/ 285750 h 4000500"/>
              <a:gd name="connsiteX65" fmla="*/ 937451 w 4876800"/>
              <a:gd name="connsiteY65" fmla="*/ 285750 h 4000500"/>
              <a:gd name="connsiteX66" fmla="*/ 798862 w 4876800"/>
              <a:gd name="connsiteY66" fmla="*/ 393954 h 4000500"/>
              <a:gd name="connsiteX67" fmla="*/ 611600 w 4876800"/>
              <a:gd name="connsiteY67" fmla="*/ 1143000 h 4000500"/>
              <a:gd name="connsiteX68" fmla="*/ 1665542 w 4876800"/>
              <a:gd name="connsiteY68" fmla="*/ 1143000 h 4000500"/>
              <a:gd name="connsiteX69" fmla="*/ 1522667 w 4876800"/>
              <a:gd name="connsiteY69" fmla="*/ 1714500 h 4000500"/>
              <a:gd name="connsiteX70" fmla="*/ 1285875 w 4876800"/>
              <a:gd name="connsiteY70" fmla="*/ 1714500 h 4000500"/>
              <a:gd name="connsiteX71" fmla="*/ 1143000 w 4876800"/>
              <a:gd name="connsiteY71" fmla="*/ 1857375 h 4000500"/>
              <a:gd name="connsiteX72" fmla="*/ 1285875 w 4876800"/>
              <a:gd name="connsiteY72" fmla="*/ 2000250 h 4000500"/>
              <a:gd name="connsiteX73" fmla="*/ 1336262 w 4876800"/>
              <a:gd name="connsiteY73" fmla="*/ 2000250 h 4000500"/>
              <a:gd name="connsiteX74" fmla="*/ 1143000 w 4876800"/>
              <a:gd name="connsiteY74" fmla="*/ 2524125 h 4000500"/>
              <a:gd name="connsiteX75" fmla="*/ 1143000 w 4876800"/>
              <a:gd name="connsiteY75" fmla="*/ 2571750 h 4000500"/>
              <a:gd name="connsiteX76" fmla="*/ 522256 w 4876800"/>
              <a:gd name="connsiteY76" fmla="*/ 2571750 h 4000500"/>
              <a:gd name="connsiteX77" fmla="*/ 0 w 4876800"/>
              <a:gd name="connsiteY77" fmla="*/ 2047875 h 4000500"/>
              <a:gd name="connsiteX78" fmla="*/ 0 w 4876800"/>
              <a:gd name="connsiteY78" fmla="*/ 1666875 h 4000500"/>
              <a:gd name="connsiteX79" fmla="*/ 305086 w 4876800"/>
              <a:gd name="connsiteY79" fmla="*/ 1191101 h 4000500"/>
              <a:gd name="connsiteX80" fmla="*/ 521684 w 4876800"/>
              <a:gd name="connsiteY80" fmla="*/ 324707 h 4000500"/>
              <a:gd name="connsiteX81" fmla="*/ 937451 w 4876800"/>
              <a:gd name="connsiteY81" fmla="*/ 0 h 400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876800" h="4000500">
                <a:moveTo>
                  <a:pt x="4590763" y="3679031"/>
                </a:moveTo>
                <a:cubicBezTo>
                  <a:pt x="4584572" y="3857339"/>
                  <a:pt x="4437506" y="4000500"/>
                  <a:pt x="4257674" y="4000500"/>
                </a:cubicBezTo>
                <a:lnTo>
                  <a:pt x="4067174" y="4000500"/>
                </a:lnTo>
                <a:cubicBezTo>
                  <a:pt x="3899534" y="4000500"/>
                  <a:pt x="3760374" y="3876103"/>
                  <a:pt x="3737228" y="3714750"/>
                </a:cubicBezTo>
                <a:lnTo>
                  <a:pt x="4352924" y="3714750"/>
                </a:lnTo>
                <a:cubicBezTo>
                  <a:pt x="4435696" y="3714750"/>
                  <a:pt x="4515516" y="3702272"/>
                  <a:pt x="4590763" y="3679031"/>
                </a:cubicBezTo>
                <a:close/>
                <a:moveTo>
                  <a:pt x="1714785" y="3679031"/>
                </a:moveTo>
                <a:cubicBezTo>
                  <a:pt x="1790032" y="3702272"/>
                  <a:pt x="1869852" y="3714750"/>
                  <a:pt x="1952624" y="3714750"/>
                </a:cubicBezTo>
                <a:lnTo>
                  <a:pt x="2568320" y="3714750"/>
                </a:lnTo>
                <a:cubicBezTo>
                  <a:pt x="2545174" y="3876103"/>
                  <a:pt x="2406014" y="4000500"/>
                  <a:pt x="2238374" y="4000500"/>
                </a:cubicBezTo>
                <a:lnTo>
                  <a:pt x="2047874" y="4000500"/>
                </a:lnTo>
                <a:cubicBezTo>
                  <a:pt x="1868042" y="4000500"/>
                  <a:pt x="1720976" y="3857339"/>
                  <a:pt x="1714785" y="3679031"/>
                </a:cubicBezTo>
                <a:close/>
                <a:moveTo>
                  <a:pt x="286035" y="2821781"/>
                </a:moveTo>
                <a:cubicBezTo>
                  <a:pt x="360520" y="2844736"/>
                  <a:pt x="439483" y="2857214"/>
                  <a:pt x="521302" y="2857500"/>
                </a:cubicBezTo>
                <a:lnTo>
                  <a:pt x="1139570" y="2857500"/>
                </a:lnTo>
                <a:cubicBezTo>
                  <a:pt x="1116425" y="3018853"/>
                  <a:pt x="977264" y="3143250"/>
                  <a:pt x="809624" y="3143250"/>
                </a:cubicBezTo>
                <a:lnTo>
                  <a:pt x="619124" y="3143250"/>
                </a:lnTo>
                <a:cubicBezTo>
                  <a:pt x="439292" y="3143250"/>
                  <a:pt x="292226" y="3000089"/>
                  <a:pt x="286035" y="2821781"/>
                </a:cubicBezTo>
                <a:close/>
                <a:moveTo>
                  <a:pt x="4162425" y="2571750"/>
                </a:moveTo>
                <a:cubicBezTo>
                  <a:pt x="4083520" y="2571750"/>
                  <a:pt x="4019550" y="2635720"/>
                  <a:pt x="4019550" y="2714625"/>
                </a:cubicBezTo>
                <a:cubicBezTo>
                  <a:pt x="4019550" y="2793530"/>
                  <a:pt x="4083520" y="2857500"/>
                  <a:pt x="4162425" y="2857500"/>
                </a:cubicBezTo>
                <a:cubicBezTo>
                  <a:pt x="4241330" y="2857500"/>
                  <a:pt x="4305300" y="2793530"/>
                  <a:pt x="4305300" y="2714625"/>
                </a:cubicBezTo>
                <a:cubicBezTo>
                  <a:pt x="4305300" y="2635720"/>
                  <a:pt x="4241330" y="2571750"/>
                  <a:pt x="4162425" y="2571750"/>
                </a:cubicBezTo>
                <a:close/>
                <a:moveTo>
                  <a:pt x="2714625" y="2571750"/>
                </a:moveTo>
                <a:cubicBezTo>
                  <a:pt x="2635720" y="2571750"/>
                  <a:pt x="2571750" y="2635720"/>
                  <a:pt x="2571750" y="2714625"/>
                </a:cubicBezTo>
                <a:cubicBezTo>
                  <a:pt x="2571750" y="2793530"/>
                  <a:pt x="2635720" y="2857500"/>
                  <a:pt x="2714625" y="2857500"/>
                </a:cubicBezTo>
                <a:lnTo>
                  <a:pt x="3590925" y="2857500"/>
                </a:lnTo>
                <a:cubicBezTo>
                  <a:pt x="3669830" y="2857500"/>
                  <a:pt x="3733800" y="2793530"/>
                  <a:pt x="3733800" y="2714625"/>
                </a:cubicBezTo>
                <a:cubicBezTo>
                  <a:pt x="3733800" y="2635720"/>
                  <a:pt x="3669830" y="2571750"/>
                  <a:pt x="3590925" y="2571750"/>
                </a:cubicBezTo>
                <a:close/>
                <a:moveTo>
                  <a:pt x="2143125" y="2571750"/>
                </a:moveTo>
                <a:cubicBezTo>
                  <a:pt x="2064220" y="2571750"/>
                  <a:pt x="2000250" y="2635720"/>
                  <a:pt x="2000250" y="2714625"/>
                </a:cubicBezTo>
                <a:cubicBezTo>
                  <a:pt x="2000250" y="2793530"/>
                  <a:pt x="2064220" y="2857500"/>
                  <a:pt x="2143125" y="2857500"/>
                </a:cubicBezTo>
                <a:cubicBezTo>
                  <a:pt x="2222030" y="2857500"/>
                  <a:pt x="2286000" y="2793530"/>
                  <a:pt x="2286000" y="2714625"/>
                </a:cubicBezTo>
                <a:cubicBezTo>
                  <a:pt x="2286000" y="2635720"/>
                  <a:pt x="2222030" y="2571750"/>
                  <a:pt x="2143125" y="2571750"/>
                </a:cubicBezTo>
                <a:close/>
                <a:moveTo>
                  <a:pt x="714375" y="1714500"/>
                </a:moveTo>
                <a:cubicBezTo>
                  <a:pt x="635508" y="1714500"/>
                  <a:pt x="571500" y="1778508"/>
                  <a:pt x="571500" y="1857375"/>
                </a:cubicBezTo>
                <a:cubicBezTo>
                  <a:pt x="571500" y="1936242"/>
                  <a:pt x="635508" y="2000250"/>
                  <a:pt x="714375" y="2000250"/>
                </a:cubicBezTo>
                <a:cubicBezTo>
                  <a:pt x="793242" y="2000250"/>
                  <a:pt x="857250" y="1936242"/>
                  <a:pt x="857250" y="1857375"/>
                </a:cubicBezTo>
                <a:cubicBezTo>
                  <a:pt x="857250" y="1778508"/>
                  <a:pt x="793242" y="1714500"/>
                  <a:pt x="714375" y="1714500"/>
                </a:cubicBezTo>
                <a:close/>
                <a:moveTo>
                  <a:pt x="2366229" y="1143000"/>
                </a:moveTo>
                <a:cubicBezTo>
                  <a:pt x="2300545" y="1143000"/>
                  <a:pt x="2243557" y="1187501"/>
                  <a:pt x="2227621" y="1251223"/>
                </a:cubicBezTo>
                <a:lnTo>
                  <a:pt x="2040360" y="2000250"/>
                </a:lnTo>
                <a:lnTo>
                  <a:pt x="4265190" y="2000250"/>
                </a:lnTo>
                <a:lnTo>
                  <a:pt x="4077929" y="1251213"/>
                </a:lnTo>
                <a:cubicBezTo>
                  <a:pt x="4061993" y="1187501"/>
                  <a:pt x="4005005" y="1143000"/>
                  <a:pt x="3939321" y="1143000"/>
                </a:cubicBezTo>
                <a:close/>
                <a:moveTo>
                  <a:pt x="2366229" y="857250"/>
                </a:moveTo>
                <a:lnTo>
                  <a:pt x="3939321" y="857250"/>
                </a:lnTo>
                <a:cubicBezTo>
                  <a:pt x="4136365" y="857250"/>
                  <a:pt x="4307348" y="990762"/>
                  <a:pt x="4355144" y="1181910"/>
                </a:cubicBezTo>
                <a:lnTo>
                  <a:pt x="4571743" y="2048323"/>
                </a:lnTo>
                <a:cubicBezTo>
                  <a:pt x="4751613" y="2131371"/>
                  <a:pt x="4876800" y="2313346"/>
                  <a:pt x="4876800" y="2524125"/>
                </a:cubicBezTo>
                <a:lnTo>
                  <a:pt x="4876800" y="2905125"/>
                </a:lnTo>
                <a:cubicBezTo>
                  <a:pt x="4876800" y="3193990"/>
                  <a:pt x="4641790" y="3429000"/>
                  <a:pt x="4352925" y="3429000"/>
                </a:cubicBezTo>
                <a:lnTo>
                  <a:pt x="1952625" y="3429000"/>
                </a:lnTo>
                <a:cubicBezTo>
                  <a:pt x="1663760" y="3429000"/>
                  <a:pt x="1428750" y="3193990"/>
                  <a:pt x="1428750" y="2905125"/>
                </a:cubicBezTo>
                <a:lnTo>
                  <a:pt x="1428750" y="2524125"/>
                </a:lnTo>
                <a:cubicBezTo>
                  <a:pt x="1428750" y="2313346"/>
                  <a:pt x="1553937" y="2131371"/>
                  <a:pt x="1733817" y="2048323"/>
                </a:cubicBezTo>
                <a:lnTo>
                  <a:pt x="1950415" y="1181919"/>
                </a:lnTo>
                <a:cubicBezTo>
                  <a:pt x="1998202" y="990762"/>
                  <a:pt x="2169185" y="857250"/>
                  <a:pt x="2366229" y="857250"/>
                </a:cubicBezTo>
                <a:close/>
                <a:moveTo>
                  <a:pt x="937451" y="0"/>
                </a:moveTo>
                <a:lnTo>
                  <a:pt x="2491549" y="0"/>
                </a:lnTo>
                <a:cubicBezTo>
                  <a:pt x="2688527" y="0"/>
                  <a:pt x="2859500" y="133541"/>
                  <a:pt x="2907316" y="324612"/>
                </a:cubicBezTo>
                <a:lnTo>
                  <a:pt x="2969038" y="571500"/>
                </a:lnTo>
                <a:lnTo>
                  <a:pt x="2674525" y="571500"/>
                </a:lnTo>
                <a:lnTo>
                  <a:pt x="2630138" y="393954"/>
                </a:lnTo>
                <a:cubicBezTo>
                  <a:pt x="2614232" y="330232"/>
                  <a:pt x="2557177" y="285750"/>
                  <a:pt x="2491549" y="285750"/>
                </a:cubicBezTo>
                <a:lnTo>
                  <a:pt x="937451" y="285750"/>
                </a:lnTo>
                <a:cubicBezTo>
                  <a:pt x="871823" y="285750"/>
                  <a:pt x="814769" y="330232"/>
                  <a:pt x="798862" y="393954"/>
                </a:cubicBezTo>
                <a:lnTo>
                  <a:pt x="611600" y="1143000"/>
                </a:lnTo>
                <a:lnTo>
                  <a:pt x="1665542" y="1143000"/>
                </a:lnTo>
                <a:lnTo>
                  <a:pt x="1522667" y="1714500"/>
                </a:lnTo>
                <a:lnTo>
                  <a:pt x="1285875" y="1714500"/>
                </a:lnTo>
                <a:cubicBezTo>
                  <a:pt x="1207008" y="1714500"/>
                  <a:pt x="1143000" y="1778508"/>
                  <a:pt x="1143000" y="1857375"/>
                </a:cubicBezTo>
                <a:cubicBezTo>
                  <a:pt x="1143000" y="1936242"/>
                  <a:pt x="1207008" y="2000250"/>
                  <a:pt x="1285875" y="2000250"/>
                </a:cubicBezTo>
                <a:lnTo>
                  <a:pt x="1336262" y="2000250"/>
                </a:lnTo>
                <a:cubicBezTo>
                  <a:pt x="1214057" y="2144173"/>
                  <a:pt x="1143000" y="2329148"/>
                  <a:pt x="1143000" y="2524125"/>
                </a:cubicBezTo>
                <a:lnTo>
                  <a:pt x="1143000" y="2571750"/>
                </a:lnTo>
                <a:lnTo>
                  <a:pt x="522256" y="2571750"/>
                </a:lnTo>
                <a:cubicBezTo>
                  <a:pt x="234125" y="2570893"/>
                  <a:pt x="0" y="2336197"/>
                  <a:pt x="0" y="2047875"/>
                </a:cubicBezTo>
                <a:lnTo>
                  <a:pt x="0" y="1666875"/>
                </a:lnTo>
                <a:cubicBezTo>
                  <a:pt x="0" y="1456087"/>
                  <a:pt x="125159" y="1274159"/>
                  <a:pt x="305086" y="1191101"/>
                </a:cubicBezTo>
                <a:lnTo>
                  <a:pt x="521684" y="324707"/>
                </a:lnTo>
                <a:cubicBezTo>
                  <a:pt x="569500" y="133541"/>
                  <a:pt x="740474" y="0"/>
                  <a:pt x="937451" y="0"/>
                </a:cubicBezTo>
                <a:close/>
              </a:path>
            </a:pathLst>
          </a:custGeom>
          <a:solidFill>
            <a:schemeClr val="bg1"/>
          </a:solidFill>
          <a:ln w="9525" cap="flat">
            <a:noFill/>
            <a:prstDash val="solid"/>
            <a:miter/>
          </a:ln>
        </p:spPr>
        <p:txBody>
          <a:bodyPr rtlCol="0" anchor="ctr"/>
          <a:lstStyle/>
          <a:p>
            <a:endParaRPr lang="ko-KR" altLang="en-US"/>
          </a:p>
        </p:txBody>
      </p:sp>
      <p:sp>
        <p:nvSpPr>
          <p:cNvPr id="78" name="그래픽 76">
            <a:extLst>
              <a:ext uri="{FF2B5EF4-FFF2-40B4-BE49-F238E27FC236}">
                <a16:creationId xmlns:a16="http://schemas.microsoft.com/office/drawing/2014/main" xmlns="" id="{882CE776-6054-DDC8-0F2B-66349761A5AC}"/>
              </a:ext>
            </a:extLst>
          </p:cNvPr>
          <p:cNvSpPr>
            <a:spLocks noChangeAspect="1"/>
          </p:cNvSpPr>
          <p:nvPr/>
        </p:nvSpPr>
        <p:spPr>
          <a:xfrm>
            <a:off x="496641" y="1741691"/>
            <a:ext cx="288197" cy="288000"/>
          </a:xfrm>
          <a:custGeom>
            <a:avLst/>
            <a:gdLst>
              <a:gd name="connsiteX0" fmla="*/ 1327628 w 4880152"/>
              <a:gd name="connsiteY0" fmla="*/ 4876800 h 4876809"/>
              <a:gd name="connsiteX1" fmla="*/ 81280 w 4880152"/>
              <a:gd name="connsiteY1" fmla="*/ 4876800 h 4876809"/>
              <a:gd name="connsiteX2" fmla="*/ 0 w 4880152"/>
              <a:gd name="connsiteY2" fmla="*/ 4795520 h 4876809"/>
              <a:gd name="connsiteX3" fmla="*/ 0 w 4880152"/>
              <a:gd name="connsiteY3" fmla="*/ 4318000 h 4876809"/>
              <a:gd name="connsiteX4" fmla="*/ 499872 w 4880152"/>
              <a:gd name="connsiteY4" fmla="*/ 3753205 h 4876809"/>
              <a:gd name="connsiteX5" fmla="*/ 365760 w 4880152"/>
              <a:gd name="connsiteY5" fmla="*/ 3413759 h 4876809"/>
              <a:gd name="connsiteX6" fmla="*/ 365760 w 4880152"/>
              <a:gd name="connsiteY6" fmla="*/ 3218911 h 4876809"/>
              <a:gd name="connsiteX7" fmla="*/ 854009 w 4880152"/>
              <a:gd name="connsiteY7" fmla="*/ 2712811 h 4876809"/>
              <a:gd name="connsiteX8" fmla="*/ 1361440 w 4880152"/>
              <a:gd name="connsiteY8" fmla="*/ 3210559 h 4876809"/>
              <a:gd name="connsiteX9" fmla="*/ 1361440 w 4880152"/>
              <a:gd name="connsiteY9" fmla="*/ 3413759 h 4876809"/>
              <a:gd name="connsiteX10" fmla="*/ 1227938 w 4880152"/>
              <a:gd name="connsiteY10" fmla="*/ 3752494 h 4876809"/>
              <a:gd name="connsiteX11" fmla="*/ 1480525 w 4880152"/>
              <a:gd name="connsiteY11" fmla="*/ 3844747 h 4876809"/>
              <a:gd name="connsiteX12" fmla="*/ 1506728 w 4880152"/>
              <a:gd name="connsiteY12" fmla="*/ 3952808 h 4876809"/>
              <a:gd name="connsiteX13" fmla="*/ 1408887 w 4880152"/>
              <a:gd name="connsiteY13" fmla="*/ 4318010 h 4876809"/>
              <a:gd name="connsiteX14" fmla="*/ 1408867 w 4880152"/>
              <a:gd name="connsiteY14" fmla="*/ 4793376 h 4876809"/>
              <a:gd name="connsiteX15" fmla="*/ 1327628 w 4880152"/>
              <a:gd name="connsiteY15" fmla="*/ 4876800 h 4876809"/>
              <a:gd name="connsiteX16" fmla="*/ 4376928 w 4880152"/>
              <a:gd name="connsiteY16" fmla="*/ 3753205 h 4876809"/>
              <a:gd name="connsiteX17" fmla="*/ 4511040 w 4880152"/>
              <a:gd name="connsiteY17" fmla="*/ 3413759 h 4876809"/>
              <a:gd name="connsiteX18" fmla="*/ 4511040 w 4880152"/>
              <a:gd name="connsiteY18" fmla="*/ 3210559 h 4876809"/>
              <a:gd name="connsiteX19" fmla="*/ 4003609 w 4880152"/>
              <a:gd name="connsiteY19" fmla="*/ 2712811 h 4876809"/>
              <a:gd name="connsiteX20" fmla="*/ 3515360 w 4880152"/>
              <a:gd name="connsiteY20" fmla="*/ 3218911 h 4876809"/>
              <a:gd name="connsiteX21" fmla="*/ 3515360 w 4880152"/>
              <a:gd name="connsiteY21" fmla="*/ 3413759 h 4876809"/>
              <a:gd name="connsiteX22" fmla="*/ 3648863 w 4880152"/>
              <a:gd name="connsiteY22" fmla="*/ 3752494 h 4876809"/>
              <a:gd name="connsiteX23" fmla="*/ 3396275 w 4880152"/>
              <a:gd name="connsiteY23" fmla="*/ 3844747 h 4876809"/>
              <a:gd name="connsiteX24" fmla="*/ 3370072 w 4880152"/>
              <a:gd name="connsiteY24" fmla="*/ 3952808 h 4876809"/>
              <a:gd name="connsiteX25" fmla="*/ 3467913 w 4880152"/>
              <a:gd name="connsiteY25" fmla="*/ 4318010 h 4876809"/>
              <a:gd name="connsiteX26" fmla="*/ 3467974 w 4880152"/>
              <a:gd name="connsiteY26" fmla="*/ 4793386 h 4876809"/>
              <a:gd name="connsiteX27" fmla="*/ 3549213 w 4880152"/>
              <a:gd name="connsiteY27" fmla="*/ 4876810 h 4876809"/>
              <a:gd name="connsiteX28" fmla="*/ 4795520 w 4880152"/>
              <a:gd name="connsiteY28" fmla="*/ 4876810 h 4876809"/>
              <a:gd name="connsiteX29" fmla="*/ 4876800 w 4880152"/>
              <a:gd name="connsiteY29" fmla="*/ 4795530 h 4876809"/>
              <a:gd name="connsiteX30" fmla="*/ 4876800 w 4880152"/>
              <a:gd name="connsiteY30" fmla="*/ 4318010 h 4876809"/>
              <a:gd name="connsiteX31" fmla="*/ 4376928 w 4880152"/>
              <a:gd name="connsiteY31" fmla="*/ 3753205 h 4876809"/>
              <a:gd name="connsiteX32" fmla="*/ 2802433 w 4880152"/>
              <a:gd name="connsiteY32" fmla="*/ 3752900 h 4876809"/>
              <a:gd name="connsiteX33" fmla="*/ 2936240 w 4880152"/>
              <a:gd name="connsiteY33" fmla="*/ 3413759 h 4876809"/>
              <a:gd name="connsiteX34" fmla="*/ 2936240 w 4880152"/>
              <a:gd name="connsiteY34" fmla="*/ 3210559 h 4876809"/>
              <a:gd name="connsiteX35" fmla="*/ 2438400 w 4880152"/>
              <a:gd name="connsiteY35" fmla="*/ 2712719 h 4876809"/>
              <a:gd name="connsiteX36" fmla="*/ 1940560 w 4880152"/>
              <a:gd name="connsiteY36" fmla="*/ 3210559 h 4876809"/>
              <a:gd name="connsiteX37" fmla="*/ 1940560 w 4880152"/>
              <a:gd name="connsiteY37" fmla="*/ 3413759 h 4876809"/>
              <a:gd name="connsiteX38" fmla="*/ 2074367 w 4880152"/>
              <a:gd name="connsiteY38" fmla="*/ 3752900 h 4876809"/>
              <a:gd name="connsiteX39" fmla="*/ 1571447 w 4880152"/>
              <a:gd name="connsiteY39" fmla="*/ 4318000 h 4876809"/>
              <a:gd name="connsiteX40" fmla="*/ 1571447 w 4880152"/>
              <a:gd name="connsiteY40" fmla="*/ 4795520 h 4876809"/>
              <a:gd name="connsiteX41" fmla="*/ 1652727 w 4880152"/>
              <a:gd name="connsiteY41" fmla="*/ 4876800 h 4876809"/>
              <a:gd name="connsiteX42" fmla="*/ 3224073 w 4880152"/>
              <a:gd name="connsiteY42" fmla="*/ 4876800 h 4876809"/>
              <a:gd name="connsiteX43" fmla="*/ 3305353 w 4880152"/>
              <a:gd name="connsiteY43" fmla="*/ 4795520 h 4876809"/>
              <a:gd name="connsiteX44" fmla="*/ 3305353 w 4880152"/>
              <a:gd name="connsiteY44" fmla="*/ 4318000 h 4876809"/>
              <a:gd name="connsiteX45" fmla="*/ 2802433 w 4880152"/>
              <a:gd name="connsiteY45" fmla="*/ 3752900 h 4876809"/>
              <a:gd name="connsiteX46" fmla="*/ 3584854 w 4880152"/>
              <a:gd name="connsiteY46" fmla="*/ 2543860 h 4876809"/>
              <a:gd name="connsiteX47" fmla="*/ 3718662 w 4880152"/>
              <a:gd name="connsiteY47" fmla="*/ 2204719 h 4876809"/>
              <a:gd name="connsiteX48" fmla="*/ 3718662 w 4880152"/>
              <a:gd name="connsiteY48" fmla="*/ 2001519 h 4876809"/>
              <a:gd name="connsiteX49" fmla="*/ 3211231 w 4880152"/>
              <a:gd name="connsiteY49" fmla="*/ 1503771 h 4876809"/>
              <a:gd name="connsiteX50" fmla="*/ 2722982 w 4880152"/>
              <a:gd name="connsiteY50" fmla="*/ 2009871 h 4876809"/>
              <a:gd name="connsiteX51" fmla="*/ 2722982 w 4880152"/>
              <a:gd name="connsiteY51" fmla="*/ 2204719 h 4876809"/>
              <a:gd name="connsiteX52" fmla="*/ 2856789 w 4880152"/>
              <a:gd name="connsiteY52" fmla="*/ 2543860 h 4876809"/>
              <a:gd name="connsiteX53" fmla="*/ 2771343 w 4880152"/>
              <a:gd name="connsiteY53" fmla="*/ 2560472 h 4876809"/>
              <a:gd name="connsiteX54" fmla="*/ 2761803 w 4880152"/>
              <a:gd name="connsiteY54" fmla="*/ 2634934 h 4876809"/>
              <a:gd name="connsiteX55" fmla="*/ 3098800 w 4880152"/>
              <a:gd name="connsiteY55" fmla="*/ 3210559 h 4876809"/>
              <a:gd name="connsiteX56" fmla="*/ 3070616 w 4880152"/>
              <a:gd name="connsiteY56" fmla="*/ 3605357 h 4876809"/>
              <a:gd name="connsiteX57" fmla="*/ 3109600 w 4880152"/>
              <a:gd name="connsiteY57" fmla="*/ 3657396 h 4876809"/>
              <a:gd name="connsiteX58" fmla="*/ 3342132 w 4880152"/>
              <a:gd name="connsiteY58" fmla="*/ 3657396 h 4876809"/>
              <a:gd name="connsiteX59" fmla="*/ 3380842 w 4880152"/>
              <a:gd name="connsiteY59" fmla="*/ 3604574 h 4876809"/>
              <a:gd name="connsiteX60" fmla="*/ 3352800 w 4880152"/>
              <a:gd name="connsiteY60" fmla="*/ 3210559 h 4876809"/>
              <a:gd name="connsiteX61" fmla="*/ 3686719 w 4880152"/>
              <a:gd name="connsiteY61" fmla="*/ 2636672 h 4876809"/>
              <a:gd name="connsiteX62" fmla="*/ 3677087 w 4880152"/>
              <a:gd name="connsiteY62" fmla="*/ 2562422 h 4876809"/>
              <a:gd name="connsiteX63" fmla="*/ 3584854 w 4880152"/>
              <a:gd name="connsiteY63" fmla="*/ 2543860 h 4876809"/>
              <a:gd name="connsiteX64" fmla="*/ 2103232 w 4880152"/>
              <a:gd name="connsiteY64" fmla="*/ 2561681 h 4876809"/>
              <a:gd name="connsiteX65" fmla="*/ 2010359 w 4880152"/>
              <a:gd name="connsiteY65" fmla="*/ 2543555 h 4876809"/>
              <a:gd name="connsiteX66" fmla="*/ 2143862 w 4880152"/>
              <a:gd name="connsiteY66" fmla="*/ 2204719 h 4876809"/>
              <a:gd name="connsiteX67" fmla="*/ 2143862 w 4880152"/>
              <a:gd name="connsiteY67" fmla="*/ 2001519 h 4876809"/>
              <a:gd name="connsiteX68" fmla="*/ 1636431 w 4880152"/>
              <a:gd name="connsiteY68" fmla="*/ 1503771 h 4876809"/>
              <a:gd name="connsiteX69" fmla="*/ 1148182 w 4880152"/>
              <a:gd name="connsiteY69" fmla="*/ 2009871 h 4876809"/>
              <a:gd name="connsiteX70" fmla="*/ 1148182 w 4880152"/>
              <a:gd name="connsiteY70" fmla="*/ 2204719 h 4876809"/>
              <a:gd name="connsiteX71" fmla="*/ 1282294 w 4880152"/>
              <a:gd name="connsiteY71" fmla="*/ 2544165 h 4876809"/>
              <a:gd name="connsiteX72" fmla="*/ 1197458 w 4880152"/>
              <a:gd name="connsiteY72" fmla="*/ 2561152 h 4876809"/>
              <a:gd name="connsiteX73" fmla="*/ 1187978 w 4880152"/>
              <a:gd name="connsiteY73" fmla="*/ 2635493 h 4876809"/>
              <a:gd name="connsiteX74" fmla="*/ 1524000 w 4880152"/>
              <a:gd name="connsiteY74" fmla="*/ 3210559 h 4876809"/>
              <a:gd name="connsiteX75" fmla="*/ 1495887 w 4880152"/>
              <a:gd name="connsiteY75" fmla="*/ 3604778 h 4876809"/>
              <a:gd name="connsiteX76" fmla="*/ 1534668 w 4880152"/>
              <a:gd name="connsiteY76" fmla="*/ 3657396 h 4876809"/>
              <a:gd name="connsiteX77" fmla="*/ 1767332 w 4880152"/>
              <a:gd name="connsiteY77" fmla="*/ 3657396 h 4876809"/>
              <a:gd name="connsiteX78" fmla="*/ 1806428 w 4880152"/>
              <a:gd name="connsiteY78" fmla="*/ 3605662 h 4876809"/>
              <a:gd name="connsiteX79" fmla="*/ 1778010 w 4880152"/>
              <a:gd name="connsiteY79" fmla="*/ 3210559 h 4876809"/>
              <a:gd name="connsiteX80" fmla="*/ 2113006 w 4880152"/>
              <a:gd name="connsiteY80" fmla="*/ 2636022 h 4876809"/>
              <a:gd name="connsiteX81" fmla="*/ 2103232 w 4880152"/>
              <a:gd name="connsiteY81" fmla="*/ 2561681 h 4876809"/>
              <a:gd name="connsiteX82" fmla="*/ 3216819 w 4880152"/>
              <a:gd name="connsiteY82" fmla="*/ 1308993 h 4876809"/>
              <a:gd name="connsiteX83" fmla="*/ 2797353 w 4880152"/>
              <a:gd name="connsiteY83" fmla="*/ 1040180 h 4876809"/>
              <a:gd name="connsiteX84" fmla="*/ 2931160 w 4880152"/>
              <a:gd name="connsiteY84" fmla="*/ 701039 h 4876809"/>
              <a:gd name="connsiteX85" fmla="*/ 2931160 w 4880152"/>
              <a:gd name="connsiteY85" fmla="*/ 497839 h 4876809"/>
              <a:gd name="connsiteX86" fmla="*/ 2423729 w 4880152"/>
              <a:gd name="connsiteY86" fmla="*/ 91 h 4876809"/>
              <a:gd name="connsiteX87" fmla="*/ 1935480 w 4880152"/>
              <a:gd name="connsiteY87" fmla="*/ 506191 h 4876809"/>
              <a:gd name="connsiteX88" fmla="*/ 1935480 w 4880152"/>
              <a:gd name="connsiteY88" fmla="*/ 701039 h 4876809"/>
              <a:gd name="connsiteX89" fmla="*/ 2069287 w 4880152"/>
              <a:gd name="connsiteY89" fmla="*/ 1040180 h 4876809"/>
              <a:gd name="connsiteX90" fmla="*/ 1661587 w 4880152"/>
              <a:gd name="connsiteY90" fmla="*/ 1290482 h 4876809"/>
              <a:gd name="connsiteX91" fmla="*/ 1660561 w 4880152"/>
              <a:gd name="connsiteY91" fmla="*/ 1325839 h 4876809"/>
              <a:gd name="connsiteX92" fmla="*/ 1810106 w 4880152"/>
              <a:gd name="connsiteY92" fmla="*/ 1361744 h 4876809"/>
              <a:gd name="connsiteX93" fmla="*/ 2306422 w 4880152"/>
              <a:gd name="connsiteY93" fmla="*/ 2001519 h 4876809"/>
              <a:gd name="connsiteX94" fmla="*/ 2306422 w 4880152"/>
              <a:gd name="connsiteY94" fmla="*/ 2082799 h 4876809"/>
              <a:gd name="connsiteX95" fmla="*/ 2387702 w 4880152"/>
              <a:gd name="connsiteY95" fmla="*/ 2164079 h 4876809"/>
              <a:gd name="connsiteX96" fmla="*/ 2479142 w 4880152"/>
              <a:gd name="connsiteY96" fmla="*/ 2164079 h 4876809"/>
              <a:gd name="connsiteX97" fmla="*/ 2560422 w 4880152"/>
              <a:gd name="connsiteY97" fmla="*/ 2082799 h 4876809"/>
              <a:gd name="connsiteX98" fmla="*/ 2560422 w 4880152"/>
              <a:gd name="connsiteY98" fmla="*/ 2001519 h 4876809"/>
              <a:gd name="connsiteX99" fmla="*/ 3198988 w 4880152"/>
              <a:gd name="connsiteY99" fmla="*/ 1341505 h 4876809"/>
              <a:gd name="connsiteX100" fmla="*/ 3216819 w 4880152"/>
              <a:gd name="connsiteY100" fmla="*/ 1308993 h 4876809"/>
              <a:gd name="connsiteX101" fmla="*/ 1638849 w 4880152"/>
              <a:gd name="connsiteY101" fmla="*/ 1290594 h 4876809"/>
              <a:gd name="connsiteX102" fmla="*/ 1230986 w 4880152"/>
              <a:gd name="connsiteY102" fmla="*/ 1040180 h 4876809"/>
              <a:gd name="connsiteX103" fmla="*/ 1364793 w 4880152"/>
              <a:gd name="connsiteY103" fmla="*/ 701039 h 4876809"/>
              <a:gd name="connsiteX104" fmla="*/ 1364793 w 4880152"/>
              <a:gd name="connsiteY104" fmla="*/ 497839 h 4876809"/>
              <a:gd name="connsiteX105" fmla="*/ 857362 w 4880152"/>
              <a:gd name="connsiteY105" fmla="*/ 91 h 4876809"/>
              <a:gd name="connsiteX106" fmla="*/ 369113 w 4880152"/>
              <a:gd name="connsiteY106" fmla="*/ 506191 h 4876809"/>
              <a:gd name="connsiteX107" fmla="*/ 369113 w 4880152"/>
              <a:gd name="connsiteY107" fmla="*/ 701039 h 4876809"/>
              <a:gd name="connsiteX108" fmla="*/ 502920 w 4880152"/>
              <a:gd name="connsiteY108" fmla="*/ 1040180 h 4876809"/>
              <a:gd name="connsiteX109" fmla="*/ 0 w 4880152"/>
              <a:gd name="connsiteY109" fmla="*/ 1605279 h 4876809"/>
              <a:gd name="connsiteX110" fmla="*/ 0 w 4880152"/>
              <a:gd name="connsiteY110" fmla="*/ 2082799 h 4876809"/>
              <a:gd name="connsiteX111" fmla="*/ 81280 w 4880152"/>
              <a:gd name="connsiteY111" fmla="*/ 2164079 h 4876809"/>
              <a:gd name="connsiteX112" fmla="*/ 904342 w 4880152"/>
              <a:gd name="connsiteY112" fmla="*/ 2164079 h 4876809"/>
              <a:gd name="connsiteX113" fmla="*/ 985622 w 4880152"/>
              <a:gd name="connsiteY113" fmla="*/ 2082799 h 4876809"/>
              <a:gd name="connsiteX114" fmla="*/ 985622 w 4880152"/>
              <a:gd name="connsiteY114" fmla="*/ 2001519 h 4876809"/>
              <a:gd name="connsiteX115" fmla="*/ 1488948 w 4880152"/>
              <a:gd name="connsiteY115" fmla="*/ 1360119 h 4876809"/>
              <a:gd name="connsiteX116" fmla="*/ 1640088 w 4880152"/>
              <a:gd name="connsiteY116" fmla="*/ 1325402 h 4876809"/>
              <a:gd name="connsiteX117" fmla="*/ 1638849 w 4880152"/>
              <a:gd name="connsiteY117" fmla="*/ 1290594 h 4876809"/>
              <a:gd name="connsiteX118" fmla="*/ 4377233 w 4880152"/>
              <a:gd name="connsiteY118" fmla="*/ 1040180 h 4876809"/>
              <a:gd name="connsiteX119" fmla="*/ 4511040 w 4880152"/>
              <a:gd name="connsiteY119" fmla="*/ 701039 h 4876809"/>
              <a:gd name="connsiteX120" fmla="*/ 4511040 w 4880152"/>
              <a:gd name="connsiteY120" fmla="*/ 497839 h 4876809"/>
              <a:gd name="connsiteX121" fmla="*/ 4003609 w 4880152"/>
              <a:gd name="connsiteY121" fmla="*/ 91 h 4876809"/>
              <a:gd name="connsiteX122" fmla="*/ 3515360 w 4880152"/>
              <a:gd name="connsiteY122" fmla="*/ 506191 h 4876809"/>
              <a:gd name="connsiteX123" fmla="*/ 3515360 w 4880152"/>
              <a:gd name="connsiteY123" fmla="*/ 701039 h 4876809"/>
              <a:gd name="connsiteX124" fmla="*/ 3649167 w 4880152"/>
              <a:gd name="connsiteY124" fmla="*/ 1040180 h 4876809"/>
              <a:gd name="connsiteX125" fmla="*/ 3229691 w 4880152"/>
              <a:gd name="connsiteY125" fmla="*/ 1309004 h 4876809"/>
              <a:gd name="connsiteX126" fmla="*/ 3247421 w 4880152"/>
              <a:gd name="connsiteY126" fmla="*/ 1341698 h 4876809"/>
              <a:gd name="connsiteX127" fmla="*/ 3881222 w 4880152"/>
              <a:gd name="connsiteY127" fmla="*/ 2001519 h 4876809"/>
              <a:gd name="connsiteX128" fmla="*/ 3881222 w 4880152"/>
              <a:gd name="connsiteY128" fmla="*/ 2082799 h 4876809"/>
              <a:gd name="connsiteX129" fmla="*/ 3962502 w 4880152"/>
              <a:gd name="connsiteY129" fmla="*/ 2164079 h 4876809"/>
              <a:gd name="connsiteX130" fmla="*/ 4798873 w 4880152"/>
              <a:gd name="connsiteY130" fmla="*/ 2164079 h 4876809"/>
              <a:gd name="connsiteX131" fmla="*/ 4880153 w 4880152"/>
              <a:gd name="connsiteY131" fmla="*/ 2082799 h 4876809"/>
              <a:gd name="connsiteX132" fmla="*/ 4880153 w 4880152"/>
              <a:gd name="connsiteY132" fmla="*/ 1605279 h 4876809"/>
              <a:gd name="connsiteX133" fmla="*/ 4377233 w 4880152"/>
              <a:gd name="connsiteY133" fmla="*/ 1040180 h 487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4880152" h="4876809">
                <a:moveTo>
                  <a:pt x="1327628" y="4876800"/>
                </a:moveTo>
                <a:lnTo>
                  <a:pt x="81280" y="4876800"/>
                </a:lnTo>
                <a:cubicBezTo>
                  <a:pt x="36393" y="4876800"/>
                  <a:pt x="0" y="4840406"/>
                  <a:pt x="0" y="4795520"/>
                </a:cubicBezTo>
                <a:lnTo>
                  <a:pt x="0" y="4318000"/>
                </a:lnTo>
                <a:cubicBezTo>
                  <a:pt x="0" y="4027627"/>
                  <a:pt x="218542" y="3787444"/>
                  <a:pt x="499872" y="3753205"/>
                </a:cubicBezTo>
                <a:cubicBezTo>
                  <a:pt x="416763" y="3664203"/>
                  <a:pt x="365760" y="3544823"/>
                  <a:pt x="365760" y="3413759"/>
                </a:cubicBezTo>
                <a:lnTo>
                  <a:pt x="365760" y="3218911"/>
                </a:lnTo>
                <a:cubicBezTo>
                  <a:pt x="365760" y="2946298"/>
                  <a:pt x="581447" y="2717962"/>
                  <a:pt x="854009" y="2712811"/>
                </a:cubicBezTo>
                <a:cubicBezTo>
                  <a:pt x="1132901" y="2707538"/>
                  <a:pt x="1361440" y="2932846"/>
                  <a:pt x="1361440" y="3210559"/>
                </a:cubicBezTo>
                <a:lnTo>
                  <a:pt x="1361440" y="3413759"/>
                </a:lnTo>
                <a:cubicBezTo>
                  <a:pt x="1361440" y="3544519"/>
                  <a:pt x="1310742" y="3663594"/>
                  <a:pt x="1227938" y="3752494"/>
                </a:cubicBezTo>
                <a:cubicBezTo>
                  <a:pt x="1320566" y="3762776"/>
                  <a:pt x="1406632" y="3795349"/>
                  <a:pt x="1480525" y="3844747"/>
                </a:cubicBezTo>
                <a:cubicBezTo>
                  <a:pt x="1516157" y="3868572"/>
                  <a:pt x="1528196" y="3915704"/>
                  <a:pt x="1506728" y="3952808"/>
                </a:cubicBezTo>
                <a:cubicBezTo>
                  <a:pt x="1444945" y="4059590"/>
                  <a:pt x="1408278" y="4184700"/>
                  <a:pt x="1408887" y="4318010"/>
                </a:cubicBezTo>
                <a:cubicBezTo>
                  <a:pt x="1410228" y="4612101"/>
                  <a:pt x="1407099" y="4730303"/>
                  <a:pt x="1408867" y="4793376"/>
                </a:cubicBezTo>
                <a:cubicBezTo>
                  <a:pt x="1410147" y="4839106"/>
                  <a:pt x="1373388" y="4876800"/>
                  <a:pt x="1327628" y="4876800"/>
                </a:cubicBezTo>
                <a:close/>
                <a:moveTo>
                  <a:pt x="4376928" y="3753205"/>
                </a:moveTo>
                <a:cubicBezTo>
                  <a:pt x="4460037" y="3664203"/>
                  <a:pt x="4511040" y="3544823"/>
                  <a:pt x="4511040" y="3413759"/>
                </a:cubicBezTo>
                <a:lnTo>
                  <a:pt x="4511040" y="3210559"/>
                </a:lnTo>
                <a:cubicBezTo>
                  <a:pt x="4511040" y="2932846"/>
                  <a:pt x="4282501" y="2707538"/>
                  <a:pt x="4003609" y="2712811"/>
                </a:cubicBezTo>
                <a:cubicBezTo>
                  <a:pt x="3731047" y="2717962"/>
                  <a:pt x="3515360" y="2946288"/>
                  <a:pt x="3515360" y="3218911"/>
                </a:cubicBezTo>
                <a:lnTo>
                  <a:pt x="3515360" y="3413759"/>
                </a:lnTo>
                <a:cubicBezTo>
                  <a:pt x="3515360" y="3544519"/>
                  <a:pt x="3566058" y="3663594"/>
                  <a:pt x="3648863" y="3752494"/>
                </a:cubicBezTo>
                <a:cubicBezTo>
                  <a:pt x="3556234" y="3762776"/>
                  <a:pt x="3470168" y="3795349"/>
                  <a:pt x="3396275" y="3844747"/>
                </a:cubicBezTo>
                <a:cubicBezTo>
                  <a:pt x="3360644" y="3868561"/>
                  <a:pt x="3348604" y="3915704"/>
                  <a:pt x="3370072" y="3952808"/>
                </a:cubicBezTo>
                <a:cubicBezTo>
                  <a:pt x="3431875" y="4059610"/>
                  <a:pt x="3468523" y="4184731"/>
                  <a:pt x="3467913" y="4318010"/>
                </a:cubicBezTo>
                <a:cubicBezTo>
                  <a:pt x="3466572" y="4612091"/>
                  <a:pt x="3469782" y="4730201"/>
                  <a:pt x="3467974" y="4793386"/>
                </a:cubicBezTo>
                <a:cubicBezTo>
                  <a:pt x="3466663" y="4839126"/>
                  <a:pt x="3503463" y="4876810"/>
                  <a:pt x="3549213" y="4876810"/>
                </a:cubicBezTo>
                <a:lnTo>
                  <a:pt x="4795520" y="4876810"/>
                </a:lnTo>
                <a:cubicBezTo>
                  <a:pt x="4840407" y="4876810"/>
                  <a:pt x="4876800" y="4840417"/>
                  <a:pt x="4876800" y="4795530"/>
                </a:cubicBezTo>
                <a:lnTo>
                  <a:pt x="4876800" y="4318010"/>
                </a:lnTo>
                <a:cubicBezTo>
                  <a:pt x="4876800" y="4027627"/>
                  <a:pt x="4658259" y="3787444"/>
                  <a:pt x="4376928" y="3753205"/>
                </a:cubicBezTo>
                <a:close/>
                <a:moveTo>
                  <a:pt x="2802433" y="3752900"/>
                </a:moveTo>
                <a:cubicBezTo>
                  <a:pt x="2885440" y="3664000"/>
                  <a:pt x="2936240" y="3544722"/>
                  <a:pt x="2936240" y="3413759"/>
                </a:cubicBezTo>
                <a:lnTo>
                  <a:pt x="2936240" y="3210559"/>
                </a:lnTo>
                <a:cubicBezTo>
                  <a:pt x="2936240" y="2936036"/>
                  <a:pt x="2712923" y="2712719"/>
                  <a:pt x="2438400" y="2712719"/>
                </a:cubicBezTo>
                <a:cubicBezTo>
                  <a:pt x="2163877" y="2712719"/>
                  <a:pt x="1940560" y="2936036"/>
                  <a:pt x="1940560" y="3210559"/>
                </a:cubicBezTo>
                <a:lnTo>
                  <a:pt x="1940560" y="3413759"/>
                </a:lnTo>
                <a:cubicBezTo>
                  <a:pt x="1940560" y="3544722"/>
                  <a:pt x="1991360" y="3664000"/>
                  <a:pt x="2074367" y="3752900"/>
                </a:cubicBezTo>
                <a:cubicBezTo>
                  <a:pt x="1791614" y="3785717"/>
                  <a:pt x="1571447" y="4026610"/>
                  <a:pt x="1571447" y="4318000"/>
                </a:cubicBezTo>
                <a:lnTo>
                  <a:pt x="1571447" y="4795520"/>
                </a:lnTo>
                <a:cubicBezTo>
                  <a:pt x="1571447" y="4840427"/>
                  <a:pt x="1607820" y="4876800"/>
                  <a:pt x="1652727" y="4876800"/>
                </a:cubicBezTo>
                <a:lnTo>
                  <a:pt x="3224073" y="4876800"/>
                </a:lnTo>
                <a:cubicBezTo>
                  <a:pt x="3268980" y="4876800"/>
                  <a:pt x="3305353" y="4840427"/>
                  <a:pt x="3305353" y="4795520"/>
                </a:cubicBezTo>
                <a:lnTo>
                  <a:pt x="3305353" y="4318000"/>
                </a:lnTo>
                <a:cubicBezTo>
                  <a:pt x="3305353" y="4026610"/>
                  <a:pt x="3085186" y="3785717"/>
                  <a:pt x="2802433" y="3752900"/>
                </a:cubicBezTo>
                <a:close/>
                <a:moveTo>
                  <a:pt x="3584854" y="2543860"/>
                </a:moveTo>
                <a:cubicBezTo>
                  <a:pt x="3667963" y="2454960"/>
                  <a:pt x="3718662" y="2335682"/>
                  <a:pt x="3718662" y="2204719"/>
                </a:cubicBezTo>
                <a:lnTo>
                  <a:pt x="3718662" y="2001519"/>
                </a:lnTo>
                <a:cubicBezTo>
                  <a:pt x="3718662" y="1723806"/>
                  <a:pt x="3490123" y="1498498"/>
                  <a:pt x="3211231" y="1503771"/>
                </a:cubicBezTo>
                <a:cubicBezTo>
                  <a:pt x="2938669" y="1508922"/>
                  <a:pt x="2722982" y="1737248"/>
                  <a:pt x="2722982" y="2009871"/>
                </a:cubicBezTo>
                <a:lnTo>
                  <a:pt x="2722982" y="2204719"/>
                </a:lnTo>
                <a:cubicBezTo>
                  <a:pt x="2722982" y="2335682"/>
                  <a:pt x="2773680" y="2454960"/>
                  <a:pt x="2856789" y="2543860"/>
                </a:cubicBezTo>
                <a:cubicBezTo>
                  <a:pt x="2827589" y="2547244"/>
                  <a:pt x="2799050" y="2552831"/>
                  <a:pt x="2771343" y="2560472"/>
                </a:cubicBezTo>
                <a:cubicBezTo>
                  <a:pt x="2736474" y="2570093"/>
                  <a:pt x="2730297" y="2617154"/>
                  <a:pt x="2761803" y="2634934"/>
                </a:cubicBezTo>
                <a:cubicBezTo>
                  <a:pt x="2961295" y="2747548"/>
                  <a:pt x="3099796" y="2962330"/>
                  <a:pt x="3098800" y="3210559"/>
                </a:cubicBezTo>
                <a:cubicBezTo>
                  <a:pt x="3098120" y="3379693"/>
                  <a:pt x="3109448" y="3479698"/>
                  <a:pt x="3070616" y="3605357"/>
                </a:cubicBezTo>
                <a:cubicBezTo>
                  <a:pt x="3062539" y="3631498"/>
                  <a:pt x="3082239" y="3657508"/>
                  <a:pt x="3109600" y="3657396"/>
                </a:cubicBezTo>
                <a:lnTo>
                  <a:pt x="3342132" y="3657396"/>
                </a:lnTo>
                <a:cubicBezTo>
                  <a:pt x="3369280" y="3657284"/>
                  <a:pt x="3388746" y="3630553"/>
                  <a:pt x="3380842" y="3604574"/>
                </a:cubicBezTo>
                <a:cubicBezTo>
                  <a:pt x="3336686" y="3459429"/>
                  <a:pt x="3355828" y="3345941"/>
                  <a:pt x="3352800" y="3210559"/>
                </a:cubicBezTo>
                <a:cubicBezTo>
                  <a:pt x="3347314" y="2965470"/>
                  <a:pt x="3487258" y="2750484"/>
                  <a:pt x="3686719" y="2636672"/>
                </a:cubicBezTo>
                <a:cubicBezTo>
                  <a:pt x="3717940" y="2618851"/>
                  <a:pt x="3711621" y="2572430"/>
                  <a:pt x="3677087" y="2562422"/>
                </a:cubicBezTo>
                <a:cubicBezTo>
                  <a:pt x="3647267" y="2553776"/>
                  <a:pt x="3616442" y="2547518"/>
                  <a:pt x="3584854" y="2543860"/>
                </a:cubicBezTo>
                <a:close/>
                <a:moveTo>
                  <a:pt x="2103232" y="2561681"/>
                </a:moveTo>
                <a:cubicBezTo>
                  <a:pt x="2073199" y="2553126"/>
                  <a:pt x="2042160" y="2547010"/>
                  <a:pt x="2010359" y="2543555"/>
                </a:cubicBezTo>
                <a:cubicBezTo>
                  <a:pt x="2093265" y="2454655"/>
                  <a:pt x="2143862" y="2335479"/>
                  <a:pt x="2143862" y="2204719"/>
                </a:cubicBezTo>
                <a:lnTo>
                  <a:pt x="2143862" y="2001519"/>
                </a:lnTo>
                <a:cubicBezTo>
                  <a:pt x="2143862" y="1723806"/>
                  <a:pt x="1915323" y="1498498"/>
                  <a:pt x="1636431" y="1503771"/>
                </a:cubicBezTo>
                <a:cubicBezTo>
                  <a:pt x="1363868" y="1508922"/>
                  <a:pt x="1148182" y="1737248"/>
                  <a:pt x="1148182" y="2009871"/>
                </a:cubicBezTo>
                <a:lnTo>
                  <a:pt x="1148182" y="2204719"/>
                </a:lnTo>
                <a:cubicBezTo>
                  <a:pt x="1148182" y="2335783"/>
                  <a:pt x="1199083" y="2455163"/>
                  <a:pt x="1282294" y="2544165"/>
                </a:cubicBezTo>
                <a:cubicBezTo>
                  <a:pt x="1253287" y="2547690"/>
                  <a:pt x="1224951" y="2553411"/>
                  <a:pt x="1197458" y="2561152"/>
                </a:cubicBezTo>
                <a:cubicBezTo>
                  <a:pt x="1162792" y="2570906"/>
                  <a:pt x="1156645" y="2617754"/>
                  <a:pt x="1187978" y="2635493"/>
                </a:cubicBezTo>
                <a:cubicBezTo>
                  <a:pt x="1388730" y="2749204"/>
                  <a:pt x="1524000" y="2964494"/>
                  <a:pt x="1524000" y="3210559"/>
                </a:cubicBezTo>
                <a:cubicBezTo>
                  <a:pt x="1515791" y="3330498"/>
                  <a:pt x="1542877" y="3450427"/>
                  <a:pt x="1495887" y="3604778"/>
                </a:cubicBezTo>
                <a:cubicBezTo>
                  <a:pt x="1488003" y="3630676"/>
                  <a:pt x="1507602" y="3657284"/>
                  <a:pt x="1534668" y="3657396"/>
                </a:cubicBezTo>
                <a:lnTo>
                  <a:pt x="1767332" y="3657396"/>
                </a:lnTo>
                <a:cubicBezTo>
                  <a:pt x="1794571" y="3657508"/>
                  <a:pt x="1814393" y="3631712"/>
                  <a:pt x="1806428" y="3605662"/>
                </a:cubicBezTo>
                <a:cubicBezTo>
                  <a:pt x="1758828" y="3450122"/>
                  <a:pt x="1786118" y="3328110"/>
                  <a:pt x="1778010" y="3210559"/>
                </a:cubicBezTo>
                <a:cubicBezTo>
                  <a:pt x="1778010" y="2964179"/>
                  <a:pt x="1913606" y="2749387"/>
                  <a:pt x="2113006" y="2636022"/>
                </a:cubicBezTo>
                <a:cubicBezTo>
                  <a:pt x="2144349" y="2618191"/>
                  <a:pt x="2137928" y="2571567"/>
                  <a:pt x="2103232" y="2561681"/>
                </a:cubicBezTo>
                <a:close/>
                <a:moveTo>
                  <a:pt x="3216819" y="1308993"/>
                </a:moveTo>
                <a:cubicBezTo>
                  <a:pt x="3127695" y="1163319"/>
                  <a:pt x="2974858" y="1060703"/>
                  <a:pt x="2797353" y="1040180"/>
                </a:cubicBezTo>
                <a:cubicBezTo>
                  <a:pt x="2880360" y="951280"/>
                  <a:pt x="2931160" y="832002"/>
                  <a:pt x="2931160" y="701039"/>
                </a:cubicBezTo>
                <a:lnTo>
                  <a:pt x="2931160" y="497839"/>
                </a:lnTo>
                <a:cubicBezTo>
                  <a:pt x="2931160" y="220126"/>
                  <a:pt x="2702621" y="-5182"/>
                  <a:pt x="2423729" y="91"/>
                </a:cubicBezTo>
                <a:cubicBezTo>
                  <a:pt x="2151167" y="5242"/>
                  <a:pt x="1935480" y="233568"/>
                  <a:pt x="1935480" y="506191"/>
                </a:cubicBezTo>
                <a:lnTo>
                  <a:pt x="1935480" y="701039"/>
                </a:lnTo>
                <a:cubicBezTo>
                  <a:pt x="1935480" y="832002"/>
                  <a:pt x="1986280" y="951280"/>
                  <a:pt x="2069287" y="1040180"/>
                </a:cubicBezTo>
                <a:cubicBezTo>
                  <a:pt x="1899432" y="1059850"/>
                  <a:pt x="1752082" y="1154683"/>
                  <a:pt x="1661587" y="1290482"/>
                </a:cubicBezTo>
                <a:cubicBezTo>
                  <a:pt x="1648684" y="1309837"/>
                  <a:pt x="1662034" y="1328440"/>
                  <a:pt x="1660561" y="1325839"/>
                </a:cubicBezTo>
                <a:cubicBezTo>
                  <a:pt x="1676359" y="1353779"/>
                  <a:pt x="1698183" y="1332941"/>
                  <a:pt x="1810106" y="1361744"/>
                </a:cubicBezTo>
                <a:cubicBezTo>
                  <a:pt x="2095094" y="1434896"/>
                  <a:pt x="2306422" y="1693976"/>
                  <a:pt x="2306422" y="2001519"/>
                </a:cubicBezTo>
                <a:lnTo>
                  <a:pt x="2306422" y="2082799"/>
                </a:lnTo>
                <a:cubicBezTo>
                  <a:pt x="2306422" y="2127686"/>
                  <a:pt x="2342815" y="2164079"/>
                  <a:pt x="2387702" y="2164079"/>
                </a:cubicBezTo>
                <a:lnTo>
                  <a:pt x="2479142" y="2164079"/>
                </a:lnTo>
                <a:cubicBezTo>
                  <a:pt x="2524029" y="2164079"/>
                  <a:pt x="2560422" y="2127686"/>
                  <a:pt x="2560422" y="2082799"/>
                </a:cubicBezTo>
                <a:lnTo>
                  <a:pt x="2560422" y="2001519"/>
                </a:lnTo>
                <a:cubicBezTo>
                  <a:pt x="2560422" y="1642516"/>
                  <a:pt x="2847350" y="1352753"/>
                  <a:pt x="3198988" y="1341505"/>
                </a:cubicBezTo>
                <a:cubicBezTo>
                  <a:pt x="3215853" y="1340967"/>
                  <a:pt x="3225069" y="1322466"/>
                  <a:pt x="3216819" y="1308993"/>
                </a:cubicBezTo>
                <a:close/>
                <a:moveTo>
                  <a:pt x="1638849" y="1290594"/>
                </a:moveTo>
                <a:cubicBezTo>
                  <a:pt x="1548282" y="1154734"/>
                  <a:pt x="1400983" y="1059860"/>
                  <a:pt x="1230986" y="1040180"/>
                </a:cubicBezTo>
                <a:cubicBezTo>
                  <a:pt x="1314094" y="951280"/>
                  <a:pt x="1364793" y="832002"/>
                  <a:pt x="1364793" y="701039"/>
                </a:cubicBezTo>
                <a:lnTo>
                  <a:pt x="1364793" y="497839"/>
                </a:lnTo>
                <a:cubicBezTo>
                  <a:pt x="1364793" y="220126"/>
                  <a:pt x="1136254" y="-5182"/>
                  <a:pt x="857362" y="91"/>
                </a:cubicBezTo>
                <a:cubicBezTo>
                  <a:pt x="584799" y="5242"/>
                  <a:pt x="369113" y="233568"/>
                  <a:pt x="369113" y="506191"/>
                </a:cubicBezTo>
                <a:lnTo>
                  <a:pt x="369113" y="701039"/>
                </a:lnTo>
                <a:cubicBezTo>
                  <a:pt x="369113" y="832002"/>
                  <a:pt x="419811" y="951280"/>
                  <a:pt x="502920" y="1040180"/>
                </a:cubicBezTo>
                <a:cubicBezTo>
                  <a:pt x="220167" y="1072997"/>
                  <a:pt x="0" y="1313891"/>
                  <a:pt x="0" y="1605279"/>
                </a:cubicBezTo>
                <a:lnTo>
                  <a:pt x="0" y="2082799"/>
                </a:lnTo>
                <a:cubicBezTo>
                  <a:pt x="0" y="2127686"/>
                  <a:pt x="36393" y="2164079"/>
                  <a:pt x="81280" y="2164079"/>
                </a:cubicBezTo>
                <a:lnTo>
                  <a:pt x="904342" y="2164079"/>
                </a:lnTo>
                <a:cubicBezTo>
                  <a:pt x="949229" y="2164079"/>
                  <a:pt x="985622" y="2127686"/>
                  <a:pt x="985622" y="2082799"/>
                </a:cubicBezTo>
                <a:lnTo>
                  <a:pt x="985622" y="2001519"/>
                </a:lnTo>
                <a:cubicBezTo>
                  <a:pt x="985622" y="1691538"/>
                  <a:pt x="1200404" y="1430731"/>
                  <a:pt x="1488948" y="1360119"/>
                </a:cubicBezTo>
                <a:cubicBezTo>
                  <a:pt x="1601328" y="1332209"/>
                  <a:pt x="1624025" y="1353769"/>
                  <a:pt x="1640088" y="1325402"/>
                </a:cubicBezTo>
                <a:cubicBezTo>
                  <a:pt x="1647728" y="1311930"/>
                  <a:pt x="1644193" y="1298620"/>
                  <a:pt x="1638849" y="1290594"/>
                </a:cubicBezTo>
                <a:close/>
                <a:moveTo>
                  <a:pt x="4377233" y="1040180"/>
                </a:moveTo>
                <a:cubicBezTo>
                  <a:pt x="4460240" y="951280"/>
                  <a:pt x="4511040" y="832002"/>
                  <a:pt x="4511040" y="701039"/>
                </a:cubicBezTo>
                <a:lnTo>
                  <a:pt x="4511040" y="497839"/>
                </a:lnTo>
                <a:cubicBezTo>
                  <a:pt x="4511040" y="220126"/>
                  <a:pt x="4282501" y="-5182"/>
                  <a:pt x="4003609" y="91"/>
                </a:cubicBezTo>
                <a:cubicBezTo>
                  <a:pt x="3731047" y="5242"/>
                  <a:pt x="3515360" y="233568"/>
                  <a:pt x="3515360" y="506191"/>
                </a:cubicBezTo>
                <a:lnTo>
                  <a:pt x="3515360" y="701039"/>
                </a:lnTo>
                <a:cubicBezTo>
                  <a:pt x="3515360" y="832002"/>
                  <a:pt x="3566160" y="951280"/>
                  <a:pt x="3649167" y="1040180"/>
                </a:cubicBezTo>
                <a:cubicBezTo>
                  <a:pt x="3471652" y="1060703"/>
                  <a:pt x="3318815" y="1163319"/>
                  <a:pt x="3229691" y="1309004"/>
                </a:cubicBezTo>
                <a:cubicBezTo>
                  <a:pt x="3221472" y="1322435"/>
                  <a:pt x="3230646" y="1341038"/>
                  <a:pt x="3247421" y="1341698"/>
                </a:cubicBezTo>
                <a:cubicBezTo>
                  <a:pt x="3597931" y="1355547"/>
                  <a:pt x="3881222" y="1645117"/>
                  <a:pt x="3881222" y="2001519"/>
                </a:cubicBezTo>
                <a:lnTo>
                  <a:pt x="3881222" y="2082799"/>
                </a:lnTo>
                <a:cubicBezTo>
                  <a:pt x="3881222" y="2127686"/>
                  <a:pt x="3917615" y="2164079"/>
                  <a:pt x="3962502" y="2164079"/>
                </a:cubicBezTo>
                <a:lnTo>
                  <a:pt x="4798873" y="2164079"/>
                </a:lnTo>
                <a:cubicBezTo>
                  <a:pt x="4843760" y="2164079"/>
                  <a:pt x="4880153" y="2127686"/>
                  <a:pt x="4880153" y="2082799"/>
                </a:cubicBezTo>
                <a:lnTo>
                  <a:pt x="4880153" y="1605279"/>
                </a:lnTo>
                <a:cubicBezTo>
                  <a:pt x="4880153" y="1313891"/>
                  <a:pt x="4659986" y="1072997"/>
                  <a:pt x="4377233" y="1040180"/>
                </a:cubicBezTo>
                <a:close/>
              </a:path>
            </a:pathLst>
          </a:custGeom>
          <a:solidFill>
            <a:schemeClr val="bg1"/>
          </a:solidFill>
          <a:ln w="10160" cap="flat">
            <a:noFill/>
            <a:prstDash val="solid"/>
            <a:miter/>
          </a:ln>
        </p:spPr>
        <p:txBody>
          <a:bodyPr rtlCol="0" anchor="ctr"/>
          <a:lstStyle/>
          <a:p>
            <a:endParaRPr lang="ko-KR" altLang="en-US"/>
          </a:p>
        </p:txBody>
      </p:sp>
      <p:cxnSp>
        <p:nvCxnSpPr>
          <p:cNvPr id="95" name="직선 연결선 94">
            <a:extLst>
              <a:ext uri="{FF2B5EF4-FFF2-40B4-BE49-F238E27FC236}">
                <a16:creationId xmlns:a16="http://schemas.microsoft.com/office/drawing/2014/main" xmlns="" id="{FF833651-D916-44A0-BEF1-DE8C1F6CCCC5}"/>
              </a:ext>
            </a:extLst>
          </p:cNvPr>
          <p:cNvCxnSpPr>
            <a:cxnSpLocks/>
          </p:cNvCxnSpPr>
          <p:nvPr/>
        </p:nvCxnSpPr>
        <p:spPr>
          <a:xfrm flipH="1">
            <a:off x="1573306" y="3446090"/>
            <a:ext cx="2416958" cy="0"/>
          </a:xfrm>
          <a:prstGeom prst="line">
            <a:avLst/>
          </a:prstGeom>
          <a:ln>
            <a:solidFill>
              <a:srgbClr val="006EE7"/>
            </a:solidFill>
            <a:tailEnd type="oval" w="sm" len="sm"/>
          </a:ln>
        </p:spPr>
        <p:style>
          <a:lnRef idx="1">
            <a:schemeClr val="accent1"/>
          </a:lnRef>
          <a:fillRef idx="0">
            <a:schemeClr val="accent1"/>
          </a:fillRef>
          <a:effectRef idx="0">
            <a:schemeClr val="accent1"/>
          </a:effectRef>
          <a:fontRef idx="minor">
            <a:schemeClr val="tx1"/>
          </a:fontRef>
        </p:style>
      </p:cxnSp>
      <p:sp>
        <p:nvSpPr>
          <p:cNvPr id="96" name="텍스트 개체 틀 2">
            <a:extLst>
              <a:ext uri="{FF2B5EF4-FFF2-40B4-BE49-F238E27FC236}">
                <a16:creationId xmlns:a16="http://schemas.microsoft.com/office/drawing/2014/main" xmlns="" id="{2F59E98E-9E15-49A6-27CB-60F7DEC44B87}"/>
              </a:ext>
            </a:extLst>
          </p:cNvPr>
          <p:cNvSpPr txBox="1">
            <a:spLocks/>
          </p:cNvSpPr>
          <p:nvPr/>
        </p:nvSpPr>
        <p:spPr>
          <a:xfrm>
            <a:off x="1629640" y="3123824"/>
            <a:ext cx="2430474" cy="138499"/>
          </a:xfrm>
          <a:prstGeom prst="rect">
            <a:avLst/>
          </a:prstGeom>
          <a:ln>
            <a:noFill/>
          </a:ln>
        </p:spPr>
        <p:txBody>
          <a:bodyPr vert="horz" wrap="non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algn="r" defTabSz="914307" rtl="0" eaLnBrk="1" fontAlgn="base" latinLnBrk="0" hangingPunct="1">
              <a:lnSpc>
                <a:spcPct val="100000"/>
              </a:lnSpc>
              <a:spcBef>
                <a:spcPts val="400"/>
              </a:spcBef>
              <a:spcAft>
                <a:spcPts val="400"/>
              </a:spcAft>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9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Low population density centered on industrial complex</a:t>
            </a:r>
            <a:endParaRPr kumimoji="0" lang="ko-KR" altLang="en-US" sz="900" i="0" u="none" strike="noStrike" kern="0" cap="none" spc="-70" normalizeH="0" baseline="0" noProof="0" dirty="0">
              <a:ln>
                <a:solidFill>
                  <a:srgbClr val="2FDCFF">
                    <a:alpha val="0"/>
                  </a:srgbClr>
                </a:solidFill>
              </a:ln>
              <a:solidFill>
                <a:srgbClr val="44546A">
                  <a:lumMod val="50000"/>
                </a:srgbClr>
              </a:solidFill>
              <a:effectLst/>
              <a:uLnTx/>
              <a:uFillTx/>
              <a:latin typeface="KoPub돋움체 Medium" panose="00000600000000000000" pitchFamily="2" charset="-127"/>
              <a:ea typeface="KoPub돋움체 Medium" panose="00000600000000000000" pitchFamily="2" charset="-127"/>
              <a:cs typeface="+mn-cs"/>
            </a:endParaRPr>
          </a:p>
        </p:txBody>
      </p:sp>
      <p:sp>
        <p:nvSpPr>
          <p:cNvPr id="127" name="제목 1">
            <a:extLst>
              <a:ext uri="{FF2B5EF4-FFF2-40B4-BE49-F238E27FC236}">
                <a16:creationId xmlns:a16="http://schemas.microsoft.com/office/drawing/2014/main" xmlns="" id="{CC46C668-44A3-01A2-9E7A-140149A715CF}"/>
              </a:ext>
            </a:extLst>
          </p:cNvPr>
          <p:cNvSpPr txBox="1">
            <a:spLocks/>
          </p:cNvSpPr>
          <p:nvPr/>
        </p:nvSpPr>
        <p:spPr>
          <a:xfrm>
            <a:off x="1153938" y="363648"/>
            <a:ext cx="6562763"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Geumcheon-gu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Demonstration of joint distribution within the idle space in the post office</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128" name="그룹 127">
            <a:extLst>
              <a:ext uri="{FF2B5EF4-FFF2-40B4-BE49-F238E27FC236}">
                <a16:creationId xmlns:a16="http://schemas.microsoft.com/office/drawing/2014/main" xmlns="" id="{766C856F-838F-C5CD-9D8D-F4ACDB3A9720}"/>
              </a:ext>
            </a:extLst>
          </p:cNvPr>
          <p:cNvGrpSpPr/>
          <p:nvPr/>
        </p:nvGrpSpPr>
        <p:grpSpPr>
          <a:xfrm>
            <a:off x="6529039" y="559516"/>
            <a:ext cx="1643525" cy="358130"/>
            <a:chOff x="5771898" y="532918"/>
            <a:chExt cx="1643525" cy="358130"/>
          </a:xfrm>
        </p:grpSpPr>
        <p:sp>
          <p:nvSpPr>
            <p:cNvPr id="129" name="사각형: 둥근 모서리 7">
              <a:extLst>
                <a:ext uri="{FF2B5EF4-FFF2-40B4-BE49-F238E27FC236}">
                  <a16:creationId xmlns:a16="http://schemas.microsoft.com/office/drawing/2014/main" xmlns="" id="{4FA89089-2048-5AC2-0731-3468491F90EF}"/>
                </a:ext>
              </a:extLst>
            </p:cNvPr>
            <p:cNvSpPr/>
            <p:nvPr/>
          </p:nvSpPr>
          <p:spPr>
            <a:xfrm>
              <a:off x="5771898" y="532918"/>
              <a:ext cx="1643525"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130" name="그림 129" descr="텍스트이(가) 표시된 사진&#10;&#10;자동 생성된 설명">
              <a:extLst>
                <a:ext uri="{FF2B5EF4-FFF2-40B4-BE49-F238E27FC236}">
                  <a16:creationId xmlns:a16="http://schemas.microsoft.com/office/drawing/2014/main" xmlns="" id="{52F19D10-BCF9-FF53-2E16-C62C742290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4921" y="588726"/>
              <a:ext cx="1317478" cy="246515"/>
            </a:xfrm>
            <a:prstGeom prst="rect">
              <a:avLst/>
            </a:prstGeom>
          </p:spPr>
        </p:pic>
      </p:grpSp>
    </p:spTree>
    <p:extLst>
      <p:ext uri="{BB962C8B-B14F-4D97-AF65-F5344CB8AC3E}">
        <p14:creationId xmlns:p14="http://schemas.microsoft.com/office/powerpoint/2010/main" val="2070511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사각형: 둥근 위쪽 모서리 147">
            <a:extLst>
              <a:ext uri="{FF2B5EF4-FFF2-40B4-BE49-F238E27FC236}">
                <a16:creationId xmlns:a16="http://schemas.microsoft.com/office/drawing/2014/main" xmlns="" id="{9985AC53-05C9-6AE8-5DDD-F0FA3958A237}"/>
              </a:ext>
            </a:extLst>
          </p:cNvPr>
          <p:cNvSpPr/>
          <p:nvPr/>
        </p:nvSpPr>
        <p:spPr>
          <a:xfrm rot="5400000" flipH="1">
            <a:off x="4624912" y="-3102430"/>
            <a:ext cx="2942176"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57" name="사각형: 둥근 위쪽 모서리 56">
            <a:extLst>
              <a:ext uri="{FF2B5EF4-FFF2-40B4-BE49-F238E27FC236}">
                <a16:creationId xmlns:a16="http://schemas.microsoft.com/office/drawing/2014/main" xmlns="" id="{2FD24739-4CDA-6F01-9A8C-0E5D7F274206}"/>
              </a:ext>
            </a:extLst>
          </p:cNvPr>
          <p:cNvSpPr/>
          <p:nvPr/>
        </p:nvSpPr>
        <p:spPr>
          <a:xfrm rot="16200000">
            <a:off x="1048747" y="1805500"/>
            <a:ext cx="1198775" cy="2013481"/>
          </a:xfrm>
          <a:prstGeom prst="round2SameRect">
            <a:avLst>
              <a:gd name="adj1" fmla="val 5328"/>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3" name="직사각형 12">
            <a:extLst>
              <a:ext uri="{FF2B5EF4-FFF2-40B4-BE49-F238E27FC236}">
                <a16:creationId xmlns:a16="http://schemas.microsoft.com/office/drawing/2014/main" xmlns="" id="{4F3C0136-7334-69B2-D963-0FF965EB2557}"/>
              </a:ext>
            </a:extLst>
          </p:cNvPr>
          <p:cNvSpPr/>
          <p:nvPr/>
        </p:nvSpPr>
        <p:spPr>
          <a:xfrm rot="16200000">
            <a:off x="1891742" y="1692713"/>
            <a:ext cx="242995" cy="1283273"/>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4" name="직사각형 13">
            <a:extLst>
              <a:ext uri="{FF2B5EF4-FFF2-40B4-BE49-F238E27FC236}">
                <a16:creationId xmlns:a16="http://schemas.microsoft.com/office/drawing/2014/main" xmlns="" id="{63E6EF5F-A987-A358-3375-FCFA0FADBAB0}"/>
              </a:ext>
            </a:extLst>
          </p:cNvPr>
          <p:cNvSpPr/>
          <p:nvPr/>
        </p:nvSpPr>
        <p:spPr>
          <a:xfrm rot="16200000">
            <a:off x="1799402" y="2556156"/>
            <a:ext cx="427671" cy="1283273"/>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84" name="사각형: 둥근 위쪽 모서리 55">
            <a:extLst>
              <a:ext uri="{FF2B5EF4-FFF2-40B4-BE49-F238E27FC236}">
                <a16:creationId xmlns:a16="http://schemas.microsoft.com/office/drawing/2014/main" xmlns="" id="{CA981202-E02B-1301-8065-E7EAB6ADAAD3}"/>
              </a:ext>
            </a:extLst>
          </p:cNvPr>
          <p:cNvSpPr/>
          <p:nvPr/>
        </p:nvSpPr>
        <p:spPr>
          <a:xfrm rot="16200000">
            <a:off x="1511405" y="3311658"/>
            <a:ext cx="259195" cy="2013481"/>
          </a:xfrm>
          <a:prstGeom prst="round2SameRect">
            <a:avLst>
              <a:gd name="adj1" fmla="val 2069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59" name="직사각형 58">
            <a:extLst>
              <a:ext uri="{FF2B5EF4-FFF2-40B4-BE49-F238E27FC236}">
                <a16:creationId xmlns:a16="http://schemas.microsoft.com/office/drawing/2014/main" xmlns="" id="{C5277EAA-4422-E014-C75C-0949A1B9B184}"/>
              </a:ext>
            </a:extLst>
          </p:cNvPr>
          <p:cNvSpPr/>
          <p:nvPr/>
        </p:nvSpPr>
        <p:spPr>
          <a:xfrm rot="16200000">
            <a:off x="1891742" y="1949748"/>
            <a:ext cx="242995" cy="1283274"/>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61" name="직사각형 60">
            <a:extLst>
              <a:ext uri="{FF2B5EF4-FFF2-40B4-BE49-F238E27FC236}">
                <a16:creationId xmlns:a16="http://schemas.microsoft.com/office/drawing/2014/main" xmlns="" id="{5757EEC8-B915-2B1A-5C65-CD32E9F0F1A5}"/>
              </a:ext>
            </a:extLst>
          </p:cNvPr>
          <p:cNvSpPr/>
          <p:nvPr/>
        </p:nvSpPr>
        <p:spPr>
          <a:xfrm rot="16200000">
            <a:off x="1891742" y="2206783"/>
            <a:ext cx="242995" cy="1283273"/>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1" name="사각형: 둥근 위쪽 모서리 10">
            <a:extLst>
              <a:ext uri="{FF2B5EF4-FFF2-40B4-BE49-F238E27FC236}">
                <a16:creationId xmlns:a16="http://schemas.microsoft.com/office/drawing/2014/main" xmlns="" id="{BD025786-D253-05B5-7F86-D8C50D8048A9}"/>
              </a:ext>
            </a:extLst>
          </p:cNvPr>
          <p:cNvSpPr/>
          <p:nvPr/>
        </p:nvSpPr>
        <p:spPr>
          <a:xfrm rot="16200000">
            <a:off x="1518535" y="1056012"/>
            <a:ext cx="259195" cy="2013481"/>
          </a:xfrm>
          <a:prstGeom prst="round2SameRect">
            <a:avLst>
              <a:gd name="adj1" fmla="val 2069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55" name="사각형: 둥근 위쪽 모서리 54">
            <a:extLst>
              <a:ext uri="{FF2B5EF4-FFF2-40B4-BE49-F238E27FC236}">
                <a16:creationId xmlns:a16="http://schemas.microsoft.com/office/drawing/2014/main" xmlns="" id="{4D4E5493-1FD0-DD25-01C6-AC7CCDCC6484}"/>
              </a:ext>
            </a:extLst>
          </p:cNvPr>
          <p:cNvSpPr/>
          <p:nvPr/>
        </p:nvSpPr>
        <p:spPr>
          <a:xfrm rot="16200000">
            <a:off x="1429438" y="2644086"/>
            <a:ext cx="437391" cy="2013481"/>
          </a:xfrm>
          <a:prstGeom prst="round2SameRect">
            <a:avLst>
              <a:gd name="adj1" fmla="val 1367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56" name="사각형: 둥근 위쪽 모서리 55">
            <a:extLst>
              <a:ext uri="{FF2B5EF4-FFF2-40B4-BE49-F238E27FC236}">
                <a16:creationId xmlns:a16="http://schemas.microsoft.com/office/drawing/2014/main" xmlns="" id="{CA981202-E02B-1301-8065-E7EAB6ADAAD3}"/>
              </a:ext>
            </a:extLst>
          </p:cNvPr>
          <p:cNvSpPr/>
          <p:nvPr/>
        </p:nvSpPr>
        <p:spPr>
          <a:xfrm rot="16200000">
            <a:off x="1518535" y="3012882"/>
            <a:ext cx="259195" cy="2013481"/>
          </a:xfrm>
          <a:prstGeom prst="round2SameRect">
            <a:avLst>
              <a:gd name="adj1" fmla="val 2069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7" name="직사각형 16">
            <a:extLst>
              <a:ext uri="{FF2B5EF4-FFF2-40B4-BE49-F238E27FC236}">
                <a16:creationId xmlns:a16="http://schemas.microsoft.com/office/drawing/2014/main" xmlns="" id="{439CDC68-4D3A-EFCA-D12E-69707B13D9CC}"/>
              </a:ext>
            </a:extLst>
          </p:cNvPr>
          <p:cNvSpPr/>
          <p:nvPr/>
        </p:nvSpPr>
        <p:spPr>
          <a:xfrm rot="16200000" flipV="1">
            <a:off x="1394819" y="3176048"/>
            <a:ext cx="2531504" cy="45719"/>
          </a:xfrm>
          <a:prstGeom prst="rect">
            <a:avLst/>
          </a:prstGeom>
          <a:solidFill>
            <a:srgbClr val="007CA8"/>
          </a:solidFill>
          <a:ln w="3788" cap="flat">
            <a:noFill/>
            <a:prstDash val="solid"/>
            <a:miter/>
          </a:ln>
        </p:spPr>
        <p:txBody>
          <a:bodyPr rtlCol="0" anchor="ctr"/>
          <a:lstStyle/>
          <a:p>
            <a:pPr lvl="1"/>
            <a:endParaRPr lang="ko-KR" altLang="en-US"/>
          </a:p>
        </p:txBody>
      </p:sp>
      <p:grpSp>
        <p:nvGrpSpPr>
          <p:cNvPr id="142" name="그룹 141">
            <a:extLst>
              <a:ext uri="{FF2B5EF4-FFF2-40B4-BE49-F238E27FC236}">
                <a16:creationId xmlns:a16="http://schemas.microsoft.com/office/drawing/2014/main" xmlns="" id="{F3731EC6-8F71-6355-2752-1C2BAFB11DBF}"/>
              </a:ext>
            </a:extLst>
          </p:cNvPr>
          <p:cNvGrpSpPr/>
          <p:nvPr/>
        </p:nvGrpSpPr>
        <p:grpSpPr>
          <a:xfrm>
            <a:off x="2654877" y="1617795"/>
            <a:ext cx="5101652" cy="288121"/>
            <a:chOff x="2664402" y="1745985"/>
            <a:chExt cx="5005515" cy="288121"/>
          </a:xfrm>
        </p:grpSpPr>
        <p:sp>
          <p:nvSpPr>
            <p:cNvPr id="18" name="사각형: 둥근 위쪽 모서리 17">
              <a:extLst>
                <a:ext uri="{FF2B5EF4-FFF2-40B4-BE49-F238E27FC236}">
                  <a16:creationId xmlns:a16="http://schemas.microsoft.com/office/drawing/2014/main" xmlns="" id="{B801BFA5-A306-B6CD-000C-311E12B42ADC}"/>
                </a:ext>
              </a:extLst>
            </p:cNvPr>
            <p:cNvSpPr/>
            <p:nvPr/>
          </p:nvSpPr>
          <p:spPr>
            <a:xfrm>
              <a:off x="5191988" y="1745985"/>
              <a:ext cx="2477929" cy="288120"/>
            </a:xfrm>
            <a:prstGeom prst="round2SameRect">
              <a:avLst>
                <a:gd name="adj1" fmla="val 25764"/>
                <a:gd name="adj2" fmla="val 0"/>
              </a:avLst>
            </a:prstGeom>
            <a:gradFill>
              <a:gsLst>
                <a:gs pos="89000">
                  <a:srgbClr val="738BA7"/>
                </a:gs>
                <a:gs pos="100000">
                  <a:srgbClr val="3F5065"/>
                </a:gs>
              </a:gsLst>
              <a:lin ang="5400000" scaled="0"/>
            </a:gradFill>
            <a:ln w="25400" cap="flat" cmpd="sng" algn="ctr">
              <a:noFill/>
              <a:prstDash val="solid"/>
            </a:ln>
            <a:effectLst/>
          </p:spPr>
          <p:txBody>
            <a:bodyPr lIns="0" tIns="0" rIns="0" bIns="36000" anchor="ctr"/>
            <a:lstStyle/>
            <a:p>
              <a:pPr marL="0" lvl="2" algn="ctr" fontAlgn="base"/>
              <a:endParaRPr lang="ko-KR" altLang="en-US" sz="1400" dirty="0">
                <a:ln>
                  <a:solidFill>
                    <a:srgbClr val="FF0000">
                      <a:alpha val="0"/>
                    </a:srgbClr>
                  </a:solidFill>
                </a:ln>
                <a:solidFill>
                  <a:prstClr val="white"/>
                </a:solidFill>
                <a:latin typeface="에스코어 드림 6 Bold" panose="020B0703030302020204" pitchFamily="34" charset="-127"/>
                <a:ea typeface="에스코어 드림 6 Bold" panose="020B0703030302020204" pitchFamily="34" charset="-127"/>
              </a:endParaRPr>
            </a:p>
          </p:txBody>
        </p:sp>
        <p:sp>
          <p:nvSpPr>
            <p:cNvPr id="19" name="사각형: 둥근 위쪽 모서리 18">
              <a:extLst>
                <a:ext uri="{FF2B5EF4-FFF2-40B4-BE49-F238E27FC236}">
                  <a16:creationId xmlns:a16="http://schemas.microsoft.com/office/drawing/2014/main" xmlns="" id="{E6E11B41-32CD-DF5F-0F4E-AF5D4561A4FA}"/>
                </a:ext>
              </a:extLst>
            </p:cNvPr>
            <p:cNvSpPr/>
            <p:nvPr/>
          </p:nvSpPr>
          <p:spPr>
            <a:xfrm>
              <a:off x="2664402" y="1745986"/>
              <a:ext cx="2458991" cy="288120"/>
            </a:xfrm>
            <a:prstGeom prst="round2SameRect">
              <a:avLst>
                <a:gd name="adj1" fmla="val 25764"/>
                <a:gd name="adj2" fmla="val 0"/>
              </a:avLst>
            </a:prstGeom>
            <a:gradFill>
              <a:gsLst>
                <a:gs pos="89000">
                  <a:srgbClr val="738BA7"/>
                </a:gs>
                <a:gs pos="100000">
                  <a:srgbClr val="3F5065"/>
                </a:gs>
              </a:gsLst>
              <a:lin ang="5400000" scaled="0"/>
            </a:gradFill>
            <a:ln w="25400" cap="flat" cmpd="sng" algn="ctr">
              <a:noFill/>
              <a:prstDash val="solid"/>
            </a:ln>
            <a:effectLst/>
          </p:spPr>
          <p:txBody>
            <a:bodyPr lIns="0" tIns="0" rIns="0" bIns="36000" anchor="ctr"/>
            <a:lstStyle/>
            <a:p>
              <a:pPr marL="0" lvl="2" algn="ctr" fontAlgn="base"/>
              <a:endParaRPr lang="ko-KR" altLang="en-US" sz="1400" dirty="0">
                <a:ln>
                  <a:solidFill>
                    <a:srgbClr val="FF0000">
                      <a:alpha val="0"/>
                    </a:srgbClr>
                  </a:solidFill>
                </a:ln>
                <a:solidFill>
                  <a:prstClr val="white"/>
                </a:solidFill>
                <a:latin typeface="에스코어 드림 6 Bold" panose="020B0703030302020204" pitchFamily="34" charset="-127"/>
                <a:ea typeface="에스코어 드림 6 Bold" panose="020B0703030302020204" pitchFamily="34" charset="-127"/>
              </a:endParaRPr>
            </a:p>
          </p:txBody>
        </p:sp>
      </p:grpSp>
      <p:pic>
        <p:nvPicPr>
          <p:cNvPr id="26" name="그래픽 25">
            <a:extLst>
              <a:ext uri="{FF2B5EF4-FFF2-40B4-BE49-F238E27FC236}">
                <a16:creationId xmlns:a16="http://schemas.microsoft.com/office/drawing/2014/main" xmlns="" id="{5A411215-3F55-F85B-8660-7E146A739B1E}"/>
              </a:ext>
            </a:extLst>
          </p:cNvPr>
          <p:cNvPicPr>
            <a:picLocks noChangeAspect="1"/>
          </p:cNvPicPr>
          <p:nvPr/>
        </p:nvPicPr>
        <p:blipFill rotWithShape="1">
          <a:blip r:embed="rId2">
            <a:duotone>
              <a:schemeClr val="accent5">
                <a:shade val="45000"/>
                <a:satMod val="135000"/>
              </a:schemeClr>
              <a:prstClr val="white"/>
            </a:duotone>
            <a:alphaModFix amt="28000"/>
            <a:extLst>
              <a:ext uri="{96DAC541-7B7A-43D3-8B79-37D633B846F1}">
                <asvg:svgBlip xmlns:asvg="http://schemas.microsoft.com/office/drawing/2016/SVG/main" xmlns="" r:embed="rId3"/>
              </a:ext>
            </a:extLst>
          </a:blip>
          <a:srcRect l="45519" t="-9007" r="-3045" b="-1"/>
          <a:stretch/>
        </p:blipFill>
        <p:spPr>
          <a:xfrm flipH="1">
            <a:off x="5950081" y="4547273"/>
            <a:ext cx="4463815" cy="1971738"/>
          </a:xfrm>
          <a:prstGeom prst="rect">
            <a:avLst/>
          </a:prstGeom>
        </p:spPr>
      </p:pic>
      <p:pic>
        <p:nvPicPr>
          <p:cNvPr id="73" name="그래픽 72">
            <a:extLst>
              <a:ext uri="{FF2B5EF4-FFF2-40B4-BE49-F238E27FC236}">
                <a16:creationId xmlns:a16="http://schemas.microsoft.com/office/drawing/2014/main" xmlns="" id="{F0C8E053-DFEF-8C6C-0FDC-656D8A3A69F6}"/>
              </a:ext>
            </a:extLst>
          </p:cNvPr>
          <p:cNvPicPr>
            <a:picLocks noChangeAspect="1"/>
          </p:cNvPicPr>
          <p:nvPr/>
        </p:nvPicPr>
        <p:blipFill>
          <a:blip r:embed="rId4">
            <a:duotone>
              <a:schemeClr val="accent5">
                <a:shade val="45000"/>
                <a:satMod val="135000"/>
              </a:schemeClr>
              <a:prstClr val="white"/>
            </a:duotone>
            <a:extLst>
              <a:ext uri="{96DAC541-7B7A-43D3-8B79-37D633B846F1}">
                <asvg:svgBlip xmlns:asvg="http://schemas.microsoft.com/office/drawing/2016/SVG/main" xmlns="" r:embed="rId5"/>
              </a:ext>
            </a:extLst>
          </a:blip>
          <a:stretch>
            <a:fillRect/>
          </a:stretch>
        </p:blipFill>
        <p:spPr>
          <a:xfrm>
            <a:off x="6820001" y="5451653"/>
            <a:ext cx="1374640" cy="722897"/>
          </a:xfrm>
          <a:prstGeom prst="rect">
            <a:avLst/>
          </a:prstGeom>
        </p:spPr>
      </p:pic>
      <p:sp>
        <p:nvSpPr>
          <p:cNvPr id="74" name="TextBox 73">
            <a:extLst>
              <a:ext uri="{FF2B5EF4-FFF2-40B4-BE49-F238E27FC236}">
                <a16:creationId xmlns:a16="http://schemas.microsoft.com/office/drawing/2014/main" xmlns="" id="{E5E5F17C-45EB-1DC6-837A-BA8859582C8C}"/>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09</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75" name="제목 1">
            <a:extLst>
              <a:ext uri="{FF2B5EF4-FFF2-40B4-BE49-F238E27FC236}">
                <a16:creationId xmlns:a16="http://schemas.microsoft.com/office/drawing/2014/main" xmlns="" id="{CC46C668-44A3-01A2-9E7A-140149A715CF}"/>
              </a:ext>
            </a:extLst>
          </p:cNvPr>
          <p:cNvSpPr txBox="1">
            <a:spLocks/>
          </p:cNvSpPr>
          <p:nvPr/>
        </p:nvSpPr>
        <p:spPr>
          <a:xfrm>
            <a:off x="1153938" y="363648"/>
            <a:ext cx="7040703"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Geumcheon-gu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Demonstration of joint distribution within the idle space in the post office</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151" name="그룹 150">
            <a:extLst>
              <a:ext uri="{FF2B5EF4-FFF2-40B4-BE49-F238E27FC236}">
                <a16:creationId xmlns:a16="http://schemas.microsoft.com/office/drawing/2014/main" xmlns="" id="{A1C7A804-BF33-679E-EAB5-FFF0D0DE37B8}"/>
              </a:ext>
            </a:extLst>
          </p:cNvPr>
          <p:cNvGrpSpPr/>
          <p:nvPr/>
        </p:nvGrpSpPr>
        <p:grpSpPr>
          <a:xfrm>
            <a:off x="336001" y="4601757"/>
            <a:ext cx="2066440" cy="246221"/>
            <a:chOff x="336001" y="1226577"/>
            <a:chExt cx="2066440" cy="246221"/>
          </a:xfrm>
        </p:grpSpPr>
        <p:sp>
          <p:nvSpPr>
            <p:cNvPr id="152" name="텍스트 개체 틀 2">
              <a:extLst>
                <a:ext uri="{FF2B5EF4-FFF2-40B4-BE49-F238E27FC236}">
                  <a16:creationId xmlns:a16="http://schemas.microsoft.com/office/drawing/2014/main" xmlns="" id="{13C228D7-EE34-E4B3-F224-7E2A74D88973}"/>
                </a:ext>
              </a:extLst>
            </p:cNvPr>
            <p:cNvSpPr txBox="1">
              <a:spLocks/>
            </p:cNvSpPr>
            <p:nvPr/>
          </p:nvSpPr>
          <p:spPr>
            <a:xfrm>
              <a:off x="640740" y="1226577"/>
              <a:ext cx="1761701"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Establishment plan</a:t>
              </a:r>
              <a:endParaRPr lang="en-US" altLang="ko-KR" sz="1600" kern="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endParaRPr>
            </a:p>
          </p:txBody>
        </p:sp>
        <p:grpSp>
          <p:nvGrpSpPr>
            <p:cNvPr id="153" name="그룹 152">
              <a:extLst>
                <a:ext uri="{FF2B5EF4-FFF2-40B4-BE49-F238E27FC236}">
                  <a16:creationId xmlns:a16="http://schemas.microsoft.com/office/drawing/2014/main" xmlns="" id="{2E44A93A-ABBF-53AA-D9A8-A5453C265B91}"/>
                </a:ext>
              </a:extLst>
            </p:cNvPr>
            <p:cNvGrpSpPr/>
            <p:nvPr/>
          </p:nvGrpSpPr>
          <p:grpSpPr>
            <a:xfrm>
              <a:off x="336001" y="1241752"/>
              <a:ext cx="193276" cy="215870"/>
              <a:chOff x="-1136712" y="1774050"/>
              <a:chExt cx="193276" cy="215870"/>
            </a:xfrm>
          </p:grpSpPr>
          <p:sp>
            <p:nvSpPr>
              <p:cNvPr id="154" name="자유형: 도형 63">
                <a:extLst>
                  <a:ext uri="{FF2B5EF4-FFF2-40B4-BE49-F238E27FC236}">
                    <a16:creationId xmlns:a16="http://schemas.microsoft.com/office/drawing/2014/main" xmlns="" id="{ED162E24-2B31-2877-C8BB-FC2DBE24A28D}"/>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155" name="자유형: 도형 69">
                <a:extLst>
                  <a:ext uri="{FF2B5EF4-FFF2-40B4-BE49-F238E27FC236}">
                    <a16:creationId xmlns:a16="http://schemas.microsoft.com/office/drawing/2014/main" xmlns="" id="{2556C526-AAAA-AC40-A337-66A316E34174}"/>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xmlns="" id="{3C1F4224-A199-0B14-713E-E9F53F9A305F}"/>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57" name="자유형: 도형 72">
                <a:extLst>
                  <a:ext uri="{FF2B5EF4-FFF2-40B4-BE49-F238E27FC236}">
                    <a16:creationId xmlns:a16="http://schemas.microsoft.com/office/drawing/2014/main" xmlns="" id="{D470331E-7BB0-1D76-172E-83ED27CE65DB}"/>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58" name="자유형: 도형 73">
                <a:extLst>
                  <a:ext uri="{FF2B5EF4-FFF2-40B4-BE49-F238E27FC236}">
                    <a16:creationId xmlns:a16="http://schemas.microsoft.com/office/drawing/2014/main" xmlns="" id="{A13259C5-C009-5E26-417E-677496FE2564}"/>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59" name="자유형: 도형 74">
                <a:extLst>
                  <a:ext uri="{FF2B5EF4-FFF2-40B4-BE49-F238E27FC236}">
                    <a16:creationId xmlns:a16="http://schemas.microsoft.com/office/drawing/2014/main" xmlns="" id="{FA072B79-79DF-C7D6-AE2B-7346B50DCFBF}"/>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grpSp>
        <p:nvGrpSpPr>
          <p:cNvPr id="62" name="그룹 61">
            <a:extLst>
              <a:ext uri="{FF2B5EF4-FFF2-40B4-BE49-F238E27FC236}">
                <a16:creationId xmlns:a16="http://schemas.microsoft.com/office/drawing/2014/main" xmlns="" id="{A5E6BF17-13A3-5A3C-C5C0-C219AD0FFA23}"/>
              </a:ext>
            </a:extLst>
          </p:cNvPr>
          <p:cNvGrpSpPr/>
          <p:nvPr/>
        </p:nvGrpSpPr>
        <p:grpSpPr>
          <a:xfrm>
            <a:off x="336001" y="1223687"/>
            <a:ext cx="1510197" cy="246221"/>
            <a:chOff x="336001" y="1223687"/>
            <a:chExt cx="1510197" cy="246221"/>
          </a:xfrm>
        </p:grpSpPr>
        <p:sp>
          <p:nvSpPr>
            <p:cNvPr id="181" name="텍스트 개체 틀 2">
              <a:extLst>
                <a:ext uri="{FF2B5EF4-FFF2-40B4-BE49-F238E27FC236}">
                  <a16:creationId xmlns:a16="http://schemas.microsoft.com/office/drawing/2014/main" xmlns="" id="{9C7AA751-3F60-4B1E-51E0-D5845171E3DF}"/>
                </a:ext>
              </a:extLst>
            </p:cNvPr>
            <p:cNvSpPr txBox="1">
              <a:spLocks/>
            </p:cNvSpPr>
            <p:nvPr/>
          </p:nvSpPr>
          <p:spPr>
            <a:xfrm>
              <a:off x="640740" y="1223687"/>
              <a:ext cx="1205458"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Detailed plan</a:t>
              </a:r>
              <a:endPar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grpSp>
          <p:nvGrpSpPr>
            <p:cNvPr id="182" name="그룹 181">
              <a:extLst>
                <a:ext uri="{FF2B5EF4-FFF2-40B4-BE49-F238E27FC236}">
                  <a16:creationId xmlns:a16="http://schemas.microsoft.com/office/drawing/2014/main" xmlns="" id="{ACDA605C-E3C4-EA73-8412-274C1BC0D43C}"/>
                </a:ext>
              </a:extLst>
            </p:cNvPr>
            <p:cNvGrpSpPr/>
            <p:nvPr/>
          </p:nvGrpSpPr>
          <p:grpSpPr>
            <a:xfrm>
              <a:off x="336001" y="1238862"/>
              <a:ext cx="193276" cy="215870"/>
              <a:chOff x="-1136712" y="1774050"/>
              <a:chExt cx="193276" cy="215870"/>
            </a:xfrm>
          </p:grpSpPr>
          <p:sp>
            <p:nvSpPr>
              <p:cNvPr id="183" name="자유형: 도형 182">
                <a:extLst>
                  <a:ext uri="{FF2B5EF4-FFF2-40B4-BE49-F238E27FC236}">
                    <a16:creationId xmlns:a16="http://schemas.microsoft.com/office/drawing/2014/main" xmlns="" id="{C3B45FD3-6429-BF28-F69A-7C44AA82C8E2}"/>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84" name="자유형: 도형 183">
                <a:extLst>
                  <a:ext uri="{FF2B5EF4-FFF2-40B4-BE49-F238E27FC236}">
                    <a16:creationId xmlns:a16="http://schemas.microsoft.com/office/drawing/2014/main" xmlns="" id="{83CEFBFD-D0EF-1973-6647-17A3E9293B73}"/>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85" name="자유형: 도형 184">
                <a:extLst>
                  <a:ext uri="{FF2B5EF4-FFF2-40B4-BE49-F238E27FC236}">
                    <a16:creationId xmlns:a16="http://schemas.microsoft.com/office/drawing/2014/main" xmlns="" id="{CC5122F8-AFD6-DD70-2B27-54E695E15E14}"/>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86" name="자유형: 도형 185">
                <a:extLst>
                  <a:ext uri="{FF2B5EF4-FFF2-40B4-BE49-F238E27FC236}">
                    <a16:creationId xmlns:a16="http://schemas.microsoft.com/office/drawing/2014/main" xmlns="" id="{F3A848CE-8CE9-FE01-32AB-E75108B9241E}"/>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87" name="자유형: 도형 186">
                <a:extLst>
                  <a:ext uri="{FF2B5EF4-FFF2-40B4-BE49-F238E27FC236}">
                    <a16:creationId xmlns:a16="http://schemas.microsoft.com/office/drawing/2014/main" xmlns="" id="{2A9F2A96-4A1C-5F84-8D4D-68E53ED636C6}"/>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88" name="자유형: 도형 187">
                <a:extLst>
                  <a:ext uri="{FF2B5EF4-FFF2-40B4-BE49-F238E27FC236}">
                    <a16:creationId xmlns:a16="http://schemas.microsoft.com/office/drawing/2014/main" xmlns="" id="{A2B27F01-CA31-1154-B3E7-BC1CEA2392AC}"/>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grpSp>
      <p:grpSp>
        <p:nvGrpSpPr>
          <p:cNvPr id="7" name="그룹 6">
            <a:extLst>
              <a:ext uri="{FF2B5EF4-FFF2-40B4-BE49-F238E27FC236}">
                <a16:creationId xmlns:a16="http://schemas.microsoft.com/office/drawing/2014/main" xmlns="" id="{766C856F-838F-C5CD-9D8D-F4ACDB3A9720}"/>
              </a:ext>
            </a:extLst>
          </p:cNvPr>
          <p:cNvGrpSpPr/>
          <p:nvPr/>
        </p:nvGrpSpPr>
        <p:grpSpPr>
          <a:xfrm>
            <a:off x="7916647" y="581425"/>
            <a:ext cx="1643525" cy="358130"/>
            <a:chOff x="5771898" y="532918"/>
            <a:chExt cx="1643525" cy="358130"/>
          </a:xfrm>
        </p:grpSpPr>
        <p:sp>
          <p:nvSpPr>
            <p:cNvPr id="8" name="사각형: 둥근 모서리 7">
              <a:extLst>
                <a:ext uri="{FF2B5EF4-FFF2-40B4-BE49-F238E27FC236}">
                  <a16:creationId xmlns:a16="http://schemas.microsoft.com/office/drawing/2014/main" xmlns="" id="{4FA89089-2048-5AC2-0731-3468491F90EF}"/>
                </a:ext>
              </a:extLst>
            </p:cNvPr>
            <p:cNvSpPr/>
            <p:nvPr/>
          </p:nvSpPr>
          <p:spPr>
            <a:xfrm>
              <a:off x="5771898" y="532918"/>
              <a:ext cx="1643525"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9" name="그림 8" descr="텍스트이(가) 표시된 사진&#10;&#10;자동 생성된 설명">
              <a:extLst>
                <a:ext uri="{FF2B5EF4-FFF2-40B4-BE49-F238E27FC236}">
                  <a16:creationId xmlns:a16="http://schemas.microsoft.com/office/drawing/2014/main" xmlns="" id="{52F19D10-BCF9-FF53-2E16-C62C742290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4921" y="588726"/>
              <a:ext cx="1317478" cy="246515"/>
            </a:xfrm>
            <a:prstGeom prst="rect">
              <a:avLst/>
            </a:prstGeom>
          </p:spPr>
        </p:pic>
      </p:grpSp>
      <p:sp>
        <p:nvSpPr>
          <p:cNvPr id="34" name="자유형: 도형 33">
            <a:extLst>
              <a:ext uri="{FF2B5EF4-FFF2-40B4-BE49-F238E27FC236}">
                <a16:creationId xmlns:a16="http://schemas.microsoft.com/office/drawing/2014/main" xmlns="" id="{3D708112-CF04-A426-14A8-725A5A421269}"/>
              </a:ext>
            </a:extLst>
          </p:cNvPr>
          <p:cNvSpPr/>
          <p:nvPr/>
        </p:nvSpPr>
        <p:spPr>
          <a:xfrm>
            <a:off x="10155258" y="1522482"/>
            <a:ext cx="1700741" cy="383433"/>
          </a:xfrm>
          <a:custGeom>
            <a:avLst/>
            <a:gdLst>
              <a:gd name="connsiteX0" fmla="*/ 1645026 w 1645026"/>
              <a:gd name="connsiteY0" fmla="*/ 0 h 370872"/>
              <a:gd name="connsiteX1" fmla="*/ 1567566 w 1645026"/>
              <a:gd name="connsiteY1" fmla="*/ 0 h 370872"/>
              <a:gd name="connsiteX2" fmla="*/ 1516566 w 1645026"/>
              <a:gd name="connsiteY2" fmla="*/ 0 h 370872"/>
              <a:gd name="connsiteX3" fmla="*/ 1313563 w 1645026"/>
              <a:gd name="connsiteY3" fmla="*/ 0 h 370872"/>
              <a:gd name="connsiteX4" fmla="*/ 1056116 w 1645026"/>
              <a:gd name="connsiteY4" fmla="*/ 0 h 370872"/>
              <a:gd name="connsiteX5" fmla="*/ 714453 w 1645026"/>
              <a:gd name="connsiteY5" fmla="*/ 0 h 370872"/>
              <a:gd name="connsiteX6" fmla="*/ 460450 w 1645026"/>
              <a:gd name="connsiteY6" fmla="*/ 0 h 370872"/>
              <a:gd name="connsiteX7" fmla="*/ 0 w 1645026"/>
              <a:gd name="connsiteY7" fmla="*/ 0 h 370872"/>
              <a:gd name="connsiteX8" fmla="*/ 123075 w 1645026"/>
              <a:gd name="connsiteY8" fmla="*/ 73998 h 370872"/>
              <a:gd name="connsiteX9" fmla="*/ 261560 w 1645026"/>
              <a:gd name="connsiteY9" fmla="*/ 296874 h 370872"/>
              <a:gd name="connsiteX10" fmla="*/ 384635 w 1645026"/>
              <a:gd name="connsiteY10" fmla="*/ 370872 h 370872"/>
              <a:gd name="connsiteX11" fmla="*/ 775223 w 1645026"/>
              <a:gd name="connsiteY11" fmla="*/ 370872 h 370872"/>
              <a:gd name="connsiteX12" fmla="*/ 1252793 w 1645026"/>
              <a:gd name="connsiteY12" fmla="*/ 370872 h 370872"/>
              <a:gd name="connsiteX13" fmla="*/ 1440751 w 1645026"/>
              <a:gd name="connsiteY13" fmla="*/ 370872 h 370872"/>
              <a:gd name="connsiteX14" fmla="*/ 1643381 w 1645026"/>
              <a:gd name="connsiteY14" fmla="*/ 370872 h 370872"/>
              <a:gd name="connsiteX15" fmla="*/ 1645026 w 1645026"/>
              <a:gd name="connsiteY15" fmla="*/ 370872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5026" h="370872">
                <a:moveTo>
                  <a:pt x="1645026" y="0"/>
                </a:moveTo>
                <a:lnTo>
                  <a:pt x="1567566" y="0"/>
                </a:lnTo>
                <a:lnTo>
                  <a:pt x="1516566" y="0"/>
                </a:lnTo>
                <a:lnTo>
                  <a:pt x="1313563" y="0"/>
                </a:lnTo>
                <a:lnTo>
                  <a:pt x="1056116" y="0"/>
                </a:lnTo>
                <a:lnTo>
                  <a:pt x="714453" y="0"/>
                </a:lnTo>
                <a:lnTo>
                  <a:pt x="460450" y="0"/>
                </a:lnTo>
                <a:lnTo>
                  <a:pt x="0" y="0"/>
                </a:lnTo>
                <a:cubicBezTo>
                  <a:pt x="48749" y="0"/>
                  <a:pt x="94554" y="27538"/>
                  <a:pt x="123075" y="73998"/>
                </a:cubicBezTo>
                <a:lnTo>
                  <a:pt x="261560" y="296874"/>
                </a:lnTo>
                <a:cubicBezTo>
                  <a:pt x="290082" y="343334"/>
                  <a:pt x="335833" y="370872"/>
                  <a:pt x="384635" y="370872"/>
                </a:cubicBezTo>
                <a:lnTo>
                  <a:pt x="775223" y="370872"/>
                </a:lnTo>
                <a:lnTo>
                  <a:pt x="1252793" y="370872"/>
                </a:lnTo>
                <a:lnTo>
                  <a:pt x="1440751" y="370872"/>
                </a:lnTo>
                <a:lnTo>
                  <a:pt x="1643381" y="370872"/>
                </a:lnTo>
                <a:lnTo>
                  <a:pt x="1645026" y="370872"/>
                </a:lnTo>
                <a:close/>
              </a:path>
            </a:pathLst>
          </a:custGeom>
          <a:gradFill>
            <a:gsLst>
              <a:gs pos="51000">
                <a:srgbClr val="005BC0"/>
              </a:gs>
              <a:gs pos="50000">
                <a:srgbClr val="006EE7"/>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35" name="텍스트 개체 틀 2">
            <a:extLst>
              <a:ext uri="{FF2B5EF4-FFF2-40B4-BE49-F238E27FC236}">
                <a16:creationId xmlns:a16="http://schemas.microsoft.com/office/drawing/2014/main" xmlns="" id="{7545DFE3-40E2-74A4-E4BD-0E5D78C30E7A}"/>
              </a:ext>
            </a:extLst>
          </p:cNvPr>
          <p:cNvSpPr txBox="1">
            <a:spLocks/>
          </p:cNvSpPr>
          <p:nvPr/>
        </p:nvSpPr>
        <p:spPr>
          <a:xfrm>
            <a:off x="10737682" y="1465868"/>
            <a:ext cx="831961" cy="492443"/>
          </a:xfrm>
          <a:prstGeom prst="rect">
            <a:avLst/>
          </a:prstGeom>
        </p:spPr>
        <p:txBody>
          <a:bodyPr vert="horz" wrap="squar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Delivery region</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68" name="직사각형 67">
            <a:extLst>
              <a:ext uri="{FF2B5EF4-FFF2-40B4-BE49-F238E27FC236}">
                <a16:creationId xmlns:a16="http://schemas.microsoft.com/office/drawing/2014/main" xmlns="" id="{3FBF6E7B-DAE6-567D-AF02-DE1C20FCACDD}"/>
              </a:ext>
            </a:extLst>
          </p:cNvPr>
          <p:cNvSpPr/>
          <p:nvPr/>
        </p:nvSpPr>
        <p:spPr>
          <a:xfrm>
            <a:off x="9233826" y="4561350"/>
            <a:ext cx="2622174" cy="1957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grpSp>
        <p:nvGrpSpPr>
          <p:cNvPr id="65" name="그룹 64">
            <a:extLst>
              <a:ext uri="{FF2B5EF4-FFF2-40B4-BE49-F238E27FC236}">
                <a16:creationId xmlns:a16="http://schemas.microsoft.com/office/drawing/2014/main" xmlns="" id="{C707E265-F2DA-7C1E-F164-ADDA7B20C83C}"/>
              </a:ext>
            </a:extLst>
          </p:cNvPr>
          <p:cNvGrpSpPr/>
          <p:nvPr/>
        </p:nvGrpSpPr>
        <p:grpSpPr>
          <a:xfrm>
            <a:off x="9443565" y="4653044"/>
            <a:ext cx="2287941" cy="1793682"/>
            <a:chOff x="1800957" y="4694613"/>
            <a:chExt cx="2434218" cy="2378465"/>
          </a:xfrm>
        </p:grpSpPr>
        <p:pic>
          <p:nvPicPr>
            <p:cNvPr id="64" name="_x270619024">
              <a:extLst>
                <a:ext uri="{FF2B5EF4-FFF2-40B4-BE49-F238E27FC236}">
                  <a16:creationId xmlns:a16="http://schemas.microsoft.com/office/drawing/2014/main" xmlns="" id="{4579D3E0-7DF5-37BA-0B4D-5C86E39EAAD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828"/>
            <a:stretch/>
          </p:blipFill>
          <p:spPr bwMode="auto">
            <a:xfrm>
              <a:off x="1800957" y="4929382"/>
              <a:ext cx="2434218" cy="2143696"/>
            </a:xfrm>
            <a:prstGeom prst="rect">
              <a:avLst/>
            </a:prstGeom>
            <a:noFill/>
            <a:extLst>
              <a:ext uri="{909E8E84-426E-40DD-AFC4-6F175D3DCCD1}">
                <a14:hiddenFill xmlns:a14="http://schemas.microsoft.com/office/drawing/2010/main">
                  <a:solidFill>
                    <a:srgbClr val="FFFFFF"/>
                  </a:solidFill>
                </a14:hiddenFill>
              </a:ext>
            </a:extLst>
          </p:spPr>
        </p:pic>
        <p:pic>
          <p:nvPicPr>
            <p:cNvPr id="63" name="_x270619024">
              <a:extLst>
                <a:ext uri="{FF2B5EF4-FFF2-40B4-BE49-F238E27FC236}">
                  <a16:creationId xmlns:a16="http://schemas.microsoft.com/office/drawing/2014/main" xmlns="" id="{F4AA4CDA-E830-EC43-E32F-7EDC4D5E3F8A}"/>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b="90020"/>
            <a:stretch/>
          </p:blipFill>
          <p:spPr bwMode="auto">
            <a:xfrm>
              <a:off x="1800957" y="4694613"/>
              <a:ext cx="2434218" cy="245414"/>
            </a:xfrm>
            <a:prstGeom prst="rect">
              <a:avLst/>
            </a:prstGeom>
            <a:noFill/>
            <a:extLst>
              <a:ext uri="{909E8E84-426E-40DD-AFC4-6F175D3DCCD1}">
                <a14:hiddenFill xmlns:a14="http://schemas.microsoft.com/office/drawing/2010/main">
                  <a:solidFill>
                    <a:srgbClr val="FFFFFF"/>
                  </a:solidFill>
                </a14:hiddenFill>
              </a:ext>
            </a:extLst>
          </p:spPr>
        </p:pic>
      </p:grpSp>
      <p:sp>
        <p:nvSpPr>
          <p:cNvPr id="70" name="액자 69">
            <a:extLst>
              <a:ext uri="{FF2B5EF4-FFF2-40B4-BE49-F238E27FC236}">
                <a16:creationId xmlns:a16="http://schemas.microsoft.com/office/drawing/2014/main" xmlns="" id="{98D1FDC0-4EA6-4C02-2EA8-1A8007C2D042}"/>
              </a:ext>
            </a:extLst>
          </p:cNvPr>
          <p:cNvSpPr/>
          <p:nvPr/>
        </p:nvSpPr>
        <p:spPr>
          <a:xfrm>
            <a:off x="9233826" y="4561350"/>
            <a:ext cx="2622173" cy="1957656"/>
          </a:xfrm>
          <a:prstGeom prst="frame">
            <a:avLst>
              <a:gd name="adj1" fmla="val 2660"/>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72" name="텍스트 개체 틀 2">
            <a:extLst>
              <a:ext uri="{FF2B5EF4-FFF2-40B4-BE49-F238E27FC236}">
                <a16:creationId xmlns:a16="http://schemas.microsoft.com/office/drawing/2014/main" xmlns="" id="{A1B964CD-3D7B-3640-2BAB-8B2710C033B8}"/>
              </a:ext>
            </a:extLst>
          </p:cNvPr>
          <p:cNvSpPr txBox="1">
            <a:spLocks/>
          </p:cNvSpPr>
          <p:nvPr/>
        </p:nvSpPr>
        <p:spPr>
          <a:xfrm>
            <a:off x="10312206" y="5518328"/>
            <a:ext cx="329191" cy="177267"/>
          </a:xfrm>
          <a:prstGeom prst="rect">
            <a:avLst/>
          </a:prstGeom>
          <a:solidFill>
            <a:schemeClr val="bg1"/>
          </a:solidFill>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defTabSz="844083">
              <a:lnSpc>
                <a:spcPct val="100000"/>
              </a:lnSpc>
              <a:spcBef>
                <a:spcPct val="0"/>
              </a:spcBef>
              <a:defRPr/>
            </a:pPr>
            <a:r>
              <a:rPr lang="en-US" altLang="ko-KR" sz="10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MFC</a:t>
            </a:r>
            <a:endParaRPr lang="en-US" altLang="ko-KR" sz="1000" kern="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sp>
        <p:nvSpPr>
          <p:cNvPr id="89" name="텍스트 개체 틀 2">
            <a:extLst>
              <a:ext uri="{FF2B5EF4-FFF2-40B4-BE49-F238E27FC236}">
                <a16:creationId xmlns:a16="http://schemas.microsoft.com/office/drawing/2014/main" xmlns="" id="{F87D614C-570F-9907-0312-64D3F8742A4C}"/>
              </a:ext>
            </a:extLst>
          </p:cNvPr>
          <p:cNvSpPr txBox="1">
            <a:spLocks/>
          </p:cNvSpPr>
          <p:nvPr/>
        </p:nvSpPr>
        <p:spPr>
          <a:xfrm>
            <a:off x="10107493" y="6042297"/>
            <a:ext cx="785471" cy="123111"/>
          </a:xfrm>
          <a:prstGeom prst="rect">
            <a:avLst/>
          </a:prstGeom>
          <a:solidFill>
            <a:schemeClr val="bg1"/>
          </a:solidFill>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defTabSz="844083">
              <a:lnSpc>
                <a:spcPct val="100000"/>
              </a:lnSpc>
              <a:spcBef>
                <a:spcPct val="0"/>
              </a:spcBef>
              <a:defRPr/>
            </a:pPr>
            <a:r>
              <a:rPr lang="en-US" altLang="ko-KR" sz="8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Load/sorting site</a:t>
            </a:r>
            <a:endParaRPr lang="en-US" altLang="ko-KR" sz="800" kern="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sp>
        <p:nvSpPr>
          <p:cNvPr id="146" name="자유형: 도형 145">
            <a:extLst>
              <a:ext uri="{FF2B5EF4-FFF2-40B4-BE49-F238E27FC236}">
                <a16:creationId xmlns:a16="http://schemas.microsoft.com/office/drawing/2014/main" xmlns="" id="{2CD8AEC0-0A04-06ED-1D23-4A5426B64A88}"/>
              </a:ext>
            </a:extLst>
          </p:cNvPr>
          <p:cNvSpPr/>
          <p:nvPr/>
        </p:nvSpPr>
        <p:spPr>
          <a:xfrm>
            <a:off x="-3" y="5938953"/>
            <a:ext cx="9233828" cy="580052"/>
          </a:xfrm>
          <a:custGeom>
            <a:avLst/>
            <a:gdLst>
              <a:gd name="connsiteX0" fmla="*/ 8274401 w 9094418"/>
              <a:gd name="connsiteY0" fmla="*/ 0 h 580052"/>
              <a:gd name="connsiteX1" fmla="*/ 9094418 w 9094418"/>
              <a:gd name="connsiteY1" fmla="*/ 580052 h 580052"/>
              <a:gd name="connsiteX2" fmla="*/ 8274401 w 9094418"/>
              <a:gd name="connsiteY2" fmla="*/ 580052 h 580052"/>
              <a:gd name="connsiteX3" fmla="*/ 8274401 w 9094418"/>
              <a:gd name="connsiteY3" fmla="*/ 580051 h 580052"/>
              <a:gd name="connsiteX4" fmla="*/ 0 w 9094418"/>
              <a:gd name="connsiteY4" fmla="*/ 580051 h 580052"/>
              <a:gd name="connsiteX5" fmla="*/ 0 w 9094418"/>
              <a:gd name="connsiteY5" fmla="*/ 220051 h 580052"/>
              <a:gd name="connsiteX6" fmla="*/ 8274401 w 9094418"/>
              <a:gd name="connsiteY6" fmla="*/ 220051 h 58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4418" h="580052">
                <a:moveTo>
                  <a:pt x="8274401" y="0"/>
                </a:moveTo>
                <a:lnTo>
                  <a:pt x="9094418" y="580052"/>
                </a:lnTo>
                <a:lnTo>
                  <a:pt x="8274401" y="580052"/>
                </a:lnTo>
                <a:lnTo>
                  <a:pt x="8274401" y="580051"/>
                </a:lnTo>
                <a:lnTo>
                  <a:pt x="0" y="580051"/>
                </a:lnTo>
                <a:lnTo>
                  <a:pt x="0" y="220051"/>
                </a:lnTo>
                <a:lnTo>
                  <a:pt x="8274401" y="220051"/>
                </a:lnTo>
                <a:close/>
              </a:path>
            </a:pathLst>
          </a:custGeom>
          <a:gradFill>
            <a:gsLst>
              <a:gs pos="89000">
                <a:srgbClr val="00B9CD"/>
              </a:gs>
              <a:gs pos="100000">
                <a:srgbClr val="00808E"/>
              </a:gs>
            </a:gsLst>
            <a:lin ang="5400000" scaled="0"/>
          </a:gradFill>
          <a:ln w="8294" cap="flat">
            <a:noFill/>
            <a:prstDash val="solid"/>
            <a:miter/>
          </a:ln>
          <a:effec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endParaRPr lang="ko-KR" altLang="en-US" sz="1463">
              <a:ln>
                <a:solidFill>
                  <a:srgbClr val="005CA8">
                    <a:alpha val="0"/>
                  </a:srgbClr>
                </a:solidFill>
              </a:ln>
            </a:endParaRPr>
          </a:p>
        </p:txBody>
      </p:sp>
      <p:sp>
        <p:nvSpPr>
          <p:cNvPr id="97" name="텍스트 개체 틀 2">
            <a:extLst>
              <a:ext uri="{FF2B5EF4-FFF2-40B4-BE49-F238E27FC236}">
                <a16:creationId xmlns:a16="http://schemas.microsoft.com/office/drawing/2014/main" xmlns="" id="{81C16AE0-F47F-D6C3-D178-DEC29E598E88}"/>
              </a:ext>
            </a:extLst>
          </p:cNvPr>
          <p:cNvSpPr txBox="1">
            <a:spLocks/>
          </p:cNvSpPr>
          <p:nvPr/>
        </p:nvSpPr>
        <p:spPr>
          <a:xfrm>
            <a:off x="803869" y="4987853"/>
            <a:ext cx="2197356" cy="1462965"/>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Procurement bidding on facility construction, asset purchase, and etc.</a:t>
            </a:r>
          </a:p>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Contract with space remodeling and interior company</a:t>
            </a:r>
          </a:p>
        </p:txBody>
      </p:sp>
      <p:sp>
        <p:nvSpPr>
          <p:cNvPr id="163" name="텍스트 개체 틀 2">
            <a:extLst>
              <a:ext uri="{FF2B5EF4-FFF2-40B4-BE49-F238E27FC236}">
                <a16:creationId xmlns:a16="http://schemas.microsoft.com/office/drawing/2014/main" xmlns="" id="{D885C99C-44AF-4E41-8A49-2CF51EE37B2C}"/>
              </a:ext>
            </a:extLst>
          </p:cNvPr>
          <p:cNvSpPr txBox="1">
            <a:spLocks/>
          </p:cNvSpPr>
          <p:nvPr/>
        </p:nvSpPr>
        <p:spPr>
          <a:xfrm>
            <a:off x="388901" y="6231282"/>
            <a:ext cx="551112" cy="215444"/>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Sep ’22</a:t>
            </a:r>
            <a:endPar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endParaRPr>
          </a:p>
        </p:txBody>
      </p:sp>
      <p:sp>
        <p:nvSpPr>
          <p:cNvPr id="128" name="텍스트 개체 틀 2">
            <a:extLst>
              <a:ext uri="{FF2B5EF4-FFF2-40B4-BE49-F238E27FC236}">
                <a16:creationId xmlns:a16="http://schemas.microsoft.com/office/drawing/2014/main" xmlns="" id="{241925E5-420B-23BD-4C29-D6DFF33162E8}"/>
              </a:ext>
            </a:extLst>
          </p:cNvPr>
          <p:cNvSpPr txBox="1">
            <a:spLocks/>
          </p:cNvSpPr>
          <p:nvPr/>
        </p:nvSpPr>
        <p:spPr>
          <a:xfrm>
            <a:off x="3219393" y="4987853"/>
            <a:ext cx="2036525" cy="1261307"/>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Spatial design/facility construction</a:t>
            </a:r>
            <a:r>
              <a:rPr lang="ko-KR" altLang="en-US"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(Restrooms, heating/cooling, and etc.)</a:t>
            </a:r>
          </a:p>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Construction of electricity/firefighting/network equipment</a:t>
            </a:r>
            <a:endParaRPr lang="zh-CN" altLang="en-US" sz="12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p:txBody>
      </p:sp>
      <p:sp>
        <p:nvSpPr>
          <p:cNvPr id="131" name="텍스트 개체 틀 2">
            <a:extLst>
              <a:ext uri="{FF2B5EF4-FFF2-40B4-BE49-F238E27FC236}">
                <a16:creationId xmlns:a16="http://schemas.microsoft.com/office/drawing/2014/main" xmlns="" id="{78F00C22-D252-AE82-9302-C9E10EF667DF}"/>
              </a:ext>
            </a:extLst>
          </p:cNvPr>
          <p:cNvSpPr txBox="1">
            <a:spLocks/>
          </p:cNvSpPr>
          <p:nvPr/>
        </p:nvSpPr>
        <p:spPr>
          <a:xfrm>
            <a:off x="2814844" y="6231282"/>
            <a:ext cx="530273" cy="215444"/>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Oct ’22</a:t>
            </a:r>
            <a:endPar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endParaRPr>
          </a:p>
        </p:txBody>
      </p:sp>
      <p:sp>
        <p:nvSpPr>
          <p:cNvPr id="134" name="텍스트 개체 틀 2">
            <a:extLst>
              <a:ext uri="{FF2B5EF4-FFF2-40B4-BE49-F238E27FC236}">
                <a16:creationId xmlns:a16="http://schemas.microsoft.com/office/drawing/2014/main" xmlns="" id="{7DF198A4-A51F-8053-D380-B89BD7D5419F}"/>
              </a:ext>
            </a:extLst>
          </p:cNvPr>
          <p:cNvSpPr txBox="1">
            <a:spLocks/>
          </p:cNvSpPr>
          <p:nvPr/>
        </p:nvSpPr>
        <p:spPr>
          <a:xfrm>
            <a:off x="5519824" y="4987853"/>
            <a:ext cx="1388816" cy="1174681"/>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Installation of logistics facility for joint distribution</a:t>
            </a:r>
            <a:r>
              <a:rPr lang="ko-KR" altLang="en-US"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(3</a:t>
            </a:r>
            <a:r>
              <a:rPr lang="en-US" altLang="ko-KR" kern="0" spc="-70" baseline="3000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rd</a:t>
            </a:r>
            <a:r>
              <a:rPr lang="ko-KR" altLang="en-US"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floor)</a:t>
            </a:r>
            <a:endParaRPr lang="en-US" altLang="zh-CN"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p:txBody>
      </p:sp>
      <p:grpSp>
        <p:nvGrpSpPr>
          <p:cNvPr id="145" name="그룹 144">
            <a:extLst>
              <a:ext uri="{FF2B5EF4-FFF2-40B4-BE49-F238E27FC236}">
                <a16:creationId xmlns:a16="http://schemas.microsoft.com/office/drawing/2014/main" xmlns="" id="{113C0E71-8440-367E-B809-94465ADD7B1B}"/>
              </a:ext>
            </a:extLst>
          </p:cNvPr>
          <p:cNvGrpSpPr/>
          <p:nvPr/>
        </p:nvGrpSpPr>
        <p:grpSpPr>
          <a:xfrm>
            <a:off x="610456" y="4987853"/>
            <a:ext cx="4823955" cy="1234389"/>
            <a:chOff x="610456" y="4912847"/>
            <a:chExt cx="4823955" cy="1234389"/>
          </a:xfrm>
        </p:grpSpPr>
        <p:grpSp>
          <p:nvGrpSpPr>
            <p:cNvPr id="96" name="그룹 95">
              <a:extLst>
                <a:ext uri="{FF2B5EF4-FFF2-40B4-BE49-F238E27FC236}">
                  <a16:creationId xmlns:a16="http://schemas.microsoft.com/office/drawing/2014/main" xmlns="" id="{BCE2BC60-A7A4-8E6F-082F-69DC22DD2B30}"/>
                </a:ext>
              </a:extLst>
            </p:cNvPr>
            <p:cNvGrpSpPr/>
            <p:nvPr/>
          </p:nvGrpSpPr>
          <p:grpSpPr>
            <a:xfrm>
              <a:off x="610456" y="4912847"/>
              <a:ext cx="108000" cy="1234389"/>
              <a:chOff x="877124" y="4988512"/>
              <a:chExt cx="108000" cy="1234389"/>
            </a:xfrm>
          </p:grpSpPr>
          <p:cxnSp>
            <p:nvCxnSpPr>
              <p:cNvPr id="95" name="직선 연결선 94">
                <a:extLst>
                  <a:ext uri="{FF2B5EF4-FFF2-40B4-BE49-F238E27FC236}">
                    <a16:creationId xmlns:a16="http://schemas.microsoft.com/office/drawing/2014/main" xmlns="" id="{B8BB20EA-4447-F9CA-270D-D9772F3A3C10}"/>
                  </a:ext>
                </a:extLst>
              </p:cNvPr>
              <p:cNvCxnSpPr>
                <a:cxnSpLocks/>
              </p:cNvCxnSpPr>
              <p:nvPr/>
            </p:nvCxnSpPr>
            <p:spPr>
              <a:xfrm flipV="1">
                <a:off x="931124" y="4988512"/>
                <a:ext cx="0" cy="1116000"/>
              </a:xfrm>
              <a:prstGeom prst="line">
                <a:avLst/>
              </a:prstGeom>
              <a:ln>
                <a:solidFill>
                  <a:srgbClr val="00B9CD"/>
                </a:solidFill>
              </a:ln>
            </p:spPr>
            <p:style>
              <a:lnRef idx="1">
                <a:schemeClr val="accent1"/>
              </a:lnRef>
              <a:fillRef idx="0">
                <a:schemeClr val="accent1"/>
              </a:fillRef>
              <a:effectRef idx="0">
                <a:schemeClr val="accent1"/>
              </a:effectRef>
              <a:fontRef idx="minor">
                <a:schemeClr val="tx1"/>
              </a:fontRef>
            </p:style>
          </p:cxnSp>
          <p:sp>
            <p:nvSpPr>
              <p:cNvPr id="162" name="타원 161">
                <a:extLst>
                  <a:ext uri="{FF2B5EF4-FFF2-40B4-BE49-F238E27FC236}">
                    <a16:creationId xmlns:a16="http://schemas.microsoft.com/office/drawing/2014/main" xmlns="" id="{61C461DE-654E-BC31-E6D5-C3D56D3C0072}"/>
                  </a:ext>
                </a:extLst>
              </p:cNvPr>
              <p:cNvSpPr/>
              <p:nvPr/>
            </p:nvSpPr>
            <p:spPr>
              <a:xfrm>
                <a:off x="877124" y="6114901"/>
                <a:ext cx="108000" cy="108000"/>
              </a:xfrm>
              <a:prstGeom prst="ellipse">
                <a:avLst/>
              </a:prstGeom>
              <a:solidFill>
                <a:schemeClr val="bg1"/>
              </a:solidFill>
              <a:ln w="22225" cap="flat" cmpd="sng" algn="ctr">
                <a:solidFill>
                  <a:srgbClr val="00B9CD"/>
                </a:solid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grpSp>
        <p:grpSp>
          <p:nvGrpSpPr>
            <p:cNvPr id="130" name="그룹 129">
              <a:extLst>
                <a:ext uri="{FF2B5EF4-FFF2-40B4-BE49-F238E27FC236}">
                  <a16:creationId xmlns:a16="http://schemas.microsoft.com/office/drawing/2014/main" xmlns="" id="{9CB5B6A4-CD66-9618-82EA-40BE82DC046E}"/>
                </a:ext>
              </a:extLst>
            </p:cNvPr>
            <p:cNvGrpSpPr/>
            <p:nvPr/>
          </p:nvGrpSpPr>
          <p:grpSpPr>
            <a:xfrm>
              <a:off x="3025979" y="4912847"/>
              <a:ext cx="108000" cy="1234389"/>
              <a:chOff x="877124" y="4988512"/>
              <a:chExt cx="108000" cy="1234389"/>
            </a:xfrm>
          </p:grpSpPr>
          <p:cxnSp>
            <p:nvCxnSpPr>
              <p:cNvPr id="132" name="직선 연결선 131">
                <a:extLst>
                  <a:ext uri="{FF2B5EF4-FFF2-40B4-BE49-F238E27FC236}">
                    <a16:creationId xmlns:a16="http://schemas.microsoft.com/office/drawing/2014/main" xmlns="" id="{F68DA958-ADF2-5F59-A723-7795A1BEB6FE}"/>
                  </a:ext>
                </a:extLst>
              </p:cNvPr>
              <p:cNvCxnSpPr>
                <a:cxnSpLocks/>
              </p:cNvCxnSpPr>
              <p:nvPr/>
            </p:nvCxnSpPr>
            <p:spPr>
              <a:xfrm flipV="1">
                <a:off x="931124" y="4988512"/>
                <a:ext cx="0" cy="1116000"/>
              </a:xfrm>
              <a:prstGeom prst="line">
                <a:avLst/>
              </a:prstGeom>
              <a:ln>
                <a:solidFill>
                  <a:srgbClr val="00B9CD"/>
                </a:solidFill>
              </a:ln>
            </p:spPr>
            <p:style>
              <a:lnRef idx="1">
                <a:schemeClr val="accent1"/>
              </a:lnRef>
              <a:fillRef idx="0">
                <a:schemeClr val="accent1"/>
              </a:fillRef>
              <a:effectRef idx="0">
                <a:schemeClr val="accent1"/>
              </a:effectRef>
              <a:fontRef idx="minor">
                <a:schemeClr val="tx1"/>
              </a:fontRef>
            </p:style>
          </p:cxnSp>
          <p:sp>
            <p:nvSpPr>
              <p:cNvPr id="133" name="타원 132">
                <a:extLst>
                  <a:ext uri="{FF2B5EF4-FFF2-40B4-BE49-F238E27FC236}">
                    <a16:creationId xmlns:a16="http://schemas.microsoft.com/office/drawing/2014/main" xmlns="" id="{7AABE3FE-8D7A-0ECA-3FA5-5021B9A040EE}"/>
                  </a:ext>
                </a:extLst>
              </p:cNvPr>
              <p:cNvSpPr/>
              <p:nvPr/>
            </p:nvSpPr>
            <p:spPr>
              <a:xfrm>
                <a:off x="877124" y="6114901"/>
                <a:ext cx="108000" cy="108000"/>
              </a:xfrm>
              <a:prstGeom prst="ellipse">
                <a:avLst/>
              </a:prstGeom>
              <a:solidFill>
                <a:schemeClr val="bg1"/>
              </a:solidFill>
              <a:ln w="22225" cap="flat" cmpd="sng" algn="ctr">
                <a:solidFill>
                  <a:srgbClr val="00B9CD"/>
                </a:solid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grpSp>
        <p:grpSp>
          <p:nvGrpSpPr>
            <p:cNvPr id="136" name="그룹 135">
              <a:extLst>
                <a:ext uri="{FF2B5EF4-FFF2-40B4-BE49-F238E27FC236}">
                  <a16:creationId xmlns:a16="http://schemas.microsoft.com/office/drawing/2014/main" xmlns="" id="{6D9DA310-35B2-A4BF-551C-7CF71DE1BDE0}"/>
                </a:ext>
              </a:extLst>
            </p:cNvPr>
            <p:cNvGrpSpPr/>
            <p:nvPr/>
          </p:nvGrpSpPr>
          <p:grpSpPr>
            <a:xfrm>
              <a:off x="5326411" y="4912847"/>
              <a:ext cx="108000" cy="1234389"/>
              <a:chOff x="877124" y="4988512"/>
              <a:chExt cx="108000" cy="1234389"/>
            </a:xfrm>
          </p:grpSpPr>
          <p:cxnSp>
            <p:nvCxnSpPr>
              <p:cNvPr id="138" name="직선 연결선 137">
                <a:extLst>
                  <a:ext uri="{FF2B5EF4-FFF2-40B4-BE49-F238E27FC236}">
                    <a16:creationId xmlns:a16="http://schemas.microsoft.com/office/drawing/2014/main" xmlns="" id="{3EA1DAEE-DE9A-FD01-250B-64CD9B0DFA3D}"/>
                  </a:ext>
                </a:extLst>
              </p:cNvPr>
              <p:cNvCxnSpPr>
                <a:cxnSpLocks/>
              </p:cNvCxnSpPr>
              <p:nvPr/>
            </p:nvCxnSpPr>
            <p:spPr>
              <a:xfrm flipV="1">
                <a:off x="931124" y="4988512"/>
                <a:ext cx="0" cy="1116000"/>
              </a:xfrm>
              <a:prstGeom prst="line">
                <a:avLst/>
              </a:prstGeom>
              <a:ln>
                <a:solidFill>
                  <a:srgbClr val="00B9CD"/>
                </a:solidFill>
              </a:ln>
            </p:spPr>
            <p:style>
              <a:lnRef idx="1">
                <a:schemeClr val="accent1"/>
              </a:lnRef>
              <a:fillRef idx="0">
                <a:schemeClr val="accent1"/>
              </a:fillRef>
              <a:effectRef idx="0">
                <a:schemeClr val="accent1"/>
              </a:effectRef>
              <a:fontRef idx="minor">
                <a:schemeClr val="tx1"/>
              </a:fontRef>
            </p:style>
          </p:cxnSp>
          <p:sp>
            <p:nvSpPr>
              <p:cNvPr id="139" name="타원 138">
                <a:extLst>
                  <a:ext uri="{FF2B5EF4-FFF2-40B4-BE49-F238E27FC236}">
                    <a16:creationId xmlns:a16="http://schemas.microsoft.com/office/drawing/2014/main" xmlns="" id="{957C6571-5B79-9953-9151-D95B216B5851}"/>
                  </a:ext>
                </a:extLst>
              </p:cNvPr>
              <p:cNvSpPr/>
              <p:nvPr/>
            </p:nvSpPr>
            <p:spPr>
              <a:xfrm>
                <a:off x="877124" y="6114901"/>
                <a:ext cx="108000" cy="108000"/>
              </a:xfrm>
              <a:prstGeom prst="ellipse">
                <a:avLst/>
              </a:prstGeom>
              <a:solidFill>
                <a:schemeClr val="bg1"/>
              </a:solidFill>
              <a:ln w="22225" cap="flat" cmpd="sng" algn="ctr">
                <a:solidFill>
                  <a:srgbClr val="00B9CD"/>
                </a:solid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grpSp>
      </p:grpSp>
      <p:sp>
        <p:nvSpPr>
          <p:cNvPr id="137" name="텍스트 개체 틀 2">
            <a:extLst>
              <a:ext uri="{FF2B5EF4-FFF2-40B4-BE49-F238E27FC236}">
                <a16:creationId xmlns:a16="http://schemas.microsoft.com/office/drawing/2014/main" xmlns="" id="{8EA662A2-1CBD-8F2D-E462-EF7D3B38E794}"/>
              </a:ext>
            </a:extLst>
          </p:cNvPr>
          <p:cNvSpPr txBox="1">
            <a:spLocks/>
          </p:cNvSpPr>
          <p:nvPr/>
        </p:nvSpPr>
        <p:spPr>
          <a:xfrm>
            <a:off x="5101649" y="6231282"/>
            <a:ext cx="557525" cy="215444"/>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Nov ’22</a:t>
            </a:r>
            <a:endPar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endParaRPr>
          </a:p>
        </p:txBody>
      </p:sp>
      <p:grpSp>
        <p:nvGrpSpPr>
          <p:cNvPr id="105" name="그룹 104">
            <a:extLst>
              <a:ext uri="{FF2B5EF4-FFF2-40B4-BE49-F238E27FC236}">
                <a16:creationId xmlns:a16="http://schemas.microsoft.com/office/drawing/2014/main" xmlns="" id="{75F74F1C-C4EA-8180-2A2B-213AE3372A54}"/>
              </a:ext>
            </a:extLst>
          </p:cNvPr>
          <p:cNvGrpSpPr/>
          <p:nvPr/>
        </p:nvGrpSpPr>
        <p:grpSpPr>
          <a:xfrm>
            <a:off x="7758376" y="1522482"/>
            <a:ext cx="4097621" cy="2715752"/>
            <a:chOff x="7340134" y="1650672"/>
            <a:chExt cx="4515865" cy="2978151"/>
          </a:xfrm>
        </p:grpSpPr>
        <p:grpSp>
          <p:nvGrpSpPr>
            <p:cNvPr id="106" name="그룹 105">
              <a:extLst>
                <a:ext uri="{FF2B5EF4-FFF2-40B4-BE49-F238E27FC236}">
                  <a16:creationId xmlns:a16="http://schemas.microsoft.com/office/drawing/2014/main" xmlns="" id="{F3C3BA9F-379C-C0D5-ACB0-E013EDB35D8A}"/>
                </a:ext>
              </a:extLst>
            </p:cNvPr>
            <p:cNvGrpSpPr/>
            <p:nvPr/>
          </p:nvGrpSpPr>
          <p:grpSpPr>
            <a:xfrm>
              <a:off x="7340134" y="1677344"/>
              <a:ext cx="4430824" cy="2931220"/>
              <a:chOff x="8696975" y="1699677"/>
              <a:chExt cx="5762498" cy="3812191"/>
            </a:xfrm>
          </p:grpSpPr>
          <p:pic>
            <p:nvPicPr>
              <p:cNvPr id="108" name="그림 107">
                <a:extLst>
                  <a:ext uri="{FF2B5EF4-FFF2-40B4-BE49-F238E27FC236}">
                    <a16:creationId xmlns:a16="http://schemas.microsoft.com/office/drawing/2014/main" xmlns="" id="{37F8DE41-5042-B341-7542-FBA5C72AB528}"/>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5000"/>
                        </a14:imgEffect>
                      </a14:imgLayer>
                    </a14:imgProps>
                  </a:ext>
                </a:extLst>
              </a:blip>
              <a:srcRect l="21470" t="5003" r="10732"/>
              <a:stretch/>
            </p:blipFill>
            <p:spPr>
              <a:xfrm>
                <a:off x="8696975" y="1699677"/>
                <a:ext cx="5762498" cy="3812191"/>
              </a:xfrm>
              <a:prstGeom prst="rect">
                <a:avLst/>
              </a:prstGeom>
            </p:spPr>
          </p:pic>
          <p:grpSp>
            <p:nvGrpSpPr>
              <p:cNvPr id="109" name="그룹 108">
                <a:extLst>
                  <a:ext uri="{FF2B5EF4-FFF2-40B4-BE49-F238E27FC236}">
                    <a16:creationId xmlns:a16="http://schemas.microsoft.com/office/drawing/2014/main" xmlns="" id="{106482DE-3FCE-F1AA-19CB-375E6508B711}"/>
                  </a:ext>
                </a:extLst>
              </p:cNvPr>
              <p:cNvGrpSpPr/>
              <p:nvPr/>
            </p:nvGrpSpPr>
            <p:grpSpPr>
              <a:xfrm>
                <a:off x="10612813" y="2140321"/>
                <a:ext cx="2057060" cy="3060669"/>
                <a:chOff x="10556392" y="1799006"/>
                <a:chExt cx="2393389" cy="3561085"/>
              </a:xfrm>
            </p:grpSpPr>
            <p:sp>
              <p:nvSpPr>
                <p:cNvPr id="110" name="타원 109">
                  <a:extLst>
                    <a:ext uri="{FF2B5EF4-FFF2-40B4-BE49-F238E27FC236}">
                      <a16:creationId xmlns:a16="http://schemas.microsoft.com/office/drawing/2014/main" xmlns="" id="{E089DD53-FC0F-D072-79DB-13B3FE1AD2B4}"/>
                    </a:ext>
                  </a:extLst>
                </p:cNvPr>
                <p:cNvSpPr/>
                <p:nvPr/>
              </p:nvSpPr>
              <p:spPr>
                <a:xfrm>
                  <a:off x="10556392" y="1799006"/>
                  <a:ext cx="1551333" cy="1551333"/>
                </a:xfrm>
                <a:prstGeom prst="ellipse">
                  <a:avLst/>
                </a:pr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11" name="타원 110">
                  <a:extLst>
                    <a:ext uri="{FF2B5EF4-FFF2-40B4-BE49-F238E27FC236}">
                      <a16:creationId xmlns:a16="http://schemas.microsoft.com/office/drawing/2014/main" xmlns="" id="{C941A395-7349-EEA9-7C7A-DE751CEB9DB9}"/>
                    </a:ext>
                  </a:extLst>
                </p:cNvPr>
                <p:cNvSpPr/>
                <p:nvPr/>
              </p:nvSpPr>
              <p:spPr>
                <a:xfrm>
                  <a:off x="11120770" y="3462379"/>
                  <a:ext cx="1086874" cy="1086874"/>
                </a:xfrm>
                <a:prstGeom prst="ellipse">
                  <a:avLst/>
                </a:pr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12" name="타원 111">
                  <a:extLst>
                    <a:ext uri="{FF2B5EF4-FFF2-40B4-BE49-F238E27FC236}">
                      <a16:creationId xmlns:a16="http://schemas.microsoft.com/office/drawing/2014/main" xmlns="" id="{C0E6E9D3-5732-0BA9-1346-340DAEA87CAB}"/>
                    </a:ext>
                  </a:extLst>
                </p:cNvPr>
                <p:cNvSpPr/>
                <p:nvPr/>
              </p:nvSpPr>
              <p:spPr>
                <a:xfrm>
                  <a:off x="11180286" y="4533894"/>
                  <a:ext cx="675103" cy="675103"/>
                </a:xfrm>
                <a:prstGeom prst="ellipse">
                  <a:avLst/>
                </a:pr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13" name="타원 112">
                  <a:extLst>
                    <a:ext uri="{FF2B5EF4-FFF2-40B4-BE49-F238E27FC236}">
                      <a16:creationId xmlns:a16="http://schemas.microsoft.com/office/drawing/2014/main" xmlns="" id="{EC39CE6C-201D-E7A1-200D-4DC904D70766}"/>
                    </a:ext>
                  </a:extLst>
                </p:cNvPr>
                <p:cNvSpPr/>
                <p:nvPr/>
              </p:nvSpPr>
              <p:spPr>
                <a:xfrm>
                  <a:off x="11862906" y="4273217"/>
                  <a:ext cx="1086875" cy="1086874"/>
                </a:xfrm>
                <a:prstGeom prst="ellipse">
                  <a:avLst/>
                </a:pr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grpSp>
        </p:grpSp>
        <p:sp>
          <p:nvSpPr>
            <p:cNvPr id="107" name="액자 106">
              <a:extLst>
                <a:ext uri="{FF2B5EF4-FFF2-40B4-BE49-F238E27FC236}">
                  <a16:creationId xmlns:a16="http://schemas.microsoft.com/office/drawing/2014/main" xmlns="" id="{670D837E-DE0F-F0F9-EB70-71665B5F2DAA}"/>
                </a:ext>
              </a:extLst>
            </p:cNvPr>
            <p:cNvSpPr/>
            <p:nvPr/>
          </p:nvSpPr>
          <p:spPr>
            <a:xfrm>
              <a:off x="7340134" y="1650672"/>
              <a:ext cx="4515865" cy="2978151"/>
            </a:xfrm>
            <a:prstGeom prst="frame">
              <a:avLst>
                <a:gd name="adj1" fmla="val 1794"/>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pSp>
      <p:sp>
        <p:nvSpPr>
          <p:cNvPr id="114" name="자유형: 도형 33">
            <a:extLst>
              <a:ext uri="{FF2B5EF4-FFF2-40B4-BE49-F238E27FC236}">
                <a16:creationId xmlns:a16="http://schemas.microsoft.com/office/drawing/2014/main" xmlns="" id="{3D708112-CF04-A426-14A8-725A5A421269}"/>
              </a:ext>
            </a:extLst>
          </p:cNvPr>
          <p:cNvSpPr/>
          <p:nvPr/>
        </p:nvSpPr>
        <p:spPr>
          <a:xfrm>
            <a:off x="10148002" y="1544256"/>
            <a:ext cx="1700741" cy="383433"/>
          </a:xfrm>
          <a:custGeom>
            <a:avLst/>
            <a:gdLst>
              <a:gd name="connsiteX0" fmla="*/ 1645026 w 1645026"/>
              <a:gd name="connsiteY0" fmla="*/ 0 h 370872"/>
              <a:gd name="connsiteX1" fmla="*/ 1567566 w 1645026"/>
              <a:gd name="connsiteY1" fmla="*/ 0 h 370872"/>
              <a:gd name="connsiteX2" fmla="*/ 1516566 w 1645026"/>
              <a:gd name="connsiteY2" fmla="*/ 0 h 370872"/>
              <a:gd name="connsiteX3" fmla="*/ 1313563 w 1645026"/>
              <a:gd name="connsiteY3" fmla="*/ 0 h 370872"/>
              <a:gd name="connsiteX4" fmla="*/ 1056116 w 1645026"/>
              <a:gd name="connsiteY4" fmla="*/ 0 h 370872"/>
              <a:gd name="connsiteX5" fmla="*/ 714453 w 1645026"/>
              <a:gd name="connsiteY5" fmla="*/ 0 h 370872"/>
              <a:gd name="connsiteX6" fmla="*/ 460450 w 1645026"/>
              <a:gd name="connsiteY6" fmla="*/ 0 h 370872"/>
              <a:gd name="connsiteX7" fmla="*/ 0 w 1645026"/>
              <a:gd name="connsiteY7" fmla="*/ 0 h 370872"/>
              <a:gd name="connsiteX8" fmla="*/ 123075 w 1645026"/>
              <a:gd name="connsiteY8" fmla="*/ 73998 h 370872"/>
              <a:gd name="connsiteX9" fmla="*/ 261560 w 1645026"/>
              <a:gd name="connsiteY9" fmla="*/ 296874 h 370872"/>
              <a:gd name="connsiteX10" fmla="*/ 384635 w 1645026"/>
              <a:gd name="connsiteY10" fmla="*/ 370872 h 370872"/>
              <a:gd name="connsiteX11" fmla="*/ 775223 w 1645026"/>
              <a:gd name="connsiteY11" fmla="*/ 370872 h 370872"/>
              <a:gd name="connsiteX12" fmla="*/ 1252793 w 1645026"/>
              <a:gd name="connsiteY12" fmla="*/ 370872 h 370872"/>
              <a:gd name="connsiteX13" fmla="*/ 1440751 w 1645026"/>
              <a:gd name="connsiteY13" fmla="*/ 370872 h 370872"/>
              <a:gd name="connsiteX14" fmla="*/ 1643381 w 1645026"/>
              <a:gd name="connsiteY14" fmla="*/ 370872 h 370872"/>
              <a:gd name="connsiteX15" fmla="*/ 1645026 w 1645026"/>
              <a:gd name="connsiteY15" fmla="*/ 370872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5026" h="370872">
                <a:moveTo>
                  <a:pt x="1645026" y="0"/>
                </a:moveTo>
                <a:lnTo>
                  <a:pt x="1567566" y="0"/>
                </a:lnTo>
                <a:lnTo>
                  <a:pt x="1516566" y="0"/>
                </a:lnTo>
                <a:lnTo>
                  <a:pt x="1313563" y="0"/>
                </a:lnTo>
                <a:lnTo>
                  <a:pt x="1056116" y="0"/>
                </a:lnTo>
                <a:lnTo>
                  <a:pt x="714453" y="0"/>
                </a:lnTo>
                <a:lnTo>
                  <a:pt x="460450" y="0"/>
                </a:lnTo>
                <a:lnTo>
                  <a:pt x="0" y="0"/>
                </a:lnTo>
                <a:cubicBezTo>
                  <a:pt x="48749" y="0"/>
                  <a:pt x="94554" y="27538"/>
                  <a:pt x="123075" y="73998"/>
                </a:cubicBezTo>
                <a:lnTo>
                  <a:pt x="261560" y="296874"/>
                </a:lnTo>
                <a:cubicBezTo>
                  <a:pt x="290082" y="343334"/>
                  <a:pt x="335833" y="370872"/>
                  <a:pt x="384635" y="370872"/>
                </a:cubicBezTo>
                <a:lnTo>
                  <a:pt x="775223" y="370872"/>
                </a:lnTo>
                <a:lnTo>
                  <a:pt x="1252793" y="370872"/>
                </a:lnTo>
                <a:lnTo>
                  <a:pt x="1440751" y="370872"/>
                </a:lnTo>
                <a:lnTo>
                  <a:pt x="1643381" y="370872"/>
                </a:lnTo>
                <a:lnTo>
                  <a:pt x="1645026" y="370872"/>
                </a:lnTo>
                <a:close/>
              </a:path>
            </a:pathLst>
          </a:custGeom>
          <a:gradFill>
            <a:gsLst>
              <a:gs pos="51000">
                <a:srgbClr val="005BC0"/>
              </a:gs>
              <a:gs pos="50000">
                <a:srgbClr val="006EE7"/>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115" name="텍스트 개체 틀 2">
            <a:extLst>
              <a:ext uri="{FF2B5EF4-FFF2-40B4-BE49-F238E27FC236}">
                <a16:creationId xmlns:a16="http://schemas.microsoft.com/office/drawing/2014/main" xmlns="" id="{7545DFE3-40E2-74A4-E4BD-0E5D78C30E7A}"/>
              </a:ext>
            </a:extLst>
          </p:cNvPr>
          <p:cNvSpPr txBox="1">
            <a:spLocks/>
          </p:cNvSpPr>
          <p:nvPr/>
        </p:nvSpPr>
        <p:spPr>
          <a:xfrm>
            <a:off x="10730426" y="1487642"/>
            <a:ext cx="831961" cy="492443"/>
          </a:xfrm>
          <a:prstGeom prst="rect">
            <a:avLst/>
          </a:prstGeom>
        </p:spPr>
        <p:txBody>
          <a:bodyPr vert="horz" wrap="squar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Delivery region</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graphicFrame>
        <p:nvGraphicFramePr>
          <p:cNvPr id="29" name="표 28">
            <a:extLst>
              <a:ext uri="{FF2B5EF4-FFF2-40B4-BE49-F238E27FC236}">
                <a16:creationId xmlns:a16="http://schemas.microsoft.com/office/drawing/2014/main" xmlns="" id="{255956F7-D133-FC37-03FB-CF414890B84C}"/>
              </a:ext>
            </a:extLst>
          </p:cNvPr>
          <p:cNvGraphicFramePr>
            <a:graphicFrameLocks noGrp="1"/>
          </p:cNvGraphicFramePr>
          <p:nvPr>
            <p:extLst>
              <p:ext uri="{D42A27DB-BD31-4B8C-83A1-F6EECF244321}">
                <p14:modId xmlns:p14="http://schemas.microsoft.com/office/powerpoint/2010/main" val="2937028283"/>
              </p:ext>
            </p:extLst>
          </p:nvPr>
        </p:nvGraphicFramePr>
        <p:xfrm>
          <a:off x="640740" y="1635036"/>
          <a:ext cx="7128000" cy="2751696"/>
        </p:xfrm>
        <a:graphic>
          <a:graphicData uri="http://schemas.openxmlformats.org/drawingml/2006/table">
            <a:tbl>
              <a:tblPr/>
              <a:tblGrid>
                <a:gridCol w="720000">
                  <a:extLst>
                    <a:ext uri="{9D8B030D-6E8A-4147-A177-3AD203B41FA5}">
                      <a16:colId xmlns:a16="http://schemas.microsoft.com/office/drawing/2014/main" xmlns="" val="20000"/>
                    </a:ext>
                  </a:extLst>
                </a:gridCol>
                <a:gridCol w="1296000">
                  <a:extLst>
                    <a:ext uri="{9D8B030D-6E8A-4147-A177-3AD203B41FA5}">
                      <a16:colId xmlns:a16="http://schemas.microsoft.com/office/drawing/2014/main" xmlns="" val="144180201"/>
                    </a:ext>
                  </a:extLst>
                </a:gridCol>
                <a:gridCol w="2556000">
                  <a:extLst>
                    <a:ext uri="{9D8B030D-6E8A-4147-A177-3AD203B41FA5}">
                      <a16:colId xmlns:a16="http://schemas.microsoft.com/office/drawing/2014/main" xmlns="" val="20001"/>
                    </a:ext>
                  </a:extLst>
                </a:gridCol>
                <a:gridCol w="2556000">
                  <a:extLst>
                    <a:ext uri="{9D8B030D-6E8A-4147-A177-3AD203B41FA5}">
                      <a16:colId xmlns:a16="http://schemas.microsoft.com/office/drawing/2014/main" xmlns="" val="20002"/>
                    </a:ext>
                  </a:extLst>
                </a:gridCol>
              </a:tblGrid>
              <a:tr h="303696">
                <a:tc gridSpan="2">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endParaRPr kumimoji="1" lang="ko-KR" altLang="en-US" sz="12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endParaRPr kumimoji="1" lang="ko-KR" altLang="en-US" sz="16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Within </a:t>
                      </a:r>
                      <a:r>
                        <a:rPr kumimoji="1" lang="ko-KR" altLang="en-US"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t>
                      </a:r>
                      <a:r>
                        <a:rPr kumimoji="1" lang="en-US" altLang="ko-KR"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23</a:t>
                      </a:r>
                      <a:endParaRPr kumimoji="1" lang="ko-KR" altLang="en-US"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108000" marR="108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Within </a:t>
                      </a:r>
                      <a:r>
                        <a:rPr kumimoji="1" lang="ko-KR" altLang="en-US"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t>
                      </a:r>
                      <a:r>
                        <a:rPr kumimoji="1" lang="en-US" altLang="ko-KR"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24</a:t>
                      </a:r>
                      <a:endParaRPr kumimoji="1" lang="ko-KR" altLang="en-US" sz="14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108000" marR="108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extLst>
                  <a:ext uri="{0D108BD9-81ED-4DB2-BD59-A6C34878D82A}">
                    <a16:rowId xmlns:a16="http://schemas.microsoft.com/office/drawing/2014/main" xmlns="" val="10000"/>
                  </a:ext>
                </a:extLst>
              </a:tr>
              <a:tr h="236208">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Size of manpower</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latinLnBrk="1"/>
                      <a:endParaRPr lang="ko-KR" altLang="en-US"/>
                    </a:p>
                  </a:txBody>
                  <a:tcPr/>
                </a:tc>
                <a:tc>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Delivery drivers</a:t>
                      </a:r>
                      <a:r>
                        <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16</a:t>
                      </a:r>
                      <a:endParaRPr kumimoji="1" lang="ko-KR" altLang="en-US"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0" marB="0" anchor="ctr">
                    <a:lnL w="3556" cap="flat" cmpd="sng" algn="ctr">
                      <a:no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3556" cap="flat" cmpd="sng" algn="ctr">
                      <a:no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Delivery drivers</a:t>
                      </a:r>
                      <a:r>
                        <a:rPr kumimoji="1" lang="ko-KR" altLang="en-US"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30</a:t>
                      </a:r>
                      <a:endParaRPr kumimoji="1" lang="ko-KR" altLang="en-US" sz="12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0" marB="0" anchor="ctr">
                    <a:lnL w="9525" cap="flat" cmpd="sng" algn="ctr">
                      <a:solidFill>
                        <a:schemeClr val="tx2">
                          <a:lumMod val="60000"/>
                          <a:lumOff val="40000"/>
                        </a:schemeClr>
                      </a:solidFill>
                      <a:prstDash val="solid"/>
                      <a:round/>
                      <a:headEnd type="none" w="med" len="med"/>
                      <a:tailEnd type="none" w="med" len="med"/>
                    </a:lnL>
                    <a:lnR w="9525" cap="flat" cmpd="sng" algn="ctr">
                      <a:noFill/>
                      <a:prstDash val="solid"/>
                      <a:round/>
                      <a:headEnd type="none" w="med" len="med"/>
                      <a:tailEnd type="none" w="med" len="med"/>
                    </a:lnR>
                    <a:lnT w="3556" cap="flat" cmpd="sng" algn="ctr">
                      <a:no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36208">
                <a:tc rowSpan="4">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Operating hours</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8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Volume receipt and sorting</a:t>
                      </a:r>
                      <a:endParaRPr kumimoji="1" lang="ko-KR" altLang="en-US" sz="8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8:00 ~ 10:00</a:t>
                      </a:r>
                      <a:endPar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36000" marB="3600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2"/>
                  </a:ext>
                </a:extLst>
              </a:tr>
              <a:tr h="236208">
                <a:tc vMerge="1">
                  <a:txBody>
                    <a:bodyPr/>
                    <a:lstStyle/>
                    <a:p>
                      <a:pPr latinLnBrk="1"/>
                      <a:endParaRPr lang="ko-KR" altLang="en-US"/>
                    </a:p>
                  </a:txBody>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1</a:t>
                      </a:r>
                      <a:r>
                        <a:rPr kumimoji="1" lang="en-US" altLang="ko-KR" sz="1100" kern="0" spc="-70" baseline="3000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st</a:t>
                      </a:r>
                      <a:r>
                        <a:rPr kumimoji="1" lang="en-US" altLang="ko-KR"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 delivery</a:t>
                      </a:r>
                      <a:endParaRPr kumimoji="1" lang="ko-KR" altLang="en-US"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10:00</a:t>
                      </a:r>
                      <a:r>
                        <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14:00</a:t>
                      </a:r>
                      <a:r>
                        <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(Including 1 hour lunch)</a:t>
                      </a:r>
                    </a:p>
                  </a:txBody>
                  <a:tcPr marL="72000" marR="72000" marT="36000" marB="3600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2769905067"/>
                  </a:ext>
                </a:extLst>
              </a:tr>
              <a:tr h="236208">
                <a:tc vMerge="1">
                  <a:txBody>
                    <a:bodyPr/>
                    <a:lstStyle/>
                    <a:p>
                      <a:pPr latinLnBrk="1"/>
                      <a:endParaRPr lang="ko-KR" altLang="en-US"/>
                    </a:p>
                  </a:txBody>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2</a:t>
                      </a:r>
                      <a:r>
                        <a:rPr kumimoji="1" lang="en-US" altLang="ko-KR" sz="1100" kern="0" spc="-70" baseline="3000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nd</a:t>
                      </a:r>
                      <a:r>
                        <a:rPr kumimoji="1" lang="en-US" altLang="ko-KR"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 delivery</a:t>
                      </a:r>
                      <a:endParaRPr kumimoji="1" lang="ko-KR" altLang="en-US"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15:00</a:t>
                      </a:r>
                      <a:r>
                        <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17:00</a:t>
                      </a:r>
                      <a:endPar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36000" marB="3600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3443425263"/>
                  </a:ext>
                </a:extLst>
              </a:tr>
              <a:tr h="438672">
                <a:tc vMerge="1">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endParaRPr kumimoji="1" lang="ko-KR" altLang="en-US" sz="16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indent="0" algn="ctr" defTabSz="914400" rtl="0" eaLnBrk="1" latinLnBrk="1" hangingPunct="1">
                        <a:lnSpc>
                          <a:spcPct val="100000"/>
                        </a:lnSpc>
                        <a:spcBef>
                          <a:spcPts val="0"/>
                        </a:spcBef>
                        <a:buFont typeface="Arial" panose="020B0604020202020204" pitchFamily="34" charset="0"/>
                        <a:buNone/>
                        <a:defRPr/>
                      </a:pPr>
                      <a:r>
                        <a:rPr kumimoji="1" lang="en-US" altLang="ko-KR"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Delivery time</a:t>
                      </a:r>
                      <a:endParaRPr kumimoji="1" lang="ko-KR" altLang="en-US"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b="1"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Close registration at 5pm and process same-day delivery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based on the time in which the partner courier company receives the goods</a:t>
                      </a:r>
                      <a:endPar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36000" marB="3600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783916675"/>
                  </a:ext>
                </a:extLst>
              </a:tr>
              <a:tr h="538892">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Size of vehicle</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latinLnBrk="1"/>
                      <a:endParaRPr lang="ko-KR" altLang="en-US"/>
                    </a:p>
                  </a:txBody>
                  <a:tcPr/>
                </a:tc>
                <a:tc>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2 cars purchased with support from City of Seoul &amp; individual businesses recruited</a:t>
                      </a:r>
                      <a:endPar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36000" marB="36000" anchor="ctr">
                    <a:lnL w="3556"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Purchase electric, low-floor van truck as a result of increase in volume</a:t>
                      </a:r>
                      <a:r>
                        <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(Individually responsible)</a:t>
                      </a:r>
                    </a:p>
                  </a:txBody>
                  <a:tcPr marL="72000" marR="72000" marT="36000" marB="36000" anchor="ctr">
                    <a:lnL w="6350" cap="flat" cmpd="sng" algn="ctr">
                      <a:solidFill>
                        <a:schemeClr val="tx2"/>
                      </a:solid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236208">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Delivery region</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latinLnBrk="1"/>
                      <a:endParaRPr lang="ko-KR" altLang="en-US"/>
                    </a:p>
                  </a:txBody>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79,710 suites</a:t>
                      </a:r>
                      <a:r>
                        <a:rPr kumimoji="1" lang="en-US" altLang="ko-KR" sz="1100" b="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including apartments and houses in </a:t>
                      </a:r>
                      <a:r>
                        <a:rPr kumimoji="1" lang="en-US" altLang="ko-KR" sz="1100" b="0" kern="0" spc="-50" baseline="0" dirty="0" err="1">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Geumcheon-gu</a:t>
                      </a:r>
                      <a:endParaRPr kumimoji="1" lang="ko-KR" altLang="en-US" sz="1100" b="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36000" marB="3600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4"/>
                  </a:ext>
                </a:extLst>
              </a:tr>
              <a:tr h="236208">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Additional service</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latinLnBrk="1"/>
                      <a:endParaRPr lang="ko-KR" altLang="en-US"/>
                    </a:p>
                  </a:txBody>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100" kern="0" spc="-50" baseline="0" dirty="0">
                          <a:ln w="9525">
                            <a:solidFill>
                              <a:schemeClr val="accent1">
                                <a:shade val="50000"/>
                                <a:alpha val="0"/>
                              </a:schemeClr>
                            </a:solidFill>
                          </a:ln>
                          <a:solidFill>
                            <a:srgbClr val="DE572B"/>
                          </a:solidFill>
                          <a:latin typeface="KoPub돋움체 Bold" panose="00000800000000000000" pitchFamily="2" charset="-127"/>
                          <a:ea typeface="KoPub돋움체 Bold" panose="00000800000000000000" pitchFamily="2" charset="-127"/>
                          <a:cs typeface="+mn-cs"/>
                        </a:rPr>
                        <a:t>  MFC for small businesses and care delivery for the vulnerable class in the region</a:t>
                      </a:r>
                      <a:r>
                        <a:rPr kumimoji="1" lang="ko-KR" altLang="en-US" sz="1100" kern="0" spc="-50" baseline="0" dirty="0">
                          <a:ln w="9525">
                            <a:solidFill>
                              <a:schemeClr val="accent1">
                                <a:shade val="50000"/>
                                <a:alpha val="0"/>
                              </a:schemeClr>
                            </a:solidFill>
                          </a:ln>
                          <a:solidFill>
                            <a:srgbClr val="DE572B"/>
                          </a:solidFill>
                          <a:latin typeface="KoPub돋움체 Bold" panose="00000800000000000000" pitchFamily="2" charset="-127"/>
                          <a:ea typeface="KoPub돋움체 Bold" panose="00000800000000000000" pitchFamily="2" charset="-127"/>
                          <a:cs typeface="+mn-cs"/>
                        </a:rPr>
                        <a:t>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(~50)</a:t>
                      </a:r>
                      <a:endPar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72000" marR="72000" marT="36000" marB="3600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106656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자유형: 도형 84">
            <a:extLst>
              <a:ext uri="{FF2B5EF4-FFF2-40B4-BE49-F238E27FC236}">
                <a16:creationId xmlns:a16="http://schemas.microsoft.com/office/drawing/2014/main" xmlns="" id="{95E5DEE1-3860-BEAF-8BB2-4D2D2E856973}"/>
              </a:ext>
            </a:extLst>
          </p:cNvPr>
          <p:cNvSpPr/>
          <p:nvPr/>
        </p:nvSpPr>
        <p:spPr>
          <a:xfrm rot="10800000">
            <a:off x="6931261" y="1223688"/>
            <a:ext cx="4197477" cy="370872"/>
          </a:xfrm>
          <a:custGeom>
            <a:avLst/>
            <a:gdLst>
              <a:gd name="connsiteX0" fmla="*/ 1044397 w 3499246"/>
              <a:gd name="connsiteY0" fmla="*/ 419396 h 419396"/>
              <a:gd name="connsiteX1" fmla="*/ 320653 w 3499246"/>
              <a:gd name="connsiteY1" fmla="*/ 419396 h 419396"/>
              <a:gd name="connsiteX2" fmla="*/ 218051 w 3499246"/>
              <a:gd name="connsiteY2" fmla="*/ 335716 h 419396"/>
              <a:gd name="connsiteX3" fmla="*/ 102602 w 3499246"/>
              <a:gd name="connsiteY3" fmla="*/ 83680 h 419396"/>
              <a:gd name="connsiteX4" fmla="*/ 0 w 3499246"/>
              <a:gd name="connsiteY4" fmla="*/ 0 h 419396"/>
              <a:gd name="connsiteX5" fmla="*/ 1365050 w 3499246"/>
              <a:gd name="connsiteY5" fmla="*/ 0 h 419396"/>
              <a:gd name="connsiteX6" fmla="*/ 1262448 w 3499246"/>
              <a:gd name="connsiteY6" fmla="*/ 83680 h 419396"/>
              <a:gd name="connsiteX7" fmla="*/ 1146999 w 3499246"/>
              <a:gd name="connsiteY7" fmla="*/ 335716 h 419396"/>
              <a:gd name="connsiteX8" fmla="*/ 1044397 w 3499246"/>
              <a:gd name="connsiteY8" fmla="*/ 419396 h 419396"/>
              <a:gd name="connsiteX9" fmla="*/ 3178593 w 3499246"/>
              <a:gd name="connsiteY9" fmla="*/ 419396 h 419396"/>
              <a:gd name="connsiteX10" fmla="*/ 2454849 w 3499246"/>
              <a:gd name="connsiteY10" fmla="*/ 419396 h 419396"/>
              <a:gd name="connsiteX11" fmla="*/ 2352247 w 3499246"/>
              <a:gd name="connsiteY11" fmla="*/ 335716 h 419396"/>
              <a:gd name="connsiteX12" fmla="*/ 2236798 w 3499246"/>
              <a:gd name="connsiteY12" fmla="*/ 83680 h 419396"/>
              <a:gd name="connsiteX13" fmla="*/ 2134196 w 3499246"/>
              <a:gd name="connsiteY13" fmla="*/ 0 h 419396"/>
              <a:gd name="connsiteX14" fmla="*/ 3499246 w 3499246"/>
              <a:gd name="connsiteY14" fmla="*/ 0 h 419396"/>
              <a:gd name="connsiteX15" fmla="*/ 3396644 w 3499246"/>
              <a:gd name="connsiteY15" fmla="*/ 83680 h 419396"/>
              <a:gd name="connsiteX16" fmla="*/ 3281195 w 3499246"/>
              <a:gd name="connsiteY16" fmla="*/ 335716 h 419396"/>
              <a:gd name="connsiteX17" fmla="*/ 3178593 w 3499246"/>
              <a:gd name="connsiteY17" fmla="*/ 419396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99246" h="419396">
                <a:moveTo>
                  <a:pt x="1044397" y="419396"/>
                </a:moveTo>
                <a:lnTo>
                  <a:pt x="320653" y="419396"/>
                </a:lnTo>
                <a:cubicBezTo>
                  <a:pt x="279969" y="419396"/>
                  <a:pt x="241828" y="388255"/>
                  <a:pt x="218051" y="335716"/>
                </a:cubicBezTo>
                <a:lnTo>
                  <a:pt x="102602" y="83680"/>
                </a:lnTo>
                <a:cubicBezTo>
                  <a:pt x="78825" y="31141"/>
                  <a:pt x="40639" y="0"/>
                  <a:pt x="0" y="0"/>
                </a:cubicBezTo>
                <a:lnTo>
                  <a:pt x="1365050" y="0"/>
                </a:lnTo>
                <a:cubicBezTo>
                  <a:pt x="1324366" y="0"/>
                  <a:pt x="1286225" y="31141"/>
                  <a:pt x="1262448" y="83680"/>
                </a:cubicBezTo>
                <a:lnTo>
                  <a:pt x="1146999" y="335716"/>
                </a:lnTo>
                <a:cubicBezTo>
                  <a:pt x="1123222" y="388255"/>
                  <a:pt x="1085036" y="419396"/>
                  <a:pt x="1044397" y="419396"/>
                </a:cubicBezTo>
                <a:close/>
                <a:moveTo>
                  <a:pt x="3178593" y="419396"/>
                </a:moveTo>
                <a:lnTo>
                  <a:pt x="2454849" y="419396"/>
                </a:lnTo>
                <a:cubicBezTo>
                  <a:pt x="2414165" y="419396"/>
                  <a:pt x="2376024" y="388255"/>
                  <a:pt x="2352247" y="335716"/>
                </a:cubicBezTo>
                <a:lnTo>
                  <a:pt x="2236798" y="83680"/>
                </a:lnTo>
                <a:cubicBezTo>
                  <a:pt x="2213021" y="31141"/>
                  <a:pt x="2174836" y="0"/>
                  <a:pt x="2134196" y="0"/>
                </a:cubicBezTo>
                <a:lnTo>
                  <a:pt x="3499246" y="0"/>
                </a:lnTo>
                <a:cubicBezTo>
                  <a:pt x="3458562" y="0"/>
                  <a:pt x="3420421" y="31141"/>
                  <a:pt x="3396644" y="83680"/>
                </a:cubicBezTo>
                <a:lnTo>
                  <a:pt x="3281195" y="335716"/>
                </a:lnTo>
                <a:cubicBezTo>
                  <a:pt x="3257418" y="388255"/>
                  <a:pt x="3219233" y="419396"/>
                  <a:pt x="3178593" y="419396"/>
                </a:cubicBezTo>
                <a:close/>
              </a:path>
            </a:pathLst>
          </a:custGeom>
          <a:solidFill>
            <a:srgbClr val="002D32"/>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grpSp>
        <p:nvGrpSpPr>
          <p:cNvPr id="193" name="그룹 192">
            <a:extLst>
              <a:ext uri="{FF2B5EF4-FFF2-40B4-BE49-F238E27FC236}">
                <a16:creationId xmlns:a16="http://schemas.microsoft.com/office/drawing/2014/main" xmlns="" id="{7081A504-F94A-480C-16CC-3C50A158EEFC}"/>
              </a:ext>
            </a:extLst>
          </p:cNvPr>
          <p:cNvGrpSpPr>
            <a:grpSpLocks/>
          </p:cNvGrpSpPr>
          <p:nvPr/>
        </p:nvGrpSpPr>
        <p:grpSpPr>
          <a:xfrm>
            <a:off x="6203999" y="1390985"/>
            <a:ext cx="5652000" cy="2764800"/>
            <a:chOff x="9238240" y="1467970"/>
            <a:chExt cx="5611584" cy="2780179"/>
          </a:xfrm>
        </p:grpSpPr>
        <p:pic>
          <p:nvPicPr>
            <p:cNvPr id="107" name="그림 106">
              <a:extLst>
                <a:ext uri="{FF2B5EF4-FFF2-40B4-BE49-F238E27FC236}">
                  <a16:creationId xmlns:a16="http://schemas.microsoft.com/office/drawing/2014/main" xmlns="" id="{6335B5DF-5047-43A5-B195-C1EC888BF550}"/>
                </a:ext>
              </a:extLst>
            </p:cNvPr>
            <p:cNvPicPr>
              <a:picLocks noChangeAspect="1"/>
            </p:cNvPicPr>
            <p:nvPr/>
          </p:nvPicPr>
          <p:blipFill>
            <a:blip r:embed="rId2"/>
            <a:stretch>
              <a:fillRect/>
            </a:stretch>
          </p:blipFill>
          <p:spPr>
            <a:xfrm>
              <a:off x="12022021" y="1467970"/>
              <a:ext cx="2827803" cy="2760955"/>
            </a:xfrm>
            <a:prstGeom prst="rect">
              <a:avLst/>
            </a:prstGeom>
          </p:spPr>
        </p:pic>
        <p:pic>
          <p:nvPicPr>
            <p:cNvPr id="108" name="그림 107">
              <a:extLst>
                <a:ext uri="{FF2B5EF4-FFF2-40B4-BE49-F238E27FC236}">
                  <a16:creationId xmlns:a16="http://schemas.microsoft.com/office/drawing/2014/main" xmlns="" id="{07EDF099-F926-0789-0CAE-BC2339FBB17C}"/>
                </a:ext>
              </a:extLst>
            </p:cNvPr>
            <p:cNvPicPr>
              <a:picLocks noChangeAspect="1"/>
            </p:cNvPicPr>
            <p:nvPr/>
          </p:nvPicPr>
          <p:blipFill>
            <a:blip r:embed="rId2"/>
            <a:stretch>
              <a:fillRect/>
            </a:stretch>
          </p:blipFill>
          <p:spPr>
            <a:xfrm>
              <a:off x="9238240" y="1467970"/>
              <a:ext cx="2783781" cy="2780179"/>
            </a:xfrm>
            <a:prstGeom prst="rect">
              <a:avLst/>
            </a:prstGeom>
          </p:spPr>
        </p:pic>
      </p:grpSp>
      <p:sp>
        <p:nvSpPr>
          <p:cNvPr id="86" name="직사각형 85">
            <a:extLst>
              <a:ext uri="{FF2B5EF4-FFF2-40B4-BE49-F238E27FC236}">
                <a16:creationId xmlns:a16="http://schemas.microsoft.com/office/drawing/2014/main" xmlns="" id="{557A5A19-758D-F70F-16F2-5B662E54EFB5}"/>
              </a:ext>
            </a:extLst>
          </p:cNvPr>
          <p:cNvSpPr/>
          <p:nvPr/>
        </p:nvSpPr>
        <p:spPr>
          <a:xfrm>
            <a:off x="0" y="4145217"/>
            <a:ext cx="12192000" cy="229878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ea typeface="KoPub돋움체 Bold" panose="02020603020101020101" pitchFamily="18" charset="-127"/>
            </a:endParaRPr>
          </a:p>
        </p:txBody>
      </p:sp>
      <p:sp>
        <p:nvSpPr>
          <p:cNvPr id="90" name="직사각형 89">
            <a:extLst>
              <a:ext uri="{FF2B5EF4-FFF2-40B4-BE49-F238E27FC236}">
                <a16:creationId xmlns:a16="http://schemas.microsoft.com/office/drawing/2014/main" xmlns="" id="{26846282-8578-78B8-D9DE-DA70F9386A57}"/>
              </a:ext>
            </a:extLst>
          </p:cNvPr>
          <p:cNvSpPr/>
          <p:nvPr/>
        </p:nvSpPr>
        <p:spPr>
          <a:xfrm>
            <a:off x="6203999" y="4125057"/>
            <a:ext cx="5652000" cy="2318942"/>
          </a:xfrm>
          <a:prstGeom prst="rect">
            <a:avLst/>
          </a:prstGeom>
          <a:solidFill>
            <a:schemeClr val="bg1"/>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grpSp>
        <p:nvGrpSpPr>
          <p:cNvPr id="40" name="그룹 39">
            <a:extLst>
              <a:ext uri="{FF2B5EF4-FFF2-40B4-BE49-F238E27FC236}">
                <a16:creationId xmlns:a16="http://schemas.microsoft.com/office/drawing/2014/main" xmlns="" id="{A692E0F9-F882-D9D1-E3B4-BC69D19A488A}"/>
              </a:ext>
            </a:extLst>
          </p:cNvPr>
          <p:cNvGrpSpPr/>
          <p:nvPr/>
        </p:nvGrpSpPr>
        <p:grpSpPr>
          <a:xfrm>
            <a:off x="6348676" y="4322420"/>
            <a:ext cx="1609312" cy="1609311"/>
            <a:chOff x="6353729" y="4390106"/>
            <a:chExt cx="1609312" cy="1609311"/>
          </a:xfrm>
        </p:grpSpPr>
        <p:grpSp>
          <p:nvGrpSpPr>
            <p:cNvPr id="41" name="그룹 40">
              <a:extLst>
                <a:ext uri="{FF2B5EF4-FFF2-40B4-BE49-F238E27FC236}">
                  <a16:creationId xmlns:a16="http://schemas.microsoft.com/office/drawing/2014/main" xmlns="" id="{5480C712-1758-656B-D2C8-DFD7C22138CD}"/>
                </a:ext>
              </a:extLst>
            </p:cNvPr>
            <p:cNvGrpSpPr/>
            <p:nvPr/>
          </p:nvGrpSpPr>
          <p:grpSpPr>
            <a:xfrm>
              <a:off x="6353729" y="4390106"/>
              <a:ext cx="1609312" cy="1609311"/>
              <a:chOff x="6789760" y="4429708"/>
              <a:chExt cx="1570619" cy="1570619"/>
            </a:xfrm>
          </p:grpSpPr>
          <p:sp>
            <p:nvSpPr>
              <p:cNvPr id="45" name="타원 44">
                <a:extLst>
                  <a:ext uri="{FF2B5EF4-FFF2-40B4-BE49-F238E27FC236}">
                    <a16:creationId xmlns:a16="http://schemas.microsoft.com/office/drawing/2014/main" xmlns="" id="{F4B02047-C999-BCD8-2501-3AEA8334A426}"/>
                  </a:ext>
                </a:extLst>
              </p:cNvPr>
              <p:cNvSpPr/>
              <p:nvPr/>
            </p:nvSpPr>
            <p:spPr>
              <a:xfrm>
                <a:off x="6789760" y="4429708"/>
                <a:ext cx="1570618" cy="1570618"/>
              </a:xfrm>
              <a:prstGeom prst="ellipse">
                <a:avLst/>
              </a:prstGeom>
              <a:solidFill>
                <a:srgbClr val="006B7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solidFill>
                    <a:schemeClr val="lt1"/>
                  </a:solidFill>
                </a:endParaRPr>
              </a:p>
            </p:txBody>
          </p:sp>
          <p:sp>
            <p:nvSpPr>
              <p:cNvPr id="46" name="부분 원형 45">
                <a:extLst>
                  <a:ext uri="{FF2B5EF4-FFF2-40B4-BE49-F238E27FC236}">
                    <a16:creationId xmlns:a16="http://schemas.microsoft.com/office/drawing/2014/main" xmlns="" id="{9539F60E-38D4-D17E-8836-EFB1FB0677A2}"/>
                  </a:ext>
                </a:extLst>
              </p:cNvPr>
              <p:cNvSpPr/>
              <p:nvPr/>
            </p:nvSpPr>
            <p:spPr>
              <a:xfrm>
                <a:off x="6789761" y="4429709"/>
                <a:ext cx="1570618" cy="1570618"/>
              </a:xfrm>
              <a:prstGeom prst="pie">
                <a:avLst>
                  <a:gd name="adj1" fmla="val 16293649"/>
                  <a:gd name="adj2" fmla="val 3364331"/>
                </a:avLst>
              </a:prstGeom>
              <a:solidFill>
                <a:srgbClr val="00B9CD"/>
              </a:solidFill>
              <a:ln w="3788" cap="flat">
                <a:noFill/>
                <a:prstDash val="solid"/>
                <a:miter/>
              </a:ln>
            </p:spPr>
            <p:txBody>
              <a:bodyPr rtlCol="0" anchor="ctr"/>
              <a:lstStyle/>
              <a:p>
                <a:endParaRPr lang="ko-KR" altLang="en-US">
                  <a:ln>
                    <a:solidFill>
                      <a:schemeClr val="accent1">
                        <a:shade val="50000"/>
                        <a:alpha val="0"/>
                      </a:schemeClr>
                    </a:solidFill>
                  </a:ln>
                  <a:solidFill>
                    <a:schemeClr val="tx1"/>
                  </a:solidFill>
                </a:endParaRPr>
              </a:p>
            </p:txBody>
          </p:sp>
          <p:sp>
            <p:nvSpPr>
              <p:cNvPr id="47" name="부분 원형 46">
                <a:extLst>
                  <a:ext uri="{FF2B5EF4-FFF2-40B4-BE49-F238E27FC236}">
                    <a16:creationId xmlns:a16="http://schemas.microsoft.com/office/drawing/2014/main" xmlns="" id="{F774D86B-85EC-3042-8E1D-36A57A8BDD04}"/>
                  </a:ext>
                </a:extLst>
              </p:cNvPr>
              <p:cNvSpPr/>
              <p:nvPr/>
            </p:nvSpPr>
            <p:spPr>
              <a:xfrm rot="8656637">
                <a:off x="6789761" y="4429709"/>
                <a:ext cx="1570618" cy="1570618"/>
              </a:xfrm>
              <a:prstGeom prst="pie">
                <a:avLst>
                  <a:gd name="adj1" fmla="val 16293649"/>
                  <a:gd name="adj2" fmla="val 3624910"/>
                </a:avLst>
              </a:prstGeom>
              <a:solidFill>
                <a:srgbClr val="0079A4"/>
              </a:solidFill>
              <a:ln w="3788" cap="flat">
                <a:noFill/>
                <a:prstDash val="solid"/>
                <a:miter/>
              </a:ln>
            </p:spPr>
            <p:txBody>
              <a:bodyPr rtlCol="0" anchor="ctr"/>
              <a:lstStyle/>
              <a:p>
                <a:endParaRPr lang="ko-KR" altLang="en-US">
                  <a:ln>
                    <a:solidFill>
                      <a:schemeClr val="accent1">
                        <a:shade val="50000"/>
                        <a:alpha val="0"/>
                      </a:schemeClr>
                    </a:solidFill>
                  </a:ln>
                  <a:solidFill>
                    <a:schemeClr val="tx1"/>
                  </a:solidFill>
                </a:endParaRPr>
              </a:p>
            </p:txBody>
          </p:sp>
        </p:grpSp>
        <p:sp>
          <p:nvSpPr>
            <p:cNvPr id="42" name="타원 41">
              <a:extLst>
                <a:ext uri="{FF2B5EF4-FFF2-40B4-BE49-F238E27FC236}">
                  <a16:creationId xmlns:a16="http://schemas.microsoft.com/office/drawing/2014/main" xmlns="" id="{49CF43F0-99F1-B787-B70A-A0258FC743DC}"/>
                </a:ext>
              </a:extLst>
            </p:cNvPr>
            <p:cNvSpPr/>
            <p:nvPr/>
          </p:nvSpPr>
          <p:spPr>
            <a:xfrm>
              <a:off x="6593733" y="4630111"/>
              <a:ext cx="1129303" cy="1129301"/>
            </a:xfrm>
            <a:prstGeom prst="ellipse">
              <a:avLst/>
            </a:prstGeom>
            <a:solidFill>
              <a:schemeClr val="tx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43" name="타원 42">
              <a:extLst>
                <a:ext uri="{FF2B5EF4-FFF2-40B4-BE49-F238E27FC236}">
                  <a16:creationId xmlns:a16="http://schemas.microsoft.com/office/drawing/2014/main" xmlns="" id="{3A511C24-E3ED-2E70-FC84-F0DBA974A003}"/>
                </a:ext>
              </a:extLst>
            </p:cNvPr>
            <p:cNvSpPr/>
            <p:nvPr/>
          </p:nvSpPr>
          <p:spPr>
            <a:xfrm>
              <a:off x="6829997" y="4866374"/>
              <a:ext cx="656778" cy="656775"/>
            </a:xfrm>
            <a:prstGeom prst="ellipse">
              <a:avLst/>
            </a:prstGeom>
            <a:solidFill>
              <a:srgbClr val="EA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44" name="직사각형 43">
              <a:extLst>
                <a:ext uri="{FF2B5EF4-FFF2-40B4-BE49-F238E27FC236}">
                  <a16:creationId xmlns:a16="http://schemas.microsoft.com/office/drawing/2014/main" xmlns="" id="{AB42672A-CA89-AA12-6661-B68EE6704695}"/>
                </a:ext>
              </a:extLst>
            </p:cNvPr>
            <p:cNvSpPr/>
            <p:nvPr/>
          </p:nvSpPr>
          <p:spPr>
            <a:xfrm>
              <a:off x="6820953" y="5004346"/>
              <a:ext cx="674864" cy="384721"/>
            </a:xfrm>
            <a:prstGeom prst="rect">
              <a:avLst/>
            </a:prstGeom>
          </p:spPr>
          <p:txBody>
            <a:bodyPr wrap="none" lIns="0" tIns="0" rIns="0" bIns="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kern="0" dirty="0">
                  <a:ln>
                    <a:solidFill>
                      <a:srgbClr val="4472C4">
                        <a:shade val="50000"/>
                        <a:alpha val="0"/>
                      </a:srgbClr>
                    </a:solidFill>
                  </a:ln>
                  <a:solidFill>
                    <a:srgbClr val="006B76"/>
                  </a:solidFill>
                  <a:latin typeface="KoPub돋움체 Bold"/>
                  <a:ea typeface="KoPub돋움체 Bold"/>
                </a:rPr>
                <a:t>Budget </a:t>
              </a:r>
            </a:p>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100" b="1" kern="0" dirty="0">
                  <a:ln>
                    <a:solidFill>
                      <a:srgbClr val="4472C4">
                        <a:shade val="50000"/>
                        <a:alpha val="0"/>
                      </a:srgbClr>
                    </a:solidFill>
                  </a:ln>
                  <a:solidFill>
                    <a:srgbClr val="006B76"/>
                  </a:solidFill>
                  <a:latin typeface="KoPub돋움체 Bold"/>
                  <a:ea typeface="KoPub돋움체 Bold"/>
                </a:rPr>
                <a:t>(proposed)</a:t>
              </a:r>
              <a:endParaRPr kumimoji="0" lang="ko-KR" altLang="en-US" sz="1050" i="0" u="none" strike="noStrike" kern="0" cap="none" spc="0" normalizeH="0" baseline="0" noProof="0" dirty="0">
                <a:ln>
                  <a:solidFill>
                    <a:srgbClr val="4472C4">
                      <a:shade val="50000"/>
                      <a:alpha val="0"/>
                    </a:srgbClr>
                  </a:solidFill>
                </a:ln>
                <a:solidFill>
                  <a:srgbClr val="006B76"/>
                </a:solidFill>
                <a:effectLst/>
                <a:uLnTx/>
                <a:uFillTx/>
                <a:latin typeface="KoPub돋움체 Bold"/>
                <a:ea typeface="KoPub돋움체 Bold"/>
                <a:cs typeface="+mn-cs"/>
              </a:endParaRPr>
            </a:p>
          </p:txBody>
        </p:sp>
      </p:grpSp>
      <p:sp>
        <p:nvSpPr>
          <p:cNvPr id="5" name="자유형: 도형 4">
            <a:extLst>
              <a:ext uri="{FF2B5EF4-FFF2-40B4-BE49-F238E27FC236}">
                <a16:creationId xmlns:a16="http://schemas.microsoft.com/office/drawing/2014/main" xmlns="" id="{8CEFFE78-0D43-1237-34F2-356E088EFD23}"/>
              </a:ext>
            </a:extLst>
          </p:cNvPr>
          <p:cNvSpPr/>
          <p:nvPr/>
        </p:nvSpPr>
        <p:spPr>
          <a:xfrm rot="10800000">
            <a:off x="1048541" y="1223688"/>
            <a:ext cx="4197476" cy="370872"/>
          </a:xfrm>
          <a:custGeom>
            <a:avLst/>
            <a:gdLst>
              <a:gd name="connsiteX0" fmla="*/ 1044397 w 3499246"/>
              <a:gd name="connsiteY0" fmla="*/ 419396 h 419396"/>
              <a:gd name="connsiteX1" fmla="*/ 320653 w 3499246"/>
              <a:gd name="connsiteY1" fmla="*/ 419396 h 419396"/>
              <a:gd name="connsiteX2" fmla="*/ 218051 w 3499246"/>
              <a:gd name="connsiteY2" fmla="*/ 335716 h 419396"/>
              <a:gd name="connsiteX3" fmla="*/ 102602 w 3499246"/>
              <a:gd name="connsiteY3" fmla="*/ 83680 h 419396"/>
              <a:gd name="connsiteX4" fmla="*/ 0 w 3499246"/>
              <a:gd name="connsiteY4" fmla="*/ 0 h 419396"/>
              <a:gd name="connsiteX5" fmla="*/ 1365050 w 3499246"/>
              <a:gd name="connsiteY5" fmla="*/ 0 h 419396"/>
              <a:gd name="connsiteX6" fmla="*/ 1262448 w 3499246"/>
              <a:gd name="connsiteY6" fmla="*/ 83680 h 419396"/>
              <a:gd name="connsiteX7" fmla="*/ 1146999 w 3499246"/>
              <a:gd name="connsiteY7" fmla="*/ 335716 h 419396"/>
              <a:gd name="connsiteX8" fmla="*/ 1044397 w 3499246"/>
              <a:gd name="connsiteY8" fmla="*/ 419396 h 419396"/>
              <a:gd name="connsiteX9" fmla="*/ 3178593 w 3499246"/>
              <a:gd name="connsiteY9" fmla="*/ 419396 h 419396"/>
              <a:gd name="connsiteX10" fmla="*/ 2454849 w 3499246"/>
              <a:gd name="connsiteY10" fmla="*/ 419396 h 419396"/>
              <a:gd name="connsiteX11" fmla="*/ 2352247 w 3499246"/>
              <a:gd name="connsiteY11" fmla="*/ 335716 h 419396"/>
              <a:gd name="connsiteX12" fmla="*/ 2236798 w 3499246"/>
              <a:gd name="connsiteY12" fmla="*/ 83680 h 419396"/>
              <a:gd name="connsiteX13" fmla="*/ 2134196 w 3499246"/>
              <a:gd name="connsiteY13" fmla="*/ 0 h 419396"/>
              <a:gd name="connsiteX14" fmla="*/ 3499246 w 3499246"/>
              <a:gd name="connsiteY14" fmla="*/ 0 h 419396"/>
              <a:gd name="connsiteX15" fmla="*/ 3396644 w 3499246"/>
              <a:gd name="connsiteY15" fmla="*/ 83680 h 419396"/>
              <a:gd name="connsiteX16" fmla="*/ 3281195 w 3499246"/>
              <a:gd name="connsiteY16" fmla="*/ 335716 h 419396"/>
              <a:gd name="connsiteX17" fmla="*/ 3178593 w 3499246"/>
              <a:gd name="connsiteY17" fmla="*/ 419396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99246" h="419396">
                <a:moveTo>
                  <a:pt x="1044397" y="419396"/>
                </a:moveTo>
                <a:lnTo>
                  <a:pt x="320653" y="419396"/>
                </a:lnTo>
                <a:cubicBezTo>
                  <a:pt x="279969" y="419396"/>
                  <a:pt x="241828" y="388255"/>
                  <a:pt x="218051" y="335716"/>
                </a:cubicBezTo>
                <a:lnTo>
                  <a:pt x="102602" y="83680"/>
                </a:lnTo>
                <a:cubicBezTo>
                  <a:pt x="78825" y="31141"/>
                  <a:pt x="40639" y="0"/>
                  <a:pt x="0" y="0"/>
                </a:cubicBezTo>
                <a:lnTo>
                  <a:pt x="1365050" y="0"/>
                </a:lnTo>
                <a:cubicBezTo>
                  <a:pt x="1324366" y="0"/>
                  <a:pt x="1286225" y="31141"/>
                  <a:pt x="1262448" y="83680"/>
                </a:cubicBezTo>
                <a:lnTo>
                  <a:pt x="1146999" y="335716"/>
                </a:lnTo>
                <a:cubicBezTo>
                  <a:pt x="1123222" y="388255"/>
                  <a:pt x="1085036" y="419396"/>
                  <a:pt x="1044397" y="419396"/>
                </a:cubicBezTo>
                <a:close/>
                <a:moveTo>
                  <a:pt x="3178593" y="419396"/>
                </a:moveTo>
                <a:lnTo>
                  <a:pt x="2454849" y="419396"/>
                </a:lnTo>
                <a:cubicBezTo>
                  <a:pt x="2414165" y="419396"/>
                  <a:pt x="2376024" y="388255"/>
                  <a:pt x="2352247" y="335716"/>
                </a:cubicBezTo>
                <a:lnTo>
                  <a:pt x="2236798" y="83680"/>
                </a:lnTo>
                <a:cubicBezTo>
                  <a:pt x="2213021" y="31141"/>
                  <a:pt x="2174836" y="0"/>
                  <a:pt x="2134196" y="0"/>
                </a:cubicBezTo>
                <a:lnTo>
                  <a:pt x="3499246" y="0"/>
                </a:lnTo>
                <a:cubicBezTo>
                  <a:pt x="3458562" y="0"/>
                  <a:pt x="3420421" y="31141"/>
                  <a:pt x="3396644" y="83680"/>
                </a:cubicBezTo>
                <a:lnTo>
                  <a:pt x="3281195" y="335716"/>
                </a:lnTo>
                <a:cubicBezTo>
                  <a:pt x="3257418" y="388255"/>
                  <a:pt x="3219233" y="419396"/>
                  <a:pt x="3178593" y="419396"/>
                </a:cubicBezTo>
                <a:close/>
              </a:path>
            </a:pathLst>
          </a:custGeom>
          <a:solidFill>
            <a:srgbClr val="162D5A"/>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pic>
        <p:nvPicPr>
          <p:cNvPr id="192" name="그림 191">
            <a:extLst>
              <a:ext uri="{FF2B5EF4-FFF2-40B4-BE49-F238E27FC236}">
                <a16:creationId xmlns:a16="http://schemas.microsoft.com/office/drawing/2014/main" xmlns="" id="{86D00530-FE5F-7647-8CCE-20329ADEB22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30367" t="21245" r="23312" b="28224"/>
          <a:stretch/>
        </p:blipFill>
        <p:spPr>
          <a:xfrm>
            <a:off x="336001" y="1402537"/>
            <a:ext cx="5647438" cy="2742679"/>
          </a:xfrm>
          <a:prstGeom prst="rect">
            <a:avLst/>
          </a:prstGeom>
        </p:spPr>
      </p:pic>
      <p:grpSp>
        <p:nvGrpSpPr>
          <p:cNvPr id="210" name="그룹 209">
            <a:extLst>
              <a:ext uri="{FF2B5EF4-FFF2-40B4-BE49-F238E27FC236}">
                <a16:creationId xmlns:a16="http://schemas.microsoft.com/office/drawing/2014/main" xmlns="" id="{054C0315-2E4A-303C-173B-7C3ABB89C917}"/>
              </a:ext>
            </a:extLst>
          </p:cNvPr>
          <p:cNvGrpSpPr/>
          <p:nvPr/>
        </p:nvGrpSpPr>
        <p:grpSpPr>
          <a:xfrm>
            <a:off x="2230166" y="2282887"/>
            <a:ext cx="541984" cy="541984"/>
            <a:chOff x="2296884" y="2333984"/>
            <a:chExt cx="541984" cy="541984"/>
          </a:xfrm>
        </p:grpSpPr>
        <p:sp>
          <p:nvSpPr>
            <p:cNvPr id="82" name="타원 81">
              <a:extLst>
                <a:ext uri="{FF2B5EF4-FFF2-40B4-BE49-F238E27FC236}">
                  <a16:creationId xmlns:a16="http://schemas.microsoft.com/office/drawing/2014/main" xmlns="" id="{D8E27769-B97C-8949-31C7-884118195850}"/>
                </a:ext>
              </a:extLst>
            </p:cNvPr>
            <p:cNvSpPr/>
            <p:nvPr/>
          </p:nvSpPr>
          <p:spPr>
            <a:xfrm>
              <a:off x="2296884" y="2333984"/>
              <a:ext cx="541984" cy="541984"/>
            </a:xfrm>
            <a:prstGeom prst="ellipse">
              <a:avLst/>
            </a:prstGeom>
            <a:solidFill>
              <a:srgbClr val="006EE7">
                <a:alpha val="20000"/>
              </a:srgbClr>
            </a:solidFill>
            <a:ln w="2540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88" name="제목 1">
              <a:extLst>
                <a:ext uri="{FF2B5EF4-FFF2-40B4-BE49-F238E27FC236}">
                  <a16:creationId xmlns:a16="http://schemas.microsoft.com/office/drawing/2014/main" xmlns="" id="{64134DCD-8720-38F3-E56E-43DA5B4E9DF3}"/>
                </a:ext>
              </a:extLst>
            </p:cNvPr>
            <p:cNvSpPr txBox="1">
              <a:spLocks/>
            </p:cNvSpPr>
            <p:nvPr/>
          </p:nvSpPr>
          <p:spPr>
            <a:xfrm>
              <a:off x="2367501" y="2520338"/>
              <a:ext cx="400752" cy="169277"/>
            </a:xfrm>
            <a:prstGeom prst="rect">
              <a:avLst/>
            </a:prstGeom>
          </p:spPr>
          <p:txBody>
            <a:bodyPr vert="horz" wrap="none" lIns="0" tIns="0" rIns="0" bIns="0" rtlCol="0" anchor="ctr">
              <a:spAutoFit/>
              <a:scene3d>
                <a:camera prst="orthographicFront"/>
                <a:lightRig rig="threePt" dir="t"/>
              </a:scene3d>
              <a:sp3d contourW="3810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a:spcBef>
                  <a:spcPct val="0"/>
                </a:spcBef>
              </a:pPr>
              <a:r>
                <a:rPr lang="en-US" altLang="ko-KR"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501-5</a:t>
              </a:r>
              <a:endParaRPr lang="ko-KR" altLang="en-US"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grpSp>
      <p:sp>
        <p:nvSpPr>
          <p:cNvPr id="4" name="TextBox 3">
            <a:extLst>
              <a:ext uri="{FF2B5EF4-FFF2-40B4-BE49-F238E27FC236}">
                <a16:creationId xmlns:a16="http://schemas.microsoft.com/office/drawing/2014/main" xmlns="" id="{61357C04-D60C-5A7F-AFFE-C292B7B19D45}"/>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10</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sp>
        <p:nvSpPr>
          <p:cNvPr id="6" name="제목 1">
            <a:extLst>
              <a:ext uri="{FF2B5EF4-FFF2-40B4-BE49-F238E27FC236}">
                <a16:creationId xmlns:a16="http://schemas.microsoft.com/office/drawing/2014/main" xmlns="" id="{83FE74E3-37B1-2B7E-399C-99C27E7DC570}"/>
              </a:ext>
            </a:extLst>
          </p:cNvPr>
          <p:cNvSpPr txBox="1">
            <a:spLocks/>
          </p:cNvSpPr>
          <p:nvPr/>
        </p:nvSpPr>
        <p:spPr>
          <a:xfrm>
            <a:off x="1153938" y="548314"/>
            <a:ext cx="7042312"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Gangdong-gu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Demonstration of integrated eco-delivery</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sp>
        <p:nvSpPr>
          <p:cNvPr id="89" name="직사각형 88">
            <a:extLst>
              <a:ext uri="{FF2B5EF4-FFF2-40B4-BE49-F238E27FC236}">
                <a16:creationId xmlns:a16="http://schemas.microsoft.com/office/drawing/2014/main" xmlns="" id="{5755F1BD-4A19-C25A-58A8-0852D0921F97}"/>
              </a:ext>
            </a:extLst>
          </p:cNvPr>
          <p:cNvSpPr/>
          <p:nvPr/>
        </p:nvSpPr>
        <p:spPr>
          <a:xfrm>
            <a:off x="336001" y="4125057"/>
            <a:ext cx="5652000" cy="2318941"/>
          </a:xfrm>
          <a:prstGeom prst="rect">
            <a:avLst/>
          </a:prstGeom>
          <a:solidFill>
            <a:schemeClr val="bg1"/>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91" name="직사각형 90">
            <a:extLst>
              <a:ext uri="{FF2B5EF4-FFF2-40B4-BE49-F238E27FC236}">
                <a16:creationId xmlns:a16="http://schemas.microsoft.com/office/drawing/2014/main" xmlns="" id="{7AB2B6B0-808E-6967-D824-67B4C4AAE0D5}"/>
              </a:ext>
            </a:extLst>
          </p:cNvPr>
          <p:cNvSpPr/>
          <p:nvPr/>
        </p:nvSpPr>
        <p:spPr>
          <a:xfrm>
            <a:off x="9475109" y="4152453"/>
            <a:ext cx="2380890" cy="2291546"/>
          </a:xfrm>
          <a:prstGeom prst="rect">
            <a:avLst/>
          </a:prstGeom>
          <a:solidFill>
            <a:srgbClr val="D6DCE5">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n>
                <a:solidFill>
                  <a:schemeClr val="accent1">
                    <a:shade val="50000"/>
                    <a:alpha val="0"/>
                  </a:schemeClr>
                </a:solidFill>
              </a:ln>
            </a:endParaRPr>
          </a:p>
        </p:txBody>
      </p:sp>
      <p:sp>
        <p:nvSpPr>
          <p:cNvPr id="92" name="직사각형 91">
            <a:extLst>
              <a:ext uri="{FF2B5EF4-FFF2-40B4-BE49-F238E27FC236}">
                <a16:creationId xmlns:a16="http://schemas.microsoft.com/office/drawing/2014/main" xmlns="" id="{9D91E9F4-B691-8E5D-C11A-8FAB47651BB2}"/>
              </a:ext>
            </a:extLst>
          </p:cNvPr>
          <p:cNvSpPr/>
          <p:nvPr/>
        </p:nvSpPr>
        <p:spPr>
          <a:xfrm>
            <a:off x="6203999" y="6407998"/>
            <a:ext cx="5652000" cy="36000"/>
          </a:xfrm>
          <a:prstGeom prst="rect">
            <a:avLst/>
          </a:prstGeom>
          <a:solidFill>
            <a:srgbClr val="00B9CD"/>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93" name="액자 92">
            <a:extLst>
              <a:ext uri="{FF2B5EF4-FFF2-40B4-BE49-F238E27FC236}">
                <a16:creationId xmlns:a16="http://schemas.microsoft.com/office/drawing/2014/main" xmlns="" id="{3B4F136C-44C0-8079-5DFF-40C1BF15651A}"/>
              </a:ext>
            </a:extLst>
          </p:cNvPr>
          <p:cNvSpPr/>
          <p:nvPr/>
        </p:nvSpPr>
        <p:spPr>
          <a:xfrm>
            <a:off x="6203999" y="1390985"/>
            <a:ext cx="5652000" cy="2763092"/>
          </a:xfrm>
          <a:prstGeom prst="frame">
            <a:avLst>
              <a:gd name="adj1" fmla="val 2181"/>
            </a:avLst>
          </a:prstGeom>
          <a:solidFill>
            <a:srgbClr val="00B9CD"/>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131" name="직사각형 130">
            <a:extLst>
              <a:ext uri="{FF2B5EF4-FFF2-40B4-BE49-F238E27FC236}">
                <a16:creationId xmlns:a16="http://schemas.microsoft.com/office/drawing/2014/main" xmlns="" id="{F373388B-471A-59E9-A632-C4D15EE344A6}"/>
              </a:ext>
            </a:extLst>
          </p:cNvPr>
          <p:cNvSpPr/>
          <p:nvPr/>
        </p:nvSpPr>
        <p:spPr>
          <a:xfrm>
            <a:off x="6240422" y="6024210"/>
            <a:ext cx="1825821" cy="215444"/>
          </a:xfrm>
          <a:prstGeom prst="rect">
            <a:avLst/>
          </a:prstGeom>
        </p:spPr>
        <p:txBody>
          <a:bodyPr wrap="none" lIns="0" tIns="0" rIns="0" bIns="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KRW 10.62 </a:t>
            </a:r>
            <a:r>
              <a:rPr kumimoji="0" lang="en-US" altLang="ko-KR" sz="1400" b="1" i="0" u="none" strike="noStrike" kern="0" cap="none" spc="0" normalizeH="0" baseline="0" noProof="0" dirty="0" err="1">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mn</a:t>
            </a:r>
            <a:r>
              <a:rPr kumimoji="0" lang="en-US" altLang="ko-KR" sz="14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rPr>
              <a:t> in total</a:t>
            </a:r>
            <a:endParaRPr kumimoji="0" lang="ko-KR" altLang="en-US" sz="1100" b="1" i="0" u="none" strike="noStrike" kern="0" cap="none" spc="0" normalizeH="0" baseline="0" noProof="0" dirty="0">
              <a:ln>
                <a:solidFill>
                  <a:srgbClr val="4472C4">
                    <a:shade val="50000"/>
                    <a:alpha val="0"/>
                  </a:srgbClr>
                </a:solidFill>
              </a:ln>
              <a:solidFill>
                <a:schemeClr val="tx1">
                  <a:lumMod val="85000"/>
                  <a:lumOff val="15000"/>
                </a:schemeClr>
              </a:solidFill>
              <a:effectLst/>
              <a:uLnTx/>
              <a:uFillTx/>
              <a:latin typeface="KoPub돋움체 Bold"/>
              <a:ea typeface="KoPub돋움체 Bold"/>
              <a:cs typeface="+mn-cs"/>
            </a:endParaRPr>
          </a:p>
        </p:txBody>
      </p:sp>
      <p:sp>
        <p:nvSpPr>
          <p:cNvPr id="151" name="액자 150">
            <a:extLst>
              <a:ext uri="{FF2B5EF4-FFF2-40B4-BE49-F238E27FC236}">
                <a16:creationId xmlns:a16="http://schemas.microsoft.com/office/drawing/2014/main" xmlns="" id="{3BE3F6A8-C32B-2B8E-7CF1-F044AB3AFFDA}"/>
              </a:ext>
            </a:extLst>
          </p:cNvPr>
          <p:cNvSpPr/>
          <p:nvPr/>
        </p:nvSpPr>
        <p:spPr>
          <a:xfrm>
            <a:off x="336001" y="1390985"/>
            <a:ext cx="5652000" cy="2763092"/>
          </a:xfrm>
          <a:prstGeom prst="frame">
            <a:avLst>
              <a:gd name="adj1" fmla="val 2181"/>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152" name="자유형: 도형 151">
            <a:extLst>
              <a:ext uri="{FF2B5EF4-FFF2-40B4-BE49-F238E27FC236}">
                <a16:creationId xmlns:a16="http://schemas.microsoft.com/office/drawing/2014/main" xmlns="" id="{93801AA3-925A-0A85-6797-3243F59E49FA}"/>
              </a:ext>
            </a:extLst>
          </p:cNvPr>
          <p:cNvSpPr/>
          <p:nvPr/>
        </p:nvSpPr>
        <p:spPr>
          <a:xfrm>
            <a:off x="7263243" y="1223687"/>
            <a:ext cx="3533512" cy="370872"/>
          </a:xfrm>
          <a:custGeom>
            <a:avLst/>
            <a:gdLst>
              <a:gd name="connsiteX0" fmla="*/ 0 w 2945729"/>
              <a:gd name="connsiteY0" fmla="*/ 0 h 419396"/>
              <a:gd name="connsiteX1" fmla="*/ 383856 w 2945729"/>
              <a:gd name="connsiteY1" fmla="*/ 0 h 419396"/>
              <a:gd name="connsiteX2" fmla="*/ 1365050 w 2945729"/>
              <a:gd name="connsiteY2" fmla="*/ 0 h 419396"/>
              <a:gd name="connsiteX3" fmla="*/ 1580679 w 2945729"/>
              <a:gd name="connsiteY3" fmla="*/ 0 h 419396"/>
              <a:gd name="connsiteX4" fmla="*/ 2561873 w 2945729"/>
              <a:gd name="connsiteY4" fmla="*/ 0 h 419396"/>
              <a:gd name="connsiteX5" fmla="*/ 2945729 w 2945729"/>
              <a:gd name="connsiteY5" fmla="*/ 0 h 419396"/>
              <a:gd name="connsiteX6" fmla="*/ 2843127 w 2945729"/>
              <a:gd name="connsiteY6" fmla="*/ 83680 h 419396"/>
              <a:gd name="connsiteX7" fmla="*/ 2727678 w 2945729"/>
              <a:gd name="connsiteY7" fmla="*/ 335716 h 419396"/>
              <a:gd name="connsiteX8" fmla="*/ 2625076 w 2945729"/>
              <a:gd name="connsiteY8" fmla="*/ 419396 h 419396"/>
              <a:gd name="connsiteX9" fmla="*/ 1901332 w 2945729"/>
              <a:gd name="connsiteY9" fmla="*/ 419396 h 419396"/>
              <a:gd name="connsiteX10" fmla="*/ 1901328 w 2945729"/>
              <a:gd name="connsiteY10" fmla="*/ 419395 h 419396"/>
              <a:gd name="connsiteX11" fmla="*/ 1044401 w 2945729"/>
              <a:gd name="connsiteY11" fmla="*/ 419395 h 419396"/>
              <a:gd name="connsiteX12" fmla="*/ 1044397 w 2945729"/>
              <a:gd name="connsiteY12" fmla="*/ 419396 h 419396"/>
              <a:gd name="connsiteX13" fmla="*/ 320653 w 2945729"/>
              <a:gd name="connsiteY13" fmla="*/ 419396 h 419396"/>
              <a:gd name="connsiteX14" fmla="*/ 218051 w 2945729"/>
              <a:gd name="connsiteY14" fmla="*/ 335716 h 419396"/>
              <a:gd name="connsiteX15" fmla="*/ 102602 w 2945729"/>
              <a:gd name="connsiteY15" fmla="*/ 83680 h 419396"/>
              <a:gd name="connsiteX16" fmla="*/ 0 w 2945729"/>
              <a:gd name="connsiteY16" fmla="*/ 0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45729" h="419396">
                <a:moveTo>
                  <a:pt x="0" y="0"/>
                </a:moveTo>
                <a:lnTo>
                  <a:pt x="383856" y="0"/>
                </a:lnTo>
                <a:lnTo>
                  <a:pt x="1365050" y="0"/>
                </a:lnTo>
                <a:lnTo>
                  <a:pt x="1580679" y="0"/>
                </a:lnTo>
                <a:lnTo>
                  <a:pt x="2561873" y="0"/>
                </a:lnTo>
                <a:lnTo>
                  <a:pt x="2945729" y="0"/>
                </a:lnTo>
                <a:cubicBezTo>
                  <a:pt x="2905045" y="0"/>
                  <a:pt x="2866904" y="31141"/>
                  <a:pt x="2843127" y="83680"/>
                </a:cubicBezTo>
                <a:lnTo>
                  <a:pt x="2727678" y="335716"/>
                </a:lnTo>
                <a:cubicBezTo>
                  <a:pt x="2703901" y="388255"/>
                  <a:pt x="2665715" y="419396"/>
                  <a:pt x="2625076" y="419396"/>
                </a:cubicBezTo>
                <a:lnTo>
                  <a:pt x="1901332" y="419396"/>
                </a:lnTo>
                <a:lnTo>
                  <a:pt x="1901328" y="419395"/>
                </a:lnTo>
                <a:lnTo>
                  <a:pt x="1044401" y="419395"/>
                </a:lnTo>
                <a:lnTo>
                  <a:pt x="1044397" y="419396"/>
                </a:lnTo>
                <a:lnTo>
                  <a:pt x="320653" y="419396"/>
                </a:lnTo>
                <a:cubicBezTo>
                  <a:pt x="279969" y="419396"/>
                  <a:pt x="241828" y="388255"/>
                  <a:pt x="218051" y="335716"/>
                </a:cubicBezTo>
                <a:lnTo>
                  <a:pt x="102602" y="83680"/>
                </a:lnTo>
                <a:cubicBezTo>
                  <a:pt x="78825" y="31141"/>
                  <a:pt x="40640" y="0"/>
                  <a:pt x="0" y="0"/>
                </a:cubicBezTo>
                <a:close/>
              </a:path>
            </a:pathLst>
          </a:custGeom>
          <a:gradFill>
            <a:gsLst>
              <a:gs pos="49000">
                <a:srgbClr val="00B9CD"/>
              </a:gs>
              <a:gs pos="50000">
                <a:srgbClr val="009CAC"/>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153" name="텍스트 개체 틀 2">
            <a:extLst>
              <a:ext uri="{FF2B5EF4-FFF2-40B4-BE49-F238E27FC236}">
                <a16:creationId xmlns:a16="http://schemas.microsoft.com/office/drawing/2014/main" xmlns="" id="{26947020-819C-874B-6CE0-27BFCA5063FD}"/>
              </a:ext>
            </a:extLst>
          </p:cNvPr>
          <p:cNvSpPr txBox="1">
            <a:spLocks/>
          </p:cNvSpPr>
          <p:nvPr/>
        </p:nvSpPr>
        <p:spPr>
          <a:xfrm>
            <a:off x="8071570" y="1286013"/>
            <a:ext cx="1916871"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Panoramic view of site</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154" name="자유형: 도형 153">
            <a:extLst>
              <a:ext uri="{FF2B5EF4-FFF2-40B4-BE49-F238E27FC236}">
                <a16:creationId xmlns:a16="http://schemas.microsoft.com/office/drawing/2014/main" xmlns="" id="{E2FEF673-45E7-7C9B-2572-86219FCC3AA3}"/>
              </a:ext>
            </a:extLst>
          </p:cNvPr>
          <p:cNvSpPr/>
          <p:nvPr/>
        </p:nvSpPr>
        <p:spPr>
          <a:xfrm>
            <a:off x="1380523" y="1223688"/>
            <a:ext cx="3533512" cy="370872"/>
          </a:xfrm>
          <a:custGeom>
            <a:avLst/>
            <a:gdLst>
              <a:gd name="connsiteX0" fmla="*/ 0 w 2945729"/>
              <a:gd name="connsiteY0" fmla="*/ 0 h 419396"/>
              <a:gd name="connsiteX1" fmla="*/ 383856 w 2945729"/>
              <a:gd name="connsiteY1" fmla="*/ 0 h 419396"/>
              <a:gd name="connsiteX2" fmla="*/ 1365050 w 2945729"/>
              <a:gd name="connsiteY2" fmla="*/ 0 h 419396"/>
              <a:gd name="connsiteX3" fmla="*/ 1580679 w 2945729"/>
              <a:gd name="connsiteY3" fmla="*/ 0 h 419396"/>
              <a:gd name="connsiteX4" fmla="*/ 2561873 w 2945729"/>
              <a:gd name="connsiteY4" fmla="*/ 0 h 419396"/>
              <a:gd name="connsiteX5" fmla="*/ 2945729 w 2945729"/>
              <a:gd name="connsiteY5" fmla="*/ 0 h 419396"/>
              <a:gd name="connsiteX6" fmla="*/ 2843127 w 2945729"/>
              <a:gd name="connsiteY6" fmla="*/ 83680 h 419396"/>
              <a:gd name="connsiteX7" fmla="*/ 2727678 w 2945729"/>
              <a:gd name="connsiteY7" fmla="*/ 335716 h 419396"/>
              <a:gd name="connsiteX8" fmla="*/ 2625076 w 2945729"/>
              <a:gd name="connsiteY8" fmla="*/ 419396 h 419396"/>
              <a:gd name="connsiteX9" fmla="*/ 1901332 w 2945729"/>
              <a:gd name="connsiteY9" fmla="*/ 419396 h 419396"/>
              <a:gd name="connsiteX10" fmla="*/ 1901328 w 2945729"/>
              <a:gd name="connsiteY10" fmla="*/ 419395 h 419396"/>
              <a:gd name="connsiteX11" fmla="*/ 1044401 w 2945729"/>
              <a:gd name="connsiteY11" fmla="*/ 419395 h 419396"/>
              <a:gd name="connsiteX12" fmla="*/ 1044397 w 2945729"/>
              <a:gd name="connsiteY12" fmla="*/ 419396 h 419396"/>
              <a:gd name="connsiteX13" fmla="*/ 320653 w 2945729"/>
              <a:gd name="connsiteY13" fmla="*/ 419396 h 419396"/>
              <a:gd name="connsiteX14" fmla="*/ 218051 w 2945729"/>
              <a:gd name="connsiteY14" fmla="*/ 335716 h 419396"/>
              <a:gd name="connsiteX15" fmla="*/ 102602 w 2945729"/>
              <a:gd name="connsiteY15" fmla="*/ 83680 h 419396"/>
              <a:gd name="connsiteX16" fmla="*/ 0 w 2945729"/>
              <a:gd name="connsiteY16" fmla="*/ 0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45729" h="419396">
                <a:moveTo>
                  <a:pt x="0" y="0"/>
                </a:moveTo>
                <a:lnTo>
                  <a:pt x="383856" y="0"/>
                </a:lnTo>
                <a:lnTo>
                  <a:pt x="1365050" y="0"/>
                </a:lnTo>
                <a:lnTo>
                  <a:pt x="1580679" y="0"/>
                </a:lnTo>
                <a:lnTo>
                  <a:pt x="2561873" y="0"/>
                </a:lnTo>
                <a:lnTo>
                  <a:pt x="2945729" y="0"/>
                </a:lnTo>
                <a:cubicBezTo>
                  <a:pt x="2905045" y="0"/>
                  <a:pt x="2866904" y="31141"/>
                  <a:pt x="2843127" y="83680"/>
                </a:cubicBezTo>
                <a:lnTo>
                  <a:pt x="2727678" y="335716"/>
                </a:lnTo>
                <a:cubicBezTo>
                  <a:pt x="2703901" y="388255"/>
                  <a:pt x="2665715" y="419396"/>
                  <a:pt x="2625076" y="419396"/>
                </a:cubicBezTo>
                <a:lnTo>
                  <a:pt x="1901332" y="419396"/>
                </a:lnTo>
                <a:lnTo>
                  <a:pt x="1901328" y="419395"/>
                </a:lnTo>
                <a:lnTo>
                  <a:pt x="1044401" y="419395"/>
                </a:lnTo>
                <a:lnTo>
                  <a:pt x="1044397" y="419396"/>
                </a:lnTo>
                <a:lnTo>
                  <a:pt x="320653" y="419396"/>
                </a:lnTo>
                <a:cubicBezTo>
                  <a:pt x="279969" y="419396"/>
                  <a:pt x="241828" y="388255"/>
                  <a:pt x="218051" y="335716"/>
                </a:cubicBezTo>
                <a:lnTo>
                  <a:pt x="102602" y="83680"/>
                </a:lnTo>
                <a:cubicBezTo>
                  <a:pt x="78825" y="31141"/>
                  <a:pt x="40640" y="0"/>
                  <a:pt x="0" y="0"/>
                </a:cubicBezTo>
                <a:close/>
              </a:path>
            </a:pathLst>
          </a:custGeom>
          <a:gradFill>
            <a:gsLst>
              <a:gs pos="51000">
                <a:srgbClr val="005BC0"/>
              </a:gs>
              <a:gs pos="50000">
                <a:srgbClr val="006EE7"/>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155" name="텍스트 개체 틀 2">
            <a:extLst>
              <a:ext uri="{FF2B5EF4-FFF2-40B4-BE49-F238E27FC236}">
                <a16:creationId xmlns:a16="http://schemas.microsoft.com/office/drawing/2014/main" xmlns="" id="{349DAEA2-D54A-004D-F6AD-2D1FE2F90FFA}"/>
              </a:ext>
            </a:extLst>
          </p:cNvPr>
          <p:cNvSpPr txBox="1">
            <a:spLocks/>
          </p:cNvSpPr>
          <p:nvPr/>
        </p:nvSpPr>
        <p:spPr>
          <a:xfrm>
            <a:off x="2496944" y="1286015"/>
            <a:ext cx="1300677"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Location of site</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sp>
        <p:nvSpPr>
          <p:cNvPr id="156" name="직사각형 155">
            <a:extLst>
              <a:ext uri="{FF2B5EF4-FFF2-40B4-BE49-F238E27FC236}">
                <a16:creationId xmlns:a16="http://schemas.microsoft.com/office/drawing/2014/main" xmlns="" id="{32D6F3F5-3189-A98D-A570-0BFC1801E839}"/>
              </a:ext>
            </a:extLst>
          </p:cNvPr>
          <p:cNvSpPr/>
          <p:nvPr/>
        </p:nvSpPr>
        <p:spPr>
          <a:xfrm>
            <a:off x="336001" y="6407998"/>
            <a:ext cx="5652000" cy="36000"/>
          </a:xfrm>
          <a:prstGeom prst="rect">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grpSp>
        <p:nvGrpSpPr>
          <p:cNvPr id="157" name="그룹 156">
            <a:extLst>
              <a:ext uri="{FF2B5EF4-FFF2-40B4-BE49-F238E27FC236}">
                <a16:creationId xmlns:a16="http://schemas.microsoft.com/office/drawing/2014/main" xmlns="" id="{0CAA7F00-5A61-19F9-C144-62D1333F02CF}"/>
              </a:ext>
            </a:extLst>
          </p:cNvPr>
          <p:cNvGrpSpPr/>
          <p:nvPr/>
        </p:nvGrpSpPr>
        <p:grpSpPr>
          <a:xfrm>
            <a:off x="356512" y="4249674"/>
            <a:ext cx="6025157" cy="2062726"/>
            <a:chOff x="356512" y="4287249"/>
            <a:chExt cx="6025157" cy="2062726"/>
          </a:xfrm>
        </p:grpSpPr>
        <p:grpSp>
          <p:nvGrpSpPr>
            <p:cNvPr id="158" name="그룹 157">
              <a:extLst>
                <a:ext uri="{FF2B5EF4-FFF2-40B4-BE49-F238E27FC236}">
                  <a16:creationId xmlns:a16="http://schemas.microsoft.com/office/drawing/2014/main" xmlns="" id="{2B29373E-A254-4EA8-854E-DF6CA9BAB1F7}"/>
                </a:ext>
              </a:extLst>
            </p:cNvPr>
            <p:cNvGrpSpPr/>
            <p:nvPr/>
          </p:nvGrpSpPr>
          <p:grpSpPr>
            <a:xfrm>
              <a:off x="451220" y="4287249"/>
              <a:ext cx="5457562" cy="295436"/>
              <a:chOff x="451220" y="4330700"/>
              <a:chExt cx="5457562" cy="295436"/>
            </a:xfrm>
          </p:grpSpPr>
          <p:sp>
            <p:nvSpPr>
              <p:cNvPr id="184" name="직사각형 183">
                <a:extLst>
                  <a:ext uri="{FF2B5EF4-FFF2-40B4-BE49-F238E27FC236}">
                    <a16:creationId xmlns:a16="http://schemas.microsoft.com/office/drawing/2014/main" xmlns="" id="{1E8C8C45-C6B7-CA72-BACC-009939AA5CDB}"/>
                  </a:ext>
                </a:extLst>
              </p:cNvPr>
              <p:cNvSpPr/>
              <p:nvPr/>
            </p:nvSpPr>
            <p:spPr>
              <a:xfrm>
                <a:off x="451220" y="4330700"/>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185" name="텍스트 개체 틀 2">
                <a:extLst>
                  <a:ext uri="{FF2B5EF4-FFF2-40B4-BE49-F238E27FC236}">
                    <a16:creationId xmlns:a16="http://schemas.microsoft.com/office/drawing/2014/main" xmlns="" id="{9BEEBD9A-2314-67BA-DA65-E2C613FE95E0}"/>
                  </a:ext>
                </a:extLst>
              </p:cNvPr>
              <p:cNvSpPr txBox="1">
                <a:spLocks/>
              </p:cNvSpPr>
              <p:nvPr/>
            </p:nvSpPr>
            <p:spPr>
              <a:xfrm>
                <a:off x="1009220" y="4370696"/>
                <a:ext cx="104400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Address</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86" name="텍스트 개체 틀 2">
                <a:extLst>
                  <a:ext uri="{FF2B5EF4-FFF2-40B4-BE49-F238E27FC236}">
                    <a16:creationId xmlns:a16="http://schemas.microsoft.com/office/drawing/2014/main" xmlns="" id="{6F16E754-C38C-7B6A-E71D-5B11EC25933F}"/>
                  </a:ext>
                </a:extLst>
              </p:cNvPr>
              <p:cNvSpPr txBox="1">
                <a:spLocks/>
              </p:cNvSpPr>
              <p:nvPr/>
            </p:nvSpPr>
            <p:spPr>
              <a:xfrm>
                <a:off x="2729707" y="4370696"/>
                <a:ext cx="3179075"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501-5,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Godeok</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-dong, </a:t>
                </a:r>
                <a:r>
                  <a:rPr kumimoji="1" lang="en-US" altLang="ko-KR" kern="0" spc="-7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Gangdong-gu</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Seoul</a:t>
                </a:r>
                <a:endParaRPr kumimoji="1" lang="en-US" altLang="ko-KR"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59" name="그룹 158">
              <a:extLst>
                <a:ext uri="{FF2B5EF4-FFF2-40B4-BE49-F238E27FC236}">
                  <a16:creationId xmlns:a16="http://schemas.microsoft.com/office/drawing/2014/main" xmlns="" id="{D5F752D3-032E-2D20-3D1A-8C4F4B5F102C}"/>
                </a:ext>
              </a:extLst>
            </p:cNvPr>
            <p:cNvGrpSpPr/>
            <p:nvPr/>
          </p:nvGrpSpPr>
          <p:grpSpPr>
            <a:xfrm>
              <a:off x="451220" y="4640707"/>
              <a:ext cx="5731997" cy="295436"/>
              <a:chOff x="451220" y="4670082"/>
              <a:chExt cx="5731997" cy="295436"/>
            </a:xfrm>
          </p:grpSpPr>
          <p:sp>
            <p:nvSpPr>
              <p:cNvPr id="181" name="직사각형 180">
                <a:extLst>
                  <a:ext uri="{FF2B5EF4-FFF2-40B4-BE49-F238E27FC236}">
                    <a16:creationId xmlns:a16="http://schemas.microsoft.com/office/drawing/2014/main" xmlns="" id="{76094BC3-CC1A-0EFF-A037-21D963CDB22B}"/>
                  </a:ext>
                </a:extLst>
              </p:cNvPr>
              <p:cNvSpPr/>
              <p:nvPr/>
            </p:nvSpPr>
            <p:spPr>
              <a:xfrm>
                <a:off x="451220" y="4670082"/>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182" name="텍스트 개체 틀 2">
                <a:extLst>
                  <a:ext uri="{FF2B5EF4-FFF2-40B4-BE49-F238E27FC236}">
                    <a16:creationId xmlns:a16="http://schemas.microsoft.com/office/drawing/2014/main" xmlns="" id="{4A4C6355-DDBE-7685-9B88-56070C337941}"/>
                  </a:ext>
                </a:extLst>
              </p:cNvPr>
              <p:cNvSpPr txBox="1">
                <a:spLocks/>
              </p:cNvSpPr>
              <p:nvPr/>
            </p:nvSpPr>
            <p:spPr>
              <a:xfrm>
                <a:off x="1009220" y="4710078"/>
                <a:ext cx="104400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Floor area</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83" name="텍스트 개체 틀 2">
                <a:extLst>
                  <a:ext uri="{FF2B5EF4-FFF2-40B4-BE49-F238E27FC236}">
                    <a16:creationId xmlns:a16="http://schemas.microsoft.com/office/drawing/2014/main" xmlns="" id="{6FF7703C-0579-9051-0643-D31B8B8D07B7}"/>
                  </a:ext>
                </a:extLst>
              </p:cNvPr>
              <p:cNvSpPr txBox="1">
                <a:spLocks/>
              </p:cNvSpPr>
              <p:nvPr/>
            </p:nvSpPr>
            <p:spPr>
              <a:xfrm>
                <a:off x="2729707" y="4710078"/>
                <a:ext cx="3453510"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180㎡ for 1 story and </a:t>
                </a:r>
                <a:r>
                  <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a:t>
                </a: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parking/unloading space</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60" name="그룹 159">
              <a:extLst>
                <a:ext uri="{FF2B5EF4-FFF2-40B4-BE49-F238E27FC236}">
                  <a16:creationId xmlns:a16="http://schemas.microsoft.com/office/drawing/2014/main" xmlns="" id="{DFE772D8-ADA1-B132-88E9-DAAE8800298A}"/>
                </a:ext>
              </a:extLst>
            </p:cNvPr>
            <p:cNvGrpSpPr/>
            <p:nvPr/>
          </p:nvGrpSpPr>
          <p:grpSpPr>
            <a:xfrm>
              <a:off x="451220" y="4994165"/>
              <a:ext cx="3818332" cy="295436"/>
              <a:chOff x="451220" y="5009465"/>
              <a:chExt cx="3818332" cy="295436"/>
            </a:xfrm>
          </p:grpSpPr>
          <p:sp>
            <p:nvSpPr>
              <p:cNvPr id="178" name="직사각형 177">
                <a:extLst>
                  <a:ext uri="{FF2B5EF4-FFF2-40B4-BE49-F238E27FC236}">
                    <a16:creationId xmlns:a16="http://schemas.microsoft.com/office/drawing/2014/main" xmlns="" id="{673D0E94-596A-368A-CEF7-3B6D30A588D8}"/>
                  </a:ext>
                </a:extLst>
              </p:cNvPr>
              <p:cNvSpPr/>
              <p:nvPr/>
            </p:nvSpPr>
            <p:spPr>
              <a:xfrm>
                <a:off x="451220" y="5009465"/>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179" name="텍스트 개체 틀 2">
                <a:extLst>
                  <a:ext uri="{FF2B5EF4-FFF2-40B4-BE49-F238E27FC236}">
                    <a16:creationId xmlns:a16="http://schemas.microsoft.com/office/drawing/2014/main" xmlns="" id="{7ED41EAF-3BFE-1104-F8CE-790C653342CF}"/>
                  </a:ext>
                </a:extLst>
              </p:cNvPr>
              <p:cNvSpPr txBox="1">
                <a:spLocks/>
              </p:cNvSpPr>
              <p:nvPr/>
            </p:nvSpPr>
            <p:spPr>
              <a:xfrm>
                <a:off x="766960" y="5049461"/>
                <a:ext cx="152852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Surrounding roads</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80" name="텍스트 개체 틀 2">
                <a:extLst>
                  <a:ext uri="{FF2B5EF4-FFF2-40B4-BE49-F238E27FC236}">
                    <a16:creationId xmlns:a16="http://schemas.microsoft.com/office/drawing/2014/main" xmlns="" id="{742F0316-4C94-27E4-3C8C-C96DDBA9517E}"/>
                  </a:ext>
                </a:extLst>
              </p:cNvPr>
              <p:cNvSpPr txBox="1">
                <a:spLocks/>
              </p:cNvSpPr>
              <p:nvPr/>
            </p:nvSpPr>
            <p:spPr>
              <a:xfrm>
                <a:off x="2729707" y="5049461"/>
                <a:ext cx="1539845"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Two-way 6 lane road</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61" name="그룹 160">
              <a:extLst>
                <a:ext uri="{FF2B5EF4-FFF2-40B4-BE49-F238E27FC236}">
                  <a16:creationId xmlns:a16="http://schemas.microsoft.com/office/drawing/2014/main" xmlns="" id="{CD75202D-C10B-5A36-4B84-D3EFFFF00D4E}"/>
                </a:ext>
              </a:extLst>
            </p:cNvPr>
            <p:cNvGrpSpPr/>
            <p:nvPr/>
          </p:nvGrpSpPr>
          <p:grpSpPr>
            <a:xfrm>
              <a:off x="451220" y="5347623"/>
              <a:ext cx="5930449" cy="295436"/>
              <a:chOff x="451220" y="5348847"/>
              <a:chExt cx="5930449" cy="295436"/>
            </a:xfrm>
          </p:grpSpPr>
          <p:sp>
            <p:nvSpPr>
              <p:cNvPr id="175" name="직사각형 174">
                <a:extLst>
                  <a:ext uri="{FF2B5EF4-FFF2-40B4-BE49-F238E27FC236}">
                    <a16:creationId xmlns:a16="http://schemas.microsoft.com/office/drawing/2014/main" xmlns="" id="{51784E68-9DCB-D6D4-4D97-960860CE35C3}"/>
                  </a:ext>
                </a:extLst>
              </p:cNvPr>
              <p:cNvSpPr/>
              <p:nvPr/>
            </p:nvSpPr>
            <p:spPr>
              <a:xfrm>
                <a:off x="451220" y="5348847"/>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176" name="텍스트 개체 틀 2">
                <a:extLst>
                  <a:ext uri="{FF2B5EF4-FFF2-40B4-BE49-F238E27FC236}">
                    <a16:creationId xmlns:a16="http://schemas.microsoft.com/office/drawing/2014/main" xmlns="" id="{17BD0E1E-E27D-AB5D-1B56-6ADB3C39908A}"/>
                  </a:ext>
                </a:extLst>
              </p:cNvPr>
              <p:cNvSpPr txBox="1">
                <a:spLocks/>
              </p:cNvSpPr>
              <p:nvPr/>
            </p:nvSpPr>
            <p:spPr>
              <a:xfrm>
                <a:off x="899600" y="5388843"/>
                <a:ext cx="126324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Parking space</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77" name="텍스트 개체 틀 2">
                <a:extLst>
                  <a:ext uri="{FF2B5EF4-FFF2-40B4-BE49-F238E27FC236}">
                    <a16:creationId xmlns:a16="http://schemas.microsoft.com/office/drawing/2014/main" xmlns="" id="{A5CB852E-EDE5-659C-F7A2-455222841E7E}"/>
                  </a:ext>
                </a:extLst>
              </p:cNvPr>
              <p:cNvSpPr txBox="1">
                <a:spLocks/>
              </p:cNvSpPr>
              <p:nvPr/>
            </p:nvSpPr>
            <p:spPr>
              <a:xfrm>
                <a:off x="2729707" y="5388843"/>
                <a:ext cx="3651962"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Can park 3 cars using the parking lot in the building</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62" name="그룹 161">
              <a:extLst>
                <a:ext uri="{FF2B5EF4-FFF2-40B4-BE49-F238E27FC236}">
                  <a16:creationId xmlns:a16="http://schemas.microsoft.com/office/drawing/2014/main" xmlns="" id="{03FE99F9-53AE-3BDB-A2CB-8D3D122AC800}"/>
                </a:ext>
              </a:extLst>
            </p:cNvPr>
            <p:cNvGrpSpPr/>
            <p:nvPr/>
          </p:nvGrpSpPr>
          <p:grpSpPr>
            <a:xfrm>
              <a:off x="451220" y="5701081"/>
              <a:ext cx="4174199" cy="295436"/>
              <a:chOff x="451220" y="5688229"/>
              <a:chExt cx="4174199" cy="295436"/>
            </a:xfrm>
          </p:grpSpPr>
          <p:sp>
            <p:nvSpPr>
              <p:cNvPr id="172" name="직사각형 171">
                <a:extLst>
                  <a:ext uri="{FF2B5EF4-FFF2-40B4-BE49-F238E27FC236}">
                    <a16:creationId xmlns:a16="http://schemas.microsoft.com/office/drawing/2014/main" xmlns="" id="{1D60C5E2-3E29-89F2-21F0-149A4E87421F}"/>
                  </a:ext>
                </a:extLst>
              </p:cNvPr>
              <p:cNvSpPr/>
              <p:nvPr/>
            </p:nvSpPr>
            <p:spPr>
              <a:xfrm>
                <a:off x="451220" y="5688229"/>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173" name="텍스트 개체 틀 2">
                <a:extLst>
                  <a:ext uri="{FF2B5EF4-FFF2-40B4-BE49-F238E27FC236}">
                    <a16:creationId xmlns:a16="http://schemas.microsoft.com/office/drawing/2014/main" xmlns="" id="{7E6A2F5A-A17C-4A55-AC66-FB2A7562D478}"/>
                  </a:ext>
                </a:extLst>
              </p:cNvPr>
              <p:cNvSpPr txBox="1">
                <a:spLocks/>
              </p:cNvSpPr>
              <p:nvPr/>
            </p:nvSpPr>
            <p:spPr>
              <a:xfrm>
                <a:off x="766960" y="5728225"/>
                <a:ext cx="1528520" cy="215444"/>
              </a:xfrm>
              <a:prstGeom prst="rect">
                <a:avLst/>
              </a:prstGeom>
            </p:spPr>
            <p:txBody>
              <a:bodyPr vert="horz" wrap="square" lIns="0" tIns="0" rIns="0" bIns="0" rtlCol="0" anchor="ctr">
                <a:no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dist">
                  <a:lnSpc>
                    <a:spcPct val="100000"/>
                  </a:lnSpc>
                  <a:spcBef>
                    <a:spcPts val="0"/>
                  </a:spcBef>
                  <a:defRPr/>
                </a:pPr>
                <a:r>
                  <a:rPr kumimoji="1" lang="en-US" altLang="ko-KR"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Delivery demand</a:t>
                </a:r>
                <a:endParaRPr kumimoji="1" lang="ko-KR" altLang="en-US" kern="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74" name="텍스트 개체 틀 2">
                <a:extLst>
                  <a:ext uri="{FF2B5EF4-FFF2-40B4-BE49-F238E27FC236}">
                    <a16:creationId xmlns:a16="http://schemas.microsoft.com/office/drawing/2014/main" xmlns="" id="{11F99804-CC1D-59FC-479C-A1D2ABF26E62}"/>
                  </a:ext>
                </a:extLst>
              </p:cNvPr>
              <p:cNvSpPr txBox="1">
                <a:spLocks/>
              </p:cNvSpPr>
              <p:nvPr/>
            </p:nvSpPr>
            <p:spPr>
              <a:xfrm>
                <a:off x="2729707" y="5728225"/>
                <a:ext cx="1895712"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Approx. 9,000 households</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63" name="그룹 162">
              <a:extLst>
                <a:ext uri="{FF2B5EF4-FFF2-40B4-BE49-F238E27FC236}">
                  <a16:creationId xmlns:a16="http://schemas.microsoft.com/office/drawing/2014/main" xmlns="" id="{FFB9146B-4563-C84B-ED37-3414CFFCE3CC}"/>
                </a:ext>
              </a:extLst>
            </p:cNvPr>
            <p:cNvGrpSpPr/>
            <p:nvPr/>
          </p:nvGrpSpPr>
          <p:grpSpPr>
            <a:xfrm>
              <a:off x="356512" y="6054539"/>
              <a:ext cx="3664254" cy="295436"/>
              <a:chOff x="356512" y="6027612"/>
              <a:chExt cx="3664254" cy="295436"/>
            </a:xfrm>
          </p:grpSpPr>
          <p:sp>
            <p:nvSpPr>
              <p:cNvPr id="169" name="직사각형 168">
                <a:extLst>
                  <a:ext uri="{FF2B5EF4-FFF2-40B4-BE49-F238E27FC236}">
                    <a16:creationId xmlns:a16="http://schemas.microsoft.com/office/drawing/2014/main" xmlns="" id="{394E2EC8-70CF-678A-9448-63A46FB25860}"/>
                  </a:ext>
                </a:extLst>
              </p:cNvPr>
              <p:cNvSpPr/>
              <p:nvPr/>
            </p:nvSpPr>
            <p:spPr>
              <a:xfrm>
                <a:off x="451220" y="6027612"/>
                <a:ext cx="2160000" cy="295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sz="1400">
                  <a:ln>
                    <a:solidFill>
                      <a:schemeClr val="accent1">
                        <a:shade val="50000"/>
                        <a:alpha val="0"/>
                      </a:schemeClr>
                    </a:solidFill>
                  </a:ln>
                </a:endParaRPr>
              </a:p>
            </p:txBody>
          </p:sp>
          <p:sp>
            <p:nvSpPr>
              <p:cNvPr id="170" name="텍스트 개체 틀 2">
                <a:extLst>
                  <a:ext uri="{FF2B5EF4-FFF2-40B4-BE49-F238E27FC236}">
                    <a16:creationId xmlns:a16="http://schemas.microsoft.com/office/drawing/2014/main" xmlns="" id="{BDD8C98F-BDD6-58F4-3CDC-A6141BA2756E}"/>
                  </a:ext>
                </a:extLst>
              </p:cNvPr>
              <p:cNvSpPr txBox="1">
                <a:spLocks/>
              </p:cNvSpPr>
              <p:nvPr/>
            </p:nvSpPr>
            <p:spPr>
              <a:xfrm>
                <a:off x="356512" y="6090691"/>
                <a:ext cx="2313454" cy="16927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Target households for delivery in 2H of ’24</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71" name="텍스트 개체 틀 2">
                <a:extLst>
                  <a:ext uri="{FF2B5EF4-FFF2-40B4-BE49-F238E27FC236}">
                    <a16:creationId xmlns:a16="http://schemas.microsoft.com/office/drawing/2014/main" xmlns="" id="{5B7ADBDB-05C3-2820-35E6-171B0C0936F3}"/>
                  </a:ext>
                </a:extLst>
              </p:cNvPr>
              <p:cNvSpPr txBox="1">
                <a:spLocks/>
              </p:cNvSpPr>
              <p:nvPr/>
            </p:nvSpPr>
            <p:spPr>
              <a:xfrm>
                <a:off x="2729707" y="6067608"/>
                <a:ext cx="1291059" cy="2154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9,000 households</a:t>
                </a:r>
                <a:endParaRPr kumimoji="1" lang="ko-KR" altLang="en-US" kern="0" spc="-7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cxnSp>
          <p:nvCxnSpPr>
            <p:cNvPr id="164" name="직선 연결선 163">
              <a:extLst>
                <a:ext uri="{FF2B5EF4-FFF2-40B4-BE49-F238E27FC236}">
                  <a16:creationId xmlns:a16="http://schemas.microsoft.com/office/drawing/2014/main" xmlns="" id="{0B94EED0-6BF5-CE3C-812A-EA7281977B75}"/>
                </a:ext>
              </a:extLst>
            </p:cNvPr>
            <p:cNvCxnSpPr>
              <a:cxnSpLocks/>
            </p:cNvCxnSpPr>
            <p:nvPr/>
          </p:nvCxnSpPr>
          <p:spPr>
            <a:xfrm>
              <a:off x="2720182" y="4611696"/>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5" name="직선 연결선 164">
              <a:extLst>
                <a:ext uri="{FF2B5EF4-FFF2-40B4-BE49-F238E27FC236}">
                  <a16:creationId xmlns:a16="http://schemas.microsoft.com/office/drawing/2014/main" xmlns="" id="{055E68F5-F893-0533-5347-BDCDA2D6C91F}"/>
                </a:ext>
              </a:extLst>
            </p:cNvPr>
            <p:cNvCxnSpPr>
              <a:cxnSpLocks/>
            </p:cNvCxnSpPr>
            <p:nvPr/>
          </p:nvCxnSpPr>
          <p:spPr>
            <a:xfrm>
              <a:off x="2720182" y="4965154"/>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6" name="직선 연결선 165">
              <a:extLst>
                <a:ext uri="{FF2B5EF4-FFF2-40B4-BE49-F238E27FC236}">
                  <a16:creationId xmlns:a16="http://schemas.microsoft.com/office/drawing/2014/main" xmlns="" id="{543FBB9F-52D5-36D6-5370-3DDDB0E15996}"/>
                </a:ext>
              </a:extLst>
            </p:cNvPr>
            <p:cNvCxnSpPr>
              <a:cxnSpLocks/>
            </p:cNvCxnSpPr>
            <p:nvPr/>
          </p:nvCxnSpPr>
          <p:spPr>
            <a:xfrm>
              <a:off x="2720182" y="5318612"/>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7" name="직선 연결선 166">
              <a:extLst>
                <a:ext uri="{FF2B5EF4-FFF2-40B4-BE49-F238E27FC236}">
                  <a16:creationId xmlns:a16="http://schemas.microsoft.com/office/drawing/2014/main" xmlns="" id="{6F372A64-BCEF-804F-F159-AF9A7145BF47}"/>
                </a:ext>
              </a:extLst>
            </p:cNvPr>
            <p:cNvCxnSpPr>
              <a:cxnSpLocks/>
            </p:cNvCxnSpPr>
            <p:nvPr/>
          </p:nvCxnSpPr>
          <p:spPr>
            <a:xfrm>
              <a:off x="2720182" y="5672070"/>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8" name="직선 연결선 167">
              <a:extLst>
                <a:ext uri="{FF2B5EF4-FFF2-40B4-BE49-F238E27FC236}">
                  <a16:creationId xmlns:a16="http://schemas.microsoft.com/office/drawing/2014/main" xmlns="" id="{7FB66790-8E4A-F804-1699-4289156111AE}"/>
                </a:ext>
              </a:extLst>
            </p:cNvPr>
            <p:cNvCxnSpPr>
              <a:cxnSpLocks/>
            </p:cNvCxnSpPr>
            <p:nvPr/>
          </p:nvCxnSpPr>
          <p:spPr>
            <a:xfrm>
              <a:off x="2720182" y="6025528"/>
              <a:ext cx="3147816"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87" name="제목 1">
            <a:extLst>
              <a:ext uri="{FF2B5EF4-FFF2-40B4-BE49-F238E27FC236}">
                <a16:creationId xmlns:a16="http://schemas.microsoft.com/office/drawing/2014/main" xmlns="" id="{274B96F6-30A2-45D9-8C9D-8D9303740C93}"/>
              </a:ext>
            </a:extLst>
          </p:cNvPr>
          <p:cNvSpPr txBox="1">
            <a:spLocks/>
          </p:cNvSpPr>
          <p:nvPr/>
        </p:nvSpPr>
        <p:spPr>
          <a:xfrm>
            <a:off x="2391107" y="2869786"/>
            <a:ext cx="2375650" cy="169277"/>
          </a:xfrm>
          <a:prstGeom prst="rect">
            <a:avLst/>
          </a:prstGeom>
        </p:spPr>
        <p:txBody>
          <a:bodyPr vert="horz" wrap="none" lIns="0" tIns="0" rIns="0" bIns="0" rtlCol="0" anchor="ctr">
            <a:spAutoFit/>
            <a:scene3d>
              <a:camera prst="orthographicFront"/>
              <a:lightRig rig="threePt" dir="t"/>
            </a:scene3d>
            <a:sp3d contourW="38100">
              <a:bevelT w="1270"/>
              <a:bevelB w="1270"/>
              <a:contourClr>
                <a:schemeClr val="tx2"/>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err="1">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Kwangmoon</a:t>
            </a:r>
            <a:r>
              <a:rPr lang="en-US" altLang="ko-KR"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 High School Intersection</a:t>
            </a:r>
            <a:endParaRPr lang="ko-KR" altLang="en-US" sz="11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grpSp>
        <p:nvGrpSpPr>
          <p:cNvPr id="59" name="그룹 58">
            <a:extLst>
              <a:ext uri="{FF2B5EF4-FFF2-40B4-BE49-F238E27FC236}">
                <a16:creationId xmlns:a16="http://schemas.microsoft.com/office/drawing/2014/main" xmlns="" id="{24CA3C82-71F8-B73B-3349-6949E5BEFDBE}"/>
              </a:ext>
            </a:extLst>
          </p:cNvPr>
          <p:cNvGrpSpPr/>
          <p:nvPr/>
        </p:nvGrpSpPr>
        <p:grpSpPr>
          <a:xfrm>
            <a:off x="9598400" y="4248423"/>
            <a:ext cx="1966984" cy="199786"/>
            <a:chOff x="9661175" y="4345382"/>
            <a:chExt cx="1966984" cy="226312"/>
          </a:xfrm>
        </p:grpSpPr>
        <p:sp>
          <p:nvSpPr>
            <p:cNvPr id="60" name="직사각형 59">
              <a:extLst>
                <a:ext uri="{FF2B5EF4-FFF2-40B4-BE49-F238E27FC236}">
                  <a16:creationId xmlns:a16="http://schemas.microsoft.com/office/drawing/2014/main" xmlns="" id="{6005F413-F8A4-BB28-317D-2D64E512AA92}"/>
                </a:ext>
              </a:extLst>
            </p:cNvPr>
            <p:cNvSpPr/>
            <p:nvPr/>
          </p:nvSpPr>
          <p:spPr>
            <a:xfrm>
              <a:off x="9661175" y="4345382"/>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61" name="텍스트 개체 틀 2">
              <a:extLst>
                <a:ext uri="{FF2B5EF4-FFF2-40B4-BE49-F238E27FC236}">
                  <a16:creationId xmlns:a16="http://schemas.microsoft.com/office/drawing/2014/main" xmlns="" id="{4441ECF2-7EB4-EF01-CD6F-87800A88792C}"/>
                </a:ext>
              </a:extLst>
            </p:cNvPr>
            <p:cNvSpPr txBox="1">
              <a:spLocks/>
            </p:cNvSpPr>
            <p:nvPr/>
          </p:nvSpPr>
          <p:spPr>
            <a:xfrm>
              <a:off x="9695938" y="4362661"/>
              <a:ext cx="936795" cy="191752"/>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Vehicle purchase</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63" name="텍스트 개체 틀 2">
              <a:extLst>
                <a:ext uri="{FF2B5EF4-FFF2-40B4-BE49-F238E27FC236}">
                  <a16:creationId xmlns:a16="http://schemas.microsoft.com/office/drawing/2014/main" xmlns="" id="{BD23936B-2E49-9BBA-E61C-73DE6A44B927}"/>
                </a:ext>
              </a:extLst>
            </p:cNvPr>
            <p:cNvSpPr txBox="1">
              <a:spLocks/>
            </p:cNvSpPr>
            <p:nvPr/>
          </p:nvSpPr>
          <p:spPr>
            <a:xfrm>
              <a:off x="10746507" y="4353946"/>
              <a:ext cx="881652" cy="20918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0.8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64" name="그룹 63">
            <a:extLst>
              <a:ext uri="{FF2B5EF4-FFF2-40B4-BE49-F238E27FC236}">
                <a16:creationId xmlns:a16="http://schemas.microsoft.com/office/drawing/2014/main" xmlns="" id="{75F81275-34C7-070C-F0D1-57C4FE838C83}"/>
              </a:ext>
            </a:extLst>
          </p:cNvPr>
          <p:cNvGrpSpPr/>
          <p:nvPr/>
        </p:nvGrpSpPr>
        <p:grpSpPr>
          <a:xfrm>
            <a:off x="9598400" y="4492013"/>
            <a:ext cx="1833935" cy="199786"/>
            <a:chOff x="9661175" y="4605358"/>
            <a:chExt cx="1833935" cy="226312"/>
          </a:xfrm>
        </p:grpSpPr>
        <p:sp>
          <p:nvSpPr>
            <p:cNvPr id="65" name="직사각형 64">
              <a:extLst>
                <a:ext uri="{FF2B5EF4-FFF2-40B4-BE49-F238E27FC236}">
                  <a16:creationId xmlns:a16="http://schemas.microsoft.com/office/drawing/2014/main" xmlns="" id="{8C3ECE53-1E4C-487A-EA30-483D09F10008}"/>
                </a:ext>
              </a:extLst>
            </p:cNvPr>
            <p:cNvSpPr/>
            <p:nvPr/>
          </p:nvSpPr>
          <p:spPr>
            <a:xfrm>
              <a:off x="9661175" y="4605358"/>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66" name="텍스트 개체 틀 2">
              <a:extLst>
                <a:ext uri="{FF2B5EF4-FFF2-40B4-BE49-F238E27FC236}">
                  <a16:creationId xmlns:a16="http://schemas.microsoft.com/office/drawing/2014/main" xmlns="" id="{8C16307A-FF2B-8E31-BC13-62E4495BB1CE}"/>
                </a:ext>
              </a:extLst>
            </p:cNvPr>
            <p:cNvSpPr txBox="1">
              <a:spLocks/>
            </p:cNvSpPr>
            <p:nvPr/>
          </p:nvSpPr>
          <p:spPr>
            <a:xfrm>
              <a:off x="9700260" y="4622637"/>
              <a:ext cx="928139" cy="191752"/>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Remodeling cost</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67" name="텍스트 개체 틀 2">
              <a:extLst>
                <a:ext uri="{FF2B5EF4-FFF2-40B4-BE49-F238E27FC236}">
                  <a16:creationId xmlns:a16="http://schemas.microsoft.com/office/drawing/2014/main" xmlns="" id="{86A3267F-8DD2-2619-EDD4-87949592E44A}"/>
                </a:ext>
              </a:extLst>
            </p:cNvPr>
            <p:cNvSpPr txBox="1">
              <a:spLocks/>
            </p:cNvSpPr>
            <p:nvPr/>
          </p:nvSpPr>
          <p:spPr>
            <a:xfrm>
              <a:off x="10746507" y="4613922"/>
              <a:ext cx="748603" cy="20918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1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68" name="그룹 67">
            <a:extLst>
              <a:ext uri="{FF2B5EF4-FFF2-40B4-BE49-F238E27FC236}">
                <a16:creationId xmlns:a16="http://schemas.microsoft.com/office/drawing/2014/main" xmlns="" id="{523382AF-DE30-62A7-B390-A996CB8F31F8}"/>
              </a:ext>
            </a:extLst>
          </p:cNvPr>
          <p:cNvGrpSpPr/>
          <p:nvPr/>
        </p:nvGrpSpPr>
        <p:grpSpPr>
          <a:xfrm>
            <a:off x="9598400" y="4735603"/>
            <a:ext cx="1833935" cy="199786"/>
            <a:chOff x="9661175" y="4865333"/>
            <a:chExt cx="1833935" cy="226312"/>
          </a:xfrm>
        </p:grpSpPr>
        <p:sp>
          <p:nvSpPr>
            <p:cNvPr id="69" name="직사각형 68">
              <a:extLst>
                <a:ext uri="{FF2B5EF4-FFF2-40B4-BE49-F238E27FC236}">
                  <a16:creationId xmlns:a16="http://schemas.microsoft.com/office/drawing/2014/main" xmlns="" id="{AB635CFE-B507-55AF-AB94-CA2A4C2F0516}"/>
                </a:ext>
              </a:extLst>
            </p:cNvPr>
            <p:cNvSpPr/>
            <p:nvPr/>
          </p:nvSpPr>
          <p:spPr>
            <a:xfrm>
              <a:off x="9661175" y="4865333"/>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70" name="텍스트 개체 틀 2">
              <a:extLst>
                <a:ext uri="{FF2B5EF4-FFF2-40B4-BE49-F238E27FC236}">
                  <a16:creationId xmlns:a16="http://schemas.microsoft.com/office/drawing/2014/main" xmlns="" id="{35B7CC41-5263-9245-4992-26863317657C}"/>
                </a:ext>
              </a:extLst>
            </p:cNvPr>
            <p:cNvSpPr txBox="1">
              <a:spLocks/>
            </p:cNvSpPr>
            <p:nvPr/>
          </p:nvSpPr>
          <p:spPr>
            <a:xfrm>
              <a:off x="9820814" y="4882613"/>
              <a:ext cx="687047" cy="191752"/>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Facility lease</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71" name="텍스트 개체 틀 2">
              <a:extLst>
                <a:ext uri="{FF2B5EF4-FFF2-40B4-BE49-F238E27FC236}">
                  <a16:creationId xmlns:a16="http://schemas.microsoft.com/office/drawing/2014/main" xmlns="" id="{E3663B97-3D7D-D797-A867-31E868E08D7D}"/>
                </a:ext>
              </a:extLst>
            </p:cNvPr>
            <p:cNvSpPr txBox="1">
              <a:spLocks/>
            </p:cNvSpPr>
            <p:nvPr/>
          </p:nvSpPr>
          <p:spPr>
            <a:xfrm>
              <a:off x="10746507" y="4873897"/>
              <a:ext cx="748603" cy="20918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3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72" name="그룹 71">
            <a:extLst>
              <a:ext uri="{FF2B5EF4-FFF2-40B4-BE49-F238E27FC236}">
                <a16:creationId xmlns:a16="http://schemas.microsoft.com/office/drawing/2014/main" xmlns="" id="{21727D83-769F-0616-D8FC-3C22C15DBEB1}"/>
              </a:ext>
            </a:extLst>
          </p:cNvPr>
          <p:cNvGrpSpPr/>
          <p:nvPr/>
        </p:nvGrpSpPr>
        <p:grpSpPr>
          <a:xfrm>
            <a:off x="9546436" y="4979193"/>
            <a:ext cx="2018948" cy="199786"/>
            <a:chOff x="9609211" y="5125308"/>
            <a:chExt cx="2018948" cy="226312"/>
          </a:xfrm>
        </p:grpSpPr>
        <p:sp>
          <p:nvSpPr>
            <p:cNvPr id="73" name="직사각형 72">
              <a:extLst>
                <a:ext uri="{FF2B5EF4-FFF2-40B4-BE49-F238E27FC236}">
                  <a16:creationId xmlns:a16="http://schemas.microsoft.com/office/drawing/2014/main" xmlns="" id="{0A096B20-B7AC-603B-D677-26B9B67004D7}"/>
                </a:ext>
              </a:extLst>
            </p:cNvPr>
            <p:cNvSpPr/>
            <p:nvPr/>
          </p:nvSpPr>
          <p:spPr>
            <a:xfrm>
              <a:off x="9661175" y="5125308"/>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74" name="텍스트 개체 틀 2">
              <a:extLst>
                <a:ext uri="{FF2B5EF4-FFF2-40B4-BE49-F238E27FC236}">
                  <a16:creationId xmlns:a16="http://schemas.microsoft.com/office/drawing/2014/main" xmlns="" id="{368EE6C9-F456-B983-276E-2DEB8E1D1CF4}"/>
                </a:ext>
              </a:extLst>
            </p:cNvPr>
            <p:cNvSpPr txBox="1">
              <a:spLocks/>
            </p:cNvSpPr>
            <p:nvPr/>
          </p:nvSpPr>
          <p:spPr>
            <a:xfrm>
              <a:off x="9609211" y="5142587"/>
              <a:ext cx="1110240" cy="191752"/>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Logistics equipment</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75" name="텍스트 개체 틀 2">
              <a:extLst>
                <a:ext uri="{FF2B5EF4-FFF2-40B4-BE49-F238E27FC236}">
                  <a16:creationId xmlns:a16="http://schemas.microsoft.com/office/drawing/2014/main" xmlns="" id="{C0FF5CF8-D087-4EFD-F72E-322B57781DBA}"/>
                </a:ext>
              </a:extLst>
            </p:cNvPr>
            <p:cNvSpPr txBox="1">
              <a:spLocks/>
            </p:cNvSpPr>
            <p:nvPr/>
          </p:nvSpPr>
          <p:spPr>
            <a:xfrm>
              <a:off x="10746507" y="5133871"/>
              <a:ext cx="881652" cy="20918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1.2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95" name="그룹 194">
            <a:extLst>
              <a:ext uri="{FF2B5EF4-FFF2-40B4-BE49-F238E27FC236}">
                <a16:creationId xmlns:a16="http://schemas.microsoft.com/office/drawing/2014/main" xmlns="" id="{E7706F4B-C9A1-8172-AD09-96997460C277}"/>
              </a:ext>
            </a:extLst>
          </p:cNvPr>
          <p:cNvGrpSpPr/>
          <p:nvPr/>
        </p:nvGrpSpPr>
        <p:grpSpPr>
          <a:xfrm>
            <a:off x="9477507" y="5709964"/>
            <a:ext cx="2431418" cy="731467"/>
            <a:chOff x="9477507" y="5623647"/>
            <a:chExt cx="2431418" cy="731467"/>
          </a:xfrm>
        </p:grpSpPr>
        <p:sp>
          <p:nvSpPr>
            <p:cNvPr id="76" name="직사각형 75">
              <a:extLst>
                <a:ext uri="{FF2B5EF4-FFF2-40B4-BE49-F238E27FC236}">
                  <a16:creationId xmlns:a16="http://schemas.microsoft.com/office/drawing/2014/main" xmlns="" id="{5928A5B2-EDBD-0E07-6527-293E6456384B}"/>
                </a:ext>
              </a:extLst>
            </p:cNvPr>
            <p:cNvSpPr/>
            <p:nvPr/>
          </p:nvSpPr>
          <p:spPr>
            <a:xfrm>
              <a:off x="9598400" y="5623647"/>
              <a:ext cx="1006313" cy="602436"/>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77" name="텍스트 개체 틀 2">
              <a:extLst>
                <a:ext uri="{FF2B5EF4-FFF2-40B4-BE49-F238E27FC236}">
                  <a16:creationId xmlns:a16="http://schemas.microsoft.com/office/drawing/2014/main" xmlns="" id="{2A47417A-A3CD-16B0-89B4-064998981199}"/>
                </a:ext>
              </a:extLst>
            </p:cNvPr>
            <p:cNvSpPr txBox="1">
              <a:spLocks/>
            </p:cNvSpPr>
            <p:nvPr/>
          </p:nvSpPr>
          <p:spPr>
            <a:xfrm>
              <a:off x="9477507" y="5840227"/>
              <a:ext cx="1248099" cy="169277"/>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Individually responsible</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nvGrpSpPr>
            <p:cNvPr id="78" name="그룹 77">
              <a:extLst>
                <a:ext uri="{FF2B5EF4-FFF2-40B4-BE49-F238E27FC236}">
                  <a16:creationId xmlns:a16="http://schemas.microsoft.com/office/drawing/2014/main" xmlns="" id="{9FB0F2DE-2FEA-DC97-29E3-7D9A1CD487B7}"/>
                </a:ext>
              </a:extLst>
            </p:cNvPr>
            <p:cNvGrpSpPr/>
            <p:nvPr/>
          </p:nvGrpSpPr>
          <p:grpSpPr>
            <a:xfrm>
              <a:off x="10683734" y="5668640"/>
              <a:ext cx="1225191" cy="686474"/>
              <a:chOff x="10746509" y="5637968"/>
              <a:chExt cx="1225191" cy="686474"/>
            </a:xfrm>
          </p:grpSpPr>
          <p:sp>
            <p:nvSpPr>
              <p:cNvPr id="79" name="텍스트 개체 틀 2">
                <a:extLst>
                  <a:ext uri="{FF2B5EF4-FFF2-40B4-BE49-F238E27FC236}">
                    <a16:creationId xmlns:a16="http://schemas.microsoft.com/office/drawing/2014/main" xmlns="" id="{3DB941E0-D826-6B68-FCC5-B616914E34D3}"/>
                  </a:ext>
                </a:extLst>
              </p:cNvPr>
              <p:cNvSpPr txBox="1">
                <a:spLocks/>
              </p:cNvSpPr>
              <p:nvPr/>
            </p:nvSpPr>
            <p:spPr>
              <a:xfrm>
                <a:off x="10746509" y="5637968"/>
                <a:ext cx="96821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2.12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80" name="텍스트 개체 틀 2">
                <a:extLst>
                  <a:ext uri="{FF2B5EF4-FFF2-40B4-BE49-F238E27FC236}">
                    <a16:creationId xmlns:a16="http://schemas.microsoft.com/office/drawing/2014/main" xmlns="" id="{4D65746C-0365-F80B-3705-CCD7EDE531B2}"/>
                  </a:ext>
                </a:extLst>
              </p:cNvPr>
              <p:cNvSpPr txBox="1">
                <a:spLocks/>
              </p:cNvSpPr>
              <p:nvPr/>
            </p:nvSpPr>
            <p:spPr>
              <a:xfrm>
                <a:off x="10866392" y="5839694"/>
                <a:ext cx="1105308" cy="484748"/>
              </a:xfrm>
              <a:prstGeom prst="rect">
                <a:avLst/>
              </a:prstGeom>
            </p:spPr>
            <p:txBody>
              <a:bodyPr vert="horz" wrap="square" lIns="0" tIns="0" rIns="0" bIns="0" rtlCol="0" anchor="t"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Cost to use electronics, develop application, and etc. </a:t>
                </a:r>
                <a:endParaRPr kumimoji="1" lang="ko-KR" altLang="en-US"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sp>
            <p:nvSpPr>
              <p:cNvPr id="81" name="텍스트 개체 틀 2">
                <a:extLst>
                  <a:ext uri="{FF2B5EF4-FFF2-40B4-BE49-F238E27FC236}">
                    <a16:creationId xmlns:a16="http://schemas.microsoft.com/office/drawing/2014/main" xmlns="" id="{D398678E-82CD-30C1-61D6-2795175753B7}"/>
                  </a:ext>
                </a:extLst>
              </p:cNvPr>
              <p:cNvSpPr txBox="1">
                <a:spLocks/>
              </p:cNvSpPr>
              <p:nvPr/>
            </p:nvSpPr>
            <p:spPr>
              <a:xfrm>
                <a:off x="10757615" y="5828596"/>
                <a:ext cx="67967" cy="17494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rPr>
                  <a:t>-</a:t>
                </a:r>
                <a:endParaRPr kumimoji="1" lang="ko-KR" altLang="en-US" sz="1050" kern="0" spc="-7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endParaRPr>
              </a:p>
            </p:txBody>
          </p:sp>
        </p:grpSp>
      </p:grpSp>
      <p:grpSp>
        <p:nvGrpSpPr>
          <p:cNvPr id="84" name="그룹 83">
            <a:extLst>
              <a:ext uri="{FF2B5EF4-FFF2-40B4-BE49-F238E27FC236}">
                <a16:creationId xmlns:a16="http://schemas.microsoft.com/office/drawing/2014/main" xmlns="" id="{67746655-3DAB-6B2D-5BD2-E3CE3278100C}"/>
              </a:ext>
            </a:extLst>
          </p:cNvPr>
          <p:cNvGrpSpPr/>
          <p:nvPr/>
        </p:nvGrpSpPr>
        <p:grpSpPr>
          <a:xfrm>
            <a:off x="9598400" y="5222783"/>
            <a:ext cx="1833935" cy="199786"/>
            <a:chOff x="9661175" y="5125308"/>
            <a:chExt cx="1833935" cy="226312"/>
          </a:xfrm>
        </p:grpSpPr>
        <p:sp>
          <p:nvSpPr>
            <p:cNvPr id="99" name="직사각형 98">
              <a:extLst>
                <a:ext uri="{FF2B5EF4-FFF2-40B4-BE49-F238E27FC236}">
                  <a16:creationId xmlns:a16="http://schemas.microsoft.com/office/drawing/2014/main" xmlns="" id="{633F0CD6-E10C-4CA1-5C67-43D6C0987136}"/>
                </a:ext>
              </a:extLst>
            </p:cNvPr>
            <p:cNvSpPr/>
            <p:nvPr/>
          </p:nvSpPr>
          <p:spPr>
            <a:xfrm>
              <a:off x="9661175" y="5125308"/>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00" name="텍스트 개체 틀 2">
              <a:extLst>
                <a:ext uri="{FF2B5EF4-FFF2-40B4-BE49-F238E27FC236}">
                  <a16:creationId xmlns:a16="http://schemas.microsoft.com/office/drawing/2014/main" xmlns="" id="{8BEF441E-FE86-7582-BB5C-6BC0C283E48E}"/>
                </a:ext>
              </a:extLst>
            </p:cNvPr>
            <p:cNvSpPr txBox="1">
              <a:spLocks/>
            </p:cNvSpPr>
            <p:nvPr/>
          </p:nvSpPr>
          <p:spPr>
            <a:xfrm>
              <a:off x="9876597" y="5142587"/>
              <a:ext cx="575479" cy="191752"/>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Labor cost</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01" name="텍스트 개체 틀 2">
              <a:extLst>
                <a:ext uri="{FF2B5EF4-FFF2-40B4-BE49-F238E27FC236}">
                  <a16:creationId xmlns:a16="http://schemas.microsoft.com/office/drawing/2014/main" xmlns="" id="{F26C694C-0B0F-2010-3B52-CCD6CE52D90C}"/>
                </a:ext>
              </a:extLst>
            </p:cNvPr>
            <p:cNvSpPr txBox="1">
              <a:spLocks/>
            </p:cNvSpPr>
            <p:nvPr/>
          </p:nvSpPr>
          <p:spPr>
            <a:xfrm>
              <a:off x="10746507" y="5133872"/>
              <a:ext cx="748603" cy="20918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2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02" name="그룹 101">
            <a:extLst>
              <a:ext uri="{FF2B5EF4-FFF2-40B4-BE49-F238E27FC236}">
                <a16:creationId xmlns:a16="http://schemas.microsoft.com/office/drawing/2014/main" xmlns="" id="{B3330A89-4C50-2460-4782-A739BB42E487}"/>
              </a:ext>
            </a:extLst>
          </p:cNvPr>
          <p:cNvGrpSpPr/>
          <p:nvPr/>
        </p:nvGrpSpPr>
        <p:grpSpPr>
          <a:xfrm>
            <a:off x="9563914" y="5466373"/>
            <a:ext cx="2001470" cy="199786"/>
            <a:chOff x="9626689" y="5125308"/>
            <a:chExt cx="2001470" cy="226312"/>
          </a:xfrm>
        </p:grpSpPr>
        <p:sp>
          <p:nvSpPr>
            <p:cNvPr id="103" name="직사각형 102">
              <a:extLst>
                <a:ext uri="{FF2B5EF4-FFF2-40B4-BE49-F238E27FC236}">
                  <a16:creationId xmlns:a16="http://schemas.microsoft.com/office/drawing/2014/main" xmlns="" id="{8E87F73E-7B19-2BB2-4745-587EC24A74C9}"/>
                </a:ext>
              </a:extLst>
            </p:cNvPr>
            <p:cNvSpPr/>
            <p:nvPr/>
          </p:nvSpPr>
          <p:spPr>
            <a:xfrm>
              <a:off x="9661175" y="5125308"/>
              <a:ext cx="1006313" cy="226312"/>
            </a:xfrm>
            <a:prstGeom prst="rect">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104" name="텍스트 개체 틀 2">
              <a:extLst>
                <a:ext uri="{FF2B5EF4-FFF2-40B4-BE49-F238E27FC236}">
                  <a16:creationId xmlns:a16="http://schemas.microsoft.com/office/drawing/2014/main" xmlns="" id="{00E54E41-BE28-A1CA-4822-6B70837B46F0}"/>
                </a:ext>
              </a:extLst>
            </p:cNvPr>
            <p:cNvSpPr txBox="1">
              <a:spLocks/>
            </p:cNvSpPr>
            <p:nvPr/>
          </p:nvSpPr>
          <p:spPr>
            <a:xfrm>
              <a:off x="9626689" y="5142587"/>
              <a:ext cx="1075294" cy="191752"/>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Promotion expense</a:t>
              </a:r>
              <a:endParaRPr kumimoji="1" lang="ko-KR" altLang="en-US" sz="11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105" name="텍스트 개체 틀 2">
              <a:extLst>
                <a:ext uri="{FF2B5EF4-FFF2-40B4-BE49-F238E27FC236}">
                  <a16:creationId xmlns:a16="http://schemas.microsoft.com/office/drawing/2014/main" xmlns="" id="{C72BEFB3-4D69-1EA4-D5F2-6A0FEABA7985}"/>
                </a:ext>
              </a:extLst>
            </p:cNvPr>
            <p:cNvSpPr txBox="1">
              <a:spLocks/>
            </p:cNvSpPr>
            <p:nvPr/>
          </p:nvSpPr>
          <p:spPr>
            <a:xfrm>
              <a:off x="10746507" y="5133872"/>
              <a:ext cx="881652" cy="209184"/>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0.5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grpSp>
        <p:nvGrpSpPr>
          <p:cNvPr id="196" name="그룹 195">
            <a:extLst>
              <a:ext uri="{FF2B5EF4-FFF2-40B4-BE49-F238E27FC236}">
                <a16:creationId xmlns:a16="http://schemas.microsoft.com/office/drawing/2014/main" xmlns="" id="{53A8D438-485A-7BB0-6A0F-266837B1E2F0}"/>
              </a:ext>
            </a:extLst>
          </p:cNvPr>
          <p:cNvGrpSpPr/>
          <p:nvPr/>
        </p:nvGrpSpPr>
        <p:grpSpPr>
          <a:xfrm>
            <a:off x="8051648" y="4659592"/>
            <a:ext cx="1619654" cy="882295"/>
            <a:chOff x="8656143" y="4400776"/>
            <a:chExt cx="1619654" cy="882295"/>
          </a:xfrm>
        </p:grpSpPr>
        <p:grpSp>
          <p:nvGrpSpPr>
            <p:cNvPr id="197" name="그룹 196">
              <a:extLst>
                <a:ext uri="{FF2B5EF4-FFF2-40B4-BE49-F238E27FC236}">
                  <a16:creationId xmlns:a16="http://schemas.microsoft.com/office/drawing/2014/main" xmlns="" id="{61196C38-6264-4A74-2A49-6894C4326CA8}"/>
                </a:ext>
              </a:extLst>
            </p:cNvPr>
            <p:cNvGrpSpPr/>
            <p:nvPr/>
          </p:nvGrpSpPr>
          <p:grpSpPr>
            <a:xfrm>
              <a:off x="8656143" y="4400776"/>
              <a:ext cx="576001" cy="882295"/>
              <a:chOff x="8179703" y="4400776"/>
              <a:chExt cx="1032746" cy="882295"/>
            </a:xfrm>
          </p:grpSpPr>
          <p:sp>
            <p:nvSpPr>
              <p:cNvPr id="201" name="사각형: 둥근 모서리 200">
                <a:extLst>
                  <a:ext uri="{FF2B5EF4-FFF2-40B4-BE49-F238E27FC236}">
                    <a16:creationId xmlns:a16="http://schemas.microsoft.com/office/drawing/2014/main" xmlns="" id="{B9A2FE23-5E44-34EA-0AE0-34157C244331}"/>
                  </a:ext>
                </a:extLst>
              </p:cNvPr>
              <p:cNvSpPr/>
              <p:nvPr/>
            </p:nvSpPr>
            <p:spPr>
              <a:xfrm>
                <a:off x="8179703" y="4400776"/>
                <a:ext cx="1032745" cy="216000"/>
              </a:xfrm>
              <a:prstGeom prst="roundRect">
                <a:avLst>
                  <a:gd name="adj" fmla="val 50000"/>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202" name="사각형: 둥근 모서리 201">
                <a:extLst>
                  <a:ext uri="{FF2B5EF4-FFF2-40B4-BE49-F238E27FC236}">
                    <a16:creationId xmlns:a16="http://schemas.microsoft.com/office/drawing/2014/main" xmlns="" id="{1BEFC779-EDF4-3E51-84E5-71454F97FA6E}"/>
                  </a:ext>
                </a:extLst>
              </p:cNvPr>
              <p:cNvSpPr/>
              <p:nvPr/>
            </p:nvSpPr>
            <p:spPr>
              <a:xfrm>
                <a:off x="8179703" y="4733924"/>
                <a:ext cx="1032745" cy="216000"/>
              </a:xfrm>
              <a:prstGeom prst="roundRect">
                <a:avLst>
                  <a:gd name="adj" fmla="val 50000"/>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203" name="사각형: 둥근 모서리 202">
                <a:extLst>
                  <a:ext uri="{FF2B5EF4-FFF2-40B4-BE49-F238E27FC236}">
                    <a16:creationId xmlns:a16="http://schemas.microsoft.com/office/drawing/2014/main" xmlns="" id="{46577EC1-0E90-E722-AA5C-2FE93AFA90F8}"/>
                  </a:ext>
                </a:extLst>
              </p:cNvPr>
              <p:cNvSpPr/>
              <p:nvPr/>
            </p:nvSpPr>
            <p:spPr>
              <a:xfrm>
                <a:off x="8179704" y="5067071"/>
                <a:ext cx="1032745" cy="216000"/>
              </a:xfrm>
              <a:prstGeom prst="roundRect">
                <a:avLst>
                  <a:gd name="adj" fmla="val 50000"/>
                </a:avLst>
              </a:prstGeom>
              <a:solidFill>
                <a:srgbClr val="006B7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200">
                  <a:ln>
                    <a:solidFill>
                      <a:schemeClr val="accent1">
                        <a:shade val="50000"/>
                        <a:alpha val="0"/>
                      </a:schemeClr>
                    </a:solidFill>
                  </a:ln>
                </a:endParaRPr>
              </a:p>
            </p:txBody>
          </p:sp>
          <p:sp>
            <p:nvSpPr>
              <p:cNvPr id="204" name="텍스트 개체 틀 2">
                <a:extLst>
                  <a:ext uri="{FF2B5EF4-FFF2-40B4-BE49-F238E27FC236}">
                    <a16:creationId xmlns:a16="http://schemas.microsoft.com/office/drawing/2014/main" xmlns="" id="{C2CCD3AB-CE94-33EA-D6E7-C283B6D1327F}"/>
                  </a:ext>
                </a:extLst>
              </p:cNvPr>
              <p:cNvSpPr txBox="1">
                <a:spLocks/>
              </p:cNvSpPr>
              <p:nvPr/>
            </p:nvSpPr>
            <p:spPr>
              <a:xfrm>
                <a:off x="8256049" y="4416443"/>
                <a:ext cx="880056"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National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05" name="텍스트 개체 틀 2">
                <a:extLst>
                  <a:ext uri="{FF2B5EF4-FFF2-40B4-BE49-F238E27FC236}">
                    <a16:creationId xmlns:a16="http://schemas.microsoft.com/office/drawing/2014/main" xmlns="" id="{EA482D65-3570-DFC3-4BE5-20EB4CE97264}"/>
                  </a:ext>
                </a:extLst>
              </p:cNvPr>
              <p:cNvSpPr txBox="1">
                <a:spLocks/>
              </p:cNvSpPr>
              <p:nvPr/>
            </p:nvSpPr>
            <p:spPr>
              <a:xfrm>
                <a:off x="8488273" y="4749591"/>
                <a:ext cx="415599"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City</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06" name="텍스트 개체 틀 2">
                <a:extLst>
                  <a:ext uri="{FF2B5EF4-FFF2-40B4-BE49-F238E27FC236}">
                    <a16:creationId xmlns:a16="http://schemas.microsoft.com/office/drawing/2014/main" xmlns="" id="{2A7F7B11-E825-34C6-35DA-4F1299405C74}"/>
                  </a:ext>
                </a:extLst>
              </p:cNvPr>
              <p:cNvSpPr txBox="1">
                <a:spLocks/>
              </p:cNvSpPr>
              <p:nvPr/>
            </p:nvSpPr>
            <p:spPr>
              <a:xfrm>
                <a:off x="8193105" y="5082738"/>
                <a:ext cx="1005943"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sp>
          <p:nvSpPr>
            <p:cNvPr id="198" name="텍스트 개체 틀 2">
              <a:extLst>
                <a:ext uri="{FF2B5EF4-FFF2-40B4-BE49-F238E27FC236}">
                  <a16:creationId xmlns:a16="http://schemas.microsoft.com/office/drawing/2014/main" xmlns="" id="{E6573211-7C7B-2B79-DFFA-658959339700}"/>
                </a:ext>
              </a:extLst>
            </p:cNvPr>
            <p:cNvSpPr txBox="1">
              <a:spLocks/>
            </p:cNvSpPr>
            <p:nvPr/>
          </p:nvSpPr>
          <p:spPr>
            <a:xfrm>
              <a:off x="9307583" y="4416443"/>
              <a:ext cx="96821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4.25</a:t>
              </a:r>
              <a:r>
                <a:rPr kumimoji="1" lang="ko-KR" altLang="en-US"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199" name="텍스트 개체 틀 2">
              <a:extLst>
                <a:ext uri="{FF2B5EF4-FFF2-40B4-BE49-F238E27FC236}">
                  <a16:creationId xmlns:a16="http://schemas.microsoft.com/office/drawing/2014/main" xmlns="" id="{E36467BA-AE29-44FB-0CA6-EC9031233506}"/>
                </a:ext>
              </a:extLst>
            </p:cNvPr>
            <p:cNvSpPr txBox="1">
              <a:spLocks/>
            </p:cNvSpPr>
            <p:nvPr/>
          </p:nvSpPr>
          <p:spPr>
            <a:xfrm>
              <a:off x="9307583" y="4749591"/>
              <a:ext cx="96821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4.25</a:t>
              </a:r>
              <a:r>
                <a:rPr kumimoji="1" lang="ko-KR" altLang="en-US"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sp>
          <p:nvSpPr>
            <p:cNvPr id="200" name="텍스트 개체 틀 2">
              <a:extLst>
                <a:ext uri="{FF2B5EF4-FFF2-40B4-BE49-F238E27FC236}">
                  <a16:creationId xmlns:a16="http://schemas.microsoft.com/office/drawing/2014/main" xmlns="" id="{64FD73DC-CB02-A237-74D0-ACDD8BCBAA6F}"/>
                </a:ext>
              </a:extLst>
            </p:cNvPr>
            <p:cNvSpPr txBox="1">
              <a:spLocks/>
            </p:cNvSpPr>
            <p:nvPr/>
          </p:nvSpPr>
          <p:spPr>
            <a:xfrm>
              <a:off x="9307583" y="5082738"/>
              <a:ext cx="96821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defRPr/>
              </a:pPr>
              <a:r>
                <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KRW 2.12</a:t>
              </a:r>
              <a:r>
                <a:rPr kumimoji="1" lang="ko-KR" altLang="en-US"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 </a:t>
              </a:r>
              <a:r>
                <a:rPr kumimoji="1" lang="en-US" altLang="ko-KR" sz="1200" kern="0" dirty="0" err="1">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rPr>
                <a:t>mn</a:t>
              </a:r>
              <a:endParaRPr kumimoji="1" lang="en-US" altLang="ko-KR" sz="1200" kern="0" dirty="0">
                <a:ln w="9525">
                  <a:solidFill>
                    <a:schemeClr val="accent1">
                      <a:shade val="50000"/>
                      <a:alpha val="0"/>
                    </a:schemeClr>
                  </a:solidFill>
                </a:ln>
                <a:solidFill>
                  <a:schemeClr val="tx1">
                    <a:lumMod val="95000"/>
                    <a:lumOff val="5000"/>
                  </a:schemeClr>
                </a:solidFill>
                <a:latin typeface="KoPub돋움체 Medium" panose="00000600000000000000" pitchFamily="2" charset="-127"/>
                <a:ea typeface="KoPub돋움체 Medium" panose="00000600000000000000" pitchFamily="2" charset="-127"/>
              </a:endParaRPr>
            </a:p>
          </p:txBody>
        </p:sp>
      </p:grpSp>
      <p:sp>
        <p:nvSpPr>
          <p:cNvPr id="207" name="텍스트 개체 틀 2">
            <a:extLst>
              <a:ext uri="{FF2B5EF4-FFF2-40B4-BE49-F238E27FC236}">
                <a16:creationId xmlns:a16="http://schemas.microsoft.com/office/drawing/2014/main" xmlns="" id="{77C7B02F-233D-A488-FCDE-2BACCEC1363F}"/>
              </a:ext>
            </a:extLst>
          </p:cNvPr>
          <p:cNvSpPr txBox="1">
            <a:spLocks/>
          </p:cNvSpPr>
          <p:nvPr/>
        </p:nvSpPr>
        <p:spPr>
          <a:xfrm>
            <a:off x="6581061" y="4536566"/>
            <a:ext cx="561051"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Individual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08" name="텍스트 개체 틀 2">
            <a:extLst>
              <a:ext uri="{FF2B5EF4-FFF2-40B4-BE49-F238E27FC236}">
                <a16:creationId xmlns:a16="http://schemas.microsoft.com/office/drawing/2014/main" xmlns="" id="{B34FE7B7-A5EE-27B9-55CC-EEA285FC8FF8}"/>
              </a:ext>
            </a:extLst>
          </p:cNvPr>
          <p:cNvSpPr txBox="1">
            <a:spLocks/>
          </p:cNvSpPr>
          <p:nvPr/>
        </p:nvSpPr>
        <p:spPr>
          <a:xfrm>
            <a:off x="7489669" y="4903476"/>
            <a:ext cx="490840"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National</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sp>
        <p:nvSpPr>
          <p:cNvPr id="209" name="텍스트 개체 틀 2">
            <a:extLst>
              <a:ext uri="{FF2B5EF4-FFF2-40B4-BE49-F238E27FC236}">
                <a16:creationId xmlns:a16="http://schemas.microsoft.com/office/drawing/2014/main" xmlns="" id="{6839FAA7-6EB7-2854-C2BA-5A3886723628}"/>
              </a:ext>
            </a:extLst>
          </p:cNvPr>
          <p:cNvSpPr txBox="1">
            <a:spLocks/>
          </p:cNvSpPr>
          <p:nvPr/>
        </p:nvSpPr>
        <p:spPr>
          <a:xfrm>
            <a:off x="6799787" y="5549869"/>
            <a:ext cx="231794" cy="184666"/>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rPr>
              <a:t>City</a:t>
            </a:r>
            <a:endParaRPr kumimoji="1" lang="ko-KR" altLang="en-US" sz="1200" kern="0" spc="-70" dirty="0">
              <a:ln w="9525">
                <a:solidFill>
                  <a:schemeClr val="accent1">
                    <a:shade val="50000"/>
                    <a:alpha val="0"/>
                  </a:schemeClr>
                </a:solidFill>
              </a:ln>
              <a:gradFill>
                <a:gsLst>
                  <a:gs pos="38938">
                    <a:prstClr val="white"/>
                  </a:gs>
                  <a:gs pos="69000">
                    <a:prstClr val="white"/>
                  </a:gs>
                </a:gsLst>
                <a:lin ang="8700000" scaled="0"/>
              </a:gradFill>
              <a:latin typeface="KoPub돋움체 Bold" panose="00000800000000000000" pitchFamily="2" charset="-127"/>
              <a:ea typeface="KoPub돋움체 Bold" panose="00000800000000000000" pitchFamily="2" charset="-127"/>
            </a:endParaRPr>
          </a:p>
        </p:txBody>
      </p:sp>
      <p:grpSp>
        <p:nvGrpSpPr>
          <p:cNvPr id="215" name="그룹 214">
            <a:extLst>
              <a:ext uri="{FF2B5EF4-FFF2-40B4-BE49-F238E27FC236}">
                <a16:creationId xmlns:a16="http://schemas.microsoft.com/office/drawing/2014/main" xmlns="" id="{3FCF9023-A122-E5D9-1CF7-463D6CF25E8C}"/>
              </a:ext>
            </a:extLst>
          </p:cNvPr>
          <p:cNvGrpSpPr/>
          <p:nvPr/>
        </p:nvGrpSpPr>
        <p:grpSpPr>
          <a:xfrm>
            <a:off x="5343686" y="551635"/>
            <a:ext cx="1162056" cy="358130"/>
            <a:chOff x="4511158" y="532918"/>
            <a:chExt cx="1162056" cy="358130"/>
          </a:xfrm>
        </p:grpSpPr>
        <p:sp>
          <p:nvSpPr>
            <p:cNvPr id="212" name="사각형: 둥근 모서리 211">
              <a:extLst>
                <a:ext uri="{FF2B5EF4-FFF2-40B4-BE49-F238E27FC236}">
                  <a16:creationId xmlns:a16="http://schemas.microsoft.com/office/drawing/2014/main" xmlns="" id="{C5EB820C-4DFB-E70D-2B23-C57B37B3BEEA}"/>
                </a:ext>
              </a:extLst>
            </p:cNvPr>
            <p:cNvSpPr/>
            <p:nvPr/>
          </p:nvSpPr>
          <p:spPr>
            <a:xfrm>
              <a:off x="4511158" y="532918"/>
              <a:ext cx="1162056"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214" name="그림 213">
              <a:extLst>
                <a:ext uri="{FF2B5EF4-FFF2-40B4-BE49-F238E27FC236}">
                  <a16:creationId xmlns:a16="http://schemas.microsoft.com/office/drawing/2014/main" xmlns="" id="{8D285343-3127-D57B-D5EF-8403CF71A6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1010" y="619488"/>
              <a:ext cx="882352" cy="184991"/>
            </a:xfrm>
            <a:prstGeom prst="rect">
              <a:avLst/>
            </a:prstGeom>
          </p:spPr>
        </p:pic>
      </p:grpSp>
    </p:spTree>
    <p:extLst>
      <p:ext uri="{BB962C8B-B14F-4D97-AF65-F5344CB8AC3E}">
        <p14:creationId xmlns:p14="http://schemas.microsoft.com/office/powerpoint/2010/main" val="3753519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사각형: 둥근 위쪽 모서리 147">
            <a:extLst>
              <a:ext uri="{FF2B5EF4-FFF2-40B4-BE49-F238E27FC236}">
                <a16:creationId xmlns:a16="http://schemas.microsoft.com/office/drawing/2014/main" xmlns="" id="{CADC1BA0-FE15-8ECB-6A92-4F4C8502C141}"/>
              </a:ext>
            </a:extLst>
          </p:cNvPr>
          <p:cNvSpPr/>
          <p:nvPr/>
        </p:nvSpPr>
        <p:spPr>
          <a:xfrm rot="5400000" flipH="1">
            <a:off x="4058901" y="-1689102"/>
            <a:ext cx="4074198"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8" name="TextBox 7">
            <a:extLst>
              <a:ext uri="{FF2B5EF4-FFF2-40B4-BE49-F238E27FC236}">
                <a16:creationId xmlns:a16="http://schemas.microsoft.com/office/drawing/2014/main" xmlns="" id="{19D2F133-9B8A-B9E2-FED5-6095B0CA31F5}"/>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10</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10" name="그룹 9">
            <a:extLst>
              <a:ext uri="{FF2B5EF4-FFF2-40B4-BE49-F238E27FC236}">
                <a16:creationId xmlns:a16="http://schemas.microsoft.com/office/drawing/2014/main" xmlns="" id="{02F38E55-93B0-9D8B-90E5-3A4E9992C3A1}"/>
              </a:ext>
            </a:extLst>
          </p:cNvPr>
          <p:cNvGrpSpPr/>
          <p:nvPr/>
        </p:nvGrpSpPr>
        <p:grpSpPr>
          <a:xfrm>
            <a:off x="336001" y="1223687"/>
            <a:ext cx="2579401" cy="246221"/>
            <a:chOff x="336001" y="1226577"/>
            <a:chExt cx="2579401" cy="246221"/>
          </a:xfrm>
        </p:grpSpPr>
        <p:sp>
          <p:nvSpPr>
            <p:cNvPr id="11" name="텍스트 개체 틀 2">
              <a:extLst>
                <a:ext uri="{FF2B5EF4-FFF2-40B4-BE49-F238E27FC236}">
                  <a16:creationId xmlns:a16="http://schemas.microsoft.com/office/drawing/2014/main" xmlns="" id="{07F55473-4581-9EA9-93BC-18E1BDD1E12B}"/>
                </a:ext>
              </a:extLst>
            </p:cNvPr>
            <p:cNvSpPr txBox="1">
              <a:spLocks/>
            </p:cNvSpPr>
            <p:nvPr/>
          </p:nvSpPr>
          <p:spPr>
            <a:xfrm>
              <a:off x="640740" y="1226577"/>
              <a:ext cx="2274662"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600" kern="0" spc="-100" dirty="0">
                  <a:ln>
                    <a:solidFill>
                      <a:schemeClr val="bg1">
                        <a:alpha val="0"/>
                      </a:schemeClr>
                    </a:solidFill>
                  </a:ln>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Analysis of the business site</a:t>
              </a:r>
              <a:endParaRPr lang="ko-KR" altLang="en-US" sz="1600" kern="0" spc="-100" dirty="0">
                <a:ln>
                  <a:solidFill>
                    <a:schemeClr val="bg1">
                      <a:alpha val="0"/>
                    </a:schemeClr>
                  </a:solidFill>
                </a:ln>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endParaRPr>
            </a:p>
          </p:txBody>
        </p:sp>
        <p:grpSp>
          <p:nvGrpSpPr>
            <p:cNvPr id="12" name="그룹 11">
              <a:extLst>
                <a:ext uri="{FF2B5EF4-FFF2-40B4-BE49-F238E27FC236}">
                  <a16:creationId xmlns:a16="http://schemas.microsoft.com/office/drawing/2014/main" xmlns="" id="{683B3DD9-55BF-7418-0992-F5CDDA5C1751}"/>
                </a:ext>
              </a:extLst>
            </p:cNvPr>
            <p:cNvGrpSpPr/>
            <p:nvPr/>
          </p:nvGrpSpPr>
          <p:grpSpPr>
            <a:xfrm>
              <a:off x="336001" y="1241752"/>
              <a:ext cx="193276" cy="215870"/>
              <a:chOff x="-1136712" y="1774050"/>
              <a:chExt cx="193276" cy="215870"/>
            </a:xfrm>
          </p:grpSpPr>
          <p:sp>
            <p:nvSpPr>
              <p:cNvPr id="13" name="자유형: 도형 12">
                <a:extLst>
                  <a:ext uri="{FF2B5EF4-FFF2-40B4-BE49-F238E27FC236}">
                    <a16:creationId xmlns:a16="http://schemas.microsoft.com/office/drawing/2014/main" xmlns="" id="{A3AA1668-AE7E-7E01-12A3-E2843933F109}"/>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4" name="자유형: 도형 13">
                <a:extLst>
                  <a:ext uri="{FF2B5EF4-FFF2-40B4-BE49-F238E27FC236}">
                    <a16:creationId xmlns:a16="http://schemas.microsoft.com/office/drawing/2014/main" xmlns="" id="{AF1617F2-D011-40AB-F748-299C90FA9081}"/>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5" name="자유형: 도형 14">
                <a:extLst>
                  <a:ext uri="{FF2B5EF4-FFF2-40B4-BE49-F238E27FC236}">
                    <a16:creationId xmlns:a16="http://schemas.microsoft.com/office/drawing/2014/main" xmlns="" id="{029BEBD0-3ACE-BACE-9B58-01F5E4E414F2}"/>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6" name="자유형: 도형 15">
                <a:extLst>
                  <a:ext uri="{FF2B5EF4-FFF2-40B4-BE49-F238E27FC236}">
                    <a16:creationId xmlns:a16="http://schemas.microsoft.com/office/drawing/2014/main" xmlns="" id="{754CF9AC-A88D-E547-A700-15BCE76FF993}"/>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7" name="자유형: 도형 16">
                <a:extLst>
                  <a:ext uri="{FF2B5EF4-FFF2-40B4-BE49-F238E27FC236}">
                    <a16:creationId xmlns:a16="http://schemas.microsoft.com/office/drawing/2014/main" xmlns="" id="{6D6C6BF2-47FF-F19A-67D5-8C7A23C5BA6D}"/>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8" name="자유형: 도형 17">
                <a:extLst>
                  <a:ext uri="{FF2B5EF4-FFF2-40B4-BE49-F238E27FC236}">
                    <a16:creationId xmlns:a16="http://schemas.microsoft.com/office/drawing/2014/main" xmlns="" id="{283D923D-B2B8-B424-9D5A-BA3A0BB4423E}"/>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grpSp>
      <p:sp>
        <p:nvSpPr>
          <p:cNvPr id="87" name="사각형: 둥근 위쪽 모서리 147">
            <a:extLst>
              <a:ext uri="{FF2B5EF4-FFF2-40B4-BE49-F238E27FC236}">
                <a16:creationId xmlns:a16="http://schemas.microsoft.com/office/drawing/2014/main" xmlns="" id="{40831D12-09EF-0151-98BA-2C5DDA2EC9BE}"/>
              </a:ext>
            </a:extLst>
          </p:cNvPr>
          <p:cNvSpPr/>
          <p:nvPr/>
        </p:nvSpPr>
        <p:spPr>
          <a:xfrm rot="5400000" flipH="1">
            <a:off x="3933846" y="-1814156"/>
            <a:ext cx="4324307"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90" name="Freeform 16">
            <a:extLst>
              <a:ext uri="{FF2B5EF4-FFF2-40B4-BE49-F238E27FC236}">
                <a16:creationId xmlns:a16="http://schemas.microsoft.com/office/drawing/2014/main" xmlns="" id="{C42FF80A-00B3-CA64-75FD-28AF3AC076D3}"/>
              </a:ext>
            </a:extLst>
          </p:cNvPr>
          <p:cNvSpPr>
            <a:spLocks/>
          </p:cNvSpPr>
          <p:nvPr/>
        </p:nvSpPr>
        <p:spPr bwMode="auto">
          <a:xfrm>
            <a:off x="6203998" y="2114725"/>
            <a:ext cx="5652000" cy="4311475"/>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sp>
        <p:nvSpPr>
          <p:cNvPr id="108" name="직사각형 107">
            <a:extLst>
              <a:ext uri="{FF2B5EF4-FFF2-40B4-BE49-F238E27FC236}">
                <a16:creationId xmlns:a16="http://schemas.microsoft.com/office/drawing/2014/main" xmlns="" id="{6997852F-BEFC-1FBB-23DF-F8D1028BF512}"/>
              </a:ext>
            </a:extLst>
          </p:cNvPr>
          <p:cNvSpPr/>
          <p:nvPr/>
        </p:nvSpPr>
        <p:spPr>
          <a:xfrm>
            <a:off x="6203999" y="6407998"/>
            <a:ext cx="5652000" cy="36000"/>
          </a:xfrm>
          <a:prstGeom prst="rect">
            <a:avLst/>
          </a:prstGeom>
          <a:solidFill>
            <a:srgbClr val="00B0F0"/>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88" name="Freeform 16">
            <a:extLst>
              <a:ext uri="{FF2B5EF4-FFF2-40B4-BE49-F238E27FC236}">
                <a16:creationId xmlns:a16="http://schemas.microsoft.com/office/drawing/2014/main" xmlns="" id="{72C819A2-DB3D-7E0E-2976-5ACCB1F1A535}"/>
              </a:ext>
            </a:extLst>
          </p:cNvPr>
          <p:cNvSpPr>
            <a:spLocks/>
          </p:cNvSpPr>
          <p:nvPr/>
        </p:nvSpPr>
        <p:spPr bwMode="auto">
          <a:xfrm>
            <a:off x="336001" y="2114725"/>
            <a:ext cx="5652000" cy="4311475"/>
          </a:xfrm>
          <a:prstGeom prst="rect">
            <a:avLst/>
          </a:prstGeom>
          <a:solidFill>
            <a:schemeClr val="bg1"/>
          </a:solidFill>
          <a:ln w="9525" algn="ctr">
            <a:noFill/>
            <a:miter lim="800000"/>
            <a:headEnd/>
            <a:tailEnd/>
          </a:ln>
          <a:effectLst/>
        </p:spPr>
        <p:txBody>
          <a:bodyPr vert="horz" wrap="square" lIns="72000" tIns="72000" rIns="72000" bIns="72000" numCol="1" anchor="ctr" anchorCtr="0" compatLnSpc="1">
            <a:prstTxWarp prst="textNoShape">
              <a:avLst/>
            </a:prstTxWarp>
            <a:noAutofit/>
          </a:bodyPr>
          <a:lstStyle/>
          <a:p>
            <a:pPr algn="just" defTabSz="935038" fontAlgn="base" latinLnBrk="0">
              <a:lnSpc>
                <a:spcPct val="110000"/>
              </a:lnSpc>
              <a:spcBef>
                <a:spcPct val="25000"/>
              </a:spcBef>
              <a:spcAft>
                <a:spcPct val="0"/>
              </a:spcAft>
            </a:pPr>
            <a:endParaRPr kumimoji="1" lang="ko-KR" altLang="en-US" sz="1100" dirty="0">
              <a:ln>
                <a:solidFill>
                  <a:schemeClr val="tx1">
                    <a:alpha val="0"/>
                  </a:schemeClr>
                </a:solidFill>
              </a:ln>
              <a:solidFill>
                <a:srgbClr val="333333"/>
              </a:solidFill>
              <a:latin typeface="KoPub돋움체 Light" panose="02020603020101020101" pitchFamily="18" charset="-127"/>
              <a:ea typeface="KoPub돋움체 Light" panose="02020603020101020101" pitchFamily="18" charset="-127"/>
            </a:endParaRPr>
          </a:p>
        </p:txBody>
      </p:sp>
      <p:grpSp>
        <p:nvGrpSpPr>
          <p:cNvPr id="168" name="그룹 167">
            <a:extLst>
              <a:ext uri="{FF2B5EF4-FFF2-40B4-BE49-F238E27FC236}">
                <a16:creationId xmlns:a16="http://schemas.microsoft.com/office/drawing/2014/main" xmlns="" id="{0A9FC9FB-CCCD-BCD8-6A44-EDC32DC05DE6}"/>
              </a:ext>
            </a:extLst>
          </p:cNvPr>
          <p:cNvGrpSpPr/>
          <p:nvPr/>
        </p:nvGrpSpPr>
        <p:grpSpPr>
          <a:xfrm>
            <a:off x="336001" y="2114725"/>
            <a:ext cx="5652000" cy="4314254"/>
            <a:chOff x="336001" y="7724591"/>
            <a:chExt cx="5652000" cy="4314254"/>
          </a:xfrm>
        </p:grpSpPr>
        <p:pic>
          <p:nvPicPr>
            <p:cNvPr id="62" name="그림 61">
              <a:extLst>
                <a:ext uri="{FF2B5EF4-FFF2-40B4-BE49-F238E27FC236}">
                  <a16:creationId xmlns:a16="http://schemas.microsoft.com/office/drawing/2014/main" xmlns="" id="{9AF1BD1C-6F75-F3C8-9F3E-05428CDF5A19}"/>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66000"/>
                      </a14:imgEffect>
                      <a14:imgEffect>
                        <a14:brightnessContrast bright="5000"/>
                      </a14:imgEffect>
                    </a14:imgLayer>
                  </a14:imgProps>
                </a:ext>
              </a:extLst>
            </a:blip>
            <a:srcRect l="21373" t="-6" r="18471" b="9248"/>
            <a:stretch/>
          </p:blipFill>
          <p:spPr>
            <a:xfrm>
              <a:off x="336001" y="7724591"/>
              <a:ext cx="5652000" cy="4314254"/>
            </a:xfrm>
            <a:prstGeom prst="rect">
              <a:avLst/>
            </a:prstGeom>
          </p:spPr>
        </p:pic>
        <p:sp>
          <p:nvSpPr>
            <p:cNvPr id="63" name="타원 62">
              <a:extLst>
                <a:ext uri="{FF2B5EF4-FFF2-40B4-BE49-F238E27FC236}">
                  <a16:creationId xmlns:a16="http://schemas.microsoft.com/office/drawing/2014/main" xmlns="" id="{D42C27A6-8BD0-1BFE-3FA3-77E28A0891AE}"/>
                </a:ext>
              </a:extLst>
            </p:cNvPr>
            <p:cNvSpPr/>
            <p:nvPr/>
          </p:nvSpPr>
          <p:spPr>
            <a:xfrm>
              <a:off x="3352687" y="8984716"/>
              <a:ext cx="65904" cy="65904"/>
            </a:xfrm>
            <a:prstGeom prst="ellipse">
              <a:avLst/>
            </a:prstGeom>
            <a:solidFill>
              <a:schemeClr val="bg1"/>
            </a:solidFill>
            <a:ln w="15875" cap="flat" cmpd="sng" algn="ctr">
              <a:solidFill>
                <a:srgbClr val="006EE7"/>
              </a:solid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64" name="그래픽 41">
              <a:extLst>
                <a:ext uri="{FF2B5EF4-FFF2-40B4-BE49-F238E27FC236}">
                  <a16:creationId xmlns:a16="http://schemas.microsoft.com/office/drawing/2014/main" xmlns="" id="{C9135162-2A54-6529-B90C-AF4D4D787BDF}"/>
                </a:ext>
              </a:extLst>
            </p:cNvPr>
            <p:cNvSpPr/>
            <p:nvPr/>
          </p:nvSpPr>
          <p:spPr>
            <a:xfrm>
              <a:off x="4072313" y="9142552"/>
              <a:ext cx="1773653" cy="1421509"/>
            </a:xfrm>
            <a:custGeom>
              <a:avLst/>
              <a:gdLst>
                <a:gd name="connsiteX0" fmla="*/ 2437524 w 4931860"/>
                <a:gd name="connsiteY0" fmla="*/ 0 h 3952684"/>
                <a:gd name="connsiteX1" fmla="*/ 2084052 w 4931860"/>
                <a:gd name="connsiteY1" fmla="*/ 954977 h 3952684"/>
                <a:gd name="connsiteX2" fmla="*/ 1728960 w 4931860"/>
                <a:gd name="connsiteY2" fmla="*/ 2020157 h 3952684"/>
                <a:gd name="connsiteX3" fmla="*/ 1401490 w 4931860"/>
                <a:gd name="connsiteY3" fmla="*/ 1942338 h 3952684"/>
                <a:gd name="connsiteX4" fmla="*/ 811321 w 4931860"/>
                <a:gd name="connsiteY4" fmla="*/ 2000726 h 3952684"/>
                <a:gd name="connsiteX5" fmla="*/ 441656 w 4931860"/>
                <a:gd name="connsiteY5" fmla="*/ 2765965 h 3952684"/>
                <a:gd name="connsiteX6" fmla="*/ 29890 w 4931860"/>
                <a:gd name="connsiteY6" fmla="*/ 3595973 h 3952684"/>
                <a:gd name="connsiteX7" fmla="*/ 743 w 4931860"/>
                <a:gd name="connsiteY7" fmla="*/ 3952685 h 3952684"/>
                <a:gd name="connsiteX8" fmla="*/ 4511117 w 4931860"/>
                <a:gd name="connsiteY8" fmla="*/ 3135535 h 3952684"/>
                <a:gd name="connsiteX9" fmla="*/ 4413867 w 4931860"/>
                <a:gd name="connsiteY9" fmla="*/ 2529173 h 3952684"/>
                <a:gd name="connsiteX10" fmla="*/ 4410628 w 4931860"/>
                <a:gd name="connsiteY10" fmla="*/ 1442276 h 3952684"/>
                <a:gd name="connsiteX11" fmla="*/ 4919740 w 4931860"/>
                <a:gd name="connsiteY11" fmla="*/ 583597 h 3952684"/>
                <a:gd name="connsiteX12" fmla="*/ 4931836 w 4931860"/>
                <a:gd name="connsiteY12" fmla="*/ 339852 h 3952684"/>
                <a:gd name="connsiteX13" fmla="*/ 4917072 w 4931860"/>
                <a:gd name="connsiteY13" fmla="*/ 322707 h 3952684"/>
                <a:gd name="connsiteX14" fmla="*/ 2740705 w 4931860"/>
                <a:gd name="connsiteY14" fmla="*/ 106966 h 3952684"/>
                <a:gd name="connsiteX15" fmla="*/ 2437524 w 4931860"/>
                <a:gd name="connsiteY15" fmla="*/ 0 h 3952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31860" h="3952684">
                  <a:moveTo>
                    <a:pt x="2437524" y="0"/>
                  </a:moveTo>
                  <a:cubicBezTo>
                    <a:pt x="2437524" y="0"/>
                    <a:pt x="2195970" y="595027"/>
                    <a:pt x="2084052" y="954977"/>
                  </a:cubicBezTo>
                  <a:cubicBezTo>
                    <a:pt x="1972133" y="1314926"/>
                    <a:pt x="1832782" y="1961769"/>
                    <a:pt x="1728960" y="2020157"/>
                  </a:cubicBezTo>
                  <a:cubicBezTo>
                    <a:pt x="1625137" y="2078546"/>
                    <a:pt x="1553890" y="2010442"/>
                    <a:pt x="1401490" y="1942338"/>
                  </a:cubicBezTo>
                  <a:cubicBezTo>
                    <a:pt x="1249090" y="1874234"/>
                    <a:pt x="1142124" y="1812608"/>
                    <a:pt x="811321" y="2000726"/>
                  </a:cubicBezTo>
                  <a:cubicBezTo>
                    <a:pt x="480518" y="2188845"/>
                    <a:pt x="603771" y="2299049"/>
                    <a:pt x="441656" y="2765965"/>
                  </a:cubicBezTo>
                  <a:cubicBezTo>
                    <a:pt x="279540" y="3232880"/>
                    <a:pt x="124473" y="3388519"/>
                    <a:pt x="29890" y="3595973"/>
                  </a:cubicBezTo>
                  <a:cubicBezTo>
                    <a:pt x="-7353" y="3677603"/>
                    <a:pt x="743" y="3952685"/>
                    <a:pt x="743" y="3952685"/>
                  </a:cubicBezTo>
                  <a:lnTo>
                    <a:pt x="4511117" y="3135535"/>
                  </a:lnTo>
                  <a:cubicBezTo>
                    <a:pt x="4511117" y="3135535"/>
                    <a:pt x="4475493" y="2778824"/>
                    <a:pt x="4413867" y="2529173"/>
                  </a:cubicBezTo>
                  <a:cubicBezTo>
                    <a:pt x="4352240" y="2279523"/>
                    <a:pt x="4219271" y="1762697"/>
                    <a:pt x="4410628" y="1442276"/>
                  </a:cubicBezTo>
                  <a:cubicBezTo>
                    <a:pt x="4601985" y="1121855"/>
                    <a:pt x="4902975" y="927926"/>
                    <a:pt x="4919740" y="583597"/>
                  </a:cubicBezTo>
                  <a:cubicBezTo>
                    <a:pt x="4927359" y="426911"/>
                    <a:pt x="4930598" y="364426"/>
                    <a:pt x="4931836" y="339852"/>
                  </a:cubicBezTo>
                  <a:cubicBezTo>
                    <a:pt x="4932313" y="331089"/>
                    <a:pt x="4925836" y="323564"/>
                    <a:pt x="4917072" y="322707"/>
                  </a:cubicBezTo>
                  <a:cubicBezTo>
                    <a:pt x="4725810" y="304514"/>
                    <a:pt x="2842337" y="125444"/>
                    <a:pt x="2740705" y="106966"/>
                  </a:cubicBezTo>
                  <a:cubicBezTo>
                    <a:pt x="2633739" y="87535"/>
                    <a:pt x="2437524" y="0"/>
                    <a:pt x="2437524" y="0"/>
                  </a:cubicBezTo>
                  <a:close/>
                </a:path>
              </a:pathLst>
            </a:cu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65" name="그래픽 46">
              <a:extLst>
                <a:ext uri="{FF2B5EF4-FFF2-40B4-BE49-F238E27FC236}">
                  <a16:creationId xmlns:a16="http://schemas.microsoft.com/office/drawing/2014/main" xmlns="" id="{E65C395E-2090-A71C-DB35-3E80FB93FA31}"/>
                </a:ext>
              </a:extLst>
            </p:cNvPr>
            <p:cNvSpPr/>
            <p:nvPr/>
          </p:nvSpPr>
          <p:spPr>
            <a:xfrm>
              <a:off x="2327607" y="9113239"/>
              <a:ext cx="1253258" cy="1010712"/>
            </a:xfrm>
            <a:custGeom>
              <a:avLst/>
              <a:gdLst>
                <a:gd name="connsiteX0" fmla="*/ 3317081 w 3424237"/>
                <a:gd name="connsiteY0" fmla="*/ 8523 h 2761534"/>
                <a:gd name="connsiteX1" fmla="*/ 2795016 w 3424237"/>
                <a:gd name="connsiteY1" fmla="*/ 109012 h 2761534"/>
                <a:gd name="connsiteX2" fmla="*/ 1215866 w 3424237"/>
                <a:gd name="connsiteY2" fmla="*/ 1094850 h 2761534"/>
                <a:gd name="connsiteX3" fmla="*/ 1128332 w 3424237"/>
                <a:gd name="connsiteY3" fmla="*/ 1094850 h 2761534"/>
                <a:gd name="connsiteX4" fmla="*/ 405289 w 3424237"/>
                <a:gd name="connsiteY4" fmla="*/ 1480707 h 2761534"/>
                <a:gd name="connsiteX5" fmla="*/ 77819 w 3424237"/>
                <a:gd name="connsiteY5" fmla="*/ 1499567 h 2761534"/>
                <a:gd name="connsiteX6" fmla="*/ 0 w 3424237"/>
                <a:gd name="connsiteY6" fmla="*/ 1555288 h 2761534"/>
                <a:gd name="connsiteX7" fmla="*/ 197834 w 3424237"/>
                <a:gd name="connsiteY7" fmla="*/ 2401585 h 2761534"/>
                <a:gd name="connsiteX8" fmla="*/ 557784 w 3424237"/>
                <a:gd name="connsiteY8" fmla="*/ 2761534 h 2761534"/>
                <a:gd name="connsiteX9" fmla="*/ 625888 w 3424237"/>
                <a:gd name="connsiteY9" fmla="*/ 2761534 h 2761534"/>
                <a:gd name="connsiteX10" fmla="*/ 1715357 w 3424237"/>
                <a:gd name="connsiteY10" fmla="*/ 2365961 h 2761534"/>
                <a:gd name="connsiteX11" fmla="*/ 3294507 w 3424237"/>
                <a:gd name="connsiteY11" fmla="*/ 2401585 h 2761534"/>
                <a:gd name="connsiteX12" fmla="*/ 3346418 w 3424237"/>
                <a:gd name="connsiteY12" fmla="*/ 2365961 h 2761534"/>
                <a:gd name="connsiteX13" fmla="*/ 3424238 w 3424237"/>
                <a:gd name="connsiteY13" fmla="*/ 92915 h 2761534"/>
                <a:gd name="connsiteX14" fmla="*/ 3317272 w 3424237"/>
                <a:gd name="connsiteY14" fmla="*/ 8619 h 276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24237" h="2761534">
                  <a:moveTo>
                    <a:pt x="3317081" y="8523"/>
                  </a:moveTo>
                  <a:cubicBezTo>
                    <a:pt x="3317081" y="8523"/>
                    <a:pt x="3034951" y="-43388"/>
                    <a:pt x="2795016" y="109012"/>
                  </a:cubicBezTo>
                  <a:cubicBezTo>
                    <a:pt x="2555081" y="261412"/>
                    <a:pt x="1215866" y="1094850"/>
                    <a:pt x="1215866" y="1094850"/>
                  </a:cubicBezTo>
                  <a:lnTo>
                    <a:pt x="1128332" y="1094850"/>
                  </a:lnTo>
                  <a:cubicBezTo>
                    <a:pt x="1128332" y="1094850"/>
                    <a:pt x="580358" y="1458038"/>
                    <a:pt x="405289" y="1480707"/>
                  </a:cubicBezTo>
                  <a:cubicBezTo>
                    <a:pt x="230219" y="1503377"/>
                    <a:pt x="77819" y="1499567"/>
                    <a:pt x="77819" y="1499567"/>
                  </a:cubicBezTo>
                  <a:lnTo>
                    <a:pt x="0" y="1555288"/>
                  </a:lnTo>
                  <a:cubicBezTo>
                    <a:pt x="0" y="1555288"/>
                    <a:pt x="19431" y="2190796"/>
                    <a:pt x="197834" y="2401585"/>
                  </a:cubicBezTo>
                  <a:cubicBezTo>
                    <a:pt x="376237" y="2612373"/>
                    <a:pt x="557784" y="2761534"/>
                    <a:pt x="557784" y="2761534"/>
                  </a:cubicBezTo>
                  <a:lnTo>
                    <a:pt x="625888" y="2761534"/>
                  </a:lnTo>
                  <a:cubicBezTo>
                    <a:pt x="625888" y="2761534"/>
                    <a:pt x="1387888" y="2356245"/>
                    <a:pt x="1715357" y="2365961"/>
                  </a:cubicBezTo>
                  <a:cubicBezTo>
                    <a:pt x="2042827" y="2375677"/>
                    <a:pt x="3213449" y="2398346"/>
                    <a:pt x="3294507" y="2401585"/>
                  </a:cubicBezTo>
                  <a:lnTo>
                    <a:pt x="3346418" y="2365961"/>
                  </a:lnTo>
                  <a:lnTo>
                    <a:pt x="3424238" y="92915"/>
                  </a:lnTo>
                  <a:lnTo>
                    <a:pt x="3317272" y="8619"/>
                  </a:lnTo>
                  <a:close/>
                </a:path>
              </a:pathLst>
            </a:cu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67" name="그래픽 67">
              <a:extLst>
                <a:ext uri="{FF2B5EF4-FFF2-40B4-BE49-F238E27FC236}">
                  <a16:creationId xmlns:a16="http://schemas.microsoft.com/office/drawing/2014/main" xmlns="" id="{5F89B6A6-7AB2-B827-F1F5-02326620DB96}"/>
                </a:ext>
              </a:extLst>
            </p:cNvPr>
            <p:cNvSpPr/>
            <p:nvPr/>
          </p:nvSpPr>
          <p:spPr>
            <a:xfrm>
              <a:off x="685386" y="8691321"/>
              <a:ext cx="1779695" cy="1602369"/>
            </a:xfrm>
            <a:custGeom>
              <a:avLst/>
              <a:gdLst>
                <a:gd name="connsiteX0" fmla="*/ 3923443 w 4946568"/>
                <a:gd name="connsiteY0" fmla="*/ 4453605 h 4453699"/>
                <a:gd name="connsiteX1" fmla="*/ 4743831 w 4946568"/>
                <a:gd name="connsiteY1" fmla="*/ 4142328 h 4453699"/>
                <a:gd name="connsiteX2" fmla="*/ 4938427 w 4946568"/>
                <a:gd name="connsiteY2" fmla="*/ 3999643 h 4453699"/>
                <a:gd name="connsiteX3" fmla="*/ 4559046 w 4946568"/>
                <a:gd name="connsiteY3" fmla="*/ 3561874 h 4453699"/>
                <a:gd name="connsiteX4" fmla="*/ 4396931 w 4946568"/>
                <a:gd name="connsiteY4" fmla="*/ 2709101 h 4453699"/>
                <a:gd name="connsiteX5" fmla="*/ 4289965 w 4946568"/>
                <a:gd name="connsiteY5" fmla="*/ 1298543 h 4453699"/>
                <a:gd name="connsiteX6" fmla="*/ 4002977 w 4946568"/>
                <a:gd name="connsiteY6" fmla="*/ 0 h 4453699"/>
                <a:gd name="connsiteX7" fmla="*/ 3331750 w 4946568"/>
                <a:gd name="connsiteY7" fmla="*/ 145923 h 4453699"/>
                <a:gd name="connsiteX8" fmla="*/ 2057400 w 4946568"/>
                <a:gd name="connsiteY8" fmla="*/ 627412 h 4453699"/>
                <a:gd name="connsiteX9" fmla="*/ 714947 w 4946568"/>
                <a:gd name="connsiteY9" fmla="*/ 1191578 h 4453699"/>
                <a:gd name="connsiteX10" fmla="*/ 0 w 4946568"/>
                <a:gd name="connsiteY10" fmla="*/ 2037969 h 4453699"/>
                <a:gd name="connsiteX11" fmla="*/ 1896904 w 4946568"/>
                <a:gd name="connsiteY11" fmla="*/ 3647885 h 4453699"/>
                <a:gd name="connsiteX12" fmla="*/ 2537746 w 4946568"/>
                <a:gd name="connsiteY12" fmla="*/ 3696557 h 4453699"/>
                <a:gd name="connsiteX13" fmla="*/ 2686050 w 4946568"/>
                <a:gd name="connsiteY13" fmla="*/ 3672269 h 4453699"/>
                <a:gd name="connsiteX14" fmla="*/ 2687288 w 4946568"/>
                <a:gd name="connsiteY14" fmla="*/ 3509296 h 4453699"/>
                <a:gd name="connsiteX15" fmla="*/ 2937796 w 4946568"/>
                <a:gd name="connsiteY15" fmla="*/ 3480149 h 4453699"/>
                <a:gd name="connsiteX16" fmla="*/ 3377946 w 4946568"/>
                <a:gd name="connsiteY16" fmla="*/ 3801142 h 4453699"/>
                <a:gd name="connsiteX17" fmla="*/ 3903250 w 4946568"/>
                <a:gd name="connsiteY17" fmla="*/ 4148899 h 4453699"/>
                <a:gd name="connsiteX18" fmla="*/ 3954304 w 4946568"/>
                <a:gd name="connsiteY18" fmla="*/ 4287489 h 4453699"/>
                <a:gd name="connsiteX19" fmla="*/ 3923538 w 4946568"/>
                <a:gd name="connsiteY19" fmla="*/ 4453700 h 445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46568" h="4453699">
                  <a:moveTo>
                    <a:pt x="3923443" y="4453605"/>
                  </a:moveTo>
                  <a:cubicBezTo>
                    <a:pt x="3923443" y="4453605"/>
                    <a:pt x="4636770" y="4168235"/>
                    <a:pt x="4743831" y="4142328"/>
                  </a:cubicBezTo>
                  <a:cubicBezTo>
                    <a:pt x="4850892" y="4116420"/>
                    <a:pt x="4980528" y="4067747"/>
                    <a:pt x="4938427" y="3999643"/>
                  </a:cubicBezTo>
                  <a:cubicBezTo>
                    <a:pt x="4896326" y="3931539"/>
                    <a:pt x="4617434" y="3740277"/>
                    <a:pt x="4559046" y="3561874"/>
                  </a:cubicBezTo>
                  <a:cubicBezTo>
                    <a:pt x="4500658" y="3383471"/>
                    <a:pt x="4452081" y="3033332"/>
                    <a:pt x="4396931" y="2709101"/>
                  </a:cubicBezTo>
                  <a:cubicBezTo>
                    <a:pt x="4341781" y="2384870"/>
                    <a:pt x="4362926" y="1721739"/>
                    <a:pt x="4289965" y="1298543"/>
                  </a:cubicBezTo>
                  <a:cubicBezTo>
                    <a:pt x="4217004" y="875348"/>
                    <a:pt x="4002977" y="0"/>
                    <a:pt x="4002977" y="0"/>
                  </a:cubicBezTo>
                  <a:cubicBezTo>
                    <a:pt x="4002977" y="0"/>
                    <a:pt x="3633311" y="63246"/>
                    <a:pt x="3331750" y="145923"/>
                  </a:cubicBezTo>
                  <a:cubicBezTo>
                    <a:pt x="3030188" y="228600"/>
                    <a:pt x="2475738" y="481489"/>
                    <a:pt x="2057400" y="627412"/>
                  </a:cubicBezTo>
                  <a:cubicBezTo>
                    <a:pt x="1639062" y="773335"/>
                    <a:pt x="992219" y="972788"/>
                    <a:pt x="714947" y="1191578"/>
                  </a:cubicBezTo>
                  <a:cubicBezTo>
                    <a:pt x="437674" y="1410367"/>
                    <a:pt x="0" y="2037969"/>
                    <a:pt x="0" y="2037969"/>
                  </a:cubicBezTo>
                  <a:cubicBezTo>
                    <a:pt x="0" y="2037969"/>
                    <a:pt x="1702308" y="3579781"/>
                    <a:pt x="1896904" y="3647885"/>
                  </a:cubicBezTo>
                  <a:cubicBezTo>
                    <a:pt x="2091500" y="3715988"/>
                    <a:pt x="2356580" y="3733038"/>
                    <a:pt x="2537746" y="3696557"/>
                  </a:cubicBezTo>
                  <a:cubicBezTo>
                    <a:pt x="2718911" y="3660077"/>
                    <a:pt x="2686050" y="3672269"/>
                    <a:pt x="2686050" y="3672269"/>
                  </a:cubicBezTo>
                  <a:cubicBezTo>
                    <a:pt x="2686050" y="3672269"/>
                    <a:pt x="2675096" y="3526346"/>
                    <a:pt x="2687288" y="3509296"/>
                  </a:cubicBezTo>
                  <a:cubicBezTo>
                    <a:pt x="2699480" y="3492246"/>
                    <a:pt x="2876931" y="3438811"/>
                    <a:pt x="2937796" y="3480149"/>
                  </a:cubicBezTo>
                  <a:cubicBezTo>
                    <a:pt x="2998661" y="3521488"/>
                    <a:pt x="3059430" y="3618738"/>
                    <a:pt x="3377946" y="3801142"/>
                  </a:cubicBezTo>
                  <a:cubicBezTo>
                    <a:pt x="3696462" y="3983546"/>
                    <a:pt x="3866769" y="4117277"/>
                    <a:pt x="3903250" y="4148899"/>
                  </a:cubicBezTo>
                  <a:cubicBezTo>
                    <a:pt x="3939731" y="4180523"/>
                    <a:pt x="3966496" y="4219385"/>
                    <a:pt x="3954304" y="4287489"/>
                  </a:cubicBezTo>
                  <a:cubicBezTo>
                    <a:pt x="3942112" y="4355592"/>
                    <a:pt x="3923538" y="4453700"/>
                    <a:pt x="3923538" y="4453700"/>
                  </a:cubicBezTo>
                  <a:close/>
                </a:path>
              </a:pathLst>
            </a:cu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grpSp>
          <p:nvGrpSpPr>
            <p:cNvPr id="68" name="그룹 67">
              <a:extLst>
                <a:ext uri="{FF2B5EF4-FFF2-40B4-BE49-F238E27FC236}">
                  <a16:creationId xmlns:a16="http://schemas.microsoft.com/office/drawing/2014/main" xmlns="" id="{36B83999-4C3B-0322-52D9-875416248B74}"/>
                </a:ext>
              </a:extLst>
            </p:cNvPr>
            <p:cNvGrpSpPr/>
            <p:nvPr/>
          </p:nvGrpSpPr>
          <p:grpSpPr>
            <a:xfrm>
              <a:off x="3330892" y="8683934"/>
              <a:ext cx="1834305" cy="276999"/>
              <a:chOff x="7637689" y="2744309"/>
              <a:chExt cx="4023394" cy="607575"/>
            </a:xfrm>
          </p:grpSpPr>
          <p:sp>
            <p:nvSpPr>
              <p:cNvPr id="69" name="사각형: 둥근 모서리 68">
                <a:extLst>
                  <a:ext uri="{FF2B5EF4-FFF2-40B4-BE49-F238E27FC236}">
                    <a16:creationId xmlns:a16="http://schemas.microsoft.com/office/drawing/2014/main" xmlns="" id="{8C4B3F02-0027-D938-5E59-5F38FC24FABC}"/>
                  </a:ext>
                </a:extLst>
              </p:cNvPr>
              <p:cNvSpPr/>
              <p:nvPr/>
            </p:nvSpPr>
            <p:spPr>
              <a:xfrm>
                <a:off x="7637689" y="2827021"/>
                <a:ext cx="4023394" cy="442152"/>
              </a:xfrm>
              <a:prstGeom prst="roundRect">
                <a:avLst>
                  <a:gd name="adj" fmla="val 50000"/>
                </a:avLst>
              </a:prstGeom>
              <a:solidFill>
                <a:srgbClr val="004B9E"/>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71" name="직사각형 70">
                <a:extLst>
                  <a:ext uri="{FF2B5EF4-FFF2-40B4-BE49-F238E27FC236}">
                    <a16:creationId xmlns:a16="http://schemas.microsoft.com/office/drawing/2014/main" xmlns="" id="{38E52693-A73C-9F94-C414-7B095FDF6593}"/>
                  </a:ext>
                </a:extLst>
              </p:cNvPr>
              <p:cNvSpPr>
                <a:spLocks/>
              </p:cNvSpPr>
              <p:nvPr/>
            </p:nvSpPr>
            <p:spPr>
              <a:xfrm>
                <a:off x="8099789" y="2744309"/>
                <a:ext cx="2531557" cy="607575"/>
              </a:xfrm>
              <a:prstGeom prst="rect">
                <a:avLst/>
              </a:prstGeom>
            </p:spPr>
            <p:txBody>
              <a:bodyPr wrap="none" lIns="0" tIns="0" rIns="0" bIns="0" anchor="ctr" anchorCtr="0">
                <a:spAutoFit/>
                <a:scene3d>
                  <a:camera prst="orthographicFront"/>
                  <a:lightRig rig="threePt" dir="t"/>
                </a:scene3d>
                <a:sp3d>
                  <a:contourClr>
                    <a:schemeClr val="bg1"/>
                  </a:contourClr>
                </a:sp3d>
              </a:bodyPr>
              <a:lstStyle/>
              <a:p>
                <a:pPr defTabSz="844083">
                  <a:defRPr/>
                </a:pPr>
                <a:r>
                  <a:rPr kumimoji="1" lang="en-US" altLang="ko-KR" sz="900" dirty="0" err="1">
                    <a:gradFill>
                      <a:gsLst>
                        <a:gs pos="2655">
                          <a:schemeClr val="bg1"/>
                        </a:gs>
                        <a:gs pos="12000">
                          <a:schemeClr val="bg1"/>
                        </a:gs>
                      </a:gsLst>
                      <a:lin ang="0" scaled="1"/>
                    </a:gradFill>
                    <a:latin typeface="+mj-ea"/>
                    <a:ea typeface="+mj-ea"/>
                  </a:rPr>
                  <a:t>Dongnam-ro</a:t>
                </a:r>
                <a:r>
                  <a:rPr kumimoji="1" lang="en-US" altLang="ko-KR" sz="900" dirty="0">
                    <a:gradFill>
                      <a:gsLst>
                        <a:gs pos="2655">
                          <a:schemeClr val="bg1"/>
                        </a:gs>
                        <a:gs pos="12000">
                          <a:schemeClr val="bg1"/>
                        </a:gs>
                      </a:gsLst>
                      <a:lin ang="0" scaled="1"/>
                    </a:gradFill>
                    <a:latin typeface="+mj-ea"/>
                    <a:ea typeface="+mj-ea"/>
                  </a:rPr>
                  <a:t> 81 </a:t>
                </a:r>
                <a:r>
                  <a:rPr kumimoji="1" lang="en-US" altLang="ko-KR" sz="900" dirty="0" err="1">
                    <a:gradFill>
                      <a:gsLst>
                        <a:gs pos="2655">
                          <a:schemeClr val="bg1"/>
                        </a:gs>
                        <a:gs pos="12000">
                          <a:schemeClr val="bg1"/>
                        </a:gs>
                      </a:gsLst>
                      <a:lin ang="0" scaled="1"/>
                    </a:gradFill>
                    <a:latin typeface="+mj-ea"/>
                    <a:ea typeface="+mj-ea"/>
                  </a:rPr>
                  <a:t>gil</a:t>
                </a:r>
                <a:r>
                  <a:rPr kumimoji="1" lang="en-US" altLang="ko-KR" sz="900" dirty="0">
                    <a:gradFill>
                      <a:gsLst>
                        <a:gs pos="2655">
                          <a:schemeClr val="bg1"/>
                        </a:gs>
                        <a:gs pos="12000">
                          <a:schemeClr val="bg1"/>
                        </a:gs>
                      </a:gsLst>
                      <a:lin ang="0" scaled="1"/>
                    </a:gradFill>
                    <a:latin typeface="+mj-ea"/>
                    <a:ea typeface="+mj-ea"/>
                  </a:rPr>
                  <a:t> 8, </a:t>
                </a:r>
              </a:p>
              <a:p>
                <a:pPr defTabSz="844083">
                  <a:defRPr/>
                </a:pPr>
                <a:r>
                  <a:rPr kumimoji="1" lang="en-US" altLang="ko-KR" sz="900" dirty="0" err="1">
                    <a:gradFill>
                      <a:gsLst>
                        <a:gs pos="2655">
                          <a:schemeClr val="bg1"/>
                        </a:gs>
                        <a:gs pos="12000">
                          <a:schemeClr val="bg1"/>
                        </a:gs>
                      </a:gsLst>
                      <a:lin ang="0" scaled="1"/>
                    </a:gradFill>
                    <a:latin typeface="+mj-ea"/>
                    <a:ea typeface="+mj-ea"/>
                  </a:rPr>
                  <a:t>Gangdong-gu</a:t>
                </a:r>
                <a:r>
                  <a:rPr kumimoji="1" lang="en-US" altLang="ko-KR" sz="900" dirty="0">
                    <a:gradFill>
                      <a:gsLst>
                        <a:gs pos="2655">
                          <a:schemeClr val="bg1"/>
                        </a:gs>
                        <a:gs pos="12000">
                          <a:schemeClr val="bg1"/>
                        </a:gs>
                      </a:gsLst>
                      <a:lin ang="0" scaled="1"/>
                    </a:gradFill>
                    <a:latin typeface="+mj-ea"/>
                    <a:ea typeface="+mj-ea"/>
                  </a:rPr>
                  <a:t>, Seoul</a:t>
                </a:r>
                <a:endParaRPr kumimoji="1" lang="ko-KR" altLang="en-US" sz="900" dirty="0">
                  <a:gradFill>
                    <a:gsLst>
                      <a:gs pos="2655">
                        <a:schemeClr val="bg1"/>
                      </a:gs>
                      <a:gs pos="12000">
                        <a:schemeClr val="bg1"/>
                      </a:gs>
                    </a:gsLst>
                    <a:lin ang="0" scaled="1"/>
                  </a:gradFill>
                  <a:latin typeface="+mj-ea"/>
                  <a:ea typeface="+mj-ea"/>
                </a:endParaRPr>
              </a:p>
            </p:txBody>
          </p:sp>
        </p:grpSp>
        <p:sp>
          <p:nvSpPr>
            <p:cNvPr id="58" name="제목 1">
              <a:extLst>
                <a:ext uri="{FF2B5EF4-FFF2-40B4-BE49-F238E27FC236}">
                  <a16:creationId xmlns:a16="http://schemas.microsoft.com/office/drawing/2014/main" xmlns="" id="{1640B591-EA82-27B3-DB8F-0A127CC0855F}"/>
                </a:ext>
              </a:extLst>
            </p:cNvPr>
            <p:cNvSpPr txBox="1">
              <a:spLocks/>
            </p:cNvSpPr>
            <p:nvPr/>
          </p:nvSpPr>
          <p:spPr>
            <a:xfrm>
              <a:off x="1083820" y="9258493"/>
              <a:ext cx="1200649" cy="369332"/>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Joint distribution </a:t>
              </a:r>
            </a:p>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District 2</a:t>
              </a:r>
            </a:p>
          </p:txBody>
        </p:sp>
        <p:sp>
          <p:nvSpPr>
            <p:cNvPr id="77" name="제목 1">
              <a:extLst>
                <a:ext uri="{FF2B5EF4-FFF2-40B4-BE49-F238E27FC236}">
                  <a16:creationId xmlns:a16="http://schemas.microsoft.com/office/drawing/2014/main" xmlns="" id="{E1EBB731-B0DC-E9D3-2FCF-637DCC31DF96}"/>
                </a:ext>
              </a:extLst>
            </p:cNvPr>
            <p:cNvSpPr txBox="1">
              <a:spLocks/>
            </p:cNvSpPr>
            <p:nvPr/>
          </p:nvSpPr>
          <p:spPr>
            <a:xfrm>
              <a:off x="2593576" y="9514359"/>
              <a:ext cx="1155766" cy="369332"/>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Joint distribution</a:t>
              </a:r>
            </a:p>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District 1</a:t>
              </a:r>
              <a:endParaRPr lang="ko-KR" altLang="en-US"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sp>
          <p:nvSpPr>
            <p:cNvPr id="78" name="제목 1">
              <a:extLst>
                <a:ext uri="{FF2B5EF4-FFF2-40B4-BE49-F238E27FC236}">
                  <a16:creationId xmlns:a16="http://schemas.microsoft.com/office/drawing/2014/main" xmlns="" id="{E404F2E2-04EB-45E0-083E-80A1460C59B8}"/>
                </a:ext>
              </a:extLst>
            </p:cNvPr>
            <p:cNvSpPr txBox="1">
              <a:spLocks/>
            </p:cNvSpPr>
            <p:nvPr/>
          </p:nvSpPr>
          <p:spPr>
            <a:xfrm>
              <a:off x="4539868" y="9804134"/>
              <a:ext cx="1155766" cy="369332"/>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Joint distribution</a:t>
              </a:r>
            </a:p>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District 3</a:t>
              </a:r>
              <a:endParaRPr lang="ko-KR" altLang="en-US"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endParaRPr>
            </a:p>
          </p:txBody>
        </p:sp>
        <p:grpSp>
          <p:nvGrpSpPr>
            <p:cNvPr id="83" name="그룹 82">
              <a:extLst>
                <a:ext uri="{FF2B5EF4-FFF2-40B4-BE49-F238E27FC236}">
                  <a16:creationId xmlns:a16="http://schemas.microsoft.com/office/drawing/2014/main" xmlns="" id="{CDB05ED8-BDCF-3538-377B-EA5FCFD2B484}"/>
                </a:ext>
              </a:extLst>
            </p:cNvPr>
            <p:cNvGrpSpPr/>
            <p:nvPr/>
          </p:nvGrpSpPr>
          <p:grpSpPr>
            <a:xfrm>
              <a:off x="3296641" y="8721642"/>
              <a:ext cx="184548" cy="258811"/>
              <a:chOff x="3605469" y="2926979"/>
              <a:chExt cx="95991" cy="134618"/>
            </a:xfrm>
          </p:grpSpPr>
          <p:sp>
            <p:nvSpPr>
              <p:cNvPr id="81" name="자유형: 도형 80">
                <a:extLst>
                  <a:ext uri="{FF2B5EF4-FFF2-40B4-BE49-F238E27FC236}">
                    <a16:creationId xmlns:a16="http://schemas.microsoft.com/office/drawing/2014/main" xmlns="" id="{7A09CFD4-2E73-6C79-01E4-F9E8FEEB2DBE}"/>
                  </a:ext>
                </a:extLst>
              </p:cNvPr>
              <p:cNvSpPr/>
              <p:nvPr/>
            </p:nvSpPr>
            <p:spPr>
              <a:xfrm flipH="1">
                <a:off x="3605469" y="2926979"/>
                <a:ext cx="95991" cy="134618"/>
              </a:xfrm>
              <a:custGeom>
                <a:avLst/>
                <a:gdLst>
                  <a:gd name="connsiteX0" fmla="*/ 2014538 w 2014632"/>
                  <a:gd name="connsiteY0" fmla="*/ 1007269 h 2825305"/>
                  <a:gd name="connsiteX1" fmla="*/ 1007269 w 2014632"/>
                  <a:gd name="connsiteY1" fmla="*/ 0 h 2825305"/>
                  <a:gd name="connsiteX2" fmla="*/ 0 w 2014632"/>
                  <a:gd name="connsiteY2" fmla="*/ 1007269 h 2825305"/>
                  <a:gd name="connsiteX3" fmla="*/ 170879 w 2014632"/>
                  <a:gd name="connsiteY3" fmla="*/ 1568482 h 2825305"/>
                  <a:gd name="connsiteX4" fmla="*/ 170688 w 2014632"/>
                  <a:gd name="connsiteY4" fmla="*/ 1568482 h 2825305"/>
                  <a:gd name="connsiteX5" fmla="*/ 171831 w 2014632"/>
                  <a:gd name="connsiteY5" fmla="*/ 1570196 h 2825305"/>
                  <a:gd name="connsiteX6" fmla="*/ 172307 w 2014632"/>
                  <a:gd name="connsiteY6" fmla="*/ 1570768 h 2825305"/>
                  <a:gd name="connsiteX7" fmla="*/ 1007364 w 2014632"/>
                  <a:gd name="connsiteY7" fmla="*/ 2825306 h 2825305"/>
                  <a:gd name="connsiteX8" fmla="*/ 1844040 w 2014632"/>
                  <a:gd name="connsiteY8" fmla="*/ 1568577 h 2825305"/>
                  <a:gd name="connsiteX9" fmla="*/ 1843564 w 2014632"/>
                  <a:gd name="connsiteY9" fmla="*/ 1568577 h 2825305"/>
                  <a:gd name="connsiteX10" fmla="*/ 2014633 w 2014632"/>
                  <a:gd name="connsiteY10" fmla="*/ 1007364 h 2825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4632" h="2825305">
                    <a:moveTo>
                      <a:pt x="2014538" y="1007269"/>
                    </a:moveTo>
                    <a:cubicBezTo>
                      <a:pt x="2014538" y="450914"/>
                      <a:pt x="1563529" y="0"/>
                      <a:pt x="1007269" y="0"/>
                    </a:cubicBezTo>
                    <a:cubicBezTo>
                      <a:pt x="451009" y="0"/>
                      <a:pt x="0" y="450914"/>
                      <a:pt x="0" y="1007269"/>
                    </a:cubicBezTo>
                    <a:cubicBezTo>
                      <a:pt x="0" y="1215104"/>
                      <a:pt x="62960" y="1408176"/>
                      <a:pt x="170879" y="1568482"/>
                    </a:cubicBezTo>
                    <a:lnTo>
                      <a:pt x="170688" y="1568482"/>
                    </a:lnTo>
                    <a:lnTo>
                      <a:pt x="171831" y="1570196"/>
                    </a:lnTo>
                    <a:cubicBezTo>
                      <a:pt x="171831" y="1570196"/>
                      <a:pt x="172022" y="1570577"/>
                      <a:pt x="172307" y="1570768"/>
                    </a:cubicBezTo>
                    <a:lnTo>
                      <a:pt x="1007364" y="2825306"/>
                    </a:lnTo>
                    <a:lnTo>
                      <a:pt x="1844040" y="1568577"/>
                    </a:lnTo>
                    <a:lnTo>
                      <a:pt x="1843564" y="1568577"/>
                    </a:lnTo>
                    <a:cubicBezTo>
                      <a:pt x="1951482" y="1408271"/>
                      <a:pt x="2014633" y="1215200"/>
                      <a:pt x="2014633" y="1007364"/>
                    </a:cubicBezTo>
                    <a:close/>
                  </a:path>
                </a:pathLst>
              </a:custGeom>
              <a:solidFill>
                <a:srgbClr val="006EE7"/>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82" name="자유형: 도형 81">
                <a:extLst>
                  <a:ext uri="{FF2B5EF4-FFF2-40B4-BE49-F238E27FC236}">
                    <a16:creationId xmlns:a16="http://schemas.microsoft.com/office/drawing/2014/main" xmlns="" id="{F386F64D-97EA-905A-B873-F8B9588046DF}"/>
                  </a:ext>
                </a:extLst>
              </p:cNvPr>
              <p:cNvSpPr/>
              <p:nvPr/>
            </p:nvSpPr>
            <p:spPr>
              <a:xfrm flipH="1">
                <a:off x="3636008" y="2957513"/>
                <a:ext cx="34918" cy="34923"/>
              </a:xfrm>
              <a:custGeom>
                <a:avLst/>
                <a:gdLst>
                  <a:gd name="connsiteX0" fmla="*/ 366427 w 732853"/>
                  <a:gd name="connsiteY0" fmla="*/ 732949 h 732948"/>
                  <a:gd name="connsiteX1" fmla="*/ 0 w 732853"/>
                  <a:gd name="connsiteY1" fmla="*/ 366522 h 732948"/>
                  <a:gd name="connsiteX2" fmla="*/ 366427 w 732853"/>
                  <a:gd name="connsiteY2" fmla="*/ 0 h 732948"/>
                  <a:gd name="connsiteX3" fmla="*/ 732854 w 732853"/>
                  <a:gd name="connsiteY3" fmla="*/ 366522 h 732948"/>
                  <a:gd name="connsiteX4" fmla="*/ 366427 w 732853"/>
                  <a:gd name="connsiteY4" fmla="*/ 732949 h 73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853" h="732948">
                    <a:moveTo>
                      <a:pt x="366427" y="732949"/>
                    </a:moveTo>
                    <a:cubicBezTo>
                      <a:pt x="163925" y="732949"/>
                      <a:pt x="0" y="568833"/>
                      <a:pt x="0" y="366522"/>
                    </a:cubicBezTo>
                    <a:cubicBezTo>
                      <a:pt x="0" y="164211"/>
                      <a:pt x="164021" y="0"/>
                      <a:pt x="366427" y="0"/>
                    </a:cubicBezTo>
                    <a:cubicBezTo>
                      <a:pt x="568833" y="0"/>
                      <a:pt x="732854" y="164116"/>
                      <a:pt x="732854" y="366522"/>
                    </a:cubicBezTo>
                    <a:cubicBezTo>
                      <a:pt x="732854" y="568928"/>
                      <a:pt x="568738" y="732949"/>
                      <a:pt x="366427" y="732949"/>
                    </a:cubicBezTo>
                    <a:close/>
                  </a:path>
                </a:pathLst>
              </a:custGeom>
              <a:solidFill>
                <a:srgbClr val="FFFFFF"/>
              </a:solidFill>
              <a:ln w="9525" cap="flat">
                <a:noFill/>
                <a:prstDash val="solid"/>
                <a:miter/>
              </a:ln>
            </p:spPr>
            <p:txBody>
              <a:bodyPr rtlCol="0" anchor="ctr"/>
              <a:lstStyle/>
              <a:p>
                <a:endParaRPr lang="ko-KR" altLang="en-US"/>
              </a:p>
            </p:txBody>
          </p:sp>
        </p:grpSp>
      </p:grpSp>
      <p:sp>
        <p:nvSpPr>
          <p:cNvPr id="104" name="직사각형 103">
            <a:extLst>
              <a:ext uri="{FF2B5EF4-FFF2-40B4-BE49-F238E27FC236}">
                <a16:creationId xmlns:a16="http://schemas.microsoft.com/office/drawing/2014/main" xmlns="" id="{3676177C-B4C5-C2FF-47C0-3BF770DABBF5}"/>
              </a:ext>
            </a:extLst>
          </p:cNvPr>
          <p:cNvSpPr/>
          <p:nvPr/>
        </p:nvSpPr>
        <p:spPr>
          <a:xfrm>
            <a:off x="336002" y="6407998"/>
            <a:ext cx="5652000" cy="36000"/>
          </a:xfrm>
          <a:prstGeom prst="rect">
            <a:avLst/>
          </a:prstGeom>
          <a:solidFill>
            <a:srgbClr val="006EE7"/>
          </a:solidFill>
          <a:ln w="508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n>
                <a:solidFill>
                  <a:schemeClr val="accent1">
                    <a:shade val="50000"/>
                    <a:alpha val="0"/>
                  </a:schemeClr>
                </a:solidFill>
              </a:ln>
            </a:endParaRPr>
          </a:p>
        </p:txBody>
      </p:sp>
      <p:sp>
        <p:nvSpPr>
          <p:cNvPr id="31" name="텍스트 개체 틀 2">
            <a:extLst>
              <a:ext uri="{FF2B5EF4-FFF2-40B4-BE49-F238E27FC236}">
                <a16:creationId xmlns:a16="http://schemas.microsoft.com/office/drawing/2014/main" xmlns="" id="{4A3C42A0-6CA0-B707-42FE-1EA16AE4F82D}"/>
              </a:ext>
            </a:extLst>
          </p:cNvPr>
          <p:cNvSpPr txBox="1">
            <a:spLocks/>
          </p:cNvSpPr>
          <p:nvPr/>
        </p:nvSpPr>
        <p:spPr>
          <a:xfrm>
            <a:off x="6436029" y="5226495"/>
            <a:ext cx="5419966" cy="1197187"/>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algn="l" defTabSz="914307" rtl="0" eaLnBrk="1" fontAlgn="base" latinLnBrk="0" hangingPunct="1">
              <a:lnSpc>
                <a:spcPct val="120000"/>
              </a:lnSpc>
              <a:spcBef>
                <a:spcPts val="200"/>
              </a:spcBef>
              <a:spcAft>
                <a:spcPts val="200"/>
              </a:spcAft>
              <a:buClrTx/>
              <a:buSzPct val="85000"/>
              <a:buFont typeface="Arial" panose="020B0604020202020204" pitchFamily="34" charset="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3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Region with persistent courier delivery conflicts because delivery trucks are prohibited from entering the 1</a:t>
            </a:r>
            <a:r>
              <a:rPr lang="en-US" altLang="ko-KR" sz="1200" kern="0" spc="-30" baseline="3000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st</a:t>
            </a:r>
            <a:r>
              <a:rPr lang="en-US" altLang="ko-KR" sz="1200" kern="0" spc="-3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floor</a:t>
            </a:r>
            <a:endParaRPr lang="ko-KR" altLang="en-US" sz="1200" kern="0" spc="-3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a:p>
            <a:pPr marL="204788" marR="76190" lvl="1" indent="-204788" algn="l" defTabSz="914307" rtl="0" eaLnBrk="1" fontAlgn="base" latinLnBrk="0" hangingPunct="1">
              <a:lnSpc>
                <a:spcPct val="120000"/>
              </a:lnSpc>
              <a:spcBef>
                <a:spcPts val="600"/>
              </a:spcBef>
              <a:spcAft>
                <a:spcPts val="200"/>
              </a:spcAft>
              <a:buClrTx/>
              <a:buSzPct val="85000"/>
              <a:buFont typeface="Arial" panose="020B0604020202020204" pitchFamily="34" charset="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2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Can enhance the convenience for the delivery drivers and elevate efficiency of delivery through joint distribute in order to resolve issues of health and low delivery efficiency with existing low floor box trucks</a:t>
            </a:r>
            <a:endParaRPr lang="ko-KR" altLang="en-US" sz="1200" kern="0" spc="-7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endParaRPr>
          </a:p>
        </p:txBody>
      </p:sp>
      <p:grpSp>
        <p:nvGrpSpPr>
          <p:cNvPr id="177" name="그룹 176">
            <a:extLst>
              <a:ext uri="{FF2B5EF4-FFF2-40B4-BE49-F238E27FC236}">
                <a16:creationId xmlns:a16="http://schemas.microsoft.com/office/drawing/2014/main" xmlns="" id="{D886E731-3DAC-75B8-EAC9-6C747A1C3915}"/>
              </a:ext>
            </a:extLst>
          </p:cNvPr>
          <p:cNvGrpSpPr/>
          <p:nvPr/>
        </p:nvGrpSpPr>
        <p:grpSpPr>
          <a:xfrm>
            <a:off x="8504467" y="2699953"/>
            <a:ext cx="3351531" cy="1952719"/>
            <a:chOff x="8221521" y="2582724"/>
            <a:chExt cx="3634477" cy="2117573"/>
          </a:xfrm>
        </p:grpSpPr>
        <p:sp>
          <p:nvSpPr>
            <p:cNvPr id="91" name="직각 삼각형 90">
              <a:extLst>
                <a:ext uri="{FF2B5EF4-FFF2-40B4-BE49-F238E27FC236}">
                  <a16:creationId xmlns:a16="http://schemas.microsoft.com/office/drawing/2014/main" xmlns="" id="{DE2AA09D-8BDC-297B-93A6-1C7D5715C244}"/>
                </a:ext>
              </a:extLst>
            </p:cNvPr>
            <p:cNvSpPr/>
            <p:nvPr/>
          </p:nvSpPr>
          <p:spPr>
            <a:xfrm flipH="1">
              <a:off x="8221521" y="2582724"/>
              <a:ext cx="3634474" cy="2117573"/>
            </a:xfrm>
            <a:prstGeom prst="rtTriangle">
              <a:avLst/>
            </a:prstGeom>
            <a:solidFill>
              <a:srgbClr val="00B0F0">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pic>
          <p:nvPicPr>
            <p:cNvPr id="44" name="그림 43" descr="장난감, 레고이(가) 표시된 사진&#10;&#10;자동 생성된 설명">
              <a:extLst>
                <a:ext uri="{FF2B5EF4-FFF2-40B4-BE49-F238E27FC236}">
                  <a16:creationId xmlns:a16="http://schemas.microsoft.com/office/drawing/2014/main" xmlns="" id="{24A6A892-1846-204C-0CE6-FCE1141C471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550" b="10891"/>
            <a:stretch/>
          </p:blipFill>
          <p:spPr>
            <a:xfrm flipH="1">
              <a:off x="9448800" y="3114243"/>
              <a:ext cx="2407198" cy="1437772"/>
            </a:xfrm>
            <a:prstGeom prst="rect">
              <a:avLst/>
            </a:prstGeom>
          </p:spPr>
        </p:pic>
      </p:grpSp>
      <p:grpSp>
        <p:nvGrpSpPr>
          <p:cNvPr id="172" name="그룹 171">
            <a:extLst>
              <a:ext uri="{FF2B5EF4-FFF2-40B4-BE49-F238E27FC236}">
                <a16:creationId xmlns:a16="http://schemas.microsoft.com/office/drawing/2014/main" xmlns="" id="{5F4EE6B7-266B-9C72-4C49-4A25F2296F4D}"/>
              </a:ext>
            </a:extLst>
          </p:cNvPr>
          <p:cNvGrpSpPr/>
          <p:nvPr/>
        </p:nvGrpSpPr>
        <p:grpSpPr>
          <a:xfrm>
            <a:off x="6203998" y="4499285"/>
            <a:ext cx="5652000" cy="728291"/>
            <a:chOff x="6203998" y="1643401"/>
            <a:chExt cx="5652000" cy="728291"/>
          </a:xfrm>
        </p:grpSpPr>
        <p:sp>
          <p:nvSpPr>
            <p:cNvPr id="105" name="Freeform 15">
              <a:extLst>
                <a:ext uri="{FF2B5EF4-FFF2-40B4-BE49-F238E27FC236}">
                  <a16:creationId xmlns:a16="http://schemas.microsoft.com/office/drawing/2014/main" xmlns="" id="{29322278-E1B0-1688-FABF-80B181E88214}"/>
                </a:ext>
              </a:extLst>
            </p:cNvPr>
            <p:cNvSpPr>
              <a:spLocks/>
            </p:cNvSpPr>
            <p:nvPr/>
          </p:nvSpPr>
          <p:spPr bwMode="auto">
            <a:xfrm>
              <a:off x="6203998" y="1651691"/>
              <a:ext cx="5652000" cy="720000"/>
            </a:xfrm>
            <a:prstGeom prst="rect">
              <a:avLst/>
            </a:prstGeom>
            <a:solidFill>
              <a:srgbClr val="00B0F0"/>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06" name="자유형: 도형 105">
              <a:extLst>
                <a:ext uri="{FF2B5EF4-FFF2-40B4-BE49-F238E27FC236}">
                  <a16:creationId xmlns:a16="http://schemas.microsoft.com/office/drawing/2014/main" xmlns="" id="{EAC23EA8-FAAD-937C-D3F9-5696A7DF8E10}"/>
                </a:ext>
              </a:extLst>
            </p:cNvPr>
            <p:cNvSpPr>
              <a:spLocks/>
            </p:cNvSpPr>
            <p:nvPr/>
          </p:nvSpPr>
          <p:spPr>
            <a:xfrm>
              <a:off x="6203998" y="1651692"/>
              <a:ext cx="1633271" cy="720000"/>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107" name="직사각형 106">
              <a:extLst>
                <a:ext uri="{FF2B5EF4-FFF2-40B4-BE49-F238E27FC236}">
                  <a16:creationId xmlns:a16="http://schemas.microsoft.com/office/drawing/2014/main" xmlns="" id="{E0E126AF-693A-3C7D-3C92-966562D0A723}"/>
                </a:ext>
              </a:extLst>
            </p:cNvPr>
            <p:cNvSpPr>
              <a:spLocks/>
            </p:cNvSpPr>
            <p:nvPr/>
          </p:nvSpPr>
          <p:spPr>
            <a:xfrm>
              <a:off x="6854869" y="1643401"/>
              <a:ext cx="5001126" cy="707886"/>
            </a:xfrm>
            <a:prstGeom prst="rect">
              <a:avLst/>
            </a:prstGeom>
          </p:spPr>
          <p:txBody>
            <a:bodyPr wrap="square" lIns="0" tIns="0" rIns="0" bIns="0" anchor="t" anchorCtr="0">
              <a:spAutoFit/>
              <a:scene3d>
                <a:camera prst="orthographicFront"/>
                <a:lightRig rig="threePt" dir="t"/>
              </a:scene3d>
              <a:sp3d>
                <a:contourClr>
                  <a:schemeClr val="bg1"/>
                </a:contourClr>
              </a:sp3d>
            </a:bodyPr>
            <a:lstStyle/>
            <a:p>
              <a:pPr lvl="0" algn="ctr" defTabSz="844083">
                <a:defRPr/>
              </a:pPr>
              <a:r>
                <a:rPr kumimoji="1" lang="en-US" altLang="ko-KR" sz="1600" spc="-70" dirty="0">
                  <a:gradFill>
                    <a:gsLst>
                      <a:gs pos="2655">
                        <a:schemeClr val="bg1"/>
                      </a:gs>
                      <a:gs pos="12000">
                        <a:schemeClr val="bg1"/>
                      </a:gs>
                    </a:gsLst>
                    <a:lin ang="0" scaled="1"/>
                  </a:gradFill>
                  <a:latin typeface="+mj-ea"/>
                  <a:ea typeface="+mj-ea"/>
                </a:rPr>
                <a:t>There is a need for the project from the perspective of delivery drivers and residents </a:t>
              </a:r>
              <a:r>
                <a:rPr kumimoji="1" lang="en-US" altLang="ko-KR" sz="1400" spc="-70" dirty="0">
                  <a:gradFill>
                    <a:gsLst>
                      <a:gs pos="2655">
                        <a:schemeClr val="bg1"/>
                      </a:gs>
                      <a:gs pos="12000">
                        <a:schemeClr val="bg1"/>
                      </a:gs>
                    </a:gsLst>
                    <a:lin ang="0" scaled="1"/>
                  </a:gradFill>
                  <a:latin typeface="+mj-ea"/>
                  <a:ea typeface="+mj-ea"/>
                </a:rPr>
                <a:t>because this is an area where courier delivery conflicts persist due to park-type apartments, and etc. </a:t>
              </a:r>
              <a:endParaRPr kumimoji="1" lang="ko-KR" altLang="en-US" sz="1400" spc="-70" dirty="0">
                <a:gradFill>
                  <a:gsLst>
                    <a:gs pos="2655">
                      <a:schemeClr val="bg1"/>
                    </a:gs>
                    <a:gs pos="12000">
                      <a:schemeClr val="bg1"/>
                    </a:gs>
                  </a:gsLst>
                  <a:lin ang="0" scaled="1"/>
                </a:gradFill>
                <a:latin typeface="+mj-ea"/>
                <a:ea typeface="+mj-ea"/>
              </a:endParaRPr>
            </a:p>
          </p:txBody>
        </p:sp>
        <p:sp>
          <p:nvSpPr>
            <p:cNvPr id="86" name="그래픽 84">
              <a:extLst>
                <a:ext uri="{FF2B5EF4-FFF2-40B4-BE49-F238E27FC236}">
                  <a16:creationId xmlns:a16="http://schemas.microsoft.com/office/drawing/2014/main" xmlns="" id="{7FC392E7-4D74-6E1B-2CDC-AA76DE54CE1D}"/>
                </a:ext>
              </a:extLst>
            </p:cNvPr>
            <p:cNvSpPr>
              <a:spLocks noChangeAspect="1"/>
            </p:cNvSpPr>
            <p:nvPr/>
          </p:nvSpPr>
          <p:spPr>
            <a:xfrm>
              <a:off x="6437801" y="1831691"/>
              <a:ext cx="417068" cy="360000"/>
            </a:xfrm>
            <a:custGeom>
              <a:avLst/>
              <a:gdLst>
                <a:gd name="connsiteX0" fmla="*/ 45720 w 3703319"/>
                <a:gd name="connsiteY0" fmla="*/ 347663 h 3196590"/>
                <a:gd name="connsiteX1" fmla="*/ 92393 w 3703319"/>
                <a:gd name="connsiteY1" fmla="*/ 450533 h 3196590"/>
                <a:gd name="connsiteX2" fmla="*/ 77153 w 3703319"/>
                <a:gd name="connsiteY2" fmla="*/ 569595 h 3196590"/>
                <a:gd name="connsiteX3" fmla="*/ 570548 w 3703319"/>
                <a:gd name="connsiteY3" fmla="*/ 1062990 h 3196590"/>
                <a:gd name="connsiteX4" fmla="*/ 1063943 w 3703319"/>
                <a:gd name="connsiteY4" fmla="*/ 569595 h 3196590"/>
                <a:gd name="connsiteX5" fmla="*/ 1049655 w 3703319"/>
                <a:gd name="connsiteY5" fmla="*/ 453390 h 3196590"/>
                <a:gd name="connsiteX6" fmla="*/ 1295400 w 3703319"/>
                <a:gd name="connsiteY6" fmla="*/ 453390 h 3196590"/>
                <a:gd name="connsiteX7" fmla="*/ 1295400 w 3703319"/>
                <a:gd name="connsiteY7" fmla="*/ 300990 h 3196590"/>
                <a:gd name="connsiteX8" fmla="*/ 1072515 w 3703319"/>
                <a:gd name="connsiteY8" fmla="*/ 300990 h 3196590"/>
                <a:gd name="connsiteX9" fmla="*/ 561023 w 3703319"/>
                <a:gd name="connsiteY9" fmla="*/ 0 h 3196590"/>
                <a:gd name="connsiteX10" fmla="*/ 45720 w 3703319"/>
                <a:gd name="connsiteY10" fmla="*/ 347663 h 3196590"/>
                <a:gd name="connsiteX11" fmla="*/ 45720 w 3703319"/>
                <a:gd name="connsiteY11" fmla="*/ 347663 h 3196590"/>
                <a:gd name="connsiteX12" fmla="*/ 3133725 w 3703319"/>
                <a:gd name="connsiteY12" fmla="*/ 76200 h 3196590"/>
                <a:gd name="connsiteX13" fmla="*/ 2640330 w 3703319"/>
                <a:gd name="connsiteY13" fmla="*/ 569595 h 3196590"/>
                <a:gd name="connsiteX14" fmla="*/ 3133725 w 3703319"/>
                <a:gd name="connsiteY14" fmla="*/ 1062990 h 3196590"/>
                <a:gd name="connsiteX15" fmla="*/ 3627120 w 3703319"/>
                <a:gd name="connsiteY15" fmla="*/ 569595 h 3196590"/>
                <a:gd name="connsiteX16" fmla="*/ 3133725 w 3703319"/>
                <a:gd name="connsiteY16" fmla="*/ 76200 h 3196590"/>
                <a:gd name="connsiteX17" fmla="*/ 1447800 w 3703319"/>
                <a:gd name="connsiteY17" fmla="*/ 758190 h 3196590"/>
                <a:gd name="connsiteX18" fmla="*/ 1219200 w 3703319"/>
                <a:gd name="connsiteY18" fmla="*/ 986790 h 3196590"/>
                <a:gd name="connsiteX19" fmla="*/ 1219200 w 3703319"/>
                <a:gd name="connsiteY19" fmla="*/ 1596390 h 3196590"/>
                <a:gd name="connsiteX20" fmla="*/ 1447800 w 3703319"/>
                <a:gd name="connsiteY20" fmla="*/ 1824990 h 3196590"/>
                <a:gd name="connsiteX21" fmla="*/ 2209800 w 3703319"/>
                <a:gd name="connsiteY21" fmla="*/ 1824990 h 3196590"/>
                <a:gd name="connsiteX22" fmla="*/ 2438400 w 3703319"/>
                <a:gd name="connsiteY22" fmla="*/ 1596390 h 3196590"/>
                <a:gd name="connsiteX23" fmla="*/ 2438400 w 3703319"/>
                <a:gd name="connsiteY23" fmla="*/ 986790 h 3196590"/>
                <a:gd name="connsiteX24" fmla="*/ 2209800 w 3703319"/>
                <a:gd name="connsiteY24" fmla="*/ 758190 h 3196590"/>
                <a:gd name="connsiteX25" fmla="*/ 2057400 w 3703319"/>
                <a:gd name="connsiteY25" fmla="*/ 758190 h 3196590"/>
                <a:gd name="connsiteX26" fmla="*/ 2057400 w 3703319"/>
                <a:gd name="connsiteY26" fmla="*/ 1139190 h 3196590"/>
                <a:gd name="connsiteX27" fmla="*/ 1962150 w 3703319"/>
                <a:gd name="connsiteY27" fmla="*/ 1213485 h 3196590"/>
                <a:gd name="connsiteX28" fmla="*/ 1827848 w 3703319"/>
                <a:gd name="connsiteY28" fmla="*/ 1180148 h 3196590"/>
                <a:gd name="connsiteX29" fmla="*/ 1694498 w 3703319"/>
                <a:gd name="connsiteY29" fmla="*/ 1213485 h 3196590"/>
                <a:gd name="connsiteX30" fmla="*/ 1600200 w 3703319"/>
                <a:gd name="connsiteY30" fmla="*/ 1139190 h 3196590"/>
                <a:gd name="connsiteX31" fmla="*/ 1600200 w 3703319"/>
                <a:gd name="connsiteY31" fmla="*/ 758190 h 3196590"/>
                <a:gd name="connsiteX32" fmla="*/ 1447800 w 3703319"/>
                <a:gd name="connsiteY32" fmla="*/ 758190 h 3196590"/>
                <a:gd name="connsiteX33" fmla="*/ 1752600 w 3703319"/>
                <a:gd name="connsiteY33" fmla="*/ 758190 h 3196590"/>
                <a:gd name="connsiteX34" fmla="*/ 1752600 w 3703319"/>
                <a:gd name="connsiteY34" fmla="*/ 1042035 h 3196590"/>
                <a:gd name="connsiteX35" fmla="*/ 1809750 w 3703319"/>
                <a:gd name="connsiteY35" fmla="*/ 1027747 h 3196590"/>
                <a:gd name="connsiteX36" fmla="*/ 1846898 w 3703319"/>
                <a:gd name="connsiteY36" fmla="*/ 1027747 h 3196590"/>
                <a:gd name="connsiteX37" fmla="*/ 1905000 w 3703319"/>
                <a:gd name="connsiteY37" fmla="*/ 1042035 h 3196590"/>
                <a:gd name="connsiteX38" fmla="*/ 1905000 w 3703319"/>
                <a:gd name="connsiteY38" fmla="*/ 758190 h 3196590"/>
                <a:gd name="connsiteX39" fmla="*/ 1752600 w 3703319"/>
                <a:gd name="connsiteY39" fmla="*/ 758190 h 3196590"/>
                <a:gd name="connsiteX40" fmla="*/ 0 w 3703319"/>
                <a:gd name="connsiteY40" fmla="*/ 1691640 h 3196590"/>
                <a:gd name="connsiteX41" fmla="*/ 0 w 3703319"/>
                <a:gd name="connsiteY41" fmla="*/ 3120390 h 3196590"/>
                <a:gd name="connsiteX42" fmla="*/ 76200 w 3703319"/>
                <a:gd name="connsiteY42" fmla="*/ 3196590 h 3196590"/>
                <a:gd name="connsiteX43" fmla="*/ 914400 w 3703319"/>
                <a:gd name="connsiteY43" fmla="*/ 3196590 h 3196590"/>
                <a:gd name="connsiteX44" fmla="*/ 990600 w 3703319"/>
                <a:gd name="connsiteY44" fmla="*/ 3120390 h 3196590"/>
                <a:gd name="connsiteX45" fmla="*/ 990600 w 3703319"/>
                <a:gd name="connsiteY45" fmla="*/ 2507933 h 3196590"/>
                <a:gd name="connsiteX46" fmla="*/ 948690 w 3703319"/>
                <a:gd name="connsiteY46" fmla="*/ 2488883 h 3196590"/>
                <a:gd name="connsiteX47" fmla="*/ 421958 w 3703319"/>
                <a:gd name="connsiteY47" fmla="*/ 2134553 h 3196590"/>
                <a:gd name="connsiteX48" fmla="*/ 289560 w 3703319"/>
                <a:gd name="connsiteY48" fmla="*/ 1644968 h 3196590"/>
                <a:gd name="connsiteX49" fmla="*/ 796290 w 3703319"/>
                <a:gd name="connsiteY49" fmla="*/ 1524953 h 3196590"/>
                <a:gd name="connsiteX50" fmla="*/ 989648 w 3703319"/>
                <a:gd name="connsiteY50" fmla="*/ 1669733 h 3196590"/>
                <a:gd name="connsiteX51" fmla="*/ 492442 w 3703319"/>
                <a:gd name="connsiteY51" fmla="*/ 1194435 h 3196590"/>
                <a:gd name="connsiteX52" fmla="*/ 0 w 3703319"/>
                <a:gd name="connsiteY52" fmla="*/ 1691640 h 3196590"/>
                <a:gd name="connsiteX53" fmla="*/ 0 w 3703319"/>
                <a:gd name="connsiteY53" fmla="*/ 1691640 h 3196590"/>
                <a:gd name="connsiteX54" fmla="*/ 2713673 w 3703319"/>
                <a:gd name="connsiteY54" fmla="*/ 1670685 h 3196590"/>
                <a:gd name="connsiteX55" fmla="*/ 2907030 w 3703319"/>
                <a:gd name="connsiteY55" fmla="*/ 1525905 h 3196590"/>
                <a:gd name="connsiteX56" fmla="*/ 3413760 w 3703319"/>
                <a:gd name="connsiteY56" fmla="*/ 1645920 h 3196590"/>
                <a:gd name="connsiteX57" fmla="*/ 3290888 w 3703319"/>
                <a:gd name="connsiteY57" fmla="*/ 2129790 h 3196590"/>
                <a:gd name="connsiteX58" fmla="*/ 2754630 w 3703319"/>
                <a:gd name="connsiteY58" fmla="*/ 2488883 h 3196590"/>
                <a:gd name="connsiteX59" fmla="*/ 2712720 w 3703319"/>
                <a:gd name="connsiteY59" fmla="*/ 2507933 h 3196590"/>
                <a:gd name="connsiteX60" fmla="*/ 2712720 w 3703319"/>
                <a:gd name="connsiteY60" fmla="*/ 3120390 h 3196590"/>
                <a:gd name="connsiteX61" fmla="*/ 2788920 w 3703319"/>
                <a:gd name="connsiteY61" fmla="*/ 3196590 h 3196590"/>
                <a:gd name="connsiteX62" fmla="*/ 3627120 w 3703319"/>
                <a:gd name="connsiteY62" fmla="*/ 3196590 h 3196590"/>
                <a:gd name="connsiteX63" fmla="*/ 3703320 w 3703319"/>
                <a:gd name="connsiteY63" fmla="*/ 3120390 h 3196590"/>
                <a:gd name="connsiteX64" fmla="*/ 3703320 w 3703319"/>
                <a:gd name="connsiteY64" fmla="*/ 1691640 h 3196590"/>
                <a:gd name="connsiteX65" fmla="*/ 3210878 w 3703319"/>
                <a:gd name="connsiteY65" fmla="*/ 1196340 h 3196590"/>
                <a:gd name="connsiteX66" fmla="*/ 2713673 w 3703319"/>
                <a:gd name="connsiteY66" fmla="*/ 1670685 h 3196590"/>
                <a:gd name="connsiteX67" fmla="*/ 421958 w 3703319"/>
                <a:gd name="connsiteY67" fmla="*/ 1723073 h 3196590"/>
                <a:gd name="connsiteX68" fmla="*/ 498158 w 3703319"/>
                <a:gd name="connsiteY68" fmla="*/ 2003108 h 3196590"/>
                <a:gd name="connsiteX69" fmla="*/ 1034415 w 3703319"/>
                <a:gd name="connsiteY69" fmla="*/ 2362200 h 3196590"/>
                <a:gd name="connsiteX70" fmla="*/ 1571625 w 3703319"/>
                <a:gd name="connsiteY70" fmla="*/ 2362200 h 3196590"/>
                <a:gd name="connsiteX71" fmla="*/ 1737360 w 3703319"/>
                <a:gd name="connsiteY71" fmla="*/ 2198370 h 3196590"/>
                <a:gd name="connsiteX72" fmla="*/ 1571625 w 3703319"/>
                <a:gd name="connsiteY72" fmla="*/ 2034540 h 3196590"/>
                <a:gd name="connsiteX73" fmla="*/ 1219200 w 3703319"/>
                <a:gd name="connsiteY73" fmla="*/ 2034540 h 3196590"/>
                <a:gd name="connsiteX74" fmla="*/ 704850 w 3703319"/>
                <a:gd name="connsiteY74" fmla="*/ 1647825 h 3196590"/>
                <a:gd name="connsiteX75" fmla="*/ 421958 w 3703319"/>
                <a:gd name="connsiteY75" fmla="*/ 1723073 h 3196590"/>
                <a:gd name="connsiteX76" fmla="*/ 2998470 w 3703319"/>
                <a:gd name="connsiteY76" fmla="*/ 1647825 h 3196590"/>
                <a:gd name="connsiteX77" fmla="*/ 2484120 w 3703319"/>
                <a:gd name="connsiteY77" fmla="*/ 2034540 h 3196590"/>
                <a:gd name="connsiteX78" fmla="*/ 2131695 w 3703319"/>
                <a:gd name="connsiteY78" fmla="*/ 2034540 h 3196590"/>
                <a:gd name="connsiteX79" fmla="*/ 1965960 w 3703319"/>
                <a:gd name="connsiteY79" fmla="*/ 2198370 h 3196590"/>
                <a:gd name="connsiteX80" fmla="*/ 2131695 w 3703319"/>
                <a:gd name="connsiteY80" fmla="*/ 2362200 h 3196590"/>
                <a:gd name="connsiteX81" fmla="*/ 2669858 w 3703319"/>
                <a:gd name="connsiteY81" fmla="*/ 2362200 h 3196590"/>
                <a:gd name="connsiteX82" fmla="*/ 3206115 w 3703319"/>
                <a:gd name="connsiteY82" fmla="*/ 2003108 h 3196590"/>
                <a:gd name="connsiteX83" fmla="*/ 3282315 w 3703319"/>
                <a:gd name="connsiteY83" fmla="*/ 1723073 h 3196590"/>
                <a:gd name="connsiteX84" fmla="*/ 2998470 w 3703319"/>
                <a:gd name="connsiteY84" fmla="*/ 1647825 h 319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703319" h="3196590">
                  <a:moveTo>
                    <a:pt x="45720" y="347663"/>
                  </a:moveTo>
                  <a:cubicBezTo>
                    <a:pt x="26670" y="391478"/>
                    <a:pt x="52388" y="436245"/>
                    <a:pt x="92393" y="450533"/>
                  </a:cubicBezTo>
                  <a:cubicBezTo>
                    <a:pt x="82868" y="489585"/>
                    <a:pt x="77153" y="529590"/>
                    <a:pt x="77153" y="569595"/>
                  </a:cubicBezTo>
                  <a:cubicBezTo>
                    <a:pt x="77153" y="842010"/>
                    <a:pt x="298133" y="1062990"/>
                    <a:pt x="570548" y="1062990"/>
                  </a:cubicBezTo>
                  <a:cubicBezTo>
                    <a:pt x="842963" y="1062990"/>
                    <a:pt x="1063943" y="842010"/>
                    <a:pt x="1063943" y="569595"/>
                  </a:cubicBezTo>
                  <a:cubicBezTo>
                    <a:pt x="1063943" y="530543"/>
                    <a:pt x="1059180" y="491490"/>
                    <a:pt x="1049655" y="453390"/>
                  </a:cubicBezTo>
                  <a:lnTo>
                    <a:pt x="1295400" y="453390"/>
                  </a:lnTo>
                  <a:cubicBezTo>
                    <a:pt x="1396365" y="453390"/>
                    <a:pt x="1396365" y="300990"/>
                    <a:pt x="1295400" y="300990"/>
                  </a:cubicBezTo>
                  <a:lnTo>
                    <a:pt x="1072515" y="300990"/>
                  </a:lnTo>
                  <a:cubicBezTo>
                    <a:pt x="974408" y="117158"/>
                    <a:pt x="781050" y="0"/>
                    <a:pt x="561023" y="0"/>
                  </a:cubicBezTo>
                  <a:cubicBezTo>
                    <a:pt x="340995" y="0"/>
                    <a:pt x="134303" y="137160"/>
                    <a:pt x="45720" y="347663"/>
                  </a:cubicBezTo>
                  <a:lnTo>
                    <a:pt x="45720" y="347663"/>
                  </a:lnTo>
                  <a:close/>
                  <a:moveTo>
                    <a:pt x="3133725" y="76200"/>
                  </a:moveTo>
                  <a:cubicBezTo>
                    <a:pt x="2861310" y="76200"/>
                    <a:pt x="2640330" y="297180"/>
                    <a:pt x="2640330" y="569595"/>
                  </a:cubicBezTo>
                  <a:cubicBezTo>
                    <a:pt x="2640330" y="842010"/>
                    <a:pt x="2861310" y="1062990"/>
                    <a:pt x="3133725" y="1062990"/>
                  </a:cubicBezTo>
                  <a:cubicBezTo>
                    <a:pt x="3406140" y="1062990"/>
                    <a:pt x="3627120" y="842010"/>
                    <a:pt x="3627120" y="569595"/>
                  </a:cubicBezTo>
                  <a:cubicBezTo>
                    <a:pt x="3627120" y="297180"/>
                    <a:pt x="3406140" y="76200"/>
                    <a:pt x="3133725" y="76200"/>
                  </a:cubicBezTo>
                  <a:close/>
                  <a:moveTo>
                    <a:pt x="1447800" y="758190"/>
                  </a:moveTo>
                  <a:cubicBezTo>
                    <a:pt x="1322070" y="758190"/>
                    <a:pt x="1219200" y="861060"/>
                    <a:pt x="1219200" y="986790"/>
                  </a:cubicBezTo>
                  <a:lnTo>
                    <a:pt x="1219200" y="1596390"/>
                  </a:lnTo>
                  <a:cubicBezTo>
                    <a:pt x="1219200" y="1722120"/>
                    <a:pt x="1323023" y="1824990"/>
                    <a:pt x="1447800" y="1824990"/>
                  </a:cubicBezTo>
                  <a:lnTo>
                    <a:pt x="2209800" y="1824990"/>
                  </a:lnTo>
                  <a:cubicBezTo>
                    <a:pt x="2335530" y="1824990"/>
                    <a:pt x="2438400" y="1721168"/>
                    <a:pt x="2438400" y="1596390"/>
                  </a:cubicBezTo>
                  <a:lnTo>
                    <a:pt x="2438400" y="986790"/>
                  </a:lnTo>
                  <a:cubicBezTo>
                    <a:pt x="2438400" y="861060"/>
                    <a:pt x="2335530" y="758190"/>
                    <a:pt x="2209800" y="758190"/>
                  </a:cubicBezTo>
                  <a:lnTo>
                    <a:pt x="2057400" y="758190"/>
                  </a:lnTo>
                  <a:lnTo>
                    <a:pt x="2057400" y="1139190"/>
                  </a:lnTo>
                  <a:cubicBezTo>
                    <a:pt x="2057400" y="1188720"/>
                    <a:pt x="2010728" y="1225868"/>
                    <a:pt x="1962150" y="1213485"/>
                  </a:cubicBezTo>
                  <a:lnTo>
                    <a:pt x="1827848" y="1180148"/>
                  </a:lnTo>
                  <a:lnTo>
                    <a:pt x="1694498" y="1213485"/>
                  </a:lnTo>
                  <a:cubicBezTo>
                    <a:pt x="1645920" y="1225868"/>
                    <a:pt x="1600200" y="1188720"/>
                    <a:pt x="1600200" y="1139190"/>
                  </a:cubicBezTo>
                  <a:lnTo>
                    <a:pt x="1600200" y="758190"/>
                  </a:lnTo>
                  <a:lnTo>
                    <a:pt x="1447800" y="758190"/>
                  </a:lnTo>
                  <a:close/>
                  <a:moveTo>
                    <a:pt x="1752600" y="758190"/>
                  </a:moveTo>
                  <a:lnTo>
                    <a:pt x="1752600" y="1042035"/>
                  </a:lnTo>
                  <a:lnTo>
                    <a:pt x="1809750" y="1027747"/>
                  </a:lnTo>
                  <a:cubicBezTo>
                    <a:pt x="1822133" y="1024890"/>
                    <a:pt x="1834515" y="1024890"/>
                    <a:pt x="1846898" y="1027747"/>
                  </a:cubicBezTo>
                  <a:lnTo>
                    <a:pt x="1905000" y="1042035"/>
                  </a:lnTo>
                  <a:lnTo>
                    <a:pt x="1905000" y="758190"/>
                  </a:lnTo>
                  <a:lnTo>
                    <a:pt x="1752600" y="758190"/>
                  </a:lnTo>
                  <a:close/>
                  <a:moveTo>
                    <a:pt x="0" y="1691640"/>
                  </a:moveTo>
                  <a:lnTo>
                    <a:pt x="0" y="3120390"/>
                  </a:lnTo>
                  <a:cubicBezTo>
                    <a:pt x="0" y="3162300"/>
                    <a:pt x="34290" y="3196590"/>
                    <a:pt x="76200" y="3196590"/>
                  </a:cubicBezTo>
                  <a:cubicBezTo>
                    <a:pt x="355283" y="3194685"/>
                    <a:pt x="878205" y="3196590"/>
                    <a:pt x="914400" y="3196590"/>
                  </a:cubicBezTo>
                  <a:cubicBezTo>
                    <a:pt x="956310" y="3196590"/>
                    <a:pt x="990600" y="3162300"/>
                    <a:pt x="990600" y="3120390"/>
                  </a:cubicBezTo>
                  <a:lnTo>
                    <a:pt x="990600" y="2507933"/>
                  </a:lnTo>
                  <a:cubicBezTo>
                    <a:pt x="976313" y="2503170"/>
                    <a:pt x="962025" y="2497455"/>
                    <a:pt x="948690" y="2488883"/>
                  </a:cubicBezTo>
                  <a:cubicBezTo>
                    <a:pt x="788670" y="2381250"/>
                    <a:pt x="545783" y="2220278"/>
                    <a:pt x="421958" y="2134553"/>
                  </a:cubicBezTo>
                  <a:cubicBezTo>
                    <a:pt x="252413" y="2037398"/>
                    <a:pt x="191452" y="1814513"/>
                    <a:pt x="289560" y="1644968"/>
                  </a:cubicBezTo>
                  <a:cubicBezTo>
                    <a:pt x="387668" y="1475423"/>
                    <a:pt x="631508" y="1401128"/>
                    <a:pt x="796290" y="1524953"/>
                  </a:cubicBezTo>
                  <a:lnTo>
                    <a:pt x="989648" y="1669733"/>
                  </a:lnTo>
                  <a:cubicBezTo>
                    <a:pt x="979170" y="1405890"/>
                    <a:pt x="762000" y="1194435"/>
                    <a:pt x="492442" y="1194435"/>
                  </a:cubicBezTo>
                  <a:cubicBezTo>
                    <a:pt x="222885" y="1195388"/>
                    <a:pt x="0" y="1418273"/>
                    <a:pt x="0" y="1691640"/>
                  </a:cubicBezTo>
                  <a:lnTo>
                    <a:pt x="0" y="1691640"/>
                  </a:lnTo>
                  <a:close/>
                  <a:moveTo>
                    <a:pt x="2713673" y="1670685"/>
                  </a:moveTo>
                  <a:lnTo>
                    <a:pt x="2907030" y="1525905"/>
                  </a:lnTo>
                  <a:cubicBezTo>
                    <a:pt x="3092768" y="1408748"/>
                    <a:pt x="3322320" y="1483995"/>
                    <a:pt x="3413760" y="1645920"/>
                  </a:cubicBezTo>
                  <a:cubicBezTo>
                    <a:pt x="3529965" y="1857375"/>
                    <a:pt x="3408998" y="2061210"/>
                    <a:pt x="3290888" y="2129790"/>
                  </a:cubicBezTo>
                  <a:lnTo>
                    <a:pt x="2754630" y="2488883"/>
                  </a:lnTo>
                  <a:cubicBezTo>
                    <a:pt x="2742248" y="2497455"/>
                    <a:pt x="2727960" y="2504123"/>
                    <a:pt x="2712720" y="2507933"/>
                  </a:cubicBezTo>
                  <a:cubicBezTo>
                    <a:pt x="2712720" y="2507933"/>
                    <a:pt x="2711768" y="2915603"/>
                    <a:pt x="2712720" y="3120390"/>
                  </a:cubicBezTo>
                  <a:cubicBezTo>
                    <a:pt x="2712720" y="3162300"/>
                    <a:pt x="2747010" y="3196590"/>
                    <a:pt x="2788920" y="3196590"/>
                  </a:cubicBezTo>
                  <a:lnTo>
                    <a:pt x="3627120" y="3196590"/>
                  </a:lnTo>
                  <a:cubicBezTo>
                    <a:pt x="3669030" y="3196590"/>
                    <a:pt x="3703320" y="3163253"/>
                    <a:pt x="3703320" y="3120390"/>
                  </a:cubicBezTo>
                  <a:lnTo>
                    <a:pt x="3703320" y="1691640"/>
                  </a:lnTo>
                  <a:cubicBezTo>
                    <a:pt x="3703320" y="1418273"/>
                    <a:pt x="3480435" y="1196340"/>
                    <a:pt x="3210878" y="1196340"/>
                  </a:cubicBezTo>
                  <a:cubicBezTo>
                    <a:pt x="2901315" y="1195388"/>
                    <a:pt x="2716530" y="1455420"/>
                    <a:pt x="2713673" y="1670685"/>
                  </a:cubicBezTo>
                  <a:close/>
                  <a:moveTo>
                    <a:pt x="421958" y="1723073"/>
                  </a:moveTo>
                  <a:cubicBezTo>
                    <a:pt x="364808" y="1821180"/>
                    <a:pt x="398145" y="1946910"/>
                    <a:pt x="498158" y="2003108"/>
                  </a:cubicBezTo>
                  <a:lnTo>
                    <a:pt x="1034415" y="2362200"/>
                  </a:lnTo>
                  <a:lnTo>
                    <a:pt x="1571625" y="2362200"/>
                  </a:lnTo>
                  <a:cubicBezTo>
                    <a:pt x="1663065" y="2362200"/>
                    <a:pt x="1737360" y="2288858"/>
                    <a:pt x="1737360" y="2198370"/>
                  </a:cubicBezTo>
                  <a:cubicBezTo>
                    <a:pt x="1737360" y="2107883"/>
                    <a:pt x="1663065" y="2028825"/>
                    <a:pt x="1571625" y="2034540"/>
                  </a:cubicBezTo>
                  <a:lnTo>
                    <a:pt x="1219200" y="2034540"/>
                  </a:lnTo>
                  <a:lnTo>
                    <a:pt x="704850" y="1647825"/>
                  </a:lnTo>
                  <a:cubicBezTo>
                    <a:pt x="605790" y="1590675"/>
                    <a:pt x="479108" y="1624013"/>
                    <a:pt x="421958" y="1723073"/>
                  </a:cubicBezTo>
                  <a:close/>
                  <a:moveTo>
                    <a:pt x="2998470" y="1647825"/>
                  </a:moveTo>
                  <a:lnTo>
                    <a:pt x="2484120" y="2034540"/>
                  </a:lnTo>
                  <a:lnTo>
                    <a:pt x="2131695" y="2034540"/>
                  </a:lnTo>
                  <a:cubicBezTo>
                    <a:pt x="2040255" y="2029778"/>
                    <a:pt x="1965960" y="2107883"/>
                    <a:pt x="1965960" y="2198370"/>
                  </a:cubicBezTo>
                  <a:cubicBezTo>
                    <a:pt x="1965960" y="2288858"/>
                    <a:pt x="2040255" y="2362200"/>
                    <a:pt x="2131695" y="2362200"/>
                  </a:cubicBezTo>
                  <a:lnTo>
                    <a:pt x="2669858" y="2362200"/>
                  </a:lnTo>
                  <a:lnTo>
                    <a:pt x="3206115" y="2003108"/>
                  </a:lnTo>
                  <a:cubicBezTo>
                    <a:pt x="3305175" y="1945958"/>
                    <a:pt x="3339465" y="1821180"/>
                    <a:pt x="3282315" y="1723073"/>
                  </a:cubicBezTo>
                  <a:cubicBezTo>
                    <a:pt x="3212783" y="1608773"/>
                    <a:pt x="3076575" y="1599248"/>
                    <a:pt x="2998470" y="1647825"/>
                  </a:cubicBezTo>
                  <a:close/>
                </a:path>
              </a:pathLst>
            </a:custGeom>
            <a:solidFill>
              <a:schemeClr val="bg1"/>
            </a:solidFill>
            <a:ln w="9525" cap="flat">
              <a:noFill/>
              <a:prstDash val="solid"/>
              <a:miter/>
            </a:ln>
          </p:spPr>
          <p:txBody>
            <a:bodyPr rtlCol="0" anchor="ctr"/>
            <a:lstStyle/>
            <a:p>
              <a:endParaRPr lang="ko-KR" altLang="en-US"/>
            </a:p>
          </p:txBody>
        </p:sp>
      </p:grpSp>
      <p:grpSp>
        <p:nvGrpSpPr>
          <p:cNvPr id="173" name="그룹 172">
            <a:extLst>
              <a:ext uri="{FF2B5EF4-FFF2-40B4-BE49-F238E27FC236}">
                <a16:creationId xmlns:a16="http://schemas.microsoft.com/office/drawing/2014/main" xmlns="" id="{7A14A202-B57D-48AC-08AC-A3DE821A6E35}"/>
              </a:ext>
            </a:extLst>
          </p:cNvPr>
          <p:cNvGrpSpPr/>
          <p:nvPr/>
        </p:nvGrpSpPr>
        <p:grpSpPr>
          <a:xfrm>
            <a:off x="6431652" y="2233634"/>
            <a:ext cx="5640342" cy="2169391"/>
            <a:chOff x="6375124" y="2308864"/>
            <a:chExt cx="5640342" cy="1879561"/>
          </a:xfrm>
        </p:grpSpPr>
        <p:grpSp>
          <p:nvGrpSpPr>
            <p:cNvPr id="92" name="그룹 91">
              <a:extLst>
                <a:ext uri="{FF2B5EF4-FFF2-40B4-BE49-F238E27FC236}">
                  <a16:creationId xmlns:a16="http://schemas.microsoft.com/office/drawing/2014/main" xmlns="" id="{9BD7C7AB-1BEF-77E8-CD11-C473A5258867}"/>
                </a:ext>
              </a:extLst>
            </p:cNvPr>
            <p:cNvGrpSpPr/>
            <p:nvPr/>
          </p:nvGrpSpPr>
          <p:grpSpPr>
            <a:xfrm>
              <a:off x="6375124" y="2308864"/>
              <a:ext cx="5640342" cy="1879561"/>
              <a:chOff x="6400800" y="4096890"/>
              <a:chExt cx="5474461" cy="1879561"/>
            </a:xfrm>
          </p:grpSpPr>
          <p:sp>
            <p:nvSpPr>
              <p:cNvPr id="93" name="직사각형 92">
                <a:extLst>
                  <a:ext uri="{FF2B5EF4-FFF2-40B4-BE49-F238E27FC236}">
                    <a16:creationId xmlns:a16="http://schemas.microsoft.com/office/drawing/2014/main" xmlns="" id="{E0647CED-31E4-6CAB-0D5F-485E8C718E05}"/>
                  </a:ext>
                </a:extLst>
              </p:cNvPr>
              <p:cNvSpPr/>
              <p:nvPr/>
            </p:nvSpPr>
            <p:spPr>
              <a:xfrm>
                <a:off x="6400800" y="4096890"/>
                <a:ext cx="1034626" cy="1009034"/>
              </a:xfrm>
              <a:prstGeom prst="rect">
                <a:avLst/>
              </a:prstGeom>
              <a:solidFill>
                <a:srgbClr val="00B9CD">
                  <a:alpha val="20000"/>
                </a:srgbClr>
              </a:solidFill>
              <a:ln w="9525" cap="flat">
                <a:noFill/>
                <a:prstDash val="solid"/>
                <a:miter/>
              </a:ln>
            </p:spPr>
            <p:txBody>
              <a:bodyPr wrap="square" rtlCol="0" anchor="ctr">
                <a:noAutofit/>
              </a:bodyPr>
              <a:lstStyle/>
              <a:p>
                <a:pPr algn="ctr"/>
                <a:r>
                  <a:rPr lang="en-US" altLang="ko-KR"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rPr>
                  <a:t>Accessibility to location</a:t>
                </a:r>
                <a:endParaRPr lang="ko-KR" altLang="en-US"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endParaRPr>
              </a:p>
            </p:txBody>
          </p:sp>
          <p:sp>
            <p:nvSpPr>
              <p:cNvPr id="95" name="직사각형 94">
                <a:extLst>
                  <a:ext uri="{FF2B5EF4-FFF2-40B4-BE49-F238E27FC236}">
                    <a16:creationId xmlns:a16="http://schemas.microsoft.com/office/drawing/2014/main" xmlns="" id="{4FC7C21F-5CE7-4237-5517-4D8D8F6E70B1}"/>
                  </a:ext>
                </a:extLst>
              </p:cNvPr>
              <p:cNvSpPr/>
              <p:nvPr/>
            </p:nvSpPr>
            <p:spPr>
              <a:xfrm>
                <a:off x="6400800" y="5172166"/>
                <a:ext cx="1034626" cy="796150"/>
              </a:xfrm>
              <a:prstGeom prst="rect">
                <a:avLst/>
              </a:prstGeom>
              <a:solidFill>
                <a:srgbClr val="00B9CD">
                  <a:alpha val="20000"/>
                </a:srgbClr>
              </a:solidFill>
              <a:ln w="9525" cap="flat">
                <a:noFill/>
                <a:prstDash val="solid"/>
                <a:miter/>
              </a:ln>
            </p:spPr>
            <p:txBody>
              <a:bodyPr wrap="square" rtlCol="0" anchor="ctr">
                <a:noAutofit/>
              </a:bodyPr>
              <a:lstStyle/>
              <a:p>
                <a:pPr algn="ctr"/>
                <a:r>
                  <a:rPr lang="en-US" altLang="ko-KR"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rPr>
                  <a:t>Securing traffic route</a:t>
                </a:r>
                <a:endParaRPr lang="ko-KR" altLang="en-US" sz="1400" dirty="0">
                  <a:ln>
                    <a:solidFill>
                      <a:schemeClr val="accent1">
                        <a:shade val="50000"/>
                        <a:alpha val="0"/>
                      </a:schemeClr>
                    </a:solidFill>
                  </a:ln>
                  <a:solidFill>
                    <a:schemeClr val="tx2">
                      <a:lumMod val="75000"/>
                    </a:schemeClr>
                  </a:solidFill>
                  <a:latin typeface="KoPub돋움체 Bold" panose="00000800000000000000" pitchFamily="2" charset="-127"/>
                  <a:ea typeface="KoPub돋움체 Bold" panose="00000800000000000000" pitchFamily="2" charset="-127"/>
                </a:endParaRPr>
              </a:p>
            </p:txBody>
          </p:sp>
          <p:sp>
            <p:nvSpPr>
              <p:cNvPr id="96" name="텍스트 개체 틀 2">
                <a:extLst>
                  <a:ext uri="{FF2B5EF4-FFF2-40B4-BE49-F238E27FC236}">
                    <a16:creationId xmlns:a16="http://schemas.microsoft.com/office/drawing/2014/main" xmlns="" id="{FC77D894-5EE8-A3E1-A0D6-D25134DDCF48}"/>
                  </a:ext>
                </a:extLst>
              </p:cNvPr>
              <p:cNvSpPr txBox="1">
                <a:spLocks/>
              </p:cNvSpPr>
              <p:nvPr/>
            </p:nvSpPr>
            <p:spPr>
              <a:xfrm>
                <a:off x="7525912" y="4170983"/>
                <a:ext cx="4349349" cy="401764"/>
              </a:xfrm>
              <a:prstGeom prst="rect">
                <a:avLst/>
              </a:prstGeom>
              <a:ln>
                <a:noFill/>
              </a:ln>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lnSpc>
                    <a:spcPct val="110000"/>
                  </a:lnSpc>
                  <a:spcBef>
                    <a:spcPts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b="1" kern="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Can support same-delivery and immediate delivery in areas that are near the regions targeted for delivery</a:t>
                </a:r>
              </a:p>
            </p:txBody>
          </p:sp>
          <p:sp>
            <p:nvSpPr>
              <p:cNvPr id="98" name="텍스트 개체 틀 2">
                <a:extLst>
                  <a:ext uri="{FF2B5EF4-FFF2-40B4-BE49-F238E27FC236}">
                    <a16:creationId xmlns:a16="http://schemas.microsoft.com/office/drawing/2014/main" xmlns="" id="{1C4BF431-F851-232B-6786-CEE42E1DB611}"/>
                  </a:ext>
                </a:extLst>
              </p:cNvPr>
              <p:cNvSpPr txBox="1">
                <a:spLocks/>
              </p:cNvSpPr>
              <p:nvPr/>
            </p:nvSpPr>
            <p:spPr>
              <a:xfrm>
                <a:off x="7525911" y="5164033"/>
                <a:ext cx="2070714" cy="812418"/>
              </a:xfrm>
              <a:prstGeom prst="rect">
                <a:avLst/>
              </a:prstGeom>
              <a:ln>
                <a:noFill/>
              </a:ln>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76190" lvl="1" defTabSz="914307" fontAlgn="base" latinLnBrk="0">
                  <a:lnSpc>
                    <a:spcPct val="110000"/>
                  </a:lnSpc>
                  <a:spcBef>
                    <a:spcPts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b="1" kern="0" dirty="0">
                    <a:ln>
                      <a:solidFill>
                        <a:srgbClr val="2FDCFF">
                          <a:alpha val="0"/>
                        </a:srgbClr>
                      </a:solidFill>
                    </a:ln>
                    <a:solidFill>
                      <a:srgbClr val="44546A">
                        <a:lumMod val="50000"/>
                      </a:srgbClr>
                    </a:solidFill>
                    <a:latin typeface="KoPub돋움체 Bold" panose="00000800000000000000" pitchFamily="2" charset="-127"/>
                    <a:ea typeface="KoPub돋움체 Bold" panose="00000800000000000000" pitchFamily="2" charset="-127"/>
                  </a:rPr>
                  <a:t>Can enter directly into a two-way 6 lane road </a:t>
                </a:r>
                <a:r>
                  <a:rPr lang="en-US" altLang="ko-KR"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from the Joint Distribution Center</a:t>
                </a:r>
                <a:endParaRPr lang="ko-KR" altLang="en-US"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p:txBody>
          </p:sp>
          <p:cxnSp>
            <p:nvCxnSpPr>
              <p:cNvPr id="100" name="직선 연결선 99">
                <a:extLst>
                  <a:ext uri="{FF2B5EF4-FFF2-40B4-BE49-F238E27FC236}">
                    <a16:creationId xmlns:a16="http://schemas.microsoft.com/office/drawing/2014/main" xmlns="" id="{86EE49FF-BE5B-1F3B-6B29-BF7055A698D8}"/>
                  </a:ext>
                </a:extLst>
              </p:cNvPr>
              <p:cNvCxnSpPr>
                <a:cxnSpLocks/>
              </p:cNvCxnSpPr>
              <p:nvPr/>
            </p:nvCxnSpPr>
            <p:spPr>
              <a:xfrm>
                <a:off x="7525913" y="5142672"/>
                <a:ext cx="2223423" cy="0"/>
              </a:xfrm>
              <a:prstGeom prst="line">
                <a:avLst/>
              </a:prstGeom>
              <a:ln>
                <a:solidFill>
                  <a:srgbClr val="D6DCE5"/>
                </a:solidFill>
              </a:ln>
            </p:spPr>
            <p:style>
              <a:lnRef idx="1">
                <a:schemeClr val="accent1"/>
              </a:lnRef>
              <a:fillRef idx="0">
                <a:schemeClr val="accent1"/>
              </a:fillRef>
              <a:effectRef idx="0">
                <a:schemeClr val="accent1"/>
              </a:effectRef>
              <a:fontRef idx="minor">
                <a:schemeClr val="tx1"/>
              </a:fontRef>
            </p:style>
          </p:cxnSp>
        </p:grpSp>
        <p:sp>
          <p:nvSpPr>
            <p:cNvPr id="37" name="텍스트 개체 틀 2">
              <a:extLst>
                <a:ext uri="{FF2B5EF4-FFF2-40B4-BE49-F238E27FC236}">
                  <a16:creationId xmlns:a16="http://schemas.microsoft.com/office/drawing/2014/main" xmlns="" id="{BD453ED0-3537-70AB-52C6-F2DB8A194615}"/>
                </a:ext>
              </a:extLst>
            </p:cNvPr>
            <p:cNvSpPr txBox="1">
              <a:spLocks/>
            </p:cNvSpPr>
            <p:nvPr/>
          </p:nvSpPr>
          <p:spPr>
            <a:xfrm>
              <a:off x="7534327" y="2782852"/>
              <a:ext cx="3237165" cy="559981"/>
            </a:xfrm>
            <a:prstGeom prst="rect">
              <a:avLst/>
            </a:prstGeom>
            <a:ln>
              <a:noFill/>
            </a:ln>
          </p:spPr>
          <p:txBody>
            <a:bodyPr vert="horz" wrap="squar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00000"/>
                </a:lnSpc>
                <a:spcBef>
                  <a:spcPts val="0"/>
                </a:spcBef>
                <a:buSzPct val="85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Within 1km radius of </a:t>
              </a:r>
              <a:r>
                <a:rPr lang="en-US" altLang="ko-KR" kern="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Godeok</a:t>
              </a:r>
              <a:r>
                <a:rPr lang="en-US" altLang="ko-KR"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kern="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Gracium</a:t>
              </a:r>
              <a:endParaRPr lang="en-US" altLang="ko-KR"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a:p>
              <a:pPr marL="204788" marR="76190" lvl="1" indent="-204788" defTabSz="914307" fontAlgn="base" latinLnBrk="0">
                <a:lnSpc>
                  <a:spcPct val="100000"/>
                </a:lnSpc>
                <a:spcBef>
                  <a:spcPts val="0"/>
                </a:spcBef>
                <a:buSzPct val="85000"/>
                <a:buBlip>
                  <a:blip r:embed="rId4"/>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Within 200m radius of </a:t>
              </a:r>
              <a:r>
                <a:rPr lang="en-US" altLang="ko-KR" kern="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Godeok</a:t>
              </a:r>
              <a:r>
                <a:rPr lang="en-US" altLang="ko-KR"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kern="0" dirty="0" err="1">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I’Park</a:t>
              </a:r>
              <a:endParaRPr lang="ko-KR" altLang="en-US" kern="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p:txBody>
        </p:sp>
      </p:grpSp>
      <p:sp>
        <p:nvSpPr>
          <p:cNvPr id="101" name="Freeform 15">
            <a:extLst>
              <a:ext uri="{FF2B5EF4-FFF2-40B4-BE49-F238E27FC236}">
                <a16:creationId xmlns:a16="http://schemas.microsoft.com/office/drawing/2014/main" xmlns="" id="{D6D81067-42D1-B998-B048-0D0E8E2356F7}"/>
              </a:ext>
            </a:extLst>
          </p:cNvPr>
          <p:cNvSpPr>
            <a:spLocks/>
          </p:cNvSpPr>
          <p:nvPr/>
        </p:nvSpPr>
        <p:spPr bwMode="auto">
          <a:xfrm>
            <a:off x="336001" y="1651691"/>
            <a:ext cx="5652000" cy="468000"/>
          </a:xfrm>
          <a:prstGeom prst="snip2SameRect">
            <a:avLst/>
          </a:prstGeom>
          <a:solidFill>
            <a:srgbClr val="006EE7"/>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02" name="자유형: 도형 101">
            <a:extLst>
              <a:ext uri="{FF2B5EF4-FFF2-40B4-BE49-F238E27FC236}">
                <a16:creationId xmlns:a16="http://schemas.microsoft.com/office/drawing/2014/main" xmlns="" id="{C8A74E0B-278E-3519-149A-BAC79512EEB4}"/>
              </a:ext>
            </a:extLst>
          </p:cNvPr>
          <p:cNvSpPr>
            <a:spLocks/>
          </p:cNvSpPr>
          <p:nvPr/>
        </p:nvSpPr>
        <p:spPr>
          <a:xfrm>
            <a:off x="336001" y="1651691"/>
            <a:ext cx="1633271" cy="468000"/>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103" name="직사각형 102">
            <a:extLst>
              <a:ext uri="{FF2B5EF4-FFF2-40B4-BE49-F238E27FC236}">
                <a16:creationId xmlns:a16="http://schemas.microsoft.com/office/drawing/2014/main" xmlns="" id="{45356EEF-6895-232C-0FED-53E04EE8D365}"/>
              </a:ext>
            </a:extLst>
          </p:cNvPr>
          <p:cNvSpPr>
            <a:spLocks/>
          </p:cNvSpPr>
          <p:nvPr/>
        </p:nvSpPr>
        <p:spPr>
          <a:xfrm>
            <a:off x="2161251" y="1747192"/>
            <a:ext cx="2001510" cy="276999"/>
          </a:xfrm>
          <a:prstGeom prst="rect">
            <a:avLst/>
          </a:prstGeom>
        </p:spPr>
        <p:txBody>
          <a:bodyPr wrap="none" lIns="0" tIns="0" rIns="0" bIns="0" anchor="t" anchorCtr="0">
            <a:spAutoFit/>
            <a:scene3d>
              <a:camera prst="orthographicFront"/>
              <a:lightRig rig="threePt" dir="t"/>
            </a:scene3d>
            <a:sp3d>
              <a:contourClr>
                <a:schemeClr val="bg1"/>
              </a:contourClr>
            </a:sp3d>
          </a:bodyPr>
          <a:lstStyle/>
          <a:p>
            <a:pPr algn="ctr" defTabSz="844083">
              <a:defRPr/>
            </a:pPr>
            <a:r>
              <a:rPr kumimoji="1" lang="en-US" altLang="ko-KR" spc="-70" dirty="0">
                <a:gradFill>
                  <a:gsLst>
                    <a:gs pos="2655">
                      <a:schemeClr val="bg1"/>
                    </a:gs>
                    <a:gs pos="12000">
                      <a:schemeClr val="bg1"/>
                    </a:gs>
                  </a:gsLst>
                  <a:lin ang="0" scaled="1"/>
                </a:gradFill>
                <a:latin typeface="+mj-ea"/>
                <a:ea typeface="+mj-ea"/>
              </a:rPr>
              <a:t>Park-type apartment</a:t>
            </a:r>
            <a:endParaRPr kumimoji="1" lang="ko-KR" altLang="en-US" sz="2000" spc="-70" dirty="0">
              <a:gradFill>
                <a:gsLst>
                  <a:gs pos="2655">
                    <a:schemeClr val="bg1"/>
                  </a:gs>
                  <a:gs pos="12000">
                    <a:schemeClr val="bg1"/>
                  </a:gs>
                </a:gsLst>
                <a:lin ang="0" scaled="1"/>
              </a:gradFill>
              <a:latin typeface="+mj-ea"/>
              <a:ea typeface="+mj-ea"/>
            </a:endParaRPr>
          </a:p>
        </p:txBody>
      </p:sp>
      <p:pic>
        <p:nvPicPr>
          <p:cNvPr id="169" name="그래픽 168">
            <a:extLst>
              <a:ext uri="{FF2B5EF4-FFF2-40B4-BE49-F238E27FC236}">
                <a16:creationId xmlns:a16="http://schemas.microsoft.com/office/drawing/2014/main" xmlns="" id="{23FA6B7B-BED0-F53F-7183-F5630EA821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15105" y="1741691"/>
            <a:ext cx="288000" cy="288000"/>
          </a:xfrm>
          <a:prstGeom prst="rect">
            <a:avLst/>
          </a:prstGeom>
        </p:spPr>
      </p:pic>
      <p:sp>
        <p:nvSpPr>
          <p:cNvPr id="109" name="Freeform 15">
            <a:extLst>
              <a:ext uri="{FF2B5EF4-FFF2-40B4-BE49-F238E27FC236}">
                <a16:creationId xmlns:a16="http://schemas.microsoft.com/office/drawing/2014/main" xmlns="" id="{532FCC90-4E64-46F6-C35D-A4CD09F7C7BA}"/>
              </a:ext>
            </a:extLst>
          </p:cNvPr>
          <p:cNvSpPr>
            <a:spLocks/>
          </p:cNvSpPr>
          <p:nvPr/>
        </p:nvSpPr>
        <p:spPr bwMode="auto">
          <a:xfrm>
            <a:off x="6203998" y="1651691"/>
            <a:ext cx="5652000" cy="468000"/>
          </a:xfrm>
          <a:prstGeom prst="snip2SameRect">
            <a:avLst/>
          </a:prstGeom>
          <a:solidFill>
            <a:srgbClr val="00B9CD"/>
          </a:solidFill>
          <a:ln w="22225" cap="flat" cmpd="sng" algn="ctr">
            <a:no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10" name="자유형: 도형 109">
            <a:extLst>
              <a:ext uri="{FF2B5EF4-FFF2-40B4-BE49-F238E27FC236}">
                <a16:creationId xmlns:a16="http://schemas.microsoft.com/office/drawing/2014/main" xmlns="" id="{D58AD09F-8141-93F6-7305-7CA1241C86CD}"/>
              </a:ext>
            </a:extLst>
          </p:cNvPr>
          <p:cNvSpPr>
            <a:spLocks/>
          </p:cNvSpPr>
          <p:nvPr/>
        </p:nvSpPr>
        <p:spPr>
          <a:xfrm>
            <a:off x="6203998" y="1651692"/>
            <a:ext cx="1633271" cy="468000"/>
          </a:xfrm>
          <a:custGeom>
            <a:avLst/>
            <a:gdLst>
              <a:gd name="connsiteX0" fmla="*/ 0 w 1511998"/>
              <a:gd name="connsiteY0" fmla="*/ 0 h 468001"/>
              <a:gd name="connsiteX1" fmla="*/ 1511998 w 1511998"/>
              <a:gd name="connsiteY1" fmla="*/ 0 h 468001"/>
              <a:gd name="connsiteX2" fmla="*/ 604524 w 1511998"/>
              <a:gd name="connsiteY2" fmla="*/ 468001 h 468001"/>
              <a:gd name="connsiteX3" fmla="*/ 0 w 1511998"/>
              <a:gd name="connsiteY3" fmla="*/ 468001 h 468001"/>
              <a:gd name="connsiteX4" fmla="*/ 0 w 1511998"/>
              <a:gd name="connsiteY4" fmla="*/ 0 h 46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998" h="468001">
                <a:moveTo>
                  <a:pt x="0" y="0"/>
                </a:moveTo>
                <a:lnTo>
                  <a:pt x="1511998" y="0"/>
                </a:lnTo>
                <a:lnTo>
                  <a:pt x="604524" y="468001"/>
                </a:lnTo>
                <a:lnTo>
                  <a:pt x="0" y="468001"/>
                </a:lnTo>
                <a:lnTo>
                  <a:pt x="0" y="0"/>
                </a:lnTo>
                <a:close/>
              </a:path>
            </a:pathLst>
          </a:custGeom>
          <a:gradFill>
            <a:gsLst>
              <a:gs pos="0">
                <a:schemeClr val="bg1">
                  <a:alpha val="0"/>
                </a:schemeClr>
              </a:gs>
              <a:gs pos="100000">
                <a:schemeClr val="bg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271" tIns="46635" rIns="93271" bIns="46635" rtlCol="0" anchor="ctr"/>
          <a:lstStyle/>
          <a:p>
            <a:pPr algn="ctr"/>
            <a:endParaRPr lang="ko-KR" altLang="en-US" sz="1600" dirty="0">
              <a:solidFill>
                <a:prstClr val="white"/>
              </a:solidFill>
              <a:ea typeface="KoPub돋움체 Medium" panose="00000600000000000000" pitchFamily="2" charset="-127"/>
            </a:endParaRPr>
          </a:p>
        </p:txBody>
      </p:sp>
      <p:sp>
        <p:nvSpPr>
          <p:cNvPr id="113" name="직사각형 112">
            <a:extLst>
              <a:ext uri="{FF2B5EF4-FFF2-40B4-BE49-F238E27FC236}">
                <a16:creationId xmlns:a16="http://schemas.microsoft.com/office/drawing/2014/main" xmlns="" id="{1F0612DD-A9D6-55AC-2AC4-A082B6ACE13A}"/>
              </a:ext>
            </a:extLst>
          </p:cNvPr>
          <p:cNvSpPr>
            <a:spLocks/>
          </p:cNvSpPr>
          <p:nvPr/>
        </p:nvSpPr>
        <p:spPr>
          <a:xfrm>
            <a:off x="6679369" y="1648132"/>
            <a:ext cx="5043246" cy="492443"/>
          </a:xfrm>
          <a:prstGeom prst="rect">
            <a:avLst/>
          </a:prstGeom>
        </p:spPr>
        <p:txBody>
          <a:bodyPr wrap="square" lIns="0" tIns="0" rIns="0" bIns="0" anchor="t" anchorCtr="0">
            <a:spAutoFit/>
            <a:scene3d>
              <a:camera prst="orthographicFront"/>
              <a:lightRig rig="threePt" dir="t"/>
            </a:scene3d>
            <a:sp3d>
              <a:contourClr>
                <a:schemeClr val="bg1"/>
              </a:contourClr>
            </a:sp3d>
          </a:bodyPr>
          <a:lstStyle/>
          <a:p>
            <a:pPr algn="ctr" defTabSz="844083">
              <a:defRPr/>
            </a:pPr>
            <a:r>
              <a:rPr kumimoji="1" lang="en-US" altLang="ko-KR" sz="1600" spc="-70" dirty="0">
                <a:gradFill>
                  <a:gsLst>
                    <a:gs pos="2655">
                      <a:schemeClr val="bg1"/>
                    </a:gs>
                    <a:gs pos="12000">
                      <a:schemeClr val="bg1"/>
                    </a:gs>
                  </a:gsLst>
                  <a:lin ang="0" scaled="1"/>
                </a:gradFill>
                <a:latin typeface="+mj-ea"/>
                <a:ea typeface="+mj-ea"/>
              </a:rPr>
              <a:t>Has the optimal internal/external condition across the overall shipment for the Joint Distribution Center</a:t>
            </a:r>
            <a:endParaRPr kumimoji="1" lang="ko-KR" altLang="en-US" spc="-70" dirty="0">
              <a:gradFill>
                <a:gsLst>
                  <a:gs pos="2655">
                    <a:schemeClr val="bg1"/>
                  </a:gs>
                  <a:gs pos="12000">
                    <a:schemeClr val="bg1"/>
                  </a:gs>
                </a:gsLst>
                <a:lin ang="0" scaled="1"/>
              </a:gradFill>
              <a:latin typeface="+mj-ea"/>
              <a:ea typeface="+mj-ea"/>
            </a:endParaRPr>
          </a:p>
        </p:txBody>
      </p:sp>
      <p:sp>
        <p:nvSpPr>
          <p:cNvPr id="114" name="Freeform 13">
            <a:extLst>
              <a:ext uri="{FF2B5EF4-FFF2-40B4-BE49-F238E27FC236}">
                <a16:creationId xmlns:a16="http://schemas.microsoft.com/office/drawing/2014/main" xmlns="" id="{8530DA1E-894F-50BA-66D3-7857DAC13AF5}"/>
              </a:ext>
            </a:extLst>
          </p:cNvPr>
          <p:cNvSpPr>
            <a:spLocks noEditPoints="1"/>
          </p:cNvSpPr>
          <p:nvPr/>
        </p:nvSpPr>
        <p:spPr bwMode="auto">
          <a:xfrm>
            <a:off x="6420370" y="1742557"/>
            <a:ext cx="312851" cy="286268"/>
          </a:xfrm>
          <a:custGeom>
            <a:avLst/>
            <a:gdLst>
              <a:gd name="T0" fmla="*/ 99 w 180"/>
              <a:gd name="T1" fmla="*/ 27 h 165"/>
              <a:gd name="T2" fmla="*/ 35 w 180"/>
              <a:gd name="T3" fmla="*/ 22 h 165"/>
              <a:gd name="T4" fmla="*/ 99 w 180"/>
              <a:gd name="T5" fmla="*/ 17 h 165"/>
              <a:gd name="T6" fmla="*/ 99 w 180"/>
              <a:gd name="T7" fmla="*/ 38 h 165"/>
              <a:gd name="T8" fmla="*/ 35 w 180"/>
              <a:gd name="T9" fmla="*/ 43 h 165"/>
              <a:gd name="T10" fmla="*/ 99 w 180"/>
              <a:gd name="T11" fmla="*/ 48 h 165"/>
              <a:gd name="T12" fmla="*/ 99 w 180"/>
              <a:gd name="T13" fmla="*/ 38 h 165"/>
              <a:gd name="T14" fmla="*/ 160 w 180"/>
              <a:gd name="T15" fmla="*/ 157 h 165"/>
              <a:gd name="T16" fmla="*/ 130 w 180"/>
              <a:gd name="T17" fmla="*/ 165 h 165"/>
              <a:gd name="T18" fmla="*/ 10 w 180"/>
              <a:gd name="T19" fmla="*/ 165 h 165"/>
              <a:gd name="T20" fmla="*/ 0 w 180"/>
              <a:gd name="T21" fmla="*/ 35 h 165"/>
              <a:gd name="T22" fmla="*/ 15 w 180"/>
              <a:gd name="T23" fmla="*/ 25 h 165"/>
              <a:gd name="T24" fmla="*/ 20 w 180"/>
              <a:gd name="T25" fmla="*/ 0 h 165"/>
              <a:gd name="T26" fmla="*/ 125 w 180"/>
              <a:gd name="T27" fmla="*/ 5 h 165"/>
              <a:gd name="T28" fmla="*/ 130 w 180"/>
              <a:gd name="T29" fmla="*/ 25 h 165"/>
              <a:gd name="T30" fmla="*/ 140 w 180"/>
              <a:gd name="T31" fmla="*/ 45 h 165"/>
              <a:gd name="T32" fmla="*/ 160 w 180"/>
              <a:gd name="T33" fmla="*/ 55 h 165"/>
              <a:gd name="T34" fmla="*/ 178 w 180"/>
              <a:gd name="T35" fmla="*/ 59 h 165"/>
              <a:gd name="T36" fmla="*/ 15 w 180"/>
              <a:gd name="T37" fmla="*/ 35 h 165"/>
              <a:gd name="T38" fmla="*/ 10 w 180"/>
              <a:gd name="T39" fmla="*/ 155 h 165"/>
              <a:gd name="T40" fmla="*/ 15 w 180"/>
              <a:gd name="T41" fmla="*/ 35 h 165"/>
              <a:gd name="T42" fmla="*/ 130 w 180"/>
              <a:gd name="T43" fmla="*/ 45 h 165"/>
              <a:gd name="T44" fmla="*/ 125 w 180"/>
              <a:gd name="T45" fmla="*/ 35 h 165"/>
              <a:gd name="T46" fmla="*/ 50 w 180"/>
              <a:gd name="T47" fmla="*/ 55 h 165"/>
              <a:gd name="T48" fmla="*/ 120 w 180"/>
              <a:gd name="T49" fmla="*/ 45 h 165"/>
              <a:gd name="T50" fmla="*/ 20 w 180"/>
              <a:gd name="T51" fmla="*/ 5 h 165"/>
              <a:gd name="T52" fmla="*/ 20 w 180"/>
              <a:gd name="T53" fmla="*/ 155 h 165"/>
              <a:gd name="T54" fmla="*/ 50 w 180"/>
              <a:gd name="T55" fmla="*/ 55 h 165"/>
              <a:gd name="T56" fmla="*/ 122 w 180"/>
              <a:gd name="T57" fmla="*/ 125 h 165"/>
              <a:gd name="T58" fmla="*/ 115 w 180"/>
              <a:gd name="T59" fmla="*/ 123 h 165"/>
              <a:gd name="T60" fmla="*/ 109 w 180"/>
              <a:gd name="T61" fmla="*/ 83 h 165"/>
              <a:gd name="T62" fmla="*/ 67 w 180"/>
              <a:gd name="T63" fmla="*/ 87 h 165"/>
              <a:gd name="T64" fmla="*/ 90 w 180"/>
              <a:gd name="T65" fmla="*/ 136 h 165"/>
              <a:gd name="T66" fmla="*/ 112 w 180"/>
              <a:gd name="T67" fmla="*/ 130 h 165"/>
              <a:gd name="T68" fmla="*/ 130 w 180"/>
              <a:gd name="T69" fmla="*/ 147 h 165"/>
              <a:gd name="T70" fmla="*/ 139 w 180"/>
              <a:gd name="T71" fmla="*/ 147 h 165"/>
              <a:gd name="T72" fmla="*/ 103 w 180"/>
              <a:gd name="T73" fmla="*/ 91 h 165"/>
              <a:gd name="T74" fmla="*/ 75 w 180"/>
              <a:gd name="T75" fmla="*/ 93 h 165"/>
              <a:gd name="T76" fmla="*/ 90 w 180"/>
              <a:gd name="T77" fmla="*/ 126 h 165"/>
              <a:gd name="T78" fmla="*/ 103 w 180"/>
              <a:gd name="T79"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65">
                <a:moveTo>
                  <a:pt x="104" y="22"/>
                </a:moveTo>
                <a:cubicBezTo>
                  <a:pt x="104" y="25"/>
                  <a:pt x="102" y="27"/>
                  <a:pt x="99" y="27"/>
                </a:cubicBezTo>
                <a:cubicBezTo>
                  <a:pt x="40" y="27"/>
                  <a:pt x="40" y="27"/>
                  <a:pt x="40" y="27"/>
                </a:cubicBezTo>
                <a:cubicBezTo>
                  <a:pt x="37" y="27"/>
                  <a:pt x="35" y="25"/>
                  <a:pt x="35" y="22"/>
                </a:cubicBezTo>
                <a:cubicBezTo>
                  <a:pt x="35" y="20"/>
                  <a:pt x="37" y="17"/>
                  <a:pt x="40" y="17"/>
                </a:cubicBezTo>
                <a:cubicBezTo>
                  <a:pt x="99" y="17"/>
                  <a:pt x="99" y="17"/>
                  <a:pt x="99" y="17"/>
                </a:cubicBezTo>
                <a:cubicBezTo>
                  <a:pt x="102" y="17"/>
                  <a:pt x="104" y="20"/>
                  <a:pt x="104" y="22"/>
                </a:cubicBezTo>
                <a:close/>
                <a:moveTo>
                  <a:pt x="99" y="38"/>
                </a:moveTo>
                <a:cubicBezTo>
                  <a:pt x="40" y="38"/>
                  <a:pt x="40" y="38"/>
                  <a:pt x="40" y="38"/>
                </a:cubicBezTo>
                <a:cubicBezTo>
                  <a:pt x="37" y="38"/>
                  <a:pt x="35" y="40"/>
                  <a:pt x="35" y="43"/>
                </a:cubicBezTo>
                <a:cubicBezTo>
                  <a:pt x="35" y="46"/>
                  <a:pt x="37" y="48"/>
                  <a:pt x="40" y="48"/>
                </a:cubicBezTo>
                <a:cubicBezTo>
                  <a:pt x="99" y="48"/>
                  <a:pt x="99" y="48"/>
                  <a:pt x="99" y="48"/>
                </a:cubicBezTo>
                <a:cubicBezTo>
                  <a:pt x="102" y="48"/>
                  <a:pt x="104" y="46"/>
                  <a:pt x="104" y="43"/>
                </a:cubicBezTo>
                <a:cubicBezTo>
                  <a:pt x="104" y="40"/>
                  <a:pt x="102" y="38"/>
                  <a:pt x="99" y="38"/>
                </a:cubicBezTo>
                <a:close/>
                <a:moveTo>
                  <a:pt x="180" y="67"/>
                </a:moveTo>
                <a:cubicBezTo>
                  <a:pt x="160" y="157"/>
                  <a:pt x="160" y="157"/>
                  <a:pt x="160" y="157"/>
                </a:cubicBezTo>
                <a:cubicBezTo>
                  <a:pt x="159" y="162"/>
                  <a:pt x="155" y="165"/>
                  <a:pt x="150" y="165"/>
                </a:cubicBezTo>
                <a:cubicBezTo>
                  <a:pt x="130" y="165"/>
                  <a:pt x="130" y="165"/>
                  <a:pt x="130" y="165"/>
                </a:cubicBezTo>
                <a:cubicBezTo>
                  <a:pt x="30" y="165"/>
                  <a:pt x="30" y="165"/>
                  <a:pt x="30" y="165"/>
                </a:cubicBezTo>
                <a:cubicBezTo>
                  <a:pt x="10" y="165"/>
                  <a:pt x="10" y="165"/>
                  <a:pt x="10" y="165"/>
                </a:cubicBezTo>
                <a:cubicBezTo>
                  <a:pt x="4" y="165"/>
                  <a:pt x="0" y="161"/>
                  <a:pt x="0" y="155"/>
                </a:cubicBezTo>
                <a:cubicBezTo>
                  <a:pt x="0" y="35"/>
                  <a:pt x="0" y="35"/>
                  <a:pt x="0" y="35"/>
                </a:cubicBezTo>
                <a:cubicBezTo>
                  <a:pt x="0" y="30"/>
                  <a:pt x="4" y="25"/>
                  <a:pt x="10" y="25"/>
                </a:cubicBezTo>
                <a:cubicBezTo>
                  <a:pt x="15" y="25"/>
                  <a:pt x="15" y="25"/>
                  <a:pt x="15" y="25"/>
                </a:cubicBezTo>
                <a:cubicBezTo>
                  <a:pt x="15" y="5"/>
                  <a:pt x="15" y="5"/>
                  <a:pt x="15" y="5"/>
                </a:cubicBezTo>
                <a:cubicBezTo>
                  <a:pt x="15" y="3"/>
                  <a:pt x="17" y="0"/>
                  <a:pt x="20" y="0"/>
                </a:cubicBezTo>
                <a:cubicBezTo>
                  <a:pt x="120" y="0"/>
                  <a:pt x="120" y="0"/>
                  <a:pt x="120" y="0"/>
                </a:cubicBezTo>
                <a:cubicBezTo>
                  <a:pt x="123" y="0"/>
                  <a:pt x="125" y="3"/>
                  <a:pt x="125" y="5"/>
                </a:cubicBezTo>
                <a:cubicBezTo>
                  <a:pt x="125" y="25"/>
                  <a:pt x="125" y="25"/>
                  <a:pt x="125" y="25"/>
                </a:cubicBezTo>
                <a:cubicBezTo>
                  <a:pt x="130" y="25"/>
                  <a:pt x="130" y="25"/>
                  <a:pt x="130" y="25"/>
                </a:cubicBezTo>
                <a:cubicBezTo>
                  <a:pt x="135" y="25"/>
                  <a:pt x="140" y="30"/>
                  <a:pt x="140" y="35"/>
                </a:cubicBezTo>
                <a:cubicBezTo>
                  <a:pt x="140" y="45"/>
                  <a:pt x="140" y="45"/>
                  <a:pt x="140" y="45"/>
                </a:cubicBezTo>
                <a:cubicBezTo>
                  <a:pt x="150" y="45"/>
                  <a:pt x="150" y="45"/>
                  <a:pt x="150" y="45"/>
                </a:cubicBezTo>
                <a:cubicBezTo>
                  <a:pt x="155" y="45"/>
                  <a:pt x="160" y="50"/>
                  <a:pt x="160" y="55"/>
                </a:cubicBezTo>
                <a:cubicBezTo>
                  <a:pt x="170" y="55"/>
                  <a:pt x="170" y="55"/>
                  <a:pt x="170" y="55"/>
                </a:cubicBezTo>
                <a:cubicBezTo>
                  <a:pt x="173" y="55"/>
                  <a:pt x="176" y="57"/>
                  <a:pt x="178" y="59"/>
                </a:cubicBezTo>
                <a:cubicBezTo>
                  <a:pt x="180" y="61"/>
                  <a:pt x="180" y="65"/>
                  <a:pt x="180" y="67"/>
                </a:cubicBezTo>
                <a:close/>
                <a:moveTo>
                  <a:pt x="15" y="35"/>
                </a:moveTo>
                <a:cubicBezTo>
                  <a:pt x="10" y="35"/>
                  <a:pt x="10" y="35"/>
                  <a:pt x="10" y="35"/>
                </a:cubicBezTo>
                <a:cubicBezTo>
                  <a:pt x="10" y="155"/>
                  <a:pt x="10" y="155"/>
                  <a:pt x="10" y="155"/>
                </a:cubicBezTo>
                <a:cubicBezTo>
                  <a:pt x="15" y="155"/>
                  <a:pt x="15" y="155"/>
                  <a:pt x="15" y="155"/>
                </a:cubicBezTo>
                <a:lnTo>
                  <a:pt x="15" y="35"/>
                </a:lnTo>
                <a:close/>
                <a:moveTo>
                  <a:pt x="125" y="45"/>
                </a:moveTo>
                <a:cubicBezTo>
                  <a:pt x="130" y="45"/>
                  <a:pt x="130" y="45"/>
                  <a:pt x="130" y="45"/>
                </a:cubicBezTo>
                <a:cubicBezTo>
                  <a:pt x="130" y="35"/>
                  <a:pt x="130" y="35"/>
                  <a:pt x="130" y="35"/>
                </a:cubicBezTo>
                <a:cubicBezTo>
                  <a:pt x="125" y="35"/>
                  <a:pt x="125" y="35"/>
                  <a:pt x="125" y="35"/>
                </a:cubicBezTo>
                <a:lnTo>
                  <a:pt x="125" y="45"/>
                </a:lnTo>
                <a:close/>
                <a:moveTo>
                  <a:pt x="50" y="55"/>
                </a:moveTo>
                <a:cubicBezTo>
                  <a:pt x="110" y="55"/>
                  <a:pt x="110" y="55"/>
                  <a:pt x="110" y="55"/>
                </a:cubicBezTo>
                <a:cubicBezTo>
                  <a:pt x="110" y="50"/>
                  <a:pt x="114" y="45"/>
                  <a:pt x="120" y="45"/>
                </a:cubicBezTo>
                <a:cubicBezTo>
                  <a:pt x="120" y="5"/>
                  <a:pt x="120" y="5"/>
                  <a:pt x="120" y="5"/>
                </a:cubicBezTo>
                <a:cubicBezTo>
                  <a:pt x="20" y="5"/>
                  <a:pt x="20" y="5"/>
                  <a:pt x="20" y="5"/>
                </a:cubicBezTo>
                <a:cubicBezTo>
                  <a:pt x="20" y="155"/>
                  <a:pt x="20" y="155"/>
                  <a:pt x="20" y="155"/>
                </a:cubicBezTo>
                <a:cubicBezTo>
                  <a:pt x="20" y="155"/>
                  <a:pt x="20" y="155"/>
                  <a:pt x="20" y="155"/>
                </a:cubicBezTo>
                <a:cubicBezTo>
                  <a:pt x="20" y="155"/>
                  <a:pt x="40" y="63"/>
                  <a:pt x="40" y="63"/>
                </a:cubicBezTo>
                <a:cubicBezTo>
                  <a:pt x="41" y="59"/>
                  <a:pt x="45" y="55"/>
                  <a:pt x="50" y="55"/>
                </a:cubicBezTo>
                <a:close/>
                <a:moveTo>
                  <a:pt x="138" y="138"/>
                </a:moveTo>
                <a:cubicBezTo>
                  <a:pt x="122" y="125"/>
                  <a:pt x="122" y="125"/>
                  <a:pt x="122" y="125"/>
                </a:cubicBezTo>
                <a:cubicBezTo>
                  <a:pt x="121" y="124"/>
                  <a:pt x="119" y="124"/>
                  <a:pt x="117" y="124"/>
                </a:cubicBezTo>
                <a:cubicBezTo>
                  <a:pt x="115" y="123"/>
                  <a:pt x="115" y="123"/>
                  <a:pt x="115" y="123"/>
                </a:cubicBezTo>
                <a:cubicBezTo>
                  <a:pt x="119" y="117"/>
                  <a:pt x="121" y="110"/>
                  <a:pt x="120" y="103"/>
                </a:cubicBezTo>
                <a:cubicBezTo>
                  <a:pt x="119" y="95"/>
                  <a:pt x="116" y="88"/>
                  <a:pt x="109" y="83"/>
                </a:cubicBezTo>
                <a:cubicBezTo>
                  <a:pt x="104" y="78"/>
                  <a:pt x="97" y="76"/>
                  <a:pt x="90" y="76"/>
                </a:cubicBezTo>
                <a:cubicBezTo>
                  <a:pt x="81" y="76"/>
                  <a:pt x="73" y="80"/>
                  <a:pt x="67" y="87"/>
                </a:cubicBezTo>
                <a:cubicBezTo>
                  <a:pt x="57" y="100"/>
                  <a:pt x="59" y="119"/>
                  <a:pt x="71" y="129"/>
                </a:cubicBezTo>
                <a:cubicBezTo>
                  <a:pt x="77" y="134"/>
                  <a:pt x="83" y="136"/>
                  <a:pt x="90" y="136"/>
                </a:cubicBezTo>
                <a:cubicBezTo>
                  <a:pt x="98" y="136"/>
                  <a:pt x="105" y="133"/>
                  <a:pt x="110" y="129"/>
                </a:cubicBezTo>
                <a:cubicBezTo>
                  <a:pt x="112" y="130"/>
                  <a:pt x="112" y="130"/>
                  <a:pt x="112" y="130"/>
                </a:cubicBezTo>
                <a:cubicBezTo>
                  <a:pt x="112" y="132"/>
                  <a:pt x="113" y="133"/>
                  <a:pt x="114" y="135"/>
                </a:cubicBezTo>
                <a:cubicBezTo>
                  <a:pt x="130" y="147"/>
                  <a:pt x="130" y="147"/>
                  <a:pt x="130" y="147"/>
                </a:cubicBezTo>
                <a:cubicBezTo>
                  <a:pt x="131" y="148"/>
                  <a:pt x="133" y="149"/>
                  <a:pt x="134" y="149"/>
                </a:cubicBezTo>
                <a:cubicBezTo>
                  <a:pt x="136" y="149"/>
                  <a:pt x="137" y="148"/>
                  <a:pt x="139" y="147"/>
                </a:cubicBezTo>
                <a:cubicBezTo>
                  <a:pt x="141" y="144"/>
                  <a:pt x="140" y="140"/>
                  <a:pt x="138" y="138"/>
                </a:cubicBezTo>
                <a:close/>
                <a:moveTo>
                  <a:pt x="103" y="91"/>
                </a:moveTo>
                <a:cubicBezTo>
                  <a:pt x="99" y="87"/>
                  <a:pt x="95" y="86"/>
                  <a:pt x="90" y="86"/>
                </a:cubicBezTo>
                <a:cubicBezTo>
                  <a:pt x="85" y="86"/>
                  <a:pt x="79" y="89"/>
                  <a:pt x="75" y="93"/>
                </a:cubicBezTo>
                <a:cubicBezTo>
                  <a:pt x="68" y="102"/>
                  <a:pt x="69" y="115"/>
                  <a:pt x="78" y="122"/>
                </a:cubicBezTo>
                <a:cubicBezTo>
                  <a:pt x="81" y="125"/>
                  <a:pt x="86" y="126"/>
                  <a:pt x="90" y="126"/>
                </a:cubicBezTo>
                <a:cubicBezTo>
                  <a:pt x="96" y="126"/>
                  <a:pt x="102" y="124"/>
                  <a:pt x="106" y="119"/>
                </a:cubicBezTo>
                <a:cubicBezTo>
                  <a:pt x="113" y="110"/>
                  <a:pt x="112" y="98"/>
                  <a:pt x="103" y="91"/>
                </a:cubicBezTo>
                <a:close/>
              </a:path>
            </a:pathLst>
          </a:custGeom>
          <a:solidFill>
            <a:schemeClr val="bg1"/>
          </a:solidFill>
          <a:ln>
            <a:noFill/>
          </a:ln>
        </p:spPr>
        <p:txBody>
          <a:bodyPr vert="horz" wrap="square" lIns="91421" tIns="45711" rIns="91421" bIns="45711" numCol="1" anchor="t" anchorCtr="0" compatLnSpc="1">
            <a:prstTxWarp prst="textNoShape">
              <a:avLst/>
            </a:prstTxWarp>
          </a:bodyPr>
          <a:lstStyle/>
          <a:p>
            <a:pPr algn="ctr" fontAlgn="base">
              <a:spcBef>
                <a:spcPct val="0"/>
              </a:spcBef>
              <a:spcAft>
                <a:spcPct val="0"/>
              </a:spcAft>
            </a:pPr>
            <a:endParaRPr kumimoji="1" lang="ko-KR" altLang="en-US" dirty="0">
              <a:solidFill>
                <a:prstClr val="black"/>
              </a:solidFill>
              <a:ea typeface="KoPub돋움체 Bold" panose="00000800000000000000" pitchFamily="2" charset="-127"/>
            </a:endParaRPr>
          </a:p>
        </p:txBody>
      </p:sp>
      <p:sp>
        <p:nvSpPr>
          <p:cNvPr id="70" name="제목 1">
            <a:extLst>
              <a:ext uri="{FF2B5EF4-FFF2-40B4-BE49-F238E27FC236}">
                <a16:creationId xmlns:a16="http://schemas.microsoft.com/office/drawing/2014/main" xmlns="" id="{83FE74E3-37B1-2B7E-399C-99C27E7DC570}"/>
              </a:ext>
            </a:extLst>
          </p:cNvPr>
          <p:cNvSpPr txBox="1">
            <a:spLocks/>
          </p:cNvSpPr>
          <p:nvPr/>
        </p:nvSpPr>
        <p:spPr>
          <a:xfrm>
            <a:off x="1153938" y="548314"/>
            <a:ext cx="7042312"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Gangdong-gu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Demonstration of integrated eco-delivery</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72" name="그룹 71">
            <a:extLst>
              <a:ext uri="{FF2B5EF4-FFF2-40B4-BE49-F238E27FC236}">
                <a16:creationId xmlns:a16="http://schemas.microsoft.com/office/drawing/2014/main" xmlns="" id="{3FCF9023-A122-E5D9-1CF7-463D6CF25E8C}"/>
              </a:ext>
            </a:extLst>
          </p:cNvPr>
          <p:cNvGrpSpPr/>
          <p:nvPr/>
        </p:nvGrpSpPr>
        <p:grpSpPr>
          <a:xfrm>
            <a:off x="5343686" y="551635"/>
            <a:ext cx="1162056" cy="358130"/>
            <a:chOff x="4511158" y="532918"/>
            <a:chExt cx="1162056" cy="358130"/>
          </a:xfrm>
        </p:grpSpPr>
        <p:sp>
          <p:nvSpPr>
            <p:cNvPr id="73" name="사각형: 둥근 모서리 211">
              <a:extLst>
                <a:ext uri="{FF2B5EF4-FFF2-40B4-BE49-F238E27FC236}">
                  <a16:creationId xmlns:a16="http://schemas.microsoft.com/office/drawing/2014/main" xmlns="" id="{C5EB820C-4DFB-E70D-2B23-C57B37B3BEEA}"/>
                </a:ext>
              </a:extLst>
            </p:cNvPr>
            <p:cNvSpPr/>
            <p:nvPr/>
          </p:nvSpPr>
          <p:spPr>
            <a:xfrm>
              <a:off x="4511158" y="532918"/>
              <a:ext cx="1162056"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74" name="그림 73">
              <a:extLst>
                <a:ext uri="{FF2B5EF4-FFF2-40B4-BE49-F238E27FC236}">
                  <a16:creationId xmlns:a16="http://schemas.microsoft.com/office/drawing/2014/main" xmlns="" id="{8D285343-3127-D57B-D5EF-8403CF71A6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51010" y="619488"/>
              <a:ext cx="882352" cy="184991"/>
            </a:xfrm>
            <a:prstGeom prst="rect">
              <a:avLst/>
            </a:prstGeom>
          </p:spPr>
        </p:pic>
      </p:grpSp>
    </p:spTree>
    <p:extLst>
      <p:ext uri="{BB962C8B-B14F-4D97-AF65-F5344CB8AC3E}">
        <p14:creationId xmlns:p14="http://schemas.microsoft.com/office/powerpoint/2010/main" val="28616498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사각형: 둥근 위쪽 모서리 147">
            <a:extLst>
              <a:ext uri="{FF2B5EF4-FFF2-40B4-BE49-F238E27FC236}">
                <a16:creationId xmlns:a16="http://schemas.microsoft.com/office/drawing/2014/main" xmlns="" id="{84B880F4-E46E-A8F9-416B-C8CCB3358157}"/>
              </a:ext>
            </a:extLst>
          </p:cNvPr>
          <p:cNvSpPr/>
          <p:nvPr/>
        </p:nvSpPr>
        <p:spPr>
          <a:xfrm rot="5400000" flipH="1">
            <a:off x="4782780" y="-2987328"/>
            <a:ext cx="2916000" cy="12192002"/>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18" name="사각형: 둥근 위쪽 모서리 17">
            <a:extLst>
              <a:ext uri="{FF2B5EF4-FFF2-40B4-BE49-F238E27FC236}">
                <a16:creationId xmlns:a16="http://schemas.microsoft.com/office/drawing/2014/main" xmlns="" id="{B1796854-31D5-A11F-1A51-79AA3BD0E38F}"/>
              </a:ext>
            </a:extLst>
          </p:cNvPr>
          <p:cNvSpPr/>
          <p:nvPr/>
        </p:nvSpPr>
        <p:spPr>
          <a:xfrm rot="16200000">
            <a:off x="1310553" y="1334974"/>
            <a:ext cx="252000" cy="1591624"/>
          </a:xfrm>
          <a:prstGeom prst="round2SameRect">
            <a:avLst>
              <a:gd name="adj1" fmla="val 2069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3" name="사각형: 둥근 위쪽 모서리 12">
            <a:extLst>
              <a:ext uri="{FF2B5EF4-FFF2-40B4-BE49-F238E27FC236}">
                <a16:creationId xmlns:a16="http://schemas.microsoft.com/office/drawing/2014/main" xmlns="" id="{BC14C97B-2BD4-D5B4-B3B8-F3E2B2AA8455}"/>
              </a:ext>
            </a:extLst>
          </p:cNvPr>
          <p:cNvSpPr/>
          <p:nvPr/>
        </p:nvSpPr>
        <p:spPr>
          <a:xfrm rot="16200000">
            <a:off x="752552" y="2159662"/>
            <a:ext cx="1368000" cy="1591624"/>
          </a:xfrm>
          <a:prstGeom prst="round2SameRect">
            <a:avLst>
              <a:gd name="adj1" fmla="val 5328"/>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4" name="직사각형 13">
            <a:extLst>
              <a:ext uri="{FF2B5EF4-FFF2-40B4-BE49-F238E27FC236}">
                <a16:creationId xmlns:a16="http://schemas.microsoft.com/office/drawing/2014/main" xmlns="" id="{6EEC112E-CFD8-B379-07EA-6DC952862699}"/>
              </a:ext>
            </a:extLst>
          </p:cNvPr>
          <p:cNvSpPr/>
          <p:nvPr/>
        </p:nvSpPr>
        <p:spPr>
          <a:xfrm rot="16200000">
            <a:off x="1544420" y="1799528"/>
            <a:ext cx="216000" cy="1159890"/>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5" name="직사각형 14">
            <a:extLst>
              <a:ext uri="{FF2B5EF4-FFF2-40B4-BE49-F238E27FC236}">
                <a16:creationId xmlns:a16="http://schemas.microsoft.com/office/drawing/2014/main" xmlns="" id="{8294B50D-4438-3D48-2460-BA516F38F9E6}"/>
              </a:ext>
            </a:extLst>
          </p:cNvPr>
          <p:cNvSpPr/>
          <p:nvPr/>
        </p:nvSpPr>
        <p:spPr>
          <a:xfrm rot="16200000">
            <a:off x="1544420" y="2951529"/>
            <a:ext cx="216000" cy="1159890"/>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6" name="직사각형 15">
            <a:extLst>
              <a:ext uri="{FF2B5EF4-FFF2-40B4-BE49-F238E27FC236}">
                <a16:creationId xmlns:a16="http://schemas.microsoft.com/office/drawing/2014/main" xmlns="" id="{C0EE08F1-701A-1548-9085-0B4F20236F50}"/>
              </a:ext>
            </a:extLst>
          </p:cNvPr>
          <p:cNvSpPr/>
          <p:nvPr/>
        </p:nvSpPr>
        <p:spPr>
          <a:xfrm rot="16200000">
            <a:off x="1544421" y="2029928"/>
            <a:ext cx="216000" cy="1159889"/>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7" name="직사각형 16">
            <a:extLst>
              <a:ext uri="{FF2B5EF4-FFF2-40B4-BE49-F238E27FC236}">
                <a16:creationId xmlns:a16="http://schemas.microsoft.com/office/drawing/2014/main" xmlns="" id="{8C527346-83E3-3334-3BAC-ACEC6D6CBEDA}"/>
              </a:ext>
            </a:extLst>
          </p:cNvPr>
          <p:cNvSpPr/>
          <p:nvPr/>
        </p:nvSpPr>
        <p:spPr>
          <a:xfrm rot="16200000">
            <a:off x="1544420" y="2260328"/>
            <a:ext cx="216000" cy="1159890"/>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68" name="직사각형 167">
            <a:extLst>
              <a:ext uri="{FF2B5EF4-FFF2-40B4-BE49-F238E27FC236}">
                <a16:creationId xmlns:a16="http://schemas.microsoft.com/office/drawing/2014/main" xmlns="" id="{3E204A65-1885-4C13-4D07-4611DB5687BE}"/>
              </a:ext>
            </a:extLst>
          </p:cNvPr>
          <p:cNvSpPr/>
          <p:nvPr/>
        </p:nvSpPr>
        <p:spPr>
          <a:xfrm rot="16200000">
            <a:off x="1544420" y="2721128"/>
            <a:ext cx="216000" cy="1159890"/>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69" name="직사각형 168">
            <a:extLst>
              <a:ext uri="{FF2B5EF4-FFF2-40B4-BE49-F238E27FC236}">
                <a16:creationId xmlns:a16="http://schemas.microsoft.com/office/drawing/2014/main" xmlns="" id="{B4E18064-40DA-05E6-7568-2B6BC4FFE8DF}"/>
              </a:ext>
            </a:extLst>
          </p:cNvPr>
          <p:cNvSpPr/>
          <p:nvPr/>
        </p:nvSpPr>
        <p:spPr>
          <a:xfrm rot="16200000">
            <a:off x="1544420" y="2490728"/>
            <a:ext cx="216000" cy="1159890"/>
          </a:xfrm>
          <a:prstGeom prst="rect">
            <a:avLst/>
          </a:prstGeom>
          <a:solidFill>
            <a:srgbClr val="0094C8">
              <a:alpha val="78000"/>
            </a:srgbClr>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9" name="사각형: 둥근 위쪽 모서리 18">
            <a:extLst>
              <a:ext uri="{FF2B5EF4-FFF2-40B4-BE49-F238E27FC236}">
                <a16:creationId xmlns:a16="http://schemas.microsoft.com/office/drawing/2014/main" xmlns="" id="{8EDB74C9-FA65-D4E7-2D30-EBCB9D095400}"/>
              </a:ext>
            </a:extLst>
          </p:cNvPr>
          <p:cNvSpPr/>
          <p:nvPr/>
        </p:nvSpPr>
        <p:spPr>
          <a:xfrm rot="16200000">
            <a:off x="1274552" y="3251038"/>
            <a:ext cx="324000" cy="1591624"/>
          </a:xfrm>
          <a:prstGeom prst="round2SameRect">
            <a:avLst>
              <a:gd name="adj1" fmla="val 1367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70" name="사각형: 둥근 위쪽 모서리 169">
            <a:extLst>
              <a:ext uri="{FF2B5EF4-FFF2-40B4-BE49-F238E27FC236}">
                <a16:creationId xmlns:a16="http://schemas.microsoft.com/office/drawing/2014/main" xmlns="" id="{44DCD5FD-D4CD-BFF6-28F2-492060D87AAA}"/>
              </a:ext>
            </a:extLst>
          </p:cNvPr>
          <p:cNvSpPr/>
          <p:nvPr/>
        </p:nvSpPr>
        <p:spPr>
          <a:xfrm rot="16200000">
            <a:off x="1328553" y="2966350"/>
            <a:ext cx="216000" cy="1591624"/>
          </a:xfrm>
          <a:prstGeom prst="round2SameRect">
            <a:avLst>
              <a:gd name="adj1" fmla="val 2069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171" name="사각형: 둥근 위쪽 모서리 170">
            <a:extLst>
              <a:ext uri="{FF2B5EF4-FFF2-40B4-BE49-F238E27FC236}">
                <a16:creationId xmlns:a16="http://schemas.microsoft.com/office/drawing/2014/main" xmlns="" id="{144B4591-D137-2597-0E84-2B1EF291B79A}"/>
              </a:ext>
            </a:extLst>
          </p:cNvPr>
          <p:cNvSpPr/>
          <p:nvPr/>
        </p:nvSpPr>
        <p:spPr>
          <a:xfrm rot="16200000">
            <a:off x="1305153" y="3559125"/>
            <a:ext cx="262800" cy="1591624"/>
          </a:xfrm>
          <a:prstGeom prst="round2SameRect">
            <a:avLst>
              <a:gd name="adj1" fmla="val 20697"/>
              <a:gd name="adj2" fmla="val 0"/>
            </a:avLst>
          </a:prstGeom>
          <a:solidFill>
            <a:srgbClr val="00B0F0"/>
          </a:solidFill>
          <a:ln w="3788" cap="flat">
            <a:noFill/>
            <a:prstDash val="solid"/>
            <a:miter/>
          </a:ln>
        </p:spPr>
        <p:txBody>
          <a:bodyPr rtlCol="0" anchor="ctr"/>
          <a:lstStyle/>
          <a:p>
            <a:endParaRPr lang="ko-KR" altLang="en-US" dirty="0">
              <a:ln>
                <a:solidFill>
                  <a:schemeClr val="accent1">
                    <a:shade val="50000"/>
                    <a:alpha val="0"/>
                  </a:schemeClr>
                </a:solidFill>
              </a:ln>
              <a:solidFill>
                <a:schemeClr val="tx1"/>
              </a:solidFill>
            </a:endParaRPr>
          </a:p>
        </p:txBody>
      </p:sp>
      <p:sp>
        <p:nvSpPr>
          <p:cNvPr id="30" name="직사각형 29">
            <a:extLst>
              <a:ext uri="{FF2B5EF4-FFF2-40B4-BE49-F238E27FC236}">
                <a16:creationId xmlns:a16="http://schemas.microsoft.com/office/drawing/2014/main" xmlns="" id="{322AFB58-370E-428A-8B76-512E9F077EC6}"/>
              </a:ext>
            </a:extLst>
          </p:cNvPr>
          <p:cNvSpPr/>
          <p:nvPr/>
        </p:nvSpPr>
        <p:spPr>
          <a:xfrm rot="16200000" flipV="1">
            <a:off x="997023" y="3227562"/>
            <a:ext cx="2481550" cy="36000"/>
          </a:xfrm>
          <a:prstGeom prst="rect">
            <a:avLst/>
          </a:prstGeom>
          <a:solidFill>
            <a:srgbClr val="007CA8"/>
          </a:solidFill>
          <a:ln w="3788" cap="flat">
            <a:noFill/>
            <a:prstDash val="solid"/>
            <a:miter/>
          </a:ln>
        </p:spPr>
        <p:txBody>
          <a:bodyPr rtlCol="0" anchor="ctr"/>
          <a:lstStyle/>
          <a:p>
            <a:pPr lvl="1"/>
            <a:endParaRPr lang="ko-KR" altLang="en-US"/>
          </a:p>
        </p:txBody>
      </p:sp>
      <p:pic>
        <p:nvPicPr>
          <p:cNvPr id="34" name="그래픽 33">
            <a:extLst>
              <a:ext uri="{FF2B5EF4-FFF2-40B4-BE49-F238E27FC236}">
                <a16:creationId xmlns:a16="http://schemas.microsoft.com/office/drawing/2014/main" xmlns="" id="{A1C500A3-4929-A076-DCEA-A20B6F349856}"/>
              </a:ext>
            </a:extLst>
          </p:cNvPr>
          <p:cNvPicPr>
            <a:picLocks noChangeAspect="1"/>
          </p:cNvPicPr>
          <p:nvPr/>
        </p:nvPicPr>
        <p:blipFill rotWithShape="1">
          <a:blip r:embed="rId2">
            <a:duotone>
              <a:schemeClr val="accent5">
                <a:shade val="45000"/>
                <a:satMod val="135000"/>
              </a:schemeClr>
              <a:prstClr val="white"/>
            </a:duotone>
            <a:alphaModFix amt="28000"/>
            <a:extLst>
              <a:ext uri="{96DAC541-7B7A-43D3-8B79-37D633B846F1}">
                <asvg:svgBlip xmlns:asvg="http://schemas.microsoft.com/office/drawing/2016/SVG/main" xmlns="" r:embed="rId3"/>
              </a:ext>
            </a:extLst>
          </a:blip>
          <a:srcRect l="45519" t="-9007" r="-3045" b="-1"/>
          <a:stretch/>
        </p:blipFill>
        <p:spPr>
          <a:xfrm flipH="1">
            <a:off x="5920641" y="4472267"/>
            <a:ext cx="4463815" cy="1971738"/>
          </a:xfrm>
          <a:prstGeom prst="rect">
            <a:avLst/>
          </a:prstGeom>
        </p:spPr>
      </p:pic>
      <p:sp>
        <p:nvSpPr>
          <p:cNvPr id="37" name="TextBox 36">
            <a:extLst>
              <a:ext uri="{FF2B5EF4-FFF2-40B4-BE49-F238E27FC236}">
                <a16:creationId xmlns:a16="http://schemas.microsoft.com/office/drawing/2014/main" xmlns="" id="{07D8331C-399A-A2FB-057B-1F633F94B915}"/>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10</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31" name="그룹 30">
            <a:extLst>
              <a:ext uri="{FF2B5EF4-FFF2-40B4-BE49-F238E27FC236}">
                <a16:creationId xmlns:a16="http://schemas.microsoft.com/office/drawing/2014/main" xmlns="" id="{DA69A6FF-73C4-D551-8044-A21FE92EA79B}"/>
              </a:ext>
            </a:extLst>
          </p:cNvPr>
          <p:cNvGrpSpPr/>
          <p:nvPr/>
        </p:nvGrpSpPr>
        <p:grpSpPr>
          <a:xfrm>
            <a:off x="2247605" y="1745985"/>
            <a:ext cx="4427814" cy="257591"/>
            <a:chOff x="2664403" y="1745985"/>
            <a:chExt cx="3908973" cy="315360"/>
          </a:xfrm>
        </p:grpSpPr>
        <p:sp>
          <p:nvSpPr>
            <p:cNvPr id="32" name="사각형: 둥근 위쪽 모서리 31">
              <a:extLst>
                <a:ext uri="{FF2B5EF4-FFF2-40B4-BE49-F238E27FC236}">
                  <a16:creationId xmlns:a16="http://schemas.microsoft.com/office/drawing/2014/main" xmlns="" id="{2643F5CF-AB5C-0900-6C90-C9F3C6D5E314}"/>
                </a:ext>
              </a:extLst>
            </p:cNvPr>
            <p:cNvSpPr/>
            <p:nvPr/>
          </p:nvSpPr>
          <p:spPr>
            <a:xfrm>
              <a:off x="4517141" y="1745985"/>
              <a:ext cx="2056235" cy="315360"/>
            </a:xfrm>
            <a:prstGeom prst="round2SameRect">
              <a:avLst>
                <a:gd name="adj1" fmla="val 25764"/>
                <a:gd name="adj2" fmla="val 0"/>
              </a:avLst>
            </a:prstGeom>
            <a:gradFill>
              <a:gsLst>
                <a:gs pos="89000">
                  <a:srgbClr val="738BA7"/>
                </a:gs>
                <a:gs pos="100000">
                  <a:srgbClr val="3F5065"/>
                </a:gs>
              </a:gsLst>
              <a:lin ang="5400000" scaled="0"/>
            </a:gradFill>
            <a:ln w="25400" cap="flat" cmpd="sng" algn="ctr">
              <a:noFill/>
              <a:prstDash val="solid"/>
            </a:ln>
            <a:effectLst/>
          </p:spPr>
          <p:txBody>
            <a:bodyPr lIns="0" tIns="0" rIns="0" bIns="36000" anchor="ctr"/>
            <a:lstStyle/>
            <a:p>
              <a:pPr marL="0" lvl="2" algn="ctr" fontAlgn="base"/>
              <a:endParaRPr lang="ko-KR" altLang="en-US" sz="1400" dirty="0">
                <a:ln>
                  <a:solidFill>
                    <a:srgbClr val="FF0000">
                      <a:alpha val="0"/>
                    </a:srgbClr>
                  </a:solidFill>
                </a:ln>
                <a:solidFill>
                  <a:prstClr val="white"/>
                </a:solidFill>
                <a:latin typeface="에스코어 드림 6 Bold" panose="020B0703030302020204" pitchFamily="34" charset="-127"/>
                <a:ea typeface="에스코어 드림 6 Bold" panose="020B0703030302020204" pitchFamily="34" charset="-127"/>
              </a:endParaRPr>
            </a:p>
          </p:txBody>
        </p:sp>
        <p:sp>
          <p:nvSpPr>
            <p:cNvPr id="33" name="사각형: 둥근 위쪽 모서리 32">
              <a:extLst>
                <a:ext uri="{FF2B5EF4-FFF2-40B4-BE49-F238E27FC236}">
                  <a16:creationId xmlns:a16="http://schemas.microsoft.com/office/drawing/2014/main" xmlns="" id="{DAA35B29-CF40-F1AC-2126-34E0BDC4B76C}"/>
                </a:ext>
              </a:extLst>
            </p:cNvPr>
            <p:cNvSpPr/>
            <p:nvPr/>
          </p:nvSpPr>
          <p:spPr>
            <a:xfrm>
              <a:off x="2664403" y="1745985"/>
              <a:ext cx="1836000" cy="315360"/>
            </a:xfrm>
            <a:prstGeom prst="round2SameRect">
              <a:avLst>
                <a:gd name="adj1" fmla="val 25764"/>
                <a:gd name="adj2" fmla="val 0"/>
              </a:avLst>
            </a:prstGeom>
            <a:gradFill>
              <a:gsLst>
                <a:gs pos="89000">
                  <a:srgbClr val="738BA7"/>
                </a:gs>
                <a:gs pos="100000">
                  <a:srgbClr val="3F5065"/>
                </a:gs>
              </a:gsLst>
              <a:lin ang="5400000" scaled="0"/>
            </a:gradFill>
            <a:ln w="25400" cap="flat" cmpd="sng" algn="ctr">
              <a:noFill/>
              <a:prstDash val="solid"/>
            </a:ln>
            <a:effectLst/>
          </p:spPr>
          <p:txBody>
            <a:bodyPr lIns="0" tIns="0" rIns="0" bIns="36000" anchor="ctr"/>
            <a:lstStyle/>
            <a:p>
              <a:pPr marL="0" lvl="2" algn="ctr" fontAlgn="base"/>
              <a:endParaRPr lang="ko-KR" altLang="en-US" sz="1400" dirty="0">
                <a:ln>
                  <a:solidFill>
                    <a:srgbClr val="FF0000">
                      <a:alpha val="0"/>
                    </a:srgbClr>
                  </a:solidFill>
                </a:ln>
                <a:solidFill>
                  <a:prstClr val="white"/>
                </a:solidFill>
                <a:latin typeface="에스코어 드림 6 Bold" panose="020B0703030302020204" pitchFamily="34" charset="-127"/>
                <a:ea typeface="에스코어 드림 6 Bold" panose="020B0703030302020204" pitchFamily="34" charset="-127"/>
              </a:endParaRPr>
            </a:p>
          </p:txBody>
        </p:sp>
      </p:grpSp>
      <p:grpSp>
        <p:nvGrpSpPr>
          <p:cNvPr id="79" name="그룹 78">
            <a:extLst>
              <a:ext uri="{FF2B5EF4-FFF2-40B4-BE49-F238E27FC236}">
                <a16:creationId xmlns:a16="http://schemas.microsoft.com/office/drawing/2014/main" xmlns="" id="{F1511EA2-3B75-A25D-C765-590C77C046B8}"/>
              </a:ext>
            </a:extLst>
          </p:cNvPr>
          <p:cNvGrpSpPr/>
          <p:nvPr/>
        </p:nvGrpSpPr>
        <p:grpSpPr>
          <a:xfrm>
            <a:off x="336001" y="1223687"/>
            <a:ext cx="2433527" cy="246221"/>
            <a:chOff x="336001" y="1223687"/>
            <a:chExt cx="2433527" cy="246221"/>
          </a:xfrm>
        </p:grpSpPr>
        <p:sp>
          <p:nvSpPr>
            <p:cNvPr id="80" name="텍스트 개체 틀 2">
              <a:extLst>
                <a:ext uri="{FF2B5EF4-FFF2-40B4-BE49-F238E27FC236}">
                  <a16:creationId xmlns:a16="http://schemas.microsoft.com/office/drawing/2014/main" xmlns="" id="{080D952D-1DE9-2B98-1AA9-214F360F01FB}"/>
                </a:ext>
              </a:extLst>
            </p:cNvPr>
            <p:cNvSpPr txBox="1">
              <a:spLocks/>
            </p:cNvSpPr>
            <p:nvPr/>
          </p:nvSpPr>
          <p:spPr>
            <a:xfrm>
              <a:off x="640740" y="1223687"/>
              <a:ext cx="2128788"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Detailed operation plan</a:t>
              </a:r>
              <a:endPar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grpSp>
          <p:nvGrpSpPr>
            <p:cNvPr id="81" name="그룹 80">
              <a:extLst>
                <a:ext uri="{FF2B5EF4-FFF2-40B4-BE49-F238E27FC236}">
                  <a16:creationId xmlns:a16="http://schemas.microsoft.com/office/drawing/2014/main" xmlns="" id="{7EE5C97B-789B-E6FC-7E9D-F981B15CC34F}"/>
                </a:ext>
              </a:extLst>
            </p:cNvPr>
            <p:cNvGrpSpPr/>
            <p:nvPr/>
          </p:nvGrpSpPr>
          <p:grpSpPr>
            <a:xfrm>
              <a:off x="336001" y="1238862"/>
              <a:ext cx="193276" cy="215870"/>
              <a:chOff x="-1136712" y="1774050"/>
              <a:chExt cx="193276" cy="215870"/>
            </a:xfrm>
          </p:grpSpPr>
          <p:sp>
            <p:nvSpPr>
              <p:cNvPr id="82" name="자유형: 도형 81">
                <a:extLst>
                  <a:ext uri="{FF2B5EF4-FFF2-40B4-BE49-F238E27FC236}">
                    <a16:creationId xmlns:a16="http://schemas.microsoft.com/office/drawing/2014/main" xmlns="" id="{0AA7F648-82D2-76B4-0D3A-64B3EB531237}"/>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3" name="자유형: 도형 82">
                <a:extLst>
                  <a:ext uri="{FF2B5EF4-FFF2-40B4-BE49-F238E27FC236}">
                    <a16:creationId xmlns:a16="http://schemas.microsoft.com/office/drawing/2014/main" xmlns="" id="{59BEA468-D0B8-E024-83A9-6F14D75D885B}"/>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4" name="자유형: 도형 83">
                <a:extLst>
                  <a:ext uri="{FF2B5EF4-FFF2-40B4-BE49-F238E27FC236}">
                    <a16:creationId xmlns:a16="http://schemas.microsoft.com/office/drawing/2014/main" xmlns="" id="{22536A34-6D32-09EB-ED92-7DF9B6623930}"/>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94" name="자유형: 도형 93">
                <a:extLst>
                  <a:ext uri="{FF2B5EF4-FFF2-40B4-BE49-F238E27FC236}">
                    <a16:creationId xmlns:a16="http://schemas.microsoft.com/office/drawing/2014/main" xmlns="" id="{0567D47D-C571-63BB-D2EB-2314D87E64B2}"/>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95" name="자유형: 도형 94">
                <a:extLst>
                  <a:ext uri="{FF2B5EF4-FFF2-40B4-BE49-F238E27FC236}">
                    <a16:creationId xmlns:a16="http://schemas.microsoft.com/office/drawing/2014/main" xmlns="" id="{93C01655-9CFB-67AD-F28C-F57F1098728B}"/>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04" name="자유형: 도형 103">
                <a:extLst>
                  <a:ext uri="{FF2B5EF4-FFF2-40B4-BE49-F238E27FC236}">
                    <a16:creationId xmlns:a16="http://schemas.microsoft.com/office/drawing/2014/main" xmlns="" id="{C997E28C-6B73-F329-43EA-005BDEB070C0}"/>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grpSp>
      <p:graphicFrame>
        <p:nvGraphicFramePr>
          <p:cNvPr id="105" name="표 104">
            <a:extLst>
              <a:ext uri="{FF2B5EF4-FFF2-40B4-BE49-F238E27FC236}">
                <a16:creationId xmlns:a16="http://schemas.microsoft.com/office/drawing/2014/main" xmlns="" id="{A6A5CC2F-1EF5-FE82-FAFD-702B5FFD418D}"/>
              </a:ext>
            </a:extLst>
          </p:cNvPr>
          <p:cNvGraphicFramePr>
            <a:graphicFrameLocks noGrp="1"/>
          </p:cNvGraphicFramePr>
          <p:nvPr>
            <p:extLst>
              <p:ext uri="{D42A27DB-BD31-4B8C-83A1-F6EECF244321}">
                <p14:modId xmlns:p14="http://schemas.microsoft.com/office/powerpoint/2010/main" val="1303840123"/>
              </p:ext>
            </p:extLst>
          </p:nvPr>
        </p:nvGraphicFramePr>
        <p:xfrm>
          <a:off x="640740" y="1745986"/>
          <a:ext cx="5796000" cy="2923890"/>
        </p:xfrm>
        <a:graphic>
          <a:graphicData uri="http://schemas.openxmlformats.org/drawingml/2006/table">
            <a:tbl>
              <a:tblPr/>
              <a:tblGrid>
                <a:gridCol w="432000">
                  <a:extLst>
                    <a:ext uri="{9D8B030D-6E8A-4147-A177-3AD203B41FA5}">
                      <a16:colId xmlns:a16="http://schemas.microsoft.com/office/drawing/2014/main" xmlns="" val="20000"/>
                    </a:ext>
                  </a:extLst>
                </a:gridCol>
                <a:gridCol w="1188000">
                  <a:extLst>
                    <a:ext uri="{9D8B030D-6E8A-4147-A177-3AD203B41FA5}">
                      <a16:colId xmlns:a16="http://schemas.microsoft.com/office/drawing/2014/main" xmlns="" val="144180201"/>
                    </a:ext>
                  </a:extLst>
                </a:gridCol>
                <a:gridCol w="2088000">
                  <a:extLst>
                    <a:ext uri="{9D8B030D-6E8A-4147-A177-3AD203B41FA5}">
                      <a16:colId xmlns:a16="http://schemas.microsoft.com/office/drawing/2014/main" xmlns="" val="20001"/>
                    </a:ext>
                  </a:extLst>
                </a:gridCol>
                <a:gridCol w="2088000">
                  <a:extLst>
                    <a:ext uri="{9D8B030D-6E8A-4147-A177-3AD203B41FA5}">
                      <a16:colId xmlns:a16="http://schemas.microsoft.com/office/drawing/2014/main" xmlns="" val="20002"/>
                    </a:ext>
                  </a:extLst>
                </a:gridCol>
              </a:tblGrid>
              <a:tr h="248244">
                <a:tc gridSpan="2">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endParaRPr kumimoji="1" lang="ko-KR" altLang="en-US" sz="12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endParaRPr kumimoji="1" lang="ko-KR" altLang="en-US" sz="16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Within </a:t>
                      </a:r>
                      <a:r>
                        <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t>
                      </a: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23</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108000" marR="108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Within </a:t>
                      </a:r>
                      <a:r>
                        <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a:t>
                      </a: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24</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108000" marR="108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extLst>
                  <a:ext uri="{0D108BD9-81ED-4DB2-BD59-A6C34878D82A}">
                    <a16:rowId xmlns:a16="http://schemas.microsoft.com/office/drawing/2014/main" xmlns="" val="10000"/>
                  </a:ext>
                </a:extLst>
              </a:tr>
              <a:tr h="248244">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Size of manpower</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latinLnBrk="1"/>
                      <a:endParaRPr lang="ko-KR" altLang="en-US"/>
                    </a:p>
                  </a:txBody>
                  <a:tcPr/>
                </a:tc>
                <a:tc>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Delivery drivers</a:t>
                      </a:r>
                      <a:r>
                        <a:rPr kumimoji="1" lang="ko-KR" altLang="en-US"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12</a:t>
                      </a:r>
                      <a:endPar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36000" marR="36000" marT="0" marB="0" anchor="ctr">
                    <a:lnL w="3556" cap="flat" cmpd="sng" algn="ctr">
                      <a:no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3556" cap="flat" cmpd="sng" algn="ctr">
                      <a:no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a:txBody>
                    <a:bodyPr/>
                    <a:lstStyle/>
                    <a:p>
                      <a:pPr marL="0" marR="0" indent="0" algn="ctr" defTabSz="914400" rtl="0" eaLnBrk="1" fontAlgn="base" latinLnBrk="0" hangingPunct="1">
                        <a:lnSpc>
                          <a:spcPct val="100000"/>
                        </a:lnSpc>
                        <a:spcBef>
                          <a:spcPts val="0"/>
                        </a:spcBef>
                        <a:spcAft>
                          <a:spcPts val="0"/>
                        </a:spcAft>
                        <a:buFont typeface="Arial" panose="020B0604020202020204" pitchFamily="34" charset="0"/>
                        <a:buNone/>
                        <a:defRPr/>
                      </a:pP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Delivery drivers</a:t>
                      </a:r>
                      <a:r>
                        <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18</a:t>
                      </a:r>
                      <a:endParaRPr kumimoji="1" lang="ko-KR" altLang="en-US" sz="110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36000" marR="36000" marT="0" marB="0" anchor="ctr">
                    <a:lnL w="9525" cap="flat" cmpd="sng" algn="ctr">
                      <a:solidFill>
                        <a:schemeClr val="tx2">
                          <a:lumMod val="60000"/>
                          <a:lumOff val="40000"/>
                        </a:schemeClr>
                      </a:solidFill>
                      <a:prstDash val="solid"/>
                      <a:round/>
                      <a:headEnd type="none" w="med" len="med"/>
                      <a:tailEnd type="none" w="med" len="med"/>
                    </a:lnL>
                    <a:lnR w="9525" cap="flat" cmpd="sng" algn="ctr">
                      <a:noFill/>
                      <a:prstDash val="solid"/>
                      <a:round/>
                      <a:headEnd type="none" w="med" len="med"/>
                      <a:tailEnd type="none" w="med" len="med"/>
                    </a:lnR>
                    <a:lnT w="3556" cap="flat" cmpd="sng" algn="ctr">
                      <a:no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17877">
                <a:tc rowSpan="7">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Operating hours</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050" kern="0" spc="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Receipt</a:t>
                      </a:r>
                      <a:endParaRPr kumimoji="1" lang="ko-KR" altLang="en-US" sz="1050" kern="0" spc="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11:00 ~ 12:00 Incoming vehicles from each courier company</a:t>
                      </a: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2"/>
                  </a:ext>
                </a:extLst>
              </a:tr>
              <a:tr h="217877">
                <a:tc vMerge="1">
                  <a:txBody>
                    <a:bodyPr/>
                    <a:lstStyle/>
                    <a:p>
                      <a:pPr latinLnBrk="1"/>
                      <a:endParaRPr lang="ko-KR" altLang="en-US"/>
                    </a:p>
                  </a:txBody>
                  <a:tcPr/>
                </a:tc>
                <a:tc>
                  <a:txBody>
                    <a:bodyPr/>
                    <a:lstStyle/>
                    <a:p>
                      <a:pPr algn="ctr" fontAlgn="base">
                        <a:lnSpc>
                          <a:spcPct val="100000"/>
                        </a:lnSpc>
                        <a:spcBef>
                          <a:spcPts val="0"/>
                        </a:spcBef>
                        <a:defRPr/>
                      </a:pPr>
                      <a:r>
                        <a:rPr kumimoji="1" lang="en-US" altLang="ko-KR" sz="9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rPr>
                        <a:t>Unpacking/Repacking</a:t>
                      </a:r>
                      <a:endParaRPr kumimoji="1" lang="ko-KR" altLang="en-US" sz="105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12:00 ~ 14:00</a:t>
                      </a: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2769905067"/>
                  </a:ext>
                </a:extLst>
              </a:tr>
              <a:tr h="217877">
                <a:tc vMerge="1">
                  <a:txBody>
                    <a:bodyPr/>
                    <a:lstStyle/>
                    <a:p>
                      <a:pPr latinLnBrk="1"/>
                      <a:endParaRPr lang="ko-KR" altLang="en-US"/>
                    </a:p>
                  </a:txBody>
                  <a:tcPr/>
                </a:tc>
                <a:tc>
                  <a:txBody>
                    <a:bodyPr/>
                    <a:lstStyle/>
                    <a:p>
                      <a:pPr algn="ctr" fontAlgn="base">
                        <a:lnSpc>
                          <a:spcPct val="100000"/>
                        </a:lnSpc>
                        <a:spcBef>
                          <a:spcPts val="0"/>
                        </a:spcBef>
                        <a:defRPr/>
                      </a:pPr>
                      <a:r>
                        <a:rPr kumimoji="1" lang="en-US" altLang="ko-KR" sz="1050" kern="0" spc="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rPr>
                        <a:t>Delivery</a:t>
                      </a:r>
                      <a:endParaRPr kumimoji="1" lang="ko-KR" altLang="en-US" sz="1050" kern="0" spc="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14:00 ~ 17:00 Delivery to each household</a:t>
                      </a:r>
                      <a:r>
                        <a:rPr kumimoji="1" lang="ko-KR" altLang="en-US"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050" kern="0" spc="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(2 delivery trucks)</a:t>
                      </a: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3684926039"/>
                  </a:ext>
                </a:extLst>
              </a:tr>
              <a:tr h="217877">
                <a:tc vMerge="1">
                  <a:txBody>
                    <a:bodyPr/>
                    <a:lstStyle/>
                    <a:p>
                      <a:pPr latinLnBrk="1"/>
                      <a:endParaRPr lang="ko-KR" altLang="en-US"/>
                    </a:p>
                  </a:txBody>
                  <a:tcPr/>
                </a:tc>
                <a:tc>
                  <a:txBody>
                    <a:bodyPr/>
                    <a:lstStyle/>
                    <a:p>
                      <a:pPr algn="ctr" fontAlgn="base">
                        <a:lnSpc>
                          <a:spcPct val="100000"/>
                        </a:lnSpc>
                        <a:spcBef>
                          <a:spcPts val="0"/>
                        </a:spcBef>
                        <a:defRPr/>
                      </a:pPr>
                      <a:r>
                        <a:rPr kumimoji="1" lang="en-US" altLang="ko-KR" sz="1050" kern="0" spc="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rPr>
                        <a:t>Collection</a:t>
                      </a:r>
                      <a:endParaRPr kumimoji="1" lang="ko-KR" altLang="en-US" sz="1050" kern="0" spc="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22:00 ~ 01:00 Collection of eco-box &amp; recycle bag</a:t>
                      </a: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66763562"/>
                  </a:ext>
                </a:extLst>
              </a:tr>
              <a:tr h="217877">
                <a:tc vMerge="1">
                  <a:txBody>
                    <a:bodyPr/>
                    <a:lstStyle/>
                    <a:p>
                      <a:pPr latinLnBrk="1"/>
                      <a:endParaRPr lang="ko-KR" altLang="en-US"/>
                    </a:p>
                  </a:txBody>
                  <a:tcPr/>
                </a:tc>
                <a:tc>
                  <a:txBody>
                    <a:bodyPr/>
                    <a:lstStyle/>
                    <a:p>
                      <a:pPr algn="ctr" fontAlgn="base">
                        <a:lnSpc>
                          <a:spcPct val="100000"/>
                        </a:lnSpc>
                        <a:spcBef>
                          <a:spcPts val="0"/>
                        </a:spcBef>
                        <a:defRPr/>
                      </a:pPr>
                      <a:r>
                        <a:rPr kumimoji="1" lang="en-US" altLang="ko-KR" sz="7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rPr>
                        <a:t>Sorting of recycled items</a:t>
                      </a:r>
                      <a:endParaRPr kumimoji="1" lang="ko-KR" altLang="en-US" sz="105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01:00 ~ 04:00 Sort recycled items at a certain space</a:t>
                      </a: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3750019920"/>
                  </a:ext>
                </a:extLst>
              </a:tr>
              <a:tr h="217877">
                <a:tc vMerge="1">
                  <a:txBody>
                    <a:bodyPr/>
                    <a:lstStyle/>
                    <a:p>
                      <a:pPr latinLnBrk="1"/>
                      <a:endParaRPr lang="ko-KR" altLang="en-US"/>
                    </a:p>
                  </a:txBody>
                  <a:tcPr/>
                </a:tc>
                <a:tc>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7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Recycled items discharged</a:t>
                      </a:r>
                      <a:endParaRPr kumimoji="1" lang="ko-KR" altLang="en-US" sz="105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15:00~17:00</a:t>
                      </a:r>
                      <a:endParaRPr kumimoji="1" lang="ko-KR" altLang="en-US" sz="1050" kern="0" spc="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3443425263"/>
                  </a:ext>
                </a:extLst>
              </a:tr>
              <a:tr h="304104">
                <a:tc vMerge="1">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endParaRPr kumimoji="1" lang="ko-KR" altLang="en-US" sz="1600" kern="0" spc="-7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indent="0" algn="ctr" defTabSz="914400" rtl="0" eaLnBrk="1" latinLnBrk="1" hangingPunct="1">
                        <a:lnSpc>
                          <a:spcPct val="100000"/>
                        </a:lnSpc>
                        <a:spcBef>
                          <a:spcPts val="0"/>
                        </a:spcBef>
                        <a:buFont typeface="Arial" panose="020B0604020202020204" pitchFamily="34" charset="0"/>
                        <a:buNone/>
                        <a:defRPr/>
                      </a:pPr>
                      <a:r>
                        <a:rPr kumimoji="1" lang="en-US" altLang="ko-KR"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Delivery time</a:t>
                      </a:r>
                      <a:endParaRPr kumimoji="1" lang="ko-KR" altLang="en-US" sz="11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Close registration</a:t>
                      </a: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 for receipt of delivery for collaborating courier companies at </a:t>
                      </a: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5 pm and process same-day delivery</a:t>
                      </a:r>
                      <a:endParaRPr kumimoji="1" lang="ko-KR" altLang="en-US"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783916675"/>
                  </a:ext>
                </a:extLst>
              </a:tr>
              <a:tr h="456155">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Size of vehicle</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latinLnBrk="1"/>
                      <a:endParaRPr lang="ko-KR" altLang="en-US"/>
                    </a:p>
                  </a:txBody>
                  <a:tcPr/>
                </a:tc>
                <a:tc>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3 cars purchased with support from City of Seoul &amp; individual businesses recruited</a:t>
                      </a:r>
                      <a:endParaRPr kumimoji="1" lang="ko-KR" altLang="en-US"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endParaRPr>
                    </a:p>
                  </a:txBody>
                  <a:tcPr marL="36000" marR="36000" marT="0" marB="0" anchor="ctr">
                    <a:lnL w="3556"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Purchase electric, low-floor van truck as a result of increase in volume</a:t>
                      </a:r>
                      <a:r>
                        <a:rPr kumimoji="1" lang="ko-KR" altLang="en-US"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(Individually responsible)</a:t>
                      </a:r>
                    </a:p>
                  </a:txBody>
                  <a:tcPr marL="36000" marR="36000" marT="0" marB="0" anchor="ctr">
                    <a:lnL w="6350" cap="flat" cmpd="sng" algn="ctr">
                      <a:solidFill>
                        <a:schemeClr val="tx2"/>
                      </a:solid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304104">
                <a:tc gridSpan="2">
                  <a:txBody>
                    <a:bodyPr/>
                    <a:lstStyle/>
                    <a:p>
                      <a:pPr marL="0" marR="0" indent="0" algn="ctr" defTabSz="914400" rtl="0" eaLnBrk="1" fontAlgn="base" latinLnBrk="1" hangingPunct="1">
                        <a:lnSpc>
                          <a:spcPct val="100000"/>
                        </a:lnSpc>
                        <a:spcBef>
                          <a:spcPts val="0"/>
                        </a:spcBef>
                        <a:spcAft>
                          <a:spcPts val="0"/>
                        </a:spcAft>
                        <a:buFont typeface="Arial" panose="020B0604020202020204" pitchFamily="34" charset="0"/>
                        <a:buNone/>
                        <a:defRPr/>
                      </a:pPr>
                      <a:r>
                        <a:rPr kumimoji="1" lang="en-US" altLang="ko-KR"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rPr>
                        <a:t>Delivery region</a:t>
                      </a:r>
                      <a:endParaRPr kumimoji="1" lang="ko-KR" altLang="en-US" sz="1200" kern="0" spc="-7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cs typeface="+mn-cs"/>
                      </a:endParaRPr>
                    </a:p>
                  </a:txBody>
                  <a:tcPr marL="64770" marR="64770" marT="17907" marB="17907"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3556" cap="flat" cmpd="sng" algn="ctr">
                      <a:noFill/>
                      <a:prstDash val="solid"/>
                      <a:round/>
                      <a:headEnd type="none" w="med" len="med"/>
                      <a:tailEnd type="none" w="med" len="med"/>
                    </a:lnT>
                    <a:lnB w="3556" cap="flat" cmpd="sng" algn="ctr">
                      <a:noFill/>
                      <a:prstDash val="solid"/>
                      <a:round/>
                      <a:headEnd type="none" w="med" len="med"/>
                      <a:tailEnd type="none" w="med" len="med"/>
                    </a:lnB>
                  </a:tcPr>
                </a:tc>
                <a:tc hMerge="1">
                  <a:txBody>
                    <a:bodyPr/>
                    <a:lstStyle/>
                    <a:p>
                      <a:pPr latinLnBrk="1"/>
                      <a:endParaRPr lang="ko-KR" altLang="en-US"/>
                    </a:p>
                  </a:txBody>
                  <a:tcPr/>
                </a:tc>
                <a:tc gridSpan="2">
                  <a:txBody>
                    <a:body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4 apartment regions </a:t>
                      </a: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such as </a:t>
                      </a:r>
                      <a:r>
                        <a:rPr kumimoji="1" lang="en-US" altLang="ko-KR" sz="1050" kern="0" spc="-50" baseline="0" dirty="0" err="1">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Godeok</a:t>
                      </a: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 </a:t>
                      </a:r>
                      <a:r>
                        <a:rPr kumimoji="1" lang="en-US" altLang="ko-KR" sz="1050" kern="0" spc="-50" baseline="0" dirty="0" err="1">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I’Park</a:t>
                      </a: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 in </a:t>
                      </a:r>
                      <a:r>
                        <a:rPr kumimoji="1" lang="en-US" altLang="ko-KR" sz="1050" kern="0" spc="-50" baseline="0" dirty="0" err="1">
                          <a:ln w="9525">
                            <a:solidFill>
                              <a:schemeClr val="accent1">
                                <a:shade val="50000"/>
                                <a:alpha val="0"/>
                              </a:schemeClr>
                            </a:solidFill>
                          </a:ln>
                          <a:solidFill>
                            <a:schemeClr val="tx1">
                              <a:lumMod val="75000"/>
                              <a:lumOff val="25000"/>
                            </a:schemeClr>
                          </a:solidFill>
                          <a:latin typeface="KoPub돋움체 Medium" panose="00000600000000000000" pitchFamily="2" charset="-127"/>
                          <a:ea typeface="KoPub돋움체 Medium" panose="00000600000000000000" pitchFamily="2" charset="-127"/>
                          <a:cs typeface="+mn-cs"/>
                        </a:rPr>
                        <a:t>Gangdong-gu</a:t>
                      </a:r>
                      <a:r>
                        <a:rPr kumimoji="1" lang="ko-KR" altLang="en-US"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 </a:t>
                      </a:r>
                      <a:r>
                        <a:rPr kumimoji="1" lang="en-US" altLang="ko-KR" sz="1050" kern="0" spc="-50" baseline="0" dirty="0">
                          <a:ln w="9525">
                            <a:solidFill>
                              <a:schemeClr val="accent1">
                                <a:shade val="50000"/>
                                <a:alpha val="0"/>
                              </a:schemeClr>
                            </a:solidFill>
                          </a:ln>
                          <a:solidFill>
                            <a:schemeClr val="tx1">
                              <a:lumMod val="75000"/>
                              <a:lumOff val="25000"/>
                            </a:schemeClr>
                          </a:solidFill>
                          <a:latin typeface="KoPub돋움체 Bold" panose="00000800000000000000" pitchFamily="2" charset="-127"/>
                          <a:ea typeface="KoPub돋움체 Bold" panose="00000800000000000000" pitchFamily="2" charset="-127"/>
                          <a:cs typeface="+mn-cs"/>
                        </a:rPr>
                        <a:t>(9,000 households)</a:t>
                      </a:r>
                    </a:p>
                  </a:txBody>
                  <a:tcPr marL="36000" marR="36000" marT="0" marB="0" anchor="ctr">
                    <a:lnL w="3556" cap="flat" cmpd="sng" algn="ctr">
                      <a:noFill/>
                      <a:prstDash val="solid"/>
                      <a:round/>
                      <a:headEnd type="none" w="med" len="med"/>
                      <a:tailEnd type="none" w="med" len="med"/>
                    </a:lnL>
                    <a:lnR w="3556" cap="flat" cmpd="sng" algn="ctr">
                      <a:no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hMerge="1">
                  <a:txBody>
                    <a:bodyPr/>
                    <a:lstStyle/>
                    <a:p>
                      <a:pPr latinLnBrk="1"/>
                      <a:endParaRPr lang="ko-KR" altLang="en-US"/>
                    </a:p>
                  </a:txBody>
                  <a:tcPr/>
                </a:tc>
                <a:extLst>
                  <a:ext uri="{0D108BD9-81ED-4DB2-BD59-A6C34878D82A}">
                    <a16:rowId xmlns:a16="http://schemas.microsoft.com/office/drawing/2014/main" xmlns="" val="10004"/>
                  </a:ext>
                </a:extLst>
              </a:tr>
            </a:tbl>
          </a:graphicData>
        </a:graphic>
      </p:graphicFrame>
      <p:sp>
        <p:nvSpPr>
          <p:cNvPr id="142" name="텍스트 개체 틀 2">
            <a:extLst>
              <a:ext uri="{FF2B5EF4-FFF2-40B4-BE49-F238E27FC236}">
                <a16:creationId xmlns:a16="http://schemas.microsoft.com/office/drawing/2014/main" xmlns="" id="{90BC035D-6303-71C7-2328-9FB966F01EC1}"/>
              </a:ext>
            </a:extLst>
          </p:cNvPr>
          <p:cNvSpPr txBox="1">
            <a:spLocks/>
          </p:cNvSpPr>
          <p:nvPr/>
        </p:nvSpPr>
        <p:spPr>
          <a:xfrm>
            <a:off x="4206169" y="6156276"/>
            <a:ext cx="748923" cy="215444"/>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’22</a:t>
            </a:r>
            <a:r>
              <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년 </a:t>
            </a: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11</a:t>
            </a:r>
            <a:r>
              <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월</a:t>
            </a:r>
          </a:p>
        </p:txBody>
      </p:sp>
      <p:grpSp>
        <p:nvGrpSpPr>
          <p:cNvPr id="143" name="그룹 142">
            <a:extLst>
              <a:ext uri="{FF2B5EF4-FFF2-40B4-BE49-F238E27FC236}">
                <a16:creationId xmlns:a16="http://schemas.microsoft.com/office/drawing/2014/main" xmlns="" id="{6A446E92-3062-D5AA-572C-DAC361A47A60}"/>
              </a:ext>
            </a:extLst>
          </p:cNvPr>
          <p:cNvGrpSpPr/>
          <p:nvPr/>
        </p:nvGrpSpPr>
        <p:grpSpPr>
          <a:xfrm>
            <a:off x="6400740" y="1650666"/>
            <a:ext cx="5455258" cy="2916000"/>
            <a:chOff x="336001" y="8093911"/>
            <a:chExt cx="5652000" cy="3021165"/>
          </a:xfrm>
        </p:grpSpPr>
        <p:pic>
          <p:nvPicPr>
            <p:cNvPr id="144" name="그림 143">
              <a:extLst>
                <a:ext uri="{FF2B5EF4-FFF2-40B4-BE49-F238E27FC236}">
                  <a16:creationId xmlns:a16="http://schemas.microsoft.com/office/drawing/2014/main" xmlns="" id="{B58B7B9B-FE30-A1B6-F21D-E5A1BE012DE8}"/>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66000"/>
                      </a14:imgEffect>
                      <a14:imgEffect>
                        <a14:brightnessContrast bright="5000"/>
                      </a14:imgEffect>
                    </a14:imgLayer>
                  </a14:imgProps>
                </a:ext>
              </a:extLst>
            </a:blip>
            <a:srcRect l="21373" t="7765" r="18471" b="28682"/>
            <a:stretch/>
          </p:blipFill>
          <p:spPr>
            <a:xfrm>
              <a:off x="336001" y="8093911"/>
              <a:ext cx="5652000" cy="3021165"/>
            </a:xfrm>
            <a:prstGeom prst="rect">
              <a:avLst/>
            </a:prstGeom>
          </p:spPr>
        </p:pic>
        <p:sp>
          <p:nvSpPr>
            <p:cNvPr id="145" name="타원 144">
              <a:extLst>
                <a:ext uri="{FF2B5EF4-FFF2-40B4-BE49-F238E27FC236}">
                  <a16:creationId xmlns:a16="http://schemas.microsoft.com/office/drawing/2014/main" xmlns="" id="{9244E932-1176-B318-8C3B-77D406B059E6}"/>
                </a:ext>
              </a:extLst>
            </p:cNvPr>
            <p:cNvSpPr/>
            <p:nvPr/>
          </p:nvSpPr>
          <p:spPr>
            <a:xfrm>
              <a:off x="3352687" y="8984716"/>
              <a:ext cx="65904" cy="65904"/>
            </a:xfrm>
            <a:prstGeom prst="ellipse">
              <a:avLst/>
            </a:prstGeom>
            <a:solidFill>
              <a:schemeClr val="bg1"/>
            </a:solidFill>
            <a:ln w="15875" cap="flat" cmpd="sng" algn="ctr">
              <a:solidFill>
                <a:srgbClr val="006EE7"/>
              </a:solid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46" name="그래픽 41">
              <a:extLst>
                <a:ext uri="{FF2B5EF4-FFF2-40B4-BE49-F238E27FC236}">
                  <a16:creationId xmlns:a16="http://schemas.microsoft.com/office/drawing/2014/main" xmlns="" id="{22B84955-ADDB-660C-7DAB-026FB85F9B63}"/>
                </a:ext>
              </a:extLst>
            </p:cNvPr>
            <p:cNvSpPr/>
            <p:nvPr/>
          </p:nvSpPr>
          <p:spPr>
            <a:xfrm>
              <a:off x="4072313" y="9142552"/>
              <a:ext cx="1773653" cy="1421509"/>
            </a:xfrm>
            <a:custGeom>
              <a:avLst/>
              <a:gdLst>
                <a:gd name="connsiteX0" fmla="*/ 2437524 w 4931860"/>
                <a:gd name="connsiteY0" fmla="*/ 0 h 3952684"/>
                <a:gd name="connsiteX1" fmla="*/ 2084052 w 4931860"/>
                <a:gd name="connsiteY1" fmla="*/ 954977 h 3952684"/>
                <a:gd name="connsiteX2" fmla="*/ 1728960 w 4931860"/>
                <a:gd name="connsiteY2" fmla="*/ 2020157 h 3952684"/>
                <a:gd name="connsiteX3" fmla="*/ 1401490 w 4931860"/>
                <a:gd name="connsiteY3" fmla="*/ 1942338 h 3952684"/>
                <a:gd name="connsiteX4" fmla="*/ 811321 w 4931860"/>
                <a:gd name="connsiteY4" fmla="*/ 2000726 h 3952684"/>
                <a:gd name="connsiteX5" fmla="*/ 441656 w 4931860"/>
                <a:gd name="connsiteY5" fmla="*/ 2765965 h 3952684"/>
                <a:gd name="connsiteX6" fmla="*/ 29890 w 4931860"/>
                <a:gd name="connsiteY6" fmla="*/ 3595973 h 3952684"/>
                <a:gd name="connsiteX7" fmla="*/ 743 w 4931860"/>
                <a:gd name="connsiteY7" fmla="*/ 3952685 h 3952684"/>
                <a:gd name="connsiteX8" fmla="*/ 4511117 w 4931860"/>
                <a:gd name="connsiteY8" fmla="*/ 3135535 h 3952684"/>
                <a:gd name="connsiteX9" fmla="*/ 4413867 w 4931860"/>
                <a:gd name="connsiteY9" fmla="*/ 2529173 h 3952684"/>
                <a:gd name="connsiteX10" fmla="*/ 4410628 w 4931860"/>
                <a:gd name="connsiteY10" fmla="*/ 1442276 h 3952684"/>
                <a:gd name="connsiteX11" fmla="*/ 4919740 w 4931860"/>
                <a:gd name="connsiteY11" fmla="*/ 583597 h 3952684"/>
                <a:gd name="connsiteX12" fmla="*/ 4931836 w 4931860"/>
                <a:gd name="connsiteY12" fmla="*/ 339852 h 3952684"/>
                <a:gd name="connsiteX13" fmla="*/ 4917072 w 4931860"/>
                <a:gd name="connsiteY13" fmla="*/ 322707 h 3952684"/>
                <a:gd name="connsiteX14" fmla="*/ 2740705 w 4931860"/>
                <a:gd name="connsiteY14" fmla="*/ 106966 h 3952684"/>
                <a:gd name="connsiteX15" fmla="*/ 2437524 w 4931860"/>
                <a:gd name="connsiteY15" fmla="*/ 0 h 3952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31860" h="3952684">
                  <a:moveTo>
                    <a:pt x="2437524" y="0"/>
                  </a:moveTo>
                  <a:cubicBezTo>
                    <a:pt x="2437524" y="0"/>
                    <a:pt x="2195970" y="595027"/>
                    <a:pt x="2084052" y="954977"/>
                  </a:cubicBezTo>
                  <a:cubicBezTo>
                    <a:pt x="1972133" y="1314926"/>
                    <a:pt x="1832782" y="1961769"/>
                    <a:pt x="1728960" y="2020157"/>
                  </a:cubicBezTo>
                  <a:cubicBezTo>
                    <a:pt x="1625137" y="2078546"/>
                    <a:pt x="1553890" y="2010442"/>
                    <a:pt x="1401490" y="1942338"/>
                  </a:cubicBezTo>
                  <a:cubicBezTo>
                    <a:pt x="1249090" y="1874234"/>
                    <a:pt x="1142124" y="1812608"/>
                    <a:pt x="811321" y="2000726"/>
                  </a:cubicBezTo>
                  <a:cubicBezTo>
                    <a:pt x="480518" y="2188845"/>
                    <a:pt x="603771" y="2299049"/>
                    <a:pt x="441656" y="2765965"/>
                  </a:cubicBezTo>
                  <a:cubicBezTo>
                    <a:pt x="279540" y="3232880"/>
                    <a:pt x="124473" y="3388519"/>
                    <a:pt x="29890" y="3595973"/>
                  </a:cubicBezTo>
                  <a:cubicBezTo>
                    <a:pt x="-7353" y="3677603"/>
                    <a:pt x="743" y="3952685"/>
                    <a:pt x="743" y="3952685"/>
                  </a:cubicBezTo>
                  <a:lnTo>
                    <a:pt x="4511117" y="3135535"/>
                  </a:lnTo>
                  <a:cubicBezTo>
                    <a:pt x="4511117" y="3135535"/>
                    <a:pt x="4475493" y="2778824"/>
                    <a:pt x="4413867" y="2529173"/>
                  </a:cubicBezTo>
                  <a:cubicBezTo>
                    <a:pt x="4352240" y="2279523"/>
                    <a:pt x="4219271" y="1762697"/>
                    <a:pt x="4410628" y="1442276"/>
                  </a:cubicBezTo>
                  <a:cubicBezTo>
                    <a:pt x="4601985" y="1121855"/>
                    <a:pt x="4902975" y="927926"/>
                    <a:pt x="4919740" y="583597"/>
                  </a:cubicBezTo>
                  <a:cubicBezTo>
                    <a:pt x="4927359" y="426911"/>
                    <a:pt x="4930598" y="364426"/>
                    <a:pt x="4931836" y="339852"/>
                  </a:cubicBezTo>
                  <a:cubicBezTo>
                    <a:pt x="4932313" y="331089"/>
                    <a:pt x="4925836" y="323564"/>
                    <a:pt x="4917072" y="322707"/>
                  </a:cubicBezTo>
                  <a:cubicBezTo>
                    <a:pt x="4725810" y="304514"/>
                    <a:pt x="2842337" y="125444"/>
                    <a:pt x="2740705" y="106966"/>
                  </a:cubicBezTo>
                  <a:cubicBezTo>
                    <a:pt x="2633739" y="87535"/>
                    <a:pt x="2437524" y="0"/>
                    <a:pt x="2437524" y="0"/>
                  </a:cubicBezTo>
                  <a:close/>
                </a:path>
              </a:pathLst>
            </a:cu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47" name="그래픽 46">
              <a:extLst>
                <a:ext uri="{FF2B5EF4-FFF2-40B4-BE49-F238E27FC236}">
                  <a16:creationId xmlns:a16="http://schemas.microsoft.com/office/drawing/2014/main" xmlns="" id="{FE124AA8-6EC4-22A6-DF8B-E3E55F95C6AC}"/>
                </a:ext>
              </a:extLst>
            </p:cNvPr>
            <p:cNvSpPr/>
            <p:nvPr/>
          </p:nvSpPr>
          <p:spPr>
            <a:xfrm>
              <a:off x="2327607" y="9113239"/>
              <a:ext cx="1253258" cy="1010712"/>
            </a:xfrm>
            <a:custGeom>
              <a:avLst/>
              <a:gdLst>
                <a:gd name="connsiteX0" fmla="*/ 3317081 w 3424237"/>
                <a:gd name="connsiteY0" fmla="*/ 8523 h 2761534"/>
                <a:gd name="connsiteX1" fmla="*/ 2795016 w 3424237"/>
                <a:gd name="connsiteY1" fmla="*/ 109012 h 2761534"/>
                <a:gd name="connsiteX2" fmla="*/ 1215866 w 3424237"/>
                <a:gd name="connsiteY2" fmla="*/ 1094850 h 2761534"/>
                <a:gd name="connsiteX3" fmla="*/ 1128332 w 3424237"/>
                <a:gd name="connsiteY3" fmla="*/ 1094850 h 2761534"/>
                <a:gd name="connsiteX4" fmla="*/ 405289 w 3424237"/>
                <a:gd name="connsiteY4" fmla="*/ 1480707 h 2761534"/>
                <a:gd name="connsiteX5" fmla="*/ 77819 w 3424237"/>
                <a:gd name="connsiteY5" fmla="*/ 1499567 h 2761534"/>
                <a:gd name="connsiteX6" fmla="*/ 0 w 3424237"/>
                <a:gd name="connsiteY6" fmla="*/ 1555288 h 2761534"/>
                <a:gd name="connsiteX7" fmla="*/ 197834 w 3424237"/>
                <a:gd name="connsiteY7" fmla="*/ 2401585 h 2761534"/>
                <a:gd name="connsiteX8" fmla="*/ 557784 w 3424237"/>
                <a:gd name="connsiteY8" fmla="*/ 2761534 h 2761534"/>
                <a:gd name="connsiteX9" fmla="*/ 625888 w 3424237"/>
                <a:gd name="connsiteY9" fmla="*/ 2761534 h 2761534"/>
                <a:gd name="connsiteX10" fmla="*/ 1715357 w 3424237"/>
                <a:gd name="connsiteY10" fmla="*/ 2365961 h 2761534"/>
                <a:gd name="connsiteX11" fmla="*/ 3294507 w 3424237"/>
                <a:gd name="connsiteY11" fmla="*/ 2401585 h 2761534"/>
                <a:gd name="connsiteX12" fmla="*/ 3346418 w 3424237"/>
                <a:gd name="connsiteY12" fmla="*/ 2365961 h 2761534"/>
                <a:gd name="connsiteX13" fmla="*/ 3424238 w 3424237"/>
                <a:gd name="connsiteY13" fmla="*/ 92915 h 2761534"/>
                <a:gd name="connsiteX14" fmla="*/ 3317272 w 3424237"/>
                <a:gd name="connsiteY14" fmla="*/ 8619 h 276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24237" h="2761534">
                  <a:moveTo>
                    <a:pt x="3317081" y="8523"/>
                  </a:moveTo>
                  <a:cubicBezTo>
                    <a:pt x="3317081" y="8523"/>
                    <a:pt x="3034951" y="-43388"/>
                    <a:pt x="2795016" y="109012"/>
                  </a:cubicBezTo>
                  <a:cubicBezTo>
                    <a:pt x="2555081" y="261412"/>
                    <a:pt x="1215866" y="1094850"/>
                    <a:pt x="1215866" y="1094850"/>
                  </a:cubicBezTo>
                  <a:lnTo>
                    <a:pt x="1128332" y="1094850"/>
                  </a:lnTo>
                  <a:cubicBezTo>
                    <a:pt x="1128332" y="1094850"/>
                    <a:pt x="580358" y="1458038"/>
                    <a:pt x="405289" y="1480707"/>
                  </a:cubicBezTo>
                  <a:cubicBezTo>
                    <a:pt x="230219" y="1503377"/>
                    <a:pt x="77819" y="1499567"/>
                    <a:pt x="77819" y="1499567"/>
                  </a:cubicBezTo>
                  <a:lnTo>
                    <a:pt x="0" y="1555288"/>
                  </a:lnTo>
                  <a:cubicBezTo>
                    <a:pt x="0" y="1555288"/>
                    <a:pt x="19431" y="2190796"/>
                    <a:pt x="197834" y="2401585"/>
                  </a:cubicBezTo>
                  <a:cubicBezTo>
                    <a:pt x="376237" y="2612373"/>
                    <a:pt x="557784" y="2761534"/>
                    <a:pt x="557784" y="2761534"/>
                  </a:cubicBezTo>
                  <a:lnTo>
                    <a:pt x="625888" y="2761534"/>
                  </a:lnTo>
                  <a:cubicBezTo>
                    <a:pt x="625888" y="2761534"/>
                    <a:pt x="1387888" y="2356245"/>
                    <a:pt x="1715357" y="2365961"/>
                  </a:cubicBezTo>
                  <a:cubicBezTo>
                    <a:pt x="2042827" y="2375677"/>
                    <a:pt x="3213449" y="2398346"/>
                    <a:pt x="3294507" y="2401585"/>
                  </a:cubicBezTo>
                  <a:lnTo>
                    <a:pt x="3346418" y="2365961"/>
                  </a:lnTo>
                  <a:lnTo>
                    <a:pt x="3424238" y="92915"/>
                  </a:lnTo>
                  <a:lnTo>
                    <a:pt x="3317272" y="8619"/>
                  </a:lnTo>
                  <a:close/>
                </a:path>
              </a:pathLst>
            </a:cu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48" name="그래픽 67">
              <a:extLst>
                <a:ext uri="{FF2B5EF4-FFF2-40B4-BE49-F238E27FC236}">
                  <a16:creationId xmlns:a16="http://schemas.microsoft.com/office/drawing/2014/main" xmlns="" id="{DAA5D16A-7AF9-77BF-E0EA-F60D52E27309}"/>
                </a:ext>
              </a:extLst>
            </p:cNvPr>
            <p:cNvSpPr/>
            <p:nvPr/>
          </p:nvSpPr>
          <p:spPr>
            <a:xfrm>
              <a:off x="685386" y="8691321"/>
              <a:ext cx="1779695" cy="1602369"/>
            </a:xfrm>
            <a:custGeom>
              <a:avLst/>
              <a:gdLst>
                <a:gd name="connsiteX0" fmla="*/ 3923443 w 4946568"/>
                <a:gd name="connsiteY0" fmla="*/ 4453605 h 4453699"/>
                <a:gd name="connsiteX1" fmla="*/ 4743831 w 4946568"/>
                <a:gd name="connsiteY1" fmla="*/ 4142328 h 4453699"/>
                <a:gd name="connsiteX2" fmla="*/ 4938427 w 4946568"/>
                <a:gd name="connsiteY2" fmla="*/ 3999643 h 4453699"/>
                <a:gd name="connsiteX3" fmla="*/ 4559046 w 4946568"/>
                <a:gd name="connsiteY3" fmla="*/ 3561874 h 4453699"/>
                <a:gd name="connsiteX4" fmla="*/ 4396931 w 4946568"/>
                <a:gd name="connsiteY4" fmla="*/ 2709101 h 4453699"/>
                <a:gd name="connsiteX5" fmla="*/ 4289965 w 4946568"/>
                <a:gd name="connsiteY5" fmla="*/ 1298543 h 4453699"/>
                <a:gd name="connsiteX6" fmla="*/ 4002977 w 4946568"/>
                <a:gd name="connsiteY6" fmla="*/ 0 h 4453699"/>
                <a:gd name="connsiteX7" fmla="*/ 3331750 w 4946568"/>
                <a:gd name="connsiteY7" fmla="*/ 145923 h 4453699"/>
                <a:gd name="connsiteX8" fmla="*/ 2057400 w 4946568"/>
                <a:gd name="connsiteY8" fmla="*/ 627412 h 4453699"/>
                <a:gd name="connsiteX9" fmla="*/ 714947 w 4946568"/>
                <a:gd name="connsiteY9" fmla="*/ 1191578 h 4453699"/>
                <a:gd name="connsiteX10" fmla="*/ 0 w 4946568"/>
                <a:gd name="connsiteY10" fmla="*/ 2037969 h 4453699"/>
                <a:gd name="connsiteX11" fmla="*/ 1896904 w 4946568"/>
                <a:gd name="connsiteY11" fmla="*/ 3647885 h 4453699"/>
                <a:gd name="connsiteX12" fmla="*/ 2537746 w 4946568"/>
                <a:gd name="connsiteY12" fmla="*/ 3696557 h 4453699"/>
                <a:gd name="connsiteX13" fmla="*/ 2686050 w 4946568"/>
                <a:gd name="connsiteY13" fmla="*/ 3672269 h 4453699"/>
                <a:gd name="connsiteX14" fmla="*/ 2687288 w 4946568"/>
                <a:gd name="connsiteY14" fmla="*/ 3509296 h 4453699"/>
                <a:gd name="connsiteX15" fmla="*/ 2937796 w 4946568"/>
                <a:gd name="connsiteY15" fmla="*/ 3480149 h 4453699"/>
                <a:gd name="connsiteX16" fmla="*/ 3377946 w 4946568"/>
                <a:gd name="connsiteY16" fmla="*/ 3801142 h 4453699"/>
                <a:gd name="connsiteX17" fmla="*/ 3903250 w 4946568"/>
                <a:gd name="connsiteY17" fmla="*/ 4148899 h 4453699"/>
                <a:gd name="connsiteX18" fmla="*/ 3954304 w 4946568"/>
                <a:gd name="connsiteY18" fmla="*/ 4287489 h 4453699"/>
                <a:gd name="connsiteX19" fmla="*/ 3923538 w 4946568"/>
                <a:gd name="connsiteY19" fmla="*/ 4453700 h 445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46568" h="4453699">
                  <a:moveTo>
                    <a:pt x="3923443" y="4453605"/>
                  </a:moveTo>
                  <a:cubicBezTo>
                    <a:pt x="3923443" y="4453605"/>
                    <a:pt x="4636770" y="4168235"/>
                    <a:pt x="4743831" y="4142328"/>
                  </a:cubicBezTo>
                  <a:cubicBezTo>
                    <a:pt x="4850892" y="4116420"/>
                    <a:pt x="4980528" y="4067747"/>
                    <a:pt x="4938427" y="3999643"/>
                  </a:cubicBezTo>
                  <a:cubicBezTo>
                    <a:pt x="4896326" y="3931539"/>
                    <a:pt x="4617434" y="3740277"/>
                    <a:pt x="4559046" y="3561874"/>
                  </a:cubicBezTo>
                  <a:cubicBezTo>
                    <a:pt x="4500658" y="3383471"/>
                    <a:pt x="4452081" y="3033332"/>
                    <a:pt x="4396931" y="2709101"/>
                  </a:cubicBezTo>
                  <a:cubicBezTo>
                    <a:pt x="4341781" y="2384870"/>
                    <a:pt x="4362926" y="1721739"/>
                    <a:pt x="4289965" y="1298543"/>
                  </a:cubicBezTo>
                  <a:cubicBezTo>
                    <a:pt x="4217004" y="875348"/>
                    <a:pt x="4002977" y="0"/>
                    <a:pt x="4002977" y="0"/>
                  </a:cubicBezTo>
                  <a:cubicBezTo>
                    <a:pt x="4002977" y="0"/>
                    <a:pt x="3633311" y="63246"/>
                    <a:pt x="3331750" y="145923"/>
                  </a:cubicBezTo>
                  <a:cubicBezTo>
                    <a:pt x="3030188" y="228600"/>
                    <a:pt x="2475738" y="481489"/>
                    <a:pt x="2057400" y="627412"/>
                  </a:cubicBezTo>
                  <a:cubicBezTo>
                    <a:pt x="1639062" y="773335"/>
                    <a:pt x="992219" y="972788"/>
                    <a:pt x="714947" y="1191578"/>
                  </a:cubicBezTo>
                  <a:cubicBezTo>
                    <a:pt x="437674" y="1410367"/>
                    <a:pt x="0" y="2037969"/>
                    <a:pt x="0" y="2037969"/>
                  </a:cubicBezTo>
                  <a:cubicBezTo>
                    <a:pt x="0" y="2037969"/>
                    <a:pt x="1702308" y="3579781"/>
                    <a:pt x="1896904" y="3647885"/>
                  </a:cubicBezTo>
                  <a:cubicBezTo>
                    <a:pt x="2091500" y="3715988"/>
                    <a:pt x="2356580" y="3733038"/>
                    <a:pt x="2537746" y="3696557"/>
                  </a:cubicBezTo>
                  <a:cubicBezTo>
                    <a:pt x="2718911" y="3660077"/>
                    <a:pt x="2686050" y="3672269"/>
                    <a:pt x="2686050" y="3672269"/>
                  </a:cubicBezTo>
                  <a:cubicBezTo>
                    <a:pt x="2686050" y="3672269"/>
                    <a:pt x="2675096" y="3526346"/>
                    <a:pt x="2687288" y="3509296"/>
                  </a:cubicBezTo>
                  <a:cubicBezTo>
                    <a:pt x="2699480" y="3492246"/>
                    <a:pt x="2876931" y="3438811"/>
                    <a:pt x="2937796" y="3480149"/>
                  </a:cubicBezTo>
                  <a:cubicBezTo>
                    <a:pt x="2998661" y="3521488"/>
                    <a:pt x="3059430" y="3618738"/>
                    <a:pt x="3377946" y="3801142"/>
                  </a:cubicBezTo>
                  <a:cubicBezTo>
                    <a:pt x="3696462" y="3983546"/>
                    <a:pt x="3866769" y="4117277"/>
                    <a:pt x="3903250" y="4148899"/>
                  </a:cubicBezTo>
                  <a:cubicBezTo>
                    <a:pt x="3939731" y="4180523"/>
                    <a:pt x="3966496" y="4219385"/>
                    <a:pt x="3954304" y="4287489"/>
                  </a:cubicBezTo>
                  <a:cubicBezTo>
                    <a:pt x="3942112" y="4355592"/>
                    <a:pt x="3923538" y="4453700"/>
                    <a:pt x="3923538" y="4453700"/>
                  </a:cubicBezTo>
                  <a:close/>
                </a:path>
              </a:pathLst>
            </a:custGeom>
            <a:solidFill>
              <a:srgbClr val="006EE7">
                <a:alpha val="20000"/>
              </a:srgbClr>
            </a:solidFill>
            <a:ln w="19050">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grpSp>
          <p:nvGrpSpPr>
            <p:cNvPr id="149" name="그룹 148">
              <a:extLst>
                <a:ext uri="{FF2B5EF4-FFF2-40B4-BE49-F238E27FC236}">
                  <a16:creationId xmlns:a16="http://schemas.microsoft.com/office/drawing/2014/main" xmlns="" id="{9F0CE9C2-AFA3-7263-D71B-7B39F3C9E1EE}"/>
                </a:ext>
              </a:extLst>
            </p:cNvPr>
            <p:cNvGrpSpPr/>
            <p:nvPr/>
          </p:nvGrpSpPr>
          <p:grpSpPr>
            <a:xfrm>
              <a:off x="3330882" y="8694882"/>
              <a:ext cx="1834300" cy="255101"/>
              <a:chOff x="7637689" y="2768326"/>
              <a:chExt cx="4023394" cy="559544"/>
            </a:xfrm>
          </p:grpSpPr>
          <p:sp>
            <p:nvSpPr>
              <p:cNvPr id="156" name="사각형: 둥근 모서리 155">
                <a:extLst>
                  <a:ext uri="{FF2B5EF4-FFF2-40B4-BE49-F238E27FC236}">
                    <a16:creationId xmlns:a16="http://schemas.microsoft.com/office/drawing/2014/main" xmlns="" id="{4143A536-0F21-D42A-E441-C1EBA354A43B}"/>
                  </a:ext>
                </a:extLst>
              </p:cNvPr>
              <p:cNvSpPr/>
              <p:nvPr/>
            </p:nvSpPr>
            <p:spPr>
              <a:xfrm>
                <a:off x="7637689" y="2827021"/>
                <a:ext cx="4023394" cy="442152"/>
              </a:xfrm>
              <a:prstGeom prst="roundRect">
                <a:avLst>
                  <a:gd name="adj" fmla="val 50000"/>
                </a:avLst>
              </a:prstGeom>
              <a:solidFill>
                <a:srgbClr val="004B9E"/>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57" name="직사각형 156">
                <a:extLst>
                  <a:ext uri="{FF2B5EF4-FFF2-40B4-BE49-F238E27FC236}">
                    <a16:creationId xmlns:a16="http://schemas.microsoft.com/office/drawing/2014/main" xmlns="" id="{CEEE35AE-7E60-7EC7-F94B-798FAF974A5F}"/>
                  </a:ext>
                </a:extLst>
              </p:cNvPr>
              <p:cNvSpPr>
                <a:spLocks/>
              </p:cNvSpPr>
              <p:nvPr/>
            </p:nvSpPr>
            <p:spPr>
              <a:xfrm>
                <a:off x="8099792" y="2768326"/>
                <a:ext cx="2393365" cy="559544"/>
              </a:xfrm>
              <a:prstGeom prst="rect">
                <a:avLst/>
              </a:prstGeom>
            </p:spPr>
            <p:txBody>
              <a:bodyPr wrap="none" lIns="0" tIns="0" rIns="0" bIns="0" anchor="ctr" anchorCtr="0">
                <a:spAutoFit/>
                <a:scene3d>
                  <a:camera prst="orthographicFront"/>
                  <a:lightRig rig="threePt" dir="t"/>
                </a:scene3d>
                <a:sp3d>
                  <a:contourClr>
                    <a:schemeClr val="bg1"/>
                  </a:contourClr>
                </a:sp3d>
              </a:bodyPr>
              <a:lstStyle/>
              <a:p>
                <a:pPr defTabSz="844083">
                  <a:defRPr/>
                </a:pPr>
                <a:r>
                  <a:rPr kumimoji="1" lang="en-US" altLang="ko-KR" sz="800" dirty="0" err="1">
                    <a:gradFill>
                      <a:gsLst>
                        <a:gs pos="2655">
                          <a:schemeClr val="bg1"/>
                        </a:gs>
                        <a:gs pos="12000">
                          <a:schemeClr val="bg1"/>
                        </a:gs>
                      </a:gsLst>
                      <a:lin ang="0" scaled="1"/>
                    </a:gradFill>
                    <a:latin typeface="+mj-ea"/>
                    <a:ea typeface="+mj-ea"/>
                  </a:rPr>
                  <a:t>Dongnam-ro</a:t>
                </a:r>
                <a:r>
                  <a:rPr kumimoji="1" lang="en-US" altLang="ko-KR" sz="800" dirty="0">
                    <a:gradFill>
                      <a:gsLst>
                        <a:gs pos="2655">
                          <a:schemeClr val="bg1"/>
                        </a:gs>
                        <a:gs pos="12000">
                          <a:schemeClr val="bg1"/>
                        </a:gs>
                      </a:gsLst>
                      <a:lin ang="0" scaled="1"/>
                    </a:gradFill>
                    <a:latin typeface="+mj-ea"/>
                    <a:ea typeface="+mj-ea"/>
                  </a:rPr>
                  <a:t> 81-gil 8, </a:t>
                </a:r>
              </a:p>
              <a:p>
                <a:pPr defTabSz="844083">
                  <a:defRPr/>
                </a:pPr>
                <a:r>
                  <a:rPr kumimoji="1" lang="en-US" altLang="ko-KR" sz="800" dirty="0" err="1">
                    <a:gradFill>
                      <a:gsLst>
                        <a:gs pos="2655">
                          <a:schemeClr val="bg1"/>
                        </a:gs>
                        <a:gs pos="12000">
                          <a:schemeClr val="bg1"/>
                        </a:gs>
                      </a:gsLst>
                      <a:lin ang="0" scaled="1"/>
                    </a:gradFill>
                    <a:latin typeface="+mj-ea"/>
                    <a:ea typeface="+mj-ea"/>
                  </a:rPr>
                  <a:t>Gangdong-gu</a:t>
                </a:r>
                <a:r>
                  <a:rPr kumimoji="1" lang="en-US" altLang="ko-KR" sz="800" dirty="0">
                    <a:gradFill>
                      <a:gsLst>
                        <a:gs pos="2655">
                          <a:schemeClr val="bg1"/>
                        </a:gs>
                        <a:gs pos="12000">
                          <a:schemeClr val="bg1"/>
                        </a:gs>
                      </a:gsLst>
                      <a:lin ang="0" scaled="1"/>
                    </a:gradFill>
                    <a:latin typeface="+mj-ea"/>
                    <a:ea typeface="+mj-ea"/>
                  </a:rPr>
                  <a:t>, Seoul</a:t>
                </a:r>
                <a:endParaRPr kumimoji="1" lang="ko-KR" altLang="en-US" sz="800" dirty="0">
                  <a:gradFill>
                    <a:gsLst>
                      <a:gs pos="2655">
                        <a:schemeClr val="bg1"/>
                      </a:gs>
                      <a:gs pos="12000">
                        <a:schemeClr val="bg1"/>
                      </a:gs>
                    </a:gsLst>
                    <a:lin ang="0" scaled="1"/>
                  </a:gradFill>
                  <a:latin typeface="+mj-ea"/>
                  <a:ea typeface="+mj-ea"/>
                </a:endParaRPr>
              </a:p>
            </p:txBody>
          </p:sp>
        </p:grpSp>
        <p:sp>
          <p:nvSpPr>
            <p:cNvPr id="150" name="제목 1">
              <a:extLst>
                <a:ext uri="{FF2B5EF4-FFF2-40B4-BE49-F238E27FC236}">
                  <a16:creationId xmlns:a16="http://schemas.microsoft.com/office/drawing/2014/main" xmlns="" id="{C9ED573B-0238-28A2-548A-C9171A005D12}"/>
                </a:ext>
              </a:extLst>
            </p:cNvPr>
            <p:cNvSpPr txBox="1">
              <a:spLocks/>
            </p:cNvSpPr>
            <p:nvPr/>
          </p:nvSpPr>
          <p:spPr>
            <a:xfrm>
              <a:off x="1062167" y="9251834"/>
              <a:ext cx="1243951" cy="382652"/>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Joint distribution </a:t>
              </a:r>
            </a:p>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District 2</a:t>
              </a:r>
            </a:p>
          </p:txBody>
        </p:sp>
        <p:sp>
          <p:nvSpPr>
            <p:cNvPr id="151" name="제목 1">
              <a:extLst>
                <a:ext uri="{FF2B5EF4-FFF2-40B4-BE49-F238E27FC236}">
                  <a16:creationId xmlns:a16="http://schemas.microsoft.com/office/drawing/2014/main" xmlns="" id="{D59AC5EC-EC20-51AC-1F26-435B6DD6E85D}"/>
                </a:ext>
              </a:extLst>
            </p:cNvPr>
            <p:cNvSpPr txBox="1">
              <a:spLocks/>
            </p:cNvSpPr>
            <p:nvPr/>
          </p:nvSpPr>
          <p:spPr>
            <a:xfrm>
              <a:off x="2549484" y="9507699"/>
              <a:ext cx="1243951" cy="382652"/>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Joint distribution </a:t>
              </a:r>
            </a:p>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District 1</a:t>
              </a:r>
            </a:p>
          </p:txBody>
        </p:sp>
        <p:sp>
          <p:nvSpPr>
            <p:cNvPr id="152" name="제목 1">
              <a:extLst>
                <a:ext uri="{FF2B5EF4-FFF2-40B4-BE49-F238E27FC236}">
                  <a16:creationId xmlns:a16="http://schemas.microsoft.com/office/drawing/2014/main" xmlns="" id="{6E8E5F04-3481-E5D1-8B39-22BE857D709A}"/>
                </a:ext>
              </a:extLst>
            </p:cNvPr>
            <p:cNvSpPr txBox="1">
              <a:spLocks/>
            </p:cNvSpPr>
            <p:nvPr/>
          </p:nvSpPr>
          <p:spPr>
            <a:xfrm>
              <a:off x="4495776" y="9797474"/>
              <a:ext cx="1243951" cy="382652"/>
            </a:xfrm>
            <a:prstGeom prst="rect">
              <a:avLst/>
            </a:prstGeom>
          </p:spPr>
          <p:txBody>
            <a:bodyPr vert="horz" wrap="none" lIns="0" tIns="0" rIns="0" bIns="0" rtlCol="0" anchor="ctr">
              <a:spAutoFit/>
              <a:scene3d>
                <a:camera prst="orthographicFront"/>
                <a:lightRig rig="threePt" dir="t"/>
              </a:scene3d>
              <a:sp3d contourW="44450">
                <a:bevelT w="1270"/>
                <a:bevelB w="1270"/>
                <a:contourClr>
                  <a:srgbClr val="006EE7"/>
                </a:contourClr>
              </a:sp3d>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Joint distribution </a:t>
              </a:r>
            </a:p>
            <a:p>
              <a:pPr marL="0" lvl="1" algn="ctr" defTabSz="914400">
                <a:spcBef>
                  <a:spcPct val="0"/>
                </a:spcBef>
              </a:pPr>
              <a:r>
                <a:rPr lang="en-US" altLang="ko-KR" sz="1200" dirty="0">
                  <a:ln w="1270">
                    <a:solidFill>
                      <a:srgbClr val="00B0F0">
                        <a:alpha val="0"/>
                      </a:srgbClr>
                    </a:solidFill>
                  </a:ln>
                  <a:solidFill>
                    <a:schemeClr val="bg1"/>
                  </a:solidFill>
                  <a:latin typeface="KoPub돋움체 Bold" panose="00000800000000000000" pitchFamily="2" charset="-127"/>
                  <a:ea typeface="KoPub돋움체 Bold" panose="00000800000000000000" pitchFamily="2" charset="-127"/>
                </a:rPr>
                <a:t>District 3</a:t>
              </a:r>
            </a:p>
          </p:txBody>
        </p:sp>
        <p:grpSp>
          <p:nvGrpSpPr>
            <p:cNvPr id="153" name="그룹 152">
              <a:extLst>
                <a:ext uri="{FF2B5EF4-FFF2-40B4-BE49-F238E27FC236}">
                  <a16:creationId xmlns:a16="http://schemas.microsoft.com/office/drawing/2014/main" xmlns="" id="{C7C5A9E1-CE16-B994-A0DE-D9D202FE164A}"/>
                </a:ext>
              </a:extLst>
            </p:cNvPr>
            <p:cNvGrpSpPr/>
            <p:nvPr/>
          </p:nvGrpSpPr>
          <p:grpSpPr>
            <a:xfrm>
              <a:off x="3296641" y="8721642"/>
              <a:ext cx="184548" cy="258811"/>
              <a:chOff x="3605469" y="2926979"/>
              <a:chExt cx="95991" cy="134618"/>
            </a:xfrm>
          </p:grpSpPr>
          <p:sp>
            <p:nvSpPr>
              <p:cNvPr id="154" name="자유형: 도형 153">
                <a:extLst>
                  <a:ext uri="{FF2B5EF4-FFF2-40B4-BE49-F238E27FC236}">
                    <a16:creationId xmlns:a16="http://schemas.microsoft.com/office/drawing/2014/main" xmlns="" id="{811A21FB-C006-E611-D96A-A8A50868F9FB}"/>
                  </a:ext>
                </a:extLst>
              </p:cNvPr>
              <p:cNvSpPr/>
              <p:nvPr/>
            </p:nvSpPr>
            <p:spPr>
              <a:xfrm flipH="1">
                <a:off x="3605469" y="2926979"/>
                <a:ext cx="95991" cy="134618"/>
              </a:xfrm>
              <a:custGeom>
                <a:avLst/>
                <a:gdLst>
                  <a:gd name="connsiteX0" fmla="*/ 2014538 w 2014632"/>
                  <a:gd name="connsiteY0" fmla="*/ 1007269 h 2825305"/>
                  <a:gd name="connsiteX1" fmla="*/ 1007269 w 2014632"/>
                  <a:gd name="connsiteY1" fmla="*/ 0 h 2825305"/>
                  <a:gd name="connsiteX2" fmla="*/ 0 w 2014632"/>
                  <a:gd name="connsiteY2" fmla="*/ 1007269 h 2825305"/>
                  <a:gd name="connsiteX3" fmla="*/ 170879 w 2014632"/>
                  <a:gd name="connsiteY3" fmla="*/ 1568482 h 2825305"/>
                  <a:gd name="connsiteX4" fmla="*/ 170688 w 2014632"/>
                  <a:gd name="connsiteY4" fmla="*/ 1568482 h 2825305"/>
                  <a:gd name="connsiteX5" fmla="*/ 171831 w 2014632"/>
                  <a:gd name="connsiteY5" fmla="*/ 1570196 h 2825305"/>
                  <a:gd name="connsiteX6" fmla="*/ 172307 w 2014632"/>
                  <a:gd name="connsiteY6" fmla="*/ 1570768 h 2825305"/>
                  <a:gd name="connsiteX7" fmla="*/ 1007364 w 2014632"/>
                  <a:gd name="connsiteY7" fmla="*/ 2825306 h 2825305"/>
                  <a:gd name="connsiteX8" fmla="*/ 1844040 w 2014632"/>
                  <a:gd name="connsiteY8" fmla="*/ 1568577 h 2825305"/>
                  <a:gd name="connsiteX9" fmla="*/ 1843564 w 2014632"/>
                  <a:gd name="connsiteY9" fmla="*/ 1568577 h 2825305"/>
                  <a:gd name="connsiteX10" fmla="*/ 2014633 w 2014632"/>
                  <a:gd name="connsiteY10" fmla="*/ 1007364 h 2825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4632" h="2825305">
                    <a:moveTo>
                      <a:pt x="2014538" y="1007269"/>
                    </a:moveTo>
                    <a:cubicBezTo>
                      <a:pt x="2014538" y="450914"/>
                      <a:pt x="1563529" y="0"/>
                      <a:pt x="1007269" y="0"/>
                    </a:cubicBezTo>
                    <a:cubicBezTo>
                      <a:pt x="451009" y="0"/>
                      <a:pt x="0" y="450914"/>
                      <a:pt x="0" y="1007269"/>
                    </a:cubicBezTo>
                    <a:cubicBezTo>
                      <a:pt x="0" y="1215104"/>
                      <a:pt x="62960" y="1408176"/>
                      <a:pt x="170879" y="1568482"/>
                    </a:cubicBezTo>
                    <a:lnTo>
                      <a:pt x="170688" y="1568482"/>
                    </a:lnTo>
                    <a:lnTo>
                      <a:pt x="171831" y="1570196"/>
                    </a:lnTo>
                    <a:cubicBezTo>
                      <a:pt x="171831" y="1570196"/>
                      <a:pt x="172022" y="1570577"/>
                      <a:pt x="172307" y="1570768"/>
                    </a:cubicBezTo>
                    <a:lnTo>
                      <a:pt x="1007364" y="2825306"/>
                    </a:lnTo>
                    <a:lnTo>
                      <a:pt x="1844040" y="1568577"/>
                    </a:lnTo>
                    <a:lnTo>
                      <a:pt x="1843564" y="1568577"/>
                    </a:lnTo>
                    <a:cubicBezTo>
                      <a:pt x="1951482" y="1408271"/>
                      <a:pt x="2014633" y="1215200"/>
                      <a:pt x="2014633" y="1007364"/>
                    </a:cubicBezTo>
                    <a:close/>
                  </a:path>
                </a:pathLst>
              </a:custGeom>
              <a:solidFill>
                <a:srgbClr val="006EE7"/>
              </a:solidFill>
              <a:ln w="22225" cap="flat" cmpd="sng" algn="ctr">
                <a:noFill/>
                <a:prstDash val="solid"/>
                <a:miter lim="800000"/>
              </a:ln>
              <a:effectLst/>
            </p:spPr>
            <p:txBody>
              <a:bodyPr rtlCol="0" anchor="ctr"/>
              <a:lstStyle/>
              <a:p>
                <a:pPr eaLnBrk="0" fontAlgn="base" hangingPunct="0">
                  <a:spcAft>
                    <a:spcPts val="240"/>
                  </a:spcAft>
                </a:pPr>
                <a:endParaRPr lang="ko-KR" altLang="en-US" sz="1050" kern="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55" name="자유형: 도형 154">
                <a:extLst>
                  <a:ext uri="{FF2B5EF4-FFF2-40B4-BE49-F238E27FC236}">
                    <a16:creationId xmlns:a16="http://schemas.microsoft.com/office/drawing/2014/main" xmlns="" id="{FC9C026E-39C4-FDCB-1611-237D503A30E7}"/>
                  </a:ext>
                </a:extLst>
              </p:cNvPr>
              <p:cNvSpPr/>
              <p:nvPr/>
            </p:nvSpPr>
            <p:spPr>
              <a:xfrm flipH="1">
                <a:off x="3636008" y="2957513"/>
                <a:ext cx="34918" cy="34923"/>
              </a:xfrm>
              <a:custGeom>
                <a:avLst/>
                <a:gdLst>
                  <a:gd name="connsiteX0" fmla="*/ 366427 w 732853"/>
                  <a:gd name="connsiteY0" fmla="*/ 732949 h 732948"/>
                  <a:gd name="connsiteX1" fmla="*/ 0 w 732853"/>
                  <a:gd name="connsiteY1" fmla="*/ 366522 h 732948"/>
                  <a:gd name="connsiteX2" fmla="*/ 366427 w 732853"/>
                  <a:gd name="connsiteY2" fmla="*/ 0 h 732948"/>
                  <a:gd name="connsiteX3" fmla="*/ 732854 w 732853"/>
                  <a:gd name="connsiteY3" fmla="*/ 366522 h 732948"/>
                  <a:gd name="connsiteX4" fmla="*/ 366427 w 732853"/>
                  <a:gd name="connsiteY4" fmla="*/ 732949 h 73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853" h="732948">
                    <a:moveTo>
                      <a:pt x="366427" y="732949"/>
                    </a:moveTo>
                    <a:cubicBezTo>
                      <a:pt x="163925" y="732949"/>
                      <a:pt x="0" y="568833"/>
                      <a:pt x="0" y="366522"/>
                    </a:cubicBezTo>
                    <a:cubicBezTo>
                      <a:pt x="0" y="164211"/>
                      <a:pt x="164021" y="0"/>
                      <a:pt x="366427" y="0"/>
                    </a:cubicBezTo>
                    <a:cubicBezTo>
                      <a:pt x="568833" y="0"/>
                      <a:pt x="732854" y="164116"/>
                      <a:pt x="732854" y="366522"/>
                    </a:cubicBezTo>
                    <a:cubicBezTo>
                      <a:pt x="732854" y="568928"/>
                      <a:pt x="568738" y="732949"/>
                      <a:pt x="366427" y="732949"/>
                    </a:cubicBezTo>
                    <a:close/>
                  </a:path>
                </a:pathLst>
              </a:custGeom>
              <a:solidFill>
                <a:srgbClr val="FFFFFF"/>
              </a:solidFill>
              <a:ln w="9525" cap="flat">
                <a:noFill/>
                <a:prstDash val="solid"/>
                <a:miter/>
              </a:ln>
            </p:spPr>
            <p:txBody>
              <a:bodyPr rtlCol="0" anchor="ctr"/>
              <a:lstStyle/>
              <a:p>
                <a:endParaRPr lang="ko-KR" altLang="en-US"/>
              </a:p>
            </p:txBody>
          </p:sp>
        </p:grpSp>
      </p:grpSp>
      <p:sp>
        <p:nvSpPr>
          <p:cNvPr id="108" name="액자 107">
            <a:extLst>
              <a:ext uri="{FF2B5EF4-FFF2-40B4-BE49-F238E27FC236}">
                <a16:creationId xmlns:a16="http://schemas.microsoft.com/office/drawing/2014/main" xmlns="" id="{E64CBBA9-9E53-61D6-35FA-81A442F72243}"/>
              </a:ext>
            </a:extLst>
          </p:cNvPr>
          <p:cNvSpPr/>
          <p:nvPr/>
        </p:nvSpPr>
        <p:spPr>
          <a:xfrm>
            <a:off x="6388969" y="1650671"/>
            <a:ext cx="5467029" cy="2916001"/>
          </a:xfrm>
          <a:prstGeom prst="frame">
            <a:avLst>
              <a:gd name="adj1" fmla="val 1794"/>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17" name="자유형: 도형 116">
            <a:extLst>
              <a:ext uri="{FF2B5EF4-FFF2-40B4-BE49-F238E27FC236}">
                <a16:creationId xmlns:a16="http://schemas.microsoft.com/office/drawing/2014/main" xmlns="" id="{09DF2476-69FF-40DA-D09B-84B74437B986}"/>
              </a:ext>
            </a:extLst>
          </p:cNvPr>
          <p:cNvSpPr/>
          <p:nvPr/>
        </p:nvSpPr>
        <p:spPr>
          <a:xfrm>
            <a:off x="10155258" y="1650672"/>
            <a:ext cx="1700741" cy="383433"/>
          </a:xfrm>
          <a:custGeom>
            <a:avLst/>
            <a:gdLst>
              <a:gd name="connsiteX0" fmla="*/ 1645026 w 1645026"/>
              <a:gd name="connsiteY0" fmla="*/ 0 h 370872"/>
              <a:gd name="connsiteX1" fmla="*/ 1567566 w 1645026"/>
              <a:gd name="connsiteY1" fmla="*/ 0 h 370872"/>
              <a:gd name="connsiteX2" fmla="*/ 1516566 w 1645026"/>
              <a:gd name="connsiteY2" fmla="*/ 0 h 370872"/>
              <a:gd name="connsiteX3" fmla="*/ 1313563 w 1645026"/>
              <a:gd name="connsiteY3" fmla="*/ 0 h 370872"/>
              <a:gd name="connsiteX4" fmla="*/ 1056116 w 1645026"/>
              <a:gd name="connsiteY4" fmla="*/ 0 h 370872"/>
              <a:gd name="connsiteX5" fmla="*/ 714453 w 1645026"/>
              <a:gd name="connsiteY5" fmla="*/ 0 h 370872"/>
              <a:gd name="connsiteX6" fmla="*/ 460450 w 1645026"/>
              <a:gd name="connsiteY6" fmla="*/ 0 h 370872"/>
              <a:gd name="connsiteX7" fmla="*/ 0 w 1645026"/>
              <a:gd name="connsiteY7" fmla="*/ 0 h 370872"/>
              <a:gd name="connsiteX8" fmla="*/ 123075 w 1645026"/>
              <a:gd name="connsiteY8" fmla="*/ 73998 h 370872"/>
              <a:gd name="connsiteX9" fmla="*/ 261560 w 1645026"/>
              <a:gd name="connsiteY9" fmla="*/ 296874 h 370872"/>
              <a:gd name="connsiteX10" fmla="*/ 384635 w 1645026"/>
              <a:gd name="connsiteY10" fmla="*/ 370872 h 370872"/>
              <a:gd name="connsiteX11" fmla="*/ 775223 w 1645026"/>
              <a:gd name="connsiteY11" fmla="*/ 370872 h 370872"/>
              <a:gd name="connsiteX12" fmla="*/ 1252793 w 1645026"/>
              <a:gd name="connsiteY12" fmla="*/ 370872 h 370872"/>
              <a:gd name="connsiteX13" fmla="*/ 1440751 w 1645026"/>
              <a:gd name="connsiteY13" fmla="*/ 370872 h 370872"/>
              <a:gd name="connsiteX14" fmla="*/ 1643381 w 1645026"/>
              <a:gd name="connsiteY14" fmla="*/ 370872 h 370872"/>
              <a:gd name="connsiteX15" fmla="*/ 1645026 w 1645026"/>
              <a:gd name="connsiteY15" fmla="*/ 370872 h 37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5026" h="370872">
                <a:moveTo>
                  <a:pt x="1645026" y="0"/>
                </a:moveTo>
                <a:lnTo>
                  <a:pt x="1567566" y="0"/>
                </a:lnTo>
                <a:lnTo>
                  <a:pt x="1516566" y="0"/>
                </a:lnTo>
                <a:lnTo>
                  <a:pt x="1313563" y="0"/>
                </a:lnTo>
                <a:lnTo>
                  <a:pt x="1056116" y="0"/>
                </a:lnTo>
                <a:lnTo>
                  <a:pt x="714453" y="0"/>
                </a:lnTo>
                <a:lnTo>
                  <a:pt x="460450" y="0"/>
                </a:lnTo>
                <a:lnTo>
                  <a:pt x="0" y="0"/>
                </a:lnTo>
                <a:cubicBezTo>
                  <a:pt x="48749" y="0"/>
                  <a:pt x="94554" y="27538"/>
                  <a:pt x="123075" y="73998"/>
                </a:cubicBezTo>
                <a:lnTo>
                  <a:pt x="261560" y="296874"/>
                </a:lnTo>
                <a:cubicBezTo>
                  <a:pt x="290082" y="343334"/>
                  <a:pt x="335833" y="370872"/>
                  <a:pt x="384635" y="370872"/>
                </a:cubicBezTo>
                <a:lnTo>
                  <a:pt x="775223" y="370872"/>
                </a:lnTo>
                <a:lnTo>
                  <a:pt x="1252793" y="370872"/>
                </a:lnTo>
                <a:lnTo>
                  <a:pt x="1440751" y="370872"/>
                </a:lnTo>
                <a:lnTo>
                  <a:pt x="1643381" y="370872"/>
                </a:lnTo>
                <a:lnTo>
                  <a:pt x="1645026" y="370872"/>
                </a:lnTo>
                <a:close/>
              </a:path>
            </a:pathLst>
          </a:custGeom>
          <a:gradFill>
            <a:gsLst>
              <a:gs pos="51000">
                <a:srgbClr val="005BC0"/>
              </a:gs>
              <a:gs pos="50000">
                <a:srgbClr val="006EE7"/>
              </a:gs>
            </a:gsLst>
            <a:lin ang="5400000" scaled="0"/>
          </a:gra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solidFill>
                  <a:schemeClr val="accent1">
                    <a:shade val="50000"/>
                    <a:alpha val="0"/>
                  </a:schemeClr>
                </a:solidFill>
              </a:ln>
              <a:solidFill>
                <a:prstClr val="black"/>
              </a:solidFill>
              <a:effectLst/>
              <a:uLnTx/>
              <a:uFillTx/>
              <a:latin typeface="KoPub돋움체 Light"/>
              <a:ea typeface="KoPub돋움체 Medium"/>
              <a:cs typeface="+mn-cs"/>
            </a:endParaRPr>
          </a:p>
        </p:txBody>
      </p:sp>
      <p:sp>
        <p:nvSpPr>
          <p:cNvPr id="118" name="텍스트 개체 틀 2">
            <a:extLst>
              <a:ext uri="{FF2B5EF4-FFF2-40B4-BE49-F238E27FC236}">
                <a16:creationId xmlns:a16="http://schemas.microsoft.com/office/drawing/2014/main" xmlns="" id="{882BC864-007A-7A28-BF76-2956D5F0140A}"/>
              </a:ext>
            </a:extLst>
          </p:cNvPr>
          <p:cNvSpPr txBox="1">
            <a:spLocks/>
          </p:cNvSpPr>
          <p:nvPr/>
        </p:nvSpPr>
        <p:spPr>
          <a:xfrm>
            <a:off x="10737682" y="1594058"/>
            <a:ext cx="831961" cy="492443"/>
          </a:xfrm>
          <a:prstGeom prst="rect">
            <a:avLst/>
          </a:prstGeom>
        </p:spPr>
        <p:txBody>
          <a:bodyPr vert="horz" wrap="squar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Delivery region</a:t>
            </a:r>
            <a:endParaRPr kumimoji="1" lang="ko-KR" altLang="en-US" sz="1600" kern="0" spc="-70" dirty="0">
              <a:ln w="9525">
                <a:solidFill>
                  <a:schemeClr val="accent1">
                    <a:shade val="50000"/>
                    <a:alpha val="0"/>
                  </a:schemeClr>
                </a:solid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pic>
        <p:nvPicPr>
          <p:cNvPr id="160" name="Picture 3">
            <a:extLst>
              <a:ext uri="{FF2B5EF4-FFF2-40B4-BE49-F238E27FC236}">
                <a16:creationId xmlns:a16="http://schemas.microsoft.com/office/drawing/2014/main" xmlns="" id="{06FEF9EB-4BFD-7BBD-830B-2D329FBE97E5}"/>
              </a:ext>
            </a:extLst>
          </p:cNvPr>
          <p:cNvPicPr preferRelativeResize="0">
            <a:picLocks/>
          </p:cNvPicPr>
          <p:nvPr/>
        </p:nvPicPr>
        <p:blipFill rotWithShape="1">
          <a:blip r:embed="rId6"/>
          <a:srcRect l="3768" r="5608"/>
          <a:stretch/>
        </p:blipFill>
        <p:spPr>
          <a:xfrm>
            <a:off x="8512054" y="4682278"/>
            <a:ext cx="3332750" cy="1718893"/>
          </a:xfrm>
          <a:prstGeom prst="rect">
            <a:avLst/>
          </a:prstGeom>
          <a:noFill/>
          <a:ln>
            <a:noFill/>
          </a:ln>
          <a:effectLst/>
        </p:spPr>
      </p:pic>
      <p:sp>
        <p:nvSpPr>
          <p:cNvPr id="123" name="액자 122">
            <a:extLst>
              <a:ext uri="{FF2B5EF4-FFF2-40B4-BE49-F238E27FC236}">
                <a16:creationId xmlns:a16="http://schemas.microsoft.com/office/drawing/2014/main" xmlns="" id="{01381757-D103-CE7B-3289-C6F26C64D68A}"/>
              </a:ext>
            </a:extLst>
          </p:cNvPr>
          <p:cNvSpPr/>
          <p:nvPr/>
        </p:nvSpPr>
        <p:spPr>
          <a:xfrm>
            <a:off x="8512919" y="4664850"/>
            <a:ext cx="3343081" cy="1779150"/>
          </a:xfrm>
          <a:prstGeom prst="frame">
            <a:avLst>
              <a:gd name="adj1" fmla="val 2660"/>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86" name="제목 1">
            <a:extLst>
              <a:ext uri="{FF2B5EF4-FFF2-40B4-BE49-F238E27FC236}">
                <a16:creationId xmlns:a16="http://schemas.microsoft.com/office/drawing/2014/main" xmlns="" id="{83FE74E3-37B1-2B7E-399C-99C27E7DC570}"/>
              </a:ext>
            </a:extLst>
          </p:cNvPr>
          <p:cNvSpPr txBox="1">
            <a:spLocks/>
          </p:cNvSpPr>
          <p:nvPr/>
        </p:nvSpPr>
        <p:spPr>
          <a:xfrm>
            <a:off x="1153938" y="548314"/>
            <a:ext cx="7042312"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Gangdong-gu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Demonstration of integrated eco-delivery</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87" name="그룹 86">
            <a:extLst>
              <a:ext uri="{FF2B5EF4-FFF2-40B4-BE49-F238E27FC236}">
                <a16:creationId xmlns:a16="http://schemas.microsoft.com/office/drawing/2014/main" xmlns="" id="{3FCF9023-A122-E5D9-1CF7-463D6CF25E8C}"/>
              </a:ext>
            </a:extLst>
          </p:cNvPr>
          <p:cNvGrpSpPr/>
          <p:nvPr/>
        </p:nvGrpSpPr>
        <p:grpSpPr>
          <a:xfrm>
            <a:off x="5343686" y="551635"/>
            <a:ext cx="1162056" cy="358130"/>
            <a:chOff x="4511158" y="532918"/>
            <a:chExt cx="1162056" cy="358130"/>
          </a:xfrm>
        </p:grpSpPr>
        <p:sp>
          <p:nvSpPr>
            <p:cNvPr id="88" name="사각형: 둥근 모서리 211">
              <a:extLst>
                <a:ext uri="{FF2B5EF4-FFF2-40B4-BE49-F238E27FC236}">
                  <a16:creationId xmlns:a16="http://schemas.microsoft.com/office/drawing/2014/main" xmlns="" id="{C5EB820C-4DFB-E70D-2B23-C57B37B3BEEA}"/>
                </a:ext>
              </a:extLst>
            </p:cNvPr>
            <p:cNvSpPr/>
            <p:nvPr/>
          </p:nvSpPr>
          <p:spPr>
            <a:xfrm>
              <a:off x="4511158" y="532918"/>
              <a:ext cx="1162056"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89" name="그림 88">
              <a:extLst>
                <a:ext uri="{FF2B5EF4-FFF2-40B4-BE49-F238E27FC236}">
                  <a16:creationId xmlns:a16="http://schemas.microsoft.com/office/drawing/2014/main" xmlns="" id="{8D285343-3127-D57B-D5EF-8403CF71A6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51010" y="619488"/>
              <a:ext cx="882352" cy="184991"/>
            </a:xfrm>
            <a:prstGeom prst="rect">
              <a:avLst/>
            </a:prstGeom>
          </p:spPr>
        </p:pic>
      </p:grpSp>
      <p:grpSp>
        <p:nvGrpSpPr>
          <p:cNvPr id="90" name="그룹 89">
            <a:extLst>
              <a:ext uri="{FF2B5EF4-FFF2-40B4-BE49-F238E27FC236}">
                <a16:creationId xmlns:a16="http://schemas.microsoft.com/office/drawing/2014/main" xmlns="" id="{891F18CF-4149-6387-2BEB-DC3C91902951}"/>
              </a:ext>
            </a:extLst>
          </p:cNvPr>
          <p:cNvGrpSpPr/>
          <p:nvPr/>
        </p:nvGrpSpPr>
        <p:grpSpPr>
          <a:xfrm>
            <a:off x="816856" y="5249822"/>
            <a:ext cx="5444404" cy="1169340"/>
            <a:chOff x="664456" y="5051702"/>
            <a:chExt cx="5444404" cy="1169340"/>
          </a:xfrm>
        </p:grpSpPr>
        <p:sp>
          <p:nvSpPr>
            <p:cNvPr id="91" name="텍스트 개체 틀 2">
              <a:extLst>
                <a:ext uri="{FF2B5EF4-FFF2-40B4-BE49-F238E27FC236}">
                  <a16:creationId xmlns:a16="http://schemas.microsoft.com/office/drawing/2014/main" xmlns="" id="{819131FB-296B-B3E3-37AA-52DDA139A930}"/>
                </a:ext>
              </a:extLst>
            </p:cNvPr>
            <p:cNvSpPr txBox="1">
              <a:spLocks/>
            </p:cNvSpPr>
            <p:nvPr/>
          </p:nvSpPr>
          <p:spPr>
            <a:xfrm>
              <a:off x="803869" y="5051702"/>
              <a:ext cx="1599901" cy="937693"/>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Contract with space remodeling and interior company</a:t>
              </a:r>
            </a:p>
          </p:txBody>
        </p:sp>
        <p:cxnSp>
          <p:nvCxnSpPr>
            <p:cNvPr id="92" name="직선 연결선 91">
              <a:extLst>
                <a:ext uri="{FF2B5EF4-FFF2-40B4-BE49-F238E27FC236}">
                  <a16:creationId xmlns:a16="http://schemas.microsoft.com/office/drawing/2014/main" xmlns="" id="{E3C7A844-C8D5-55DD-9875-B665D38A87DA}"/>
                </a:ext>
              </a:extLst>
            </p:cNvPr>
            <p:cNvCxnSpPr>
              <a:cxnSpLocks/>
            </p:cNvCxnSpPr>
            <p:nvPr/>
          </p:nvCxnSpPr>
          <p:spPr>
            <a:xfrm flipV="1">
              <a:off x="664456" y="5105042"/>
              <a:ext cx="0" cy="1116000"/>
            </a:xfrm>
            <a:prstGeom prst="line">
              <a:avLst/>
            </a:prstGeom>
            <a:ln>
              <a:solidFill>
                <a:srgbClr val="00B9CD"/>
              </a:solidFill>
            </a:ln>
          </p:spPr>
          <p:style>
            <a:lnRef idx="1">
              <a:schemeClr val="accent1"/>
            </a:lnRef>
            <a:fillRef idx="0">
              <a:schemeClr val="accent1"/>
            </a:fillRef>
            <a:effectRef idx="0">
              <a:schemeClr val="accent1"/>
            </a:effectRef>
            <a:fontRef idx="minor">
              <a:schemeClr val="tx1"/>
            </a:fontRef>
          </p:style>
        </p:cxnSp>
        <p:sp>
          <p:nvSpPr>
            <p:cNvPr id="93" name="텍스트 개체 틀 2">
              <a:extLst>
                <a:ext uri="{FF2B5EF4-FFF2-40B4-BE49-F238E27FC236}">
                  <a16:creationId xmlns:a16="http://schemas.microsoft.com/office/drawing/2014/main" xmlns="" id="{021E003A-E71A-1627-5D2B-4720E8EA1018}"/>
                </a:ext>
              </a:extLst>
            </p:cNvPr>
            <p:cNvSpPr txBox="1">
              <a:spLocks/>
            </p:cNvSpPr>
            <p:nvPr/>
          </p:nvSpPr>
          <p:spPr>
            <a:xfrm>
              <a:off x="2682597" y="5051702"/>
              <a:ext cx="1840955" cy="1160446"/>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Spatial design/facility construction</a:t>
              </a:r>
              <a:r>
                <a:rPr lang="ko-KR" altLang="en-US"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 </a:t>
              </a: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(Restrooms, heating/cooling, and etc.)</a:t>
              </a:r>
            </a:p>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Construction of electricity/firefighting/network equipment</a:t>
              </a:r>
              <a:endParaRPr lang="zh-CN" altLang="en-US" sz="1100"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p:txBody>
        </p:sp>
        <p:cxnSp>
          <p:nvCxnSpPr>
            <p:cNvPr id="96" name="직선 연결선 95">
              <a:extLst>
                <a:ext uri="{FF2B5EF4-FFF2-40B4-BE49-F238E27FC236}">
                  <a16:creationId xmlns:a16="http://schemas.microsoft.com/office/drawing/2014/main" xmlns="" id="{76BA4FD0-CAE2-2AE1-7883-0B58C542829F}"/>
                </a:ext>
              </a:extLst>
            </p:cNvPr>
            <p:cNvCxnSpPr>
              <a:cxnSpLocks/>
            </p:cNvCxnSpPr>
            <p:nvPr/>
          </p:nvCxnSpPr>
          <p:spPr>
            <a:xfrm flipV="1">
              <a:off x="2543183" y="5105042"/>
              <a:ext cx="0" cy="1116000"/>
            </a:xfrm>
            <a:prstGeom prst="line">
              <a:avLst/>
            </a:prstGeom>
            <a:ln>
              <a:solidFill>
                <a:srgbClr val="00B9CD"/>
              </a:solidFill>
            </a:ln>
          </p:spPr>
          <p:style>
            <a:lnRef idx="1">
              <a:schemeClr val="accent1"/>
            </a:lnRef>
            <a:fillRef idx="0">
              <a:schemeClr val="accent1"/>
            </a:fillRef>
            <a:effectRef idx="0">
              <a:schemeClr val="accent1"/>
            </a:effectRef>
            <a:fontRef idx="minor">
              <a:schemeClr val="tx1"/>
            </a:fontRef>
          </p:style>
        </p:cxnSp>
        <p:sp>
          <p:nvSpPr>
            <p:cNvPr id="97" name="텍스트 개체 틀 2">
              <a:extLst>
                <a:ext uri="{FF2B5EF4-FFF2-40B4-BE49-F238E27FC236}">
                  <a16:creationId xmlns:a16="http://schemas.microsoft.com/office/drawing/2014/main" xmlns="" id="{314ED374-C38F-506B-9D65-E6D3F5C15B45}"/>
                </a:ext>
              </a:extLst>
            </p:cNvPr>
            <p:cNvSpPr txBox="1">
              <a:spLocks/>
            </p:cNvSpPr>
            <p:nvPr/>
          </p:nvSpPr>
          <p:spPr>
            <a:xfrm>
              <a:off x="4720044" y="5051702"/>
              <a:ext cx="1388816" cy="937693"/>
            </a:xfrm>
            <a:prstGeom prst="rect">
              <a:avLst/>
            </a:prstGeom>
            <a:ln>
              <a:noFill/>
            </a:ln>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04788" marR="76190" lvl="1" indent="-204788" defTabSz="914307" fontAlgn="base" latinLnBrk="0">
                <a:lnSpc>
                  <a:spcPct val="110000"/>
                </a:lnSpc>
                <a:spcBef>
                  <a:spcPts val="200"/>
                </a:spcBef>
                <a:spcAft>
                  <a:spcPts val="200"/>
                </a:spcAft>
                <a:buSzPct val="85000"/>
                <a:buBlip>
                  <a:blip r:embed="rId8"/>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rPr>
                <a:t>Installation of logistics facility for joint distribution</a:t>
              </a:r>
              <a:endParaRPr lang="en-US" altLang="zh-CN" kern="0" spc="-70" dirty="0">
                <a:ln>
                  <a:solidFill>
                    <a:srgbClr val="2FDCFF">
                      <a:alpha val="0"/>
                    </a:srgbClr>
                  </a:solidFill>
                </a:ln>
                <a:solidFill>
                  <a:srgbClr val="44546A">
                    <a:lumMod val="50000"/>
                  </a:srgbClr>
                </a:solidFill>
                <a:latin typeface="KoPub돋움체 Medium" panose="00000600000000000000" pitchFamily="2" charset="-127"/>
                <a:ea typeface="KoPub돋움체 Medium" panose="00000600000000000000" pitchFamily="2" charset="-127"/>
              </a:endParaRPr>
            </a:p>
          </p:txBody>
        </p:sp>
        <p:cxnSp>
          <p:nvCxnSpPr>
            <p:cNvPr id="98" name="직선 연결선 97">
              <a:extLst>
                <a:ext uri="{FF2B5EF4-FFF2-40B4-BE49-F238E27FC236}">
                  <a16:creationId xmlns:a16="http://schemas.microsoft.com/office/drawing/2014/main" xmlns="" id="{3691A65D-0C7C-4ED2-5E9F-58FEB3201629}"/>
                </a:ext>
              </a:extLst>
            </p:cNvPr>
            <p:cNvCxnSpPr>
              <a:cxnSpLocks/>
            </p:cNvCxnSpPr>
            <p:nvPr/>
          </p:nvCxnSpPr>
          <p:spPr>
            <a:xfrm flipV="1">
              <a:off x="4580631" y="5105042"/>
              <a:ext cx="0" cy="1116000"/>
            </a:xfrm>
            <a:prstGeom prst="line">
              <a:avLst/>
            </a:prstGeom>
            <a:ln>
              <a:solidFill>
                <a:srgbClr val="00B9CD"/>
              </a:solidFill>
            </a:ln>
          </p:spPr>
          <p:style>
            <a:lnRef idx="1">
              <a:schemeClr val="accent1"/>
            </a:lnRef>
            <a:fillRef idx="0">
              <a:schemeClr val="accent1"/>
            </a:fillRef>
            <a:effectRef idx="0">
              <a:schemeClr val="accent1"/>
            </a:effectRef>
            <a:fontRef idx="minor">
              <a:schemeClr val="tx1"/>
            </a:fontRef>
          </p:style>
        </p:cxnSp>
      </p:grpSp>
      <p:pic>
        <p:nvPicPr>
          <p:cNvPr id="99" name="그래픽 68">
            <a:extLst>
              <a:ext uri="{FF2B5EF4-FFF2-40B4-BE49-F238E27FC236}">
                <a16:creationId xmlns:a16="http://schemas.microsoft.com/office/drawing/2014/main" xmlns="" id="{3ECB0547-C38E-BFF8-097D-EBD03C6D79FA}"/>
              </a:ext>
            </a:extLst>
          </p:cNvPr>
          <p:cNvPicPr>
            <a:picLocks noChangeAspect="1"/>
          </p:cNvPicPr>
          <p:nvPr/>
        </p:nvPicPr>
        <p:blipFill>
          <a:blip r:embed="rId9">
            <a:duotone>
              <a:schemeClr val="accent5">
                <a:shade val="45000"/>
                <a:satMod val="135000"/>
              </a:schemeClr>
              <a:prstClr val="white"/>
            </a:duotone>
            <a:extLst>
              <a:ext uri="{96DAC541-7B7A-43D3-8B79-37D633B846F1}">
                <asvg:svgBlip xmlns:asvg="http://schemas.microsoft.com/office/drawing/2016/SVG/main" xmlns="" r:embed="rId10"/>
              </a:ext>
            </a:extLst>
          </a:blip>
          <a:stretch>
            <a:fillRect/>
          </a:stretch>
        </p:blipFill>
        <p:spPr>
          <a:xfrm>
            <a:off x="6244306" y="5529047"/>
            <a:ext cx="1374640" cy="722897"/>
          </a:xfrm>
          <a:prstGeom prst="rect">
            <a:avLst/>
          </a:prstGeom>
        </p:spPr>
      </p:pic>
      <p:grpSp>
        <p:nvGrpSpPr>
          <p:cNvPr id="100" name="그룹 99">
            <a:extLst>
              <a:ext uri="{FF2B5EF4-FFF2-40B4-BE49-F238E27FC236}">
                <a16:creationId xmlns:a16="http://schemas.microsoft.com/office/drawing/2014/main" xmlns="" id="{3BFD03ED-A502-D651-9B72-BF366030A44A}"/>
              </a:ext>
            </a:extLst>
          </p:cNvPr>
          <p:cNvGrpSpPr/>
          <p:nvPr/>
        </p:nvGrpSpPr>
        <p:grpSpPr>
          <a:xfrm>
            <a:off x="488401" y="4855415"/>
            <a:ext cx="3119612" cy="246221"/>
            <a:chOff x="336001" y="1226577"/>
            <a:chExt cx="3119612" cy="246221"/>
          </a:xfrm>
        </p:grpSpPr>
        <p:sp>
          <p:nvSpPr>
            <p:cNvPr id="101" name="텍스트 개체 틀 2">
              <a:extLst>
                <a:ext uri="{FF2B5EF4-FFF2-40B4-BE49-F238E27FC236}">
                  <a16:creationId xmlns:a16="http://schemas.microsoft.com/office/drawing/2014/main" xmlns="" id="{CE133B02-98E9-3487-3C80-503BA0B46D1A}"/>
                </a:ext>
              </a:extLst>
            </p:cNvPr>
            <p:cNvSpPr txBox="1">
              <a:spLocks/>
            </p:cNvSpPr>
            <p:nvPr/>
          </p:nvSpPr>
          <p:spPr>
            <a:xfrm>
              <a:off x="640740" y="1226577"/>
              <a:ext cx="2814873"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Establishment model</a:t>
              </a:r>
              <a:r>
                <a:rPr lang="ko-KR" altLang="en-US"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t>
              </a:r>
              <a:r>
                <a:rPr lang="en-US" altLang="ko-KR" kern="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rPr>
                <a:t>(Proposal)</a:t>
              </a:r>
              <a:endParaRPr lang="en-US" altLang="ko-KR" sz="1600" kern="0" dirty="0">
                <a:gradFill>
                  <a:gsLst>
                    <a:gs pos="49010">
                      <a:srgbClr val="133544"/>
                    </a:gs>
                    <a:gs pos="76106">
                      <a:srgbClr val="133544"/>
                    </a:gs>
                  </a:gsLst>
                  <a:lin ang="5400000" scaled="1"/>
                </a:gradFill>
                <a:latin typeface="KoPub돋움체 Medium" panose="00000600000000000000" pitchFamily="2" charset="-127"/>
                <a:ea typeface="KoPub돋움체 Medium" panose="00000600000000000000" pitchFamily="2" charset="-127"/>
              </a:endParaRPr>
            </a:p>
          </p:txBody>
        </p:sp>
        <p:grpSp>
          <p:nvGrpSpPr>
            <p:cNvPr id="102" name="그룹 101">
              <a:extLst>
                <a:ext uri="{FF2B5EF4-FFF2-40B4-BE49-F238E27FC236}">
                  <a16:creationId xmlns:a16="http://schemas.microsoft.com/office/drawing/2014/main" xmlns="" id="{200EAAAA-C264-C91C-9E18-F4CA212B91FF}"/>
                </a:ext>
              </a:extLst>
            </p:cNvPr>
            <p:cNvGrpSpPr/>
            <p:nvPr/>
          </p:nvGrpSpPr>
          <p:grpSpPr>
            <a:xfrm>
              <a:off x="336001" y="1241752"/>
              <a:ext cx="193276" cy="215870"/>
              <a:chOff x="-1136712" y="1774050"/>
              <a:chExt cx="193276" cy="215870"/>
            </a:xfrm>
          </p:grpSpPr>
          <p:sp>
            <p:nvSpPr>
              <p:cNvPr id="103" name="자유형: 도형 63">
                <a:extLst>
                  <a:ext uri="{FF2B5EF4-FFF2-40B4-BE49-F238E27FC236}">
                    <a16:creationId xmlns:a16="http://schemas.microsoft.com/office/drawing/2014/main" xmlns="" id="{BEE36E39-31EF-B663-210D-B1DD51BBC2AA}"/>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106" name="자유형: 도형 69">
                <a:extLst>
                  <a:ext uri="{FF2B5EF4-FFF2-40B4-BE49-F238E27FC236}">
                    <a16:creationId xmlns:a16="http://schemas.microsoft.com/office/drawing/2014/main" xmlns="" id="{6C360BE0-9A64-066E-9E20-79237BFEEC25}"/>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107" name="자유형: 도형 74">
                <a:extLst>
                  <a:ext uri="{FF2B5EF4-FFF2-40B4-BE49-F238E27FC236}">
                    <a16:creationId xmlns:a16="http://schemas.microsoft.com/office/drawing/2014/main" xmlns="" id="{5E4118F6-D4B6-4B73-C294-3C8CFFC57B19}"/>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09" name="자유형: 도형 72">
                <a:extLst>
                  <a:ext uri="{FF2B5EF4-FFF2-40B4-BE49-F238E27FC236}">
                    <a16:creationId xmlns:a16="http://schemas.microsoft.com/office/drawing/2014/main" xmlns="" id="{32DBC837-5250-B168-357E-042D8E313185}"/>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10" name="자유형: 도형 73">
                <a:extLst>
                  <a:ext uri="{FF2B5EF4-FFF2-40B4-BE49-F238E27FC236}">
                    <a16:creationId xmlns:a16="http://schemas.microsoft.com/office/drawing/2014/main" xmlns="" id="{71F1BBE0-DD6F-9A77-F79E-347F15D52B5F}"/>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11" name="자유형: 도형 74">
                <a:extLst>
                  <a:ext uri="{FF2B5EF4-FFF2-40B4-BE49-F238E27FC236}">
                    <a16:creationId xmlns:a16="http://schemas.microsoft.com/office/drawing/2014/main" xmlns="" id="{74B9EA56-A20F-7930-6CE1-47F5873476B8}"/>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sp>
        <p:nvSpPr>
          <p:cNvPr id="112" name="자유형: 도형 163">
            <a:extLst>
              <a:ext uri="{FF2B5EF4-FFF2-40B4-BE49-F238E27FC236}">
                <a16:creationId xmlns:a16="http://schemas.microsoft.com/office/drawing/2014/main" xmlns="" id="{D53D9767-FB9B-6177-B9A6-74EB6D8F57DF}"/>
              </a:ext>
            </a:extLst>
          </p:cNvPr>
          <p:cNvSpPr/>
          <p:nvPr/>
        </p:nvSpPr>
        <p:spPr>
          <a:xfrm>
            <a:off x="152400" y="6016347"/>
            <a:ext cx="8505730" cy="580052"/>
          </a:xfrm>
          <a:custGeom>
            <a:avLst/>
            <a:gdLst>
              <a:gd name="connsiteX0" fmla="*/ 7673143 w 8505730"/>
              <a:gd name="connsiteY0" fmla="*/ 0 h 580052"/>
              <a:gd name="connsiteX1" fmla="*/ 8505730 w 8505730"/>
              <a:gd name="connsiteY1" fmla="*/ 580052 h 580052"/>
              <a:gd name="connsiteX2" fmla="*/ 7673143 w 8505730"/>
              <a:gd name="connsiteY2" fmla="*/ 580052 h 580052"/>
              <a:gd name="connsiteX3" fmla="*/ 7673143 w 8505730"/>
              <a:gd name="connsiteY3" fmla="*/ 580051 h 580052"/>
              <a:gd name="connsiteX4" fmla="*/ 0 w 8505730"/>
              <a:gd name="connsiteY4" fmla="*/ 580051 h 580052"/>
              <a:gd name="connsiteX5" fmla="*/ 0 w 8505730"/>
              <a:gd name="connsiteY5" fmla="*/ 220051 h 580052"/>
              <a:gd name="connsiteX6" fmla="*/ 7673143 w 8505730"/>
              <a:gd name="connsiteY6" fmla="*/ 220051 h 58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05730" h="580052">
                <a:moveTo>
                  <a:pt x="7673143" y="0"/>
                </a:moveTo>
                <a:lnTo>
                  <a:pt x="8505730" y="580052"/>
                </a:lnTo>
                <a:lnTo>
                  <a:pt x="7673143" y="580052"/>
                </a:lnTo>
                <a:lnTo>
                  <a:pt x="7673143" y="580051"/>
                </a:lnTo>
                <a:lnTo>
                  <a:pt x="0" y="580051"/>
                </a:lnTo>
                <a:lnTo>
                  <a:pt x="0" y="220051"/>
                </a:lnTo>
                <a:lnTo>
                  <a:pt x="7673143" y="220051"/>
                </a:lnTo>
                <a:close/>
              </a:path>
            </a:pathLst>
          </a:custGeom>
          <a:gradFill>
            <a:gsLst>
              <a:gs pos="89000">
                <a:srgbClr val="00B9CD"/>
              </a:gs>
              <a:gs pos="100000">
                <a:srgbClr val="00808E"/>
              </a:gs>
            </a:gsLst>
            <a:lin ang="5400000" scaled="0"/>
          </a:gradFill>
          <a:ln w="8294" cap="flat">
            <a:noFill/>
            <a:prstDash val="solid"/>
            <a:miter/>
          </a:ln>
          <a:effec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endParaRPr lang="ko-KR" altLang="en-US" sz="1463">
              <a:ln>
                <a:solidFill>
                  <a:srgbClr val="005CA8">
                    <a:alpha val="0"/>
                  </a:srgbClr>
                </a:solidFill>
              </a:ln>
            </a:endParaRPr>
          </a:p>
        </p:txBody>
      </p:sp>
      <p:sp>
        <p:nvSpPr>
          <p:cNvPr id="113" name="텍스트 개체 틀 2">
            <a:extLst>
              <a:ext uri="{FF2B5EF4-FFF2-40B4-BE49-F238E27FC236}">
                <a16:creationId xmlns:a16="http://schemas.microsoft.com/office/drawing/2014/main" xmlns="" id="{17CA09AB-6350-4226-DE47-690CD14DEFA0}"/>
              </a:ext>
            </a:extLst>
          </p:cNvPr>
          <p:cNvSpPr txBox="1">
            <a:spLocks/>
          </p:cNvSpPr>
          <p:nvPr/>
        </p:nvSpPr>
        <p:spPr>
          <a:xfrm>
            <a:off x="541300" y="6308676"/>
            <a:ext cx="551112" cy="215444"/>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Sep ’22</a:t>
            </a:r>
            <a:endPar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endParaRPr>
          </a:p>
        </p:txBody>
      </p:sp>
      <p:sp>
        <p:nvSpPr>
          <p:cNvPr id="114" name="타원 113">
            <a:extLst>
              <a:ext uri="{FF2B5EF4-FFF2-40B4-BE49-F238E27FC236}">
                <a16:creationId xmlns:a16="http://schemas.microsoft.com/office/drawing/2014/main" xmlns="" id="{2EEBD1C5-B54F-FF6C-4D3C-019A64049072}"/>
              </a:ext>
            </a:extLst>
          </p:cNvPr>
          <p:cNvSpPr/>
          <p:nvPr/>
        </p:nvSpPr>
        <p:spPr>
          <a:xfrm>
            <a:off x="762856" y="6191636"/>
            <a:ext cx="108000" cy="108000"/>
          </a:xfrm>
          <a:prstGeom prst="ellipse">
            <a:avLst/>
          </a:prstGeom>
          <a:solidFill>
            <a:schemeClr val="bg1"/>
          </a:solidFill>
          <a:ln w="22225" cap="flat" cmpd="sng" algn="ctr">
            <a:solidFill>
              <a:srgbClr val="00B9CD"/>
            </a:solid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15" name="텍스트 개체 틀 2">
            <a:extLst>
              <a:ext uri="{FF2B5EF4-FFF2-40B4-BE49-F238E27FC236}">
                <a16:creationId xmlns:a16="http://schemas.microsoft.com/office/drawing/2014/main" xmlns="" id="{B93B89AD-FF2C-DD33-632C-AFBB4D83D810}"/>
              </a:ext>
            </a:extLst>
          </p:cNvPr>
          <p:cNvSpPr txBox="1">
            <a:spLocks/>
          </p:cNvSpPr>
          <p:nvPr/>
        </p:nvSpPr>
        <p:spPr>
          <a:xfrm>
            <a:off x="2430447" y="6308676"/>
            <a:ext cx="530273" cy="215444"/>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Oct ’22</a:t>
            </a:r>
            <a:endPar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endParaRPr>
          </a:p>
        </p:txBody>
      </p:sp>
      <p:sp>
        <p:nvSpPr>
          <p:cNvPr id="116" name="타원 115">
            <a:extLst>
              <a:ext uri="{FF2B5EF4-FFF2-40B4-BE49-F238E27FC236}">
                <a16:creationId xmlns:a16="http://schemas.microsoft.com/office/drawing/2014/main" xmlns="" id="{5279B13B-5718-E2FB-7CFC-15EA2907605A}"/>
              </a:ext>
            </a:extLst>
          </p:cNvPr>
          <p:cNvSpPr/>
          <p:nvPr/>
        </p:nvSpPr>
        <p:spPr>
          <a:xfrm>
            <a:off x="2641583" y="6191636"/>
            <a:ext cx="108000" cy="108000"/>
          </a:xfrm>
          <a:prstGeom prst="ellipse">
            <a:avLst/>
          </a:prstGeom>
          <a:solidFill>
            <a:schemeClr val="bg1"/>
          </a:solidFill>
          <a:ln w="22225" cap="flat" cmpd="sng" algn="ctr">
            <a:solidFill>
              <a:srgbClr val="00B9CD"/>
            </a:solid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19" name="타원 118">
            <a:extLst>
              <a:ext uri="{FF2B5EF4-FFF2-40B4-BE49-F238E27FC236}">
                <a16:creationId xmlns:a16="http://schemas.microsoft.com/office/drawing/2014/main" xmlns="" id="{0DA81274-A449-B367-CC0D-BD30844E2FDC}"/>
              </a:ext>
            </a:extLst>
          </p:cNvPr>
          <p:cNvSpPr/>
          <p:nvPr/>
        </p:nvSpPr>
        <p:spPr>
          <a:xfrm>
            <a:off x="4679031" y="6191636"/>
            <a:ext cx="108000" cy="108000"/>
          </a:xfrm>
          <a:prstGeom prst="ellipse">
            <a:avLst/>
          </a:prstGeom>
          <a:solidFill>
            <a:schemeClr val="bg1"/>
          </a:solidFill>
          <a:ln w="22225" cap="flat" cmpd="sng" algn="ctr">
            <a:solidFill>
              <a:srgbClr val="00B9CD"/>
            </a:solidFill>
            <a:prstDash val="solid"/>
            <a:miter lim="800000"/>
          </a:ln>
          <a:effectLst/>
        </p:spPr>
        <p:txBody>
          <a:bodyPr rtlCol="0" anchor="ctr"/>
          <a:lstStyle/>
          <a:p>
            <a:pPr algn="ctr" eaLnBrk="0" fontAlgn="base" hangingPunct="0">
              <a:spcAft>
                <a:spcPts val="240"/>
              </a:spcAft>
            </a:pPr>
            <a:endParaRPr lang="ko-KR" altLang="en-US" sz="1050" kern="0" dirty="0">
              <a:gradFill>
                <a:gsLst>
                  <a:gs pos="0">
                    <a:prstClr val="black">
                      <a:lumMod val="75000"/>
                      <a:lumOff val="25000"/>
                    </a:prstClr>
                  </a:gs>
                  <a:gs pos="95000">
                    <a:prstClr val="black">
                      <a:lumMod val="75000"/>
                      <a:lumOff val="25000"/>
                    </a:prstClr>
                  </a:gs>
                </a:gsLst>
                <a:lin ang="16200000" scaled="1"/>
              </a:gradFill>
              <a:latin typeface="KoPub돋움체 Bold" panose="00000800000000000000" pitchFamily="2" charset="-127"/>
              <a:ea typeface="KoPub돋움체 Bold" panose="00000800000000000000" pitchFamily="2" charset="-127"/>
            </a:endParaRPr>
          </a:p>
        </p:txBody>
      </p:sp>
      <p:sp>
        <p:nvSpPr>
          <p:cNvPr id="120" name="텍스트 개체 틀 2">
            <a:extLst>
              <a:ext uri="{FF2B5EF4-FFF2-40B4-BE49-F238E27FC236}">
                <a16:creationId xmlns:a16="http://schemas.microsoft.com/office/drawing/2014/main" xmlns="" id="{90BC035D-6303-71C7-2328-9FB966F01EC1}"/>
              </a:ext>
            </a:extLst>
          </p:cNvPr>
          <p:cNvSpPr txBox="1">
            <a:spLocks/>
          </p:cNvSpPr>
          <p:nvPr/>
        </p:nvSpPr>
        <p:spPr>
          <a:xfrm>
            <a:off x="4454269" y="6308676"/>
            <a:ext cx="557525" cy="215444"/>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844083" fontAlgn="base">
              <a:lnSpc>
                <a:spcPct val="100000"/>
              </a:lnSpc>
              <a:spcBef>
                <a:spcPct val="0"/>
              </a:spcBef>
              <a:spcAft>
                <a:spcPct val="0"/>
              </a:spcAft>
              <a:buClr>
                <a:srgbClr val="4F81BD"/>
              </a:buClr>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rPr>
              <a:t>Nov ’22</a:t>
            </a:r>
            <a:endParaRPr lang="ko-KR" altLang="en-US" kern="0" spc="-70" dirty="0">
              <a:ln>
                <a:solidFill>
                  <a:srgbClr val="2FDCFF">
                    <a:alpha val="0"/>
                  </a:srgbClr>
                </a:solidFill>
              </a:ln>
              <a:solidFill>
                <a:schemeClr val="bg1"/>
              </a:solidFill>
              <a:latin typeface="KoPub돋움체 Bold" panose="00000800000000000000" pitchFamily="2" charset="-127"/>
              <a:ea typeface="KoPub돋움체 Bold" panose="00000800000000000000" pitchFamily="2" charset="-127"/>
            </a:endParaRPr>
          </a:p>
        </p:txBody>
      </p:sp>
    </p:spTree>
    <p:extLst>
      <p:ext uri="{BB962C8B-B14F-4D97-AF65-F5344CB8AC3E}">
        <p14:creationId xmlns:p14="http://schemas.microsoft.com/office/powerpoint/2010/main" val="8903920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모서리가 둥근 직사각형 9"/>
          <p:cNvSpPr/>
          <p:nvPr/>
        </p:nvSpPr>
        <p:spPr>
          <a:xfrm>
            <a:off x="266778" y="1650995"/>
            <a:ext cx="6581352" cy="4876803"/>
          </a:xfrm>
          <a:prstGeom prst="roundRect">
            <a:avLst>
              <a:gd name="adj" fmla="val 6493"/>
            </a:avLst>
          </a:prstGeom>
          <a:solidFill>
            <a:srgbClr val="EFF9FD"/>
          </a:solidFill>
          <a:ln w="28575">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37" name="TextBox 36">
            <a:extLst>
              <a:ext uri="{FF2B5EF4-FFF2-40B4-BE49-F238E27FC236}">
                <a16:creationId xmlns:a16="http://schemas.microsoft.com/office/drawing/2014/main" xmlns="" id="{07D8331C-399A-A2FB-057B-1F633F94B915}"/>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10</a:t>
            </a:r>
            <a:endPar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endParaRPr>
          </a:p>
        </p:txBody>
      </p:sp>
      <p:grpSp>
        <p:nvGrpSpPr>
          <p:cNvPr id="79" name="그룹 78">
            <a:extLst>
              <a:ext uri="{FF2B5EF4-FFF2-40B4-BE49-F238E27FC236}">
                <a16:creationId xmlns:a16="http://schemas.microsoft.com/office/drawing/2014/main" xmlns="" id="{F1511EA2-3B75-A25D-C765-590C77C046B8}"/>
              </a:ext>
            </a:extLst>
          </p:cNvPr>
          <p:cNvGrpSpPr/>
          <p:nvPr/>
        </p:nvGrpSpPr>
        <p:grpSpPr>
          <a:xfrm>
            <a:off x="349682" y="1235912"/>
            <a:ext cx="2270021" cy="246221"/>
            <a:chOff x="336001" y="1209173"/>
            <a:chExt cx="2270021" cy="246221"/>
          </a:xfrm>
        </p:grpSpPr>
        <p:sp>
          <p:nvSpPr>
            <p:cNvPr id="80" name="텍스트 개체 틀 2">
              <a:extLst>
                <a:ext uri="{FF2B5EF4-FFF2-40B4-BE49-F238E27FC236}">
                  <a16:creationId xmlns:a16="http://schemas.microsoft.com/office/drawing/2014/main" xmlns="" id="{080D952D-1DE9-2B98-1AA9-214F360F01FB}"/>
                </a:ext>
              </a:extLst>
            </p:cNvPr>
            <p:cNvSpPr txBox="1">
              <a:spLocks/>
            </p:cNvSpPr>
            <p:nvPr/>
          </p:nvSpPr>
          <p:spPr>
            <a:xfrm>
              <a:off x="640740" y="1209173"/>
              <a:ext cx="1965282"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Eco-delivery process</a:t>
              </a:r>
              <a:endPar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grpSp>
          <p:nvGrpSpPr>
            <p:cNvPr id="81" name="그룹 80">
              <a:extLst>
                <a:ext uri="{FF2B5EF4-FFF2-40B4-BE49-F238E27FC236}">
                  <a16:creationId xmlns:a16="http://schemas.microsoft.com/office/drawing/2014/main" xmlns="" id="{7EE5C97B-789B-E6FC-7E9D-F981B15CC34F}"/>
                </a:ext>
              </a:extLst>
            </p:cNvPr>
            <p:cNvGrpSpPr/>
            <p:nvPr/>
          </p:nvGrpSpPr>
          <p:grpSpPr>
            <a:xfrm>
              <a:off x="336001" y="1238862"/>
              <a:ext cx="193276" cy="215870"/>
              <a:chOff x="-1136712" y="1774050"/>
              <a:chExt cx="193276" cy="215870"/>
            </a:xfrm>
          </p:grpSpPr>
          <p:sp>
            <p:nvSpPr>
              <p:cNvPr id="82" name="자유형: 도형 81">
                <a:extLst>
                  <a:ext uri="{FF2B5EF4-FFF2-40B4-BE49-F238E27FC236}">
                    <a16:creationId xmlns:a16="http://schemas.microsoft.com/office/drawing/2014/main" xmlns="" id="{0AA7F648-82D2-76B4-0D3A-64B3EB531237}"/>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3" name="자유형: 도형 82">
                <a:extLst>
                  <a:ext uri="{FF2B5EF4-FFF2-40B4-BE49-F238E27FC236}">
                    <a16:creationId xmlns:a16="http://schemas.microsoft.com/office/drawing/2014/main" xmlns="" id="{59BEA468-D0B8-E024-83A9-6F14D75D885B}"/>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84" name="자유형: 도형 83">
                <a:extLst>
                  <a:ext uri="{FF2B5EF4-FFF2-40B4-BE49-F238E27FC236}">
                    <a16:creationId xmlns:a16="http://schemas.microsoft.com/office/drawing/2014/main" xmlns="" id="{22536A34-6D32-09EB-ED92-7DF9B6623930}"/>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94" name="자유형: 도형 93">
                <a:extLst>
                  <a:ext uri="{FF2B5EF4-FFF2-40B4-BE49-F238E27FC236}">
                    <a16:creationId xmlns:a16="http://schemas.microsoft.com/office/drawing/2014/main" xmlns="" id="{0567D47D-C571-63BB-D2EB-2314D87E64B2}"/>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95" name="자유형: 도형 94">
                <a:extLst>
                  <a:ext uri="{FF2B5EF4-FFF2-40B4-BE49-F238E27FC236}">
                    <a16:creationId xmlns:a16="http://schemas.microsoft.com/office/drawing/2014/main" xmlns="" id="{93C01655-9CFB-67AD-F28C-F57F1098728B}"/>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wrap="none" rtlCol="0" anchor="ctr"/>
              <a:lstStyle/>
              <a:p>
                <a:endParaRPr lang="ko-KR" altLang="en-US">
                  <a:ln>
                    <a:solidFill>
                      <a:schemeClr val="bg1">
                        <a:alpha val="0"/>
                      </a:schemeClr>
                    </a:solidFill>
                  </a:ln>
                </a:endParaRPr>
              </a:p>
            </p:txBody>
          </p:sp>
          <p:sp>
            <p:nvSpPr>
              <p:cNvPr id="104" name="자유형: 도형 103">
                <a:extLst>
                  <a:ext uri="{FF2B5EF4-FFF2-40B4-BE49-F238E27FC236}">
                    <a16:creationId xmlns:a16="http://schemas.microsoft.com/office/drawing/2014/main" xmlns="" id="{C997E28C-6B73-F329-43EA-005BDEB070C0}"/>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wrap="none" rtlCol="0" anchor="ctr"/>
              <a:lstStyle/>
              <a:p>
                <a:endParaRPr lang="ko-KR" altLang="en-US">
                  <a:ln>
                    <a:solidFill>
                      <a:schemeClr val="bg1">
                        <a:alpha val="0"/>
                      </a:schemeClr>
                    </a:solidFill>
                  </a:ln>
                </a:endParaRPr>
              </a:p>
            </p:txBody>
          </p:sp>
        </p:grpSp>
      </p:grpSp>
      <p:sp>
        <p:nvSpPr>
          <p:cNvPr id="86" name="제목 1">
            <a:extLst>
              <a:ext uri="{FF2B5EF4-FFF2-40B4-BE49-F238E27FC236}">
                <a16:creationId xmlns:a16="http://schemas.microsoft.com/office/drawing/2014/main" xmlns="" id="{83FE74E3-37B1-2B7E-399C-99C27E7DC570}"/>
              </a:ext>
            </a:extLst>
          </p:cNvPr>
          <p:cNvSpPr txBox="1">
            <a:spLocks/>
          </p:cNvSpPr>
          <p:nvPr/>
        </p:nvSpPr>
        <p:spPr>
          <a:xfrm>
            <a:off x="1153938" y="548314"/>
            <a:ext cx="7042312"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a:t>
            </a:r>
            <a:r>
              <a:rPr lang="en-US" altLang="ko-KR" sz="2400" spc="-150" dirty="0" err="1">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Gangdong-gu</a:t>
            </a: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 Demonstration of integrated eco-delivery</a:t>
            </a:r>
            <a:endParaRPr lang="ko-KR" altLang="en-US" sz="2000" spc="-150" dirty="0">
              <a:ln w="12700">
                <a:solidFill>
                  <a:srgbClr val="FF5050">
                    <a:alpha val="0"/>
                  </a:srgbClr>
                </a:solidFill>
              </a:ln>
              <a:solidFill>
                <a:srgbClr val="222A35"/>
              </a:solidFill>
              <a:latin typeface="에스코어 드림 5 Medium" panose="020B0503030302020204" pitchFamily="34" charset="-127"/>
              <a:ea typeface="에스코어 드림 5 Medium" panose="020B0503030302020204" pitchFamily="34" charset="-127"/>
            </a:endParaRPr>
          </a:p>
        </p:txBody>
      </p:sp>
      <p:grpSp>
        <p:nvGrpSpPr>
          <p:cNvPr id="87" name="그룹 86">
            <a:extLst>
              <a:ext uri="{FF2B5EF4-FFF2-40B4-BE49-F238E27FC236}">
                <a16:creationId xmlns:a16="http://schemas.microsoft.com/office/drawing/2014/main" xmlns="" id="{3FCF9023-A122-E5D9-1CF7-463D6CF25E8C}"/>
              </a:ext>
            </a:extLst>
          </p:cNvPr>
          <p:cNvGrpSpPr/>
          <p:nvPr/>
        </p:nvGrpSpPr>
        <p:grpSpPr>
          <a:xfrm>
            <a:off x="5343686" y="560178"/>
            <a:ext cx="1162056" cy="358130"/>
            <a:chOff x="4511158" y="532918"/>
            <a:chExt cx="1162056" cy="358130"/>
          </a:xfrm>
        </p:grpSpPr>
        <p:sp>
          <p:nvSpPr>
            <p:cNvPr id="88" name="사각형: 둥근 모서리 211">
              <a:extLst>
                <a:ext uri="{FF2B5EF4-FFF2-40B4-BE49-F238E27FC236}">
                  <a16:creationId xmlns:a16="http://schemas.microsoft.com/office/drawing/2014/main" xmlns="" id="{C5EB820C-4DFB-E70D-2B23-C57B37B3BEEA}"/>
                </a:ext>
              </a:extLst>
            </p:cNvPr>
            <p:cNvSpPr/>
            <p:nvPr/>
          </p:nvSpPr>
          <p:spPr>
            <a:xfrm>
              <a:off x="4511158" y="532918"/>
              <a:ext cx="1162056" cy="358130"/>
            </a:xfrm>
            <a:prstGeom prst="roundRect">
              <a:avLst>
                <a:gd name="adj" fmla="val 50000"/>
              </a:avLst>
            </a:prstGeom>
            <a:solidFill>
              <a:schemeClr val="bg1"/>
            </a:solidFill>
            <a:ln w="19050">
              <a:solidFill>
                <a:srgbClr val="B5D9F9"/>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89" name="그림 88">
              <a:extLst>
                <a:ext uri="{FF2B5EF4-FFF2-40B4-BE49-F238E27FC236}">
                  <a16:creationId xmlns:a16="http://schemas.microsoft.com/office/drawing/2014/main" xmlns="" id="{8D285343-3127-D57B-D5EF-8403CF71A6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51010" y="619488"/>
              <a:ext cx="882352" cy="184991"/>
            </a:xfrm>
            <a:prstGeom prst="rect">
              <a:avLst/>
            </a:prstGeom>
          </p:spPr>
        </p:pic>
      </p:grpSp>
      <p:sp>
        <p:nvSpPr>
          <p:cNvPr id="166" name="자유형: 도형 4108">
            <a:extLst>
              <a:ext uri="{FF2B5EF4-FFF2-40B4-BE49-F238E27FC236}">
                <a16:creationId xmlns:a16="http://schemas.microsoft.com/office/drawing/2014/main" xmlns="" id="{702E1120-D9C0-6E89-53CB-24B41EA47531}"/>
              </a:ext>
            </a:extLst>
          </p:cNvPr>
          <p:cNvSpPr/>
          <p:nvPr/>
        </p:nvSpPr>
        <p:spPr>
          <a:xfrm>
            <a:off x="2625885" y="3428598"/>
            <a:ext cx="1681039" cy="635738"/>
          </a:xfrm>
          <a:custGeom>
            <a:avLst/>
            <a:gdLst>
              <a:gd name="connsiteX0" fmla="*/ 1394395 w 1563195"/>
              <a:gd name="connsiteY0" fmla="*/ 0 h 2118596"/>
              <a:gd name="connsiteX1" fmla="*/ 1563195 w 1563195"/>
              <a:gd name="connsiteY1" fmla="*/ 168800 h 2118596"/>
              <a:gd name="connsiteX2" fmla="*/ 1563195 w 1563195"/>
              <a:gd name="connsiteY2" fmla="*/ 1949796 h 2118596"/>
              <a:gd name="connsiteX3" fmla="*/ 1394395 w 1563195"/>
              <a:gd name="connsiteY3" fmla="*/ 2118596 h 2118596"/>
              <a:gd name="connsiteX4" fmla="*/ 168800 w 1563195"/>
              <a:gd name="connsiteY4" fmla="*/ 2118596 h 2118596"/>
              <a:gd name="connsiteX5" fmla="*/ 0 w 1563195"/>
              <a:gd name="connsiteY5" fmla="*/ 1949795 h 2118596"/>
              <a:gd name="connsiteX6" fmla="*/ 0 w 1563195"/>
              <a:gd name="connsiteY6" fmla="*/ 168800 h 2118596"/>
              <a:gd name="connsiteX7" fmla="*/ 168800 w 1563195"/>
              <a:gd name="connsiteY7" fmla="*/ 0 h 21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3195" h="2118596">
                <a:moveTo>
                  <a:pt x="1394395" y="0"/>
                </a:moveTo>
                <a:cubicBezTo>
                  <a:pt x="1487621" y="0"/>
                  <a:pt x="1563195" y="75575"/>
                  <a:pt x="1563195" y="168800"/>
                </a:cubicBezTo>
                <a:lnTo>
                  <a:pt x="1563195" y="1949796"/>
                </a:lnTo>
                <a:cubicBezTo>
                  <a:pt x="1563195" y="2043022"/>
                  <a:pt x="1487621" y="2118596"/>
                  <a:pt x="1394395" y="2118596"/>
                </a:cubicBezTo>
                <a:lnTo>
                  <a:pt x="168800" y="2118596"/>
                </a:lnTo>
                <a:cubicBezTo>
                  <a:pt x="75574" y="2118596"/>
                  <a:pt x="0" y="2043021"/>
                  <a:pt x="0" y="1949795"/>
                </a:cubicBezTo>
                <a:lnTo>
                  <a:pt x="0" y="168800"/>
                </a:lnTo>
                <a:cubicBezTo>
                  <a:pt x="0" y="75574"/>
                  <a:pt x="75574" y="0"/>
                  <a:pt x="168800" y="0"/>
                </a:cubicBezTo>
                <a:close/>
              </a:path>
            </a:pathLst>
          </a:custGeom>
          <a:solidFill>
            <a:srgbClr val="E8EBF0"/>
          </a:solidFill>
          <a:ln w="3852" cap="flat">
            <a:noFill/>
            <a:prstDash val="solid"/>
            <a:miter/>
          </a:ln>
          <a:effectLst>
            <a:outerShdw blurRad="63500" algn="ctr" rotWithShape="0">
              <a:schemeClr val="tx2">
                <a:lumMod val="75000"/>
                <a:alpha val="80000"/>
              </a:schemeClr>
            </a:outerShdw>
          </a:effectLst>
        </p:spPr>
        <p:txBody>
          <a:bodyPr rtlCol="0" anchor="ctr"/>
          <a:lstStyle/>
          <a:p>
            <a:pPr algn="ctr"/>
            <a:r>
              <a:rPr lang="en-US" altLang="ko-KR" dirty="0"/>
              <a:t>Unpacking</a:t>
            </a:r>
            <a:endParaRPr lang="ko-KR" altLang="en-US" dirty="0"/>
          </a:p>
        </p:txBody>
      </p:sp>
      <p:pic>
        <p:nvPicPr>
          <p:cNvPr id="5" name="그림 4"/>
          <p:cNvPicPr>
            <a:picLocks noChangeAspect="1"/>
          </p:cNvPicPr>
          <p:nvPr/>
        </p:nvPicPr>
        <p:blipFill>
          <a:blip r:embed="rId3"/>
          <a:stretch>
            <a:fillRect/>
          </a:stretch>
        </p:blipFill>
        <p:spPr>
          <a:xfrm>
            <a:off x="2696508" y="4588700"/>
            <a:ext cx="1529184" cy="1098550"/>
          </a:xfrm>
          <a:prstGeom prst="rect">
            <a:avLst/>
          </a:prstGeom>
        </p:spPr>
      </p:pic>
      <p:sp>
        <p:nvSpPr>
          <p:cNvPr id="6" name="타원 5"/>
          <p:cNvSpPr/>
          <p:nvPr/>
        </p:nvSpPr>
        <p:spPr>
          <a:xfrm>
            <a:off x="3121405" y="4578904"/>
            <a:ext cx="197405" cy="1785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8" name="그림 7"/>
          <p:cNvPicPr>
            <a:picLocks noChangeAspect="1"/>
          </p:cNvPicPr>
          <p:nvPr/>
        </p:nvPicPr>
        <p:blipFill>
          <a:blip r:embed="rId4"/>
          <a:stretch>
            <a:fillRect/>
          </a:stretch>
        </p:blipFill>
        <p:spPr>
          <a:xfrm>
            <a:off x="4981406" y="2243619"/>
            <a:ext cx="1454618" cy="1042027"/>
          </a:xfrm>
          <a:prstGeom prst="rect">
            <a:avLst/>
          </a:prstGeom>
        </p:spPr>
      </p:pic>
      <p:pic>
        <p:nvPicPr>
          <p:cNvPr id="226" name="그림 225"/>
          <p:cNvPicPr>
            <a:picLocks noChangeAspect="1"/>
          </p:cNvPicPr>
          <p:nvPr/>
        </p:nvPicPr>
        <p:blipFill>
          <a:blip r:embed="rId5"/>
          <a:stretch>
            <a:fillRect/>
          </a:stretch>
        </p:blipFill>
        <p:spPr>
          <a:xfrm>
            <a:off x="2690275" y="2241626"/>
            <a:ext cx="1461066" cy="993726"/>
          </a:xfrm>
          <a:prstGeom prst="rect">
            <a:avLst/>
          </a:prstGeom>
        </p:spPr>
      </p:pic>
      <p:pic>
        <p:nvPicPr>
          <p:cNvPr id="9" name="그림 8"/>
          <p:cNvPicPr>
            <a:picLocks noChangeAspect="1"/>
          </p:cNvPicPr>
          <p:nvPr/>
        </p:nvPicPr>
        <p:blipFill>
          <a:blip r:embed="rId6"/>
          <a:stretch>
            <a:fillRect/>
          </a:stretch>
        </p:blipFill>
        <p:spPr>
          <a:xfrm>
            <a:off x="520762" y="2243619"/>
            <a:ext cx="1440000" cy="1067249"/>
          </a:xfrm>
          <a:prstGeom prst="rect">
            <a:avLst/>
          </a:prstGeom>
        </p:spPr>
      </p:pic>
      <p:sp>
        <p:nvSpPr>
          <p:cNvPr id="228" name="자유형: 도형 4108">
            <a:extLst>
              <a:ext uri="{FF2B5EF4-FFF2-40B4-BE49-F238E27FC236}">
                <a16:creationId xmlns:a16="http://schemas.microsoft.com/office/drawing/2014/main" xmlns="" id="{702E1120-D9C0-6E89-53CB-24B41EA47531}"/>
              </a:ext>
            </a:extLst>
          </p:cNvPr>
          <p:cNvSpPr/>
          <p:nvPr/>
        </p:nvSpPr>
        <p:spPr>
          <a:xfrm>
            <a:off x="392778" y="3438488"/>
            <a:ext cx="1700312" cy="622117"/>
          </a:xfrm>
          <a:custGeom>
            <a:avLst/>
            <a:gdLst>
              <a:gd name="connsiteX0" fmla="*/ 1394395 w 1563195"/>
              <a:gd name="connsiteY0" fmla="*/ 0 h 2118596"/>
              <a:gd name="connsiteX1" fmla="*/ 1563195 w 1563195"/>
              <a:gd name="connsiteY1" fmla="*/ 168800 h 2118596"/>
              <a:gd name="connsiteX2" fmla="*/ 1563195 w 1563195"/>
              <a:gd name="connsiteY2" fmla="*/ 1949796 h 2118596"/>
              <a:gd name="connsiteX3" fmla="*/ 1394395 w 1563195"/>
              <a:gd name="connsiteY3" fmla="*/ 2118596 h 2118596"/>
              <a:gd name="connsiteX4" fmla="*/ 168800 w 1563195"/>
              <a:gd name="connsiteY4" fmla="*/ 2118596 h 2118596"/>
              <a:gd name="connsiteX5" fmla="*/ 0 w 1563195"/>
              <a:gd name="connsiteY5" fmla="*/ 1949795 h 2118596"/>
              <a:gd name="connsiteX6" fmla="*/ 0 w 1563195"/>
              <a:gd name="connsiteY6" fmla="*/ 168800 h 2118596"/>
              <a:gd name="connsiteX7" fmla="*/ 168800 w 1563195"/>
              <a:gd name="connsiteY7" fmla="*/ 0 h 21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3195" h="2118596">
                <a:moveTo>
                  <a:pt x="1394395" y="0"/>
                </a:moveTo>
                <a:cubicBezTo>
                  <a:pt x="1487621" y="0"/>
                  <a:pt x="1563195" y="75575"/>
                  <a:pt x="1563195" y="168800"/>
                </a:cubicBezTo>
                <a:lnTo>
                  <a:pt x="1563195" y="1949796"/>
                </a:lnTo>
                <a:cubicBezTo>
                  <a:pt x="1563195" y="2043022"/>
                  <a:pt x="1487621" y="2118596"/>
                  <a:pt x="1394395" y="2118596"/>
                </a:cubicBezTo>
                <a:lnTo>
                  <a:pt x="168800" y="2118596"/>
                </a:lnTo>
                <a:cubicBezTo>
                  <a:pt x="75574" y="2118596"/>
                  <a:pt x="0" y="2043021"/>
                  <a:pt x="0" y="1949795"/>
                </a:cubicBezTo>
                <a:lnTo>
                  <a:pt x="0" y="168800"/>
                </a:lnTo>
                <a:cubicBezTo>
                  <a:pt x="0" y="75574"/>
                  <a:pt x="75574" y="0"/>
                  <a:pt x="168800" y="0"/>
                </a:cubicBezTo>
                <a:close/>
              </a:path>
            </a:pathLst>
          </a:custGeom>
          <a:solidFill>
            <a:srgbClr val="E8EBF0"/>
          </a:solidFill>
          <a:ln w="3852" cap="flat">
            <a:solidFill>
              <a:srgbClr val="E5EFF4"/>
            </a:solidFill>
            <a:prstDash val="solid"/>
            <a:miter/>
          </a:ln>
          <a:effectLst>
            <a:outerShdw blurRad="63500" algn="ctr" rotWithShape="0">
              <a:schemeClr val="tx2">
                <a:lumMod val="75000"/>
                <a:alpha val="80000"/>
              </a:schemeClr>
            </a:outerShdw>
          </a:effectLst>
        </p:spPr>
        <p:txBody>
          <a:bodyPr rtlCol="0" anchor="ctr"/>
          <a:lstStyle/>
          <a:p>
            <a:pPr algn="ctr"/>
            <a:r>
              <a:rPr lang="en-US" altLang="ko-KR" sz="1600" dirty="0"/>
              <a:t>Arrival of parcels from each courier company</a:t>
            </a:r>
            <a:endParaRPr lang="ko-KR" altLang="en-US" sz="1600" dirty="0"/>
          </a:p>
        </p:txBody>
      </p:sp>
      <p:sp>
        <p:nvSpPr>
          <p:cNvPr id="229" name="화살표: 위쪽 82">
            <a:extLst>
              <a:ext uri="{FF2B5EF4-FFF2-40B4-BE49-F238E27FC236}">
                <a16:creationId xmlns:a16="http://schemas.microsoft.com/office/drawing/2014/main" xmlns="" id="{D5230298-D316-43AB-999D-43B956AFC50D}"/>
              </a:ext>
            </a:extLst>
          </p:cNvPr>
          <p:cNvSpPr/>
          <p:nvPr/>
        </p:nvSpPr>
        <p:spPr>
          <a:xfrm rot="5400000">
            <a:off x="1834949" y="2544095"/>
            <a:ext cx="879914" cy="372010"/>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0" name="화살표: 위쪽 82">
            <a:extLst>
              <a:ext uri="{FF2B5EF4-FFF2-40B4-BE49-F238E27FC236}">
                <a16:creationId xmlns:a16="http://schemas.microsoft.com/office/drawing/2014/main" xmlns="" id="{D5230298-D316-43AB-999D-43B956AFC50D}"/>
              </a:ext>
            </a:extLst>
          </p:cNvPr>
          <p:cNvSpPr/>
          <p:nvPr/>
        </p:nvSpPr>
        <p:spPr>
          <a:xfrm rot="10800000">
            <a:off x="3026447" y="4208444"/>
            <a:ext cx="879914" cy="372010"/>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1" name="자유형: 도형 4108">
            <a:extLst>
              <a:ext uri="{FF2B5EF4-FFF2-40B4-BE49-F238E27FC236}">
                <a16:creationId xmlns:a16="http://schemas.microsoft.com/office/drawing/2014/main" xmlns="" id="{702E1120-D9C0-6E89-53CB-24B41EA47531}"/>
              </a:ext>
            </a:extLst>
          </p:cNvPr>
          <p:cNvSpPr/>
          <p:nvPr/>
        </p:nvSpPr>
        <p:spPr>
          <a:xfrm>
            <a:off x="2625885" y="5771283"/>
            <a:ext cx="1681039" cy="639142"/>
          </a:xfrm>
          <a:custGeom>
            <a:avLst/>
            <a:gdLst>
              <a:gd name="connsiteX0" fmla="*/ 1394395 w 1563195"/>
              <a:gd name="connsiteY0" fmla="*/ 0 h 2118596"/>
              <a:gd name="connsiteX1" fmla="*/ 1563195 w 1563195"/>
              <a:gd name="connsiteY1" fmla="*/ 168800 h 2118596"/>
              <a:gd name="connsiteX2" fmla="*/ 1563195 w 1563195"/>
              <a:gd name="connsiteY2" fmla="*/ 1949796 h 2118596"/>
              <a:gd name="connsiteX3" fmla="*/ 1394395 w 1563195"/>
              <a:gd name="connsiteY3" fmla="*/ 2118596 h 2118596"/>
              <a:gd name="connsiteX4" fmla="*/ 168800 w 1563195"/>
              <a:gd name="connsiteY4" fmla="*/ 2118596 h 2118596"/>
              <a:gd name="connsiteX5" fmla="*/ 0 w 1563195"/>
              <a:gd name="connsiteY5" fmla="*/ 1949795 h 2118596"/>
              <a:gd name="connsiteX6" fmla="*/ 0 w 1563195"/>
              <a:gd name="connsiteY6" fmla="*/ 168800 h 2118596"/>
              <a:gd name="connsiteX7" fmla="*/ 168800 w 1563195"/>
              <a:gd name="connsiteY7" fmla="*/ 0 h 21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3195" h="2118596">
                <a:moveTo>
                  <a:pt x="1394395" y="0"/>
                </a:moveTo>
                <a:cubicBezTo>
                  <a:pt x="1487621" y="0"/>
                  <a:pt x="1563195" y="75575"/>
                  <a:pt x="1563195" y="168800"/>
                </a:cubicBezTo>
                <a:lnTo>
                  <a:pt x="1563195" y="1949796"/>
                </a:lnTo>
                <a:cubicBezTo>
                  <a:pt x="1563195" y="2043022"/>
                  <a:pt x="1487621" y="2118596"/>
                  <a:pt x="1394395" y="2118596"/>
                </a:cubicBezTo>
                <a:lnTo>
                  <a:pt x="168800" y="2118596"/>
                </a:lnTo>
                <a:cubicBezTo>
                  <a:pt x="75574" y="2118596"/>
                  <a:pt x="0" y="2043021"/>
                  <a:pt x="0" y="1949795"/>
                </a:cubicBezTo>
                <a:lnTo>
                  <a:pt x="0" y="168800"/>
                </a:lnTo>
                <a:cubicBezTo>
                  <a:pt x="0" y="75574"/>
                  <a:pt x="75574" y="0"/>
                  <a:pt x="168800" y="0"/>
                </a:cubicBezTo>
                <a:close/>
              </a:path>
            </a:pathLst>
          </a:custGeom>
          <a:solidFill>
            <a:srgbClr val="E8EBF0"/>
          </a:solidFill>
          <a:ln w="3852" cap="flat">
            <a:noFill/>
            <a:prstDash val="solid"/>
            <a:miter/>
          </a:ln>
          <a:effectLst>
            <a:outerShdw blurRad="63500" algn="ctr" rotWithShape="0">
              <a:schemeClr val="tx2">
                <a:lumMod val="75000"/>
                <a:alpha val="80000"/>
              </a:schemeClr>
            </a:outerShdw>
          </a:effectLst>
        </p:spPr>
        <p:txBody>
          <a:bodyPr rtlCol="0" anchor="ctr"/>
          <a:lstStyle/>
          <a:p>
            <a:pPr algn="ctr"/>
            <a:r>
              <a:rPr lang="en-US" altLang="ko-KR" dirty="0"/>
              <a:t>Recycling of delivery box, and etc.</a:t>
            </a:r>
            <a:endParaRPr lang="ko-KR" altLang="en-US" dirty="0"/>
          </a:p>
        </p:txBody>
      </p:sp>
      <p:sp>
        <p:nvSpPr>
          <p:cNvPr id="232" name="화살표: 위쪽 82">
            <a:extLst>
              <a:ext uri="{FF2B5EF4-FFF2-40B4-BE49-F238E27FC236}">
                <a16:creationId xmlns:a16="http://schemas.microsoft.com/office/drawing/2014/main" xmlns="" id="{D5230298-D316-43AB-999D-43B956AFC50D}"/>
              </a:ext>
            </a:extLst>
          </p:cNvPr>
          <p:cNvSpPr/>
          <p:nvPr/>
        </p:nvSpPr>
        <p:spPr>
          <a:xfrm rot="5400000">
            <a:off x="4138547" y="2573957"/>
            <a:ext cx="879914" cy="372010"/>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3" name="자유형: 도형 4108">
            <a:extLst>
              <a:ext uri="{FF2B5EF4-FFF2-40B4-BE49-F238E27FC236}">
                <a16:creationId xmlns:a16="http://schemas.microsoft.com/office/drawing/2014/main" xmlns="" id="{702E1120-D9C0-6E89-53CB-24B41EA47531}"/>
              </a:ext>
            </a:extLst>
          </p:cNvPr>
          <p:cNvSpPr/>
          <p:nvPr/>
        </p:nvSpPr>
        <p:spPr>
          <a:xfrm>
            <a:off x="4824004" y="3446078"/>
            <a:ext cx="1678638" cy="618257"/>
          </a:xfrm>
          <a:custGeom>
            <a:avLst/>
            <a:gdLst>
              <a:gd name="connsiteX0" fmla="*/ 1394395 w 1563195"/>
              <a:gd name="connsiteY0" fmla="*/ 0 h 2118596"/>
              <a:gd name="connsiteX1" fmla="*/ 1563195 w 1563195"/>
              <a:gd name="connsiteY1" fmla="*/ 168800 h 2118596"/>
              <a:gd name="connsiteX2" fmla="*/ 1563195 w 1563195"/>
              <a:gd name="connsiteY2" fmla="*/ 1949796 h 2118596"/>
              <a:gd name="connsiteX3" fmla="*/ 1394395 w 1563195"/>
              <a:gd name="connsiteY3" fmla="*/ 2118596 h 2118596"/>
              <a:gd name="connsiteX4" fmla="*/ 168800 w 1563195"/>
              <a:gd name="connsiteY4" fmla="*/ 2118596 h 2118596"/>
              <a:gd name="connsiteX5" fmla="*/ 0 w 1563195"/>
              <a:gd name="connsiteY5" fmla="*/ 1949795 h 2118596"/>
              <a:gd name="connsiteX6" fmla="*/ 0 w 1563195"/>
              <a:gd name="connsiteY6" fmla="*/ 168800 h 2118596"/>
              <a:gd name="connsiteX7" fmla="*/ 168800 w 1563195"/>
              <a:gd name="connsiteY7" fmla="*/ 0 h 21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3195" h="2118596">
                <a:moveTo>
                  <a:pt x="1394395" y="0"/>
                </a:moveTo>
                <a:cubicBezTo>
                  <a:pt x="1487621" y="0"/>
                  <a:pt x="1563195" y="75575"/>
                  <a:pt x="1563195" y="168800"/>
                </a:cubicBezTo>
                <a:lnTo>
                  <a:pt x="1563195" y="1949796"/>
                </a:lnTo>
                <a:cubicBezTo>
                  <a:pt x="1563195" y="2043022"/>
                  <a:pt x="1487621" y="2118596"/>
                  <a:pt x="1394395" y="2118596"/>
                </a:cubicBezTo>
                <a:lnTo>
                  <a:pt x="168800" y="2118596"/>
                </a:lnTo>
                <a:cubicBezTo>
                  <a:pt x="75574" y="2118596"/>
                  <a:pt x="0" y="2043021"/>
                  <a:pt x="0" y="1949795"/>
                </a:cubicBezTo>
                <a:lnTo>
                  <a:pt x="0" y="168800"/>
                </a:lnTo>
                <a:cubicBezTo>
                  <a:pt x="0" y="75574"/>
                  <a:pt x="75574" y="0"/>
                  <a:pt x="168800" y="0"/>
                </a:cubicBezTo>
                <a:close/>
              </a:path>
            </a:pathLst>
          </a:custGeom>
          <a:solidFill>
            <a:srgbClr val="E8EBF0"/>
          </a:solidFill>
          <a:ln w="3852" cap="flat">
            <a:noFill/>
            <a:prstDash val="solid"/>
            <a:miter/>
          </a:ln>
          <a:effectLst>
            <a:outerShdw blurRad="63500" algn="ctr" rotWithShape="0">
              <a:schemeClr val="tx2">
                <a:lumMod val="75000"/>
                <a:alpha val="80000"/>
              </a:schemeClr>
            </a:outerShdw>
          </a:effectLst>
        </p:spPr>
        <p:txBody>
          <a:bodyPr rtlCol="0" anchor="ctr"/>
          <a:lstStyle/>
          <a:p>
            <a:pPr algn="ctr"/>
            <a:r>
              <a:rPr lang="en-US" altLang="ko-KR" sz="1600" dirty="0"/>
              <a:t>Integrated delivery through eco-box</a:t>
            </a:r>
            <a:endParaRPr lang="ko-KR" altLang="en-US" sz="1600" dirty="0"/>
          </a:p>
        </p:txBody>
      </p:sp>
      <p:sp>
        <p:nvSpPr>
          <p:cNvPr id="11" name="모서리가 둥근 직사각형 10"/>
          <p:cNvSpPr/>
          <p:nvPr/>
        </p:nvSpPr>
        <p:spPr>
          <a:xfrm>
            <a:off x="2402104" y="1501607"/>
            <a:ext cx="1800542" cy="395729"/>
          </a:xfrm>
          <a:prstGeom prst="roundRect">
            <a:avLst>
              <a:gd name="adj" fmla="val 27750"/>
            </a:avLst>
          </a:prstGeom>
          <a:solidFill>
            <a:srgbClr val="E1F2FD"/>
          </a:solidFill>
          <a:ln w="952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r>
              <a:rPr lang="en-US" altLang="ko-KR" dirty="0">
                <a:solidFill>
                  <a:schemeClr val="tx1"/>
                </a:solidFill>
                <a:latin typeface="에스코어 드림 6 Bold" panose="020B0703030302020204" pitchFamily="34" charset="-127"/>
                <a:ea typeface="에스코어 드림 6 Bold" panose="020B0703030302020204" pitchFamily="34" charset="-127"/>
              </a:rPr>
              <a:t>Delivery</a:t>
            </a:r>
            <a:endParaRPr lang="ko-KR" altLang="en-US" dirty="0">
              <a:solidFill>
                <a:schemeClr val="tx1"/>
              </a:solidFill>
              <a:latin typeface="에스코어 드림 6 Bold" panose="020B0703030302020204" pitchFamily="34" charset="-127"/>
              <a:ea typeface="에스코어 드림 6 Bold" panose="020B0703030302020204" pitchFamily="34" charset="-127"/>
            </a:endParaRPr>
          </a:p>
        </p:txBody>
      </p:sp>
      <p:sp>
        <p:nvSpPr>
          <p:cNvPr id="247" name="모서리가 둥근 직사각형 246"/>
          <p:cNvSpPr/>
          <p:nvPr/>
        </p:nvSpPr>
        <p:spPr>
          <a:xfrm>
            <a:off x="7062327" y="1597466"/>
            <a:ext cx="4824094" cy="4876803"/>
          </a:xfrm>
          <a:prstGeom prst="roundRect">
            <a:avLst>
              <a:gd name="adj" fmla="val 6493"/>
            </a:avLst>
          </a:prstGeom>
          <a:solidFill>
            <a:srgbClr val="EFF9FD"/>
          </a:solidFill>
          <a:ln w="28575">
            <a:solidFill>
              <a:srgbClr val="006EE7"/>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248" name="모서리가 둥근 직사각형 247"/>
          <p:cNvSpPr/>
          <p:nvPr/>
        </p:nvSpPr>
        <p:spPr>
          <a:xfrm>
            <a:off x="8492548" y="1411547"/>
            <a:ext cx="1800542" cy="395729"/>
          </a:xfrm>
          <a:prstGeom prst="roundRect">
            <a:avLst>
              <a:gd name="adj" fmla="val 27750"/>
            </a:avLst>
          </a:prstGeom>
          <a:solidFill>
            <a:srgbClr val="E1F2FD"/>
          </a:solidFill>
          <a:ln w="952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r>
              <a:rPr lang="en-US" altLang="ko-KR" dirty="0">
                <a:solidFill>
                  <a:schemeClr val="tx1"/>
                </a:solidFill>
                <a:latin typeface="에스코어 드림 6 Bold" panose="020B0703030302020204" pitchFamily="34" charset="-127"/>
                <a:ea typeface="에스코어 드림 6 Bold" panose="020B0703030302020204" pitchFamily="34" charset="-127"/>
              </a:rPr>
              <a:t>Collection</a:t>
            </a:r>
            <a:endParaRPr lang="ko-KR" altLang="en-US" dirty="0">
              <a:solidFill>
                <a:schemeClr val="tx1"/>
              </a:solidFill>
              <a:latin typeface="에스코어 드림 6 Bold" panose="020B0703030302020204" pitchFamily="34" charset="-127"/>
              <a:ea typeface="에스코어 드림 6 Bold" panose="020B0703030302020204" pitchFamily="34" charset="-127"/>
            </a:endParaRPr>
          </a:p>
        </p:txBody>
      </p:sp>
      <p:pic>
        <p:nvPicPr>
          <p:cNvPr id="250" name="그림 249"/>
          <p:cNvPicPr>
            <a:picLocks noChangeAspect="1"/>
          </p:cNvPicPr>
          <p:nvPr/>
        </p:nvPicPr>
        <p:blipFill>
          <a:blip r:embed="rId4"/>
          <a:stretch>
            <a:fillRect/>
          </a:stretch>
        </p:blipFill>
        <p:spPr>
          <a:xfrm>
            <a:off x="7897161" y="4296429"/>
            <a:ext cx="1493708" cy="1053094"/>
          </a:xfrm>
          <a:prstGeom prst="rect">
            <a:avLst/>
          </a:prstGeom>
        </p:spPr>
      </p:pic>
      <p:pic>
        <p:nvPicPr>
          <p:cNvPr id="1030" name="Picture 6" descr="페트병 재활용율 80%, 고부가가치 상품으로 재탄생&quot;"/>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17907"/>
          <a:stretch/>
        </p:blipFill>
        <p:spPr bwMode="auto">
          <a:xfrm>
            <a:off x="7453006" y="2083316"/>
            <a:ext cx="1225872" cy="11557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택배박스 골판지 무지박스 우체국 종이 상자 포장 150x120x120 1박스[230장] - 리더스종합쇼핑몰"/>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75036" y="2069920"/>
            <a:ext cx="1202538" cy="1202538"/>
          </a:xfrm>
          <a:prstGeom prst="rect">
            <a:avLst/>
          </a:prstGeom>
          <a:noFill/>
          <a:extLst>
            <a:ext uri="{909E8E84-426E-40DD-AFC4-6F175D3DCCD1}">
              <a14:hiddenFill xmlns:a14="http://schemas.microsoft.com/office/drawing/2010/main">
                <a:solidFill>
                  <a:srgbClr val="FFFFFF"/>
                </a:solidFill>
              </a14:hiddenFill>
            </a:ext>
          </a:extLst>
        </p:spPr>
      </p:pic>
      <p:sp>
        <p:nvSpPr>
          <p:cNvPr id="251" name="화살표: 위쪽 82">
            <a:extLst>
              <a:ext uri="{FF2B5EF4-FFF2-40B4-BE49-F238E27FC236}">
                <a16:creationId xmlns:a16="http://schemas.microsoft.com/office/drawing/2014/main" xmlns="" id="{D5230298-D316-43AB-999D-43B956AFC50D}"/>
              </a:ext>
            </a:extLst>
          </p:cNvPr>
          <p:cNvSpPr/>
          <p:nvPr/>
        </p:nvSpPr>
        <p:spPr>
          <a:xfrm rot="10800000">
            <a:off x="7723639" y="3515090"/>
            <a:ext cx="879914" cy="372010"/>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36" name="Picture 12" descr="빈병보증금] 2017년 빈병보증금 인상! 수원 빈병무인회수기는 어디? : 네이버 블로그"/>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1708" t="36205" r="9542"/>
          <a:stretch/>
        </p:blipFill>
        <p:spPr bwMode="auto">
          <a:xfrm>
            <a:off x="10528704" y="2069920"/>
            <a:ext cx="1071925" cy="1165432"/>
          </a:xfrm>
          <a:prstGeom prst="rect">
            <a:avLst/>
          </a:prstGeom>
          <a:noFill/>
          <a:extLst>
            <a:ext uri="{909E8E84-426E-40DD-AFC4-6F175D3DCCD1}">
              <a14:hiddenFill xmlns:a14="http://schemas.microsoft.com/office/drawing/2010/main">
                <a:solidFill>
                  <a:srgbClr val="FFFFFF"/>
                </a:solidFill>
              </a14:hiddenFill>
            </a:ext>
          </a:extLst>
        </p:spPr>
      </p:pic>
      <p:sp>
        <p:nvSpPr>
          <p:cNvPr id="252" name="화살표: 위쪽 82">
            <a:extLst>
              <a:ext uri="{FF2B5EF4-FFF2-40B4-BE49-F238E27FC236}">
                <a16:creationId xmlns:a16="http://schemas.microsoft.com/office/drawing/2014/main" xmlns="" id="{D5230298-D316-43AB-999D-43B956AFC50D}"/>
              </a:ext>
            </a:extLst>
          </p:cNvPr>
          <p:cNvSpPr/>
          <p:nvPr/>
        </p:nvSpPr>
        <p:spPr>
          <a:xfrm rot="10800000">
            <a:off x="9136348" y="3515090"/>
            <a:ext cx="879914" cy="372010"/>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3" name="화살표: 위쪽 82">
            <a:extLst>
              <a:ext uri="{FF2B5EF4-FFF2-40B4-BE49-F238E27FC236}">
                <a16:creationId xmlns:a16="http://schemas.microsoft.com/office/drawing/2014/main" xmlns="" id="{D5230298-D316-43AB-999D-43B956AFC50D}"/>
              </a:ext>
            </a:extLst>
          </p:cNvPr>
          <p:cNvSpPr/>
          <p:nvPr/>
        </p:nvSpPr>
        <p:spPr>
          <a:xfrm rot="10800000">
            <a:off x="10430820" y="3496040"/>
            <a:ext cx="879914" cy="372010"/>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4" name="자유형: 도형 4108">
            <a:extLst>
              <a:ext uri="{FF2B5EF4-FFF2-40B4-BE49-F238E27FC236}">
                <a16:creationId xmlns:a16="http://schemas.microsoft.com/office/drawing/2014/main" xmlns="" id="{702E1120-D9C0-6E89-53CB-24B41EA47531}"/>
              </a:ext>
            </a:extLst>
          </p:cNvPr>
          <p:cNvSpPr/>
          <p:nvPr/>
        </p:nvSpPr>
        <p:spPr>
          <a:xfrm>
            <a:off x="7403909" y="5697648"/>
            <a:ext cx="4323634" cy="609059"/>
          </a:xfrm>
          <a:custGeom>
            <a:avLst/>
            <a:gdLst>
              <a:gd name="connsiteX0" fmla="*/ 1394395 w 1563195"/>
              <a:gd name="connsiteY0" fmla="*/ 0 h 2118596"/>
              <a:gd name="connsiteX1" fmla="*/ 1563195 w 1563195"/>
              <a:gd name="connsiteY1" fmla="*/ 168800 h 2118596"/>
              <a:gd name="connsiteX2" fmla="*/ 1563195 w 1563195"/>
              <a:gd name="connsiteY2" fmla="*/ 1949796 h 2118596"/>
              <a:gd name="connsiteX3" fmla="*/ 1394395 w 1563195"/>
              <a:gd name="connsiteY3" fmla="*/ 2118596 h 2118596"/>
              <a:gd name="connsiteX4" fmla="*/ 168800 w 1563195"/>
              <a:gd name="connsiteY4" fmla="*/ 2118596 h 2118596"/>
              <a:gd name="connsiteX5" fmla="*/ 0 w 1563195"/>
              <a:gd name="connsiteY5" fmla="*/ 1949795 h 2118596"/>
              <a:gd name="connsiteX6" fmla="*/ 0 w 1563195"/>
              <a:gd name="connsiteY6" fmla="*/ 168800 h 2118596"/>
              <a:gd name="connsiteX7" fmla="*/ 168800 w 1563195"/>
              <a:gd name="connsiteY7" fmla="*/ 0 h 211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3195" h="2118596">
                <a:moveTo>
                  <a:pt x="1394395" y="0"/>
                </a:moveTo>
                <a:cubicBezTo>
                  <a:pt x="1487621" y="0"/>
                  <a:pt x="1563195" y="75575"/>
                  <a:pt x="1563195" y="168800"/>
                </a:cubicBezTo>
                <a:lnTo>
                  <a:pt x="1563195" y="1949796"/>
                </a:lnTo>
                <a:cubicBezTo>
                  <a:pt x="1563195" y="2043022"/>
                  <a:pt x="1487621" y="2118596"/>
                  <a:pt x="1394395" y="2118596"/>
                </a:cubicBezTo>
                <a:lnTo>
                  <a:pt x="168800" y="2118596"/>
                </a:lnTo>
                <a:cubicBezTo>
                  <a:pt x="75574" y="2118596"/>
                  <a:pt x="0" y="2043021"/>
                  <a:pt x="0" y="1949795"/>
                </a:cubicBezTo>
                <a:lnTo>
                  <a:pt x="0" y="168800"/>
                </a:lnTo>
                <a:cubicBezTo>
                  <a:pt x="0" y="75574"/>
                  <a:pt x="75574" y="0"/>
                  <a:pt x="168800" y="0"/>
                </a:cubicBezTo>
                <a:close/>
              </a:path>
            </a:pathLst>
          </a:custGeom>
          <a:solidFill>
            <a:srgbClr val="E8EBF0"/>
          </a:solidFill>
          <a:ln w="3852" cap="flat">
            <a:noFill/>
            <a:prstDash val="solid"/>
            <a:miter/>
          </a:ln>
          <a:effectLst>
            <a:outerShdw blurRad="63500" algn="ctr" rotWithShape="0">
              <a:schemeClr val="tx2">
                <a:lumMod val="75000"/>
                <a:alpha val="80000"/>
              </a:schemeClr>
            </a:outerShdw>
          </a:effectLst>
        </p:spPr>
        <p:txBody>
          <a:bodyPr rtlCol="0" anchor="ctr"/>
          <a:lstStyle/>
          <a:p>
            <a:pPr algn="ctr"/>
            <a:r>
              <a:rPr lang="en-US" altLang="ko-KR" sz="1400" dirty="0"/>
              <a:t>Delivery drivers collect and recycle items when eco-box or recycling boxes filled with recycling items are placed outside</a:t>
            </a:r>
            <a:endParaRPr lang="ko-KR" altLang="en-US" sz="1400" dirty="0"/>
          </a:p>
        </p:txBody>
      </p:sp>
      <p:pic>
        <p:nvPicPr>
          <p:cNvPr id="255" name="Picture 1"/>
          <p:cNvPicPr>
            <a:picLocks noChangeAspect="1"/>
          </p:cNvPicPr>
          <p:nvPr/>
        </p:nvPicPr>
        <p:blipFill rotWithShape="1">
          <a:blip r:embed="rId10"/>
          <a:srcRect l="15870"/>
          <a:stretch/>
        </p:blipFill>
        <p:spPr>
          <a:xfrm>
            <a:off x="9693756" y="4265874"/>
            <a:ext cx="1370910" cy="1081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71544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5612F55-41A4-AF90-7E19-43E69BB769C1}"/>
              </a:ext>
            </a:extLst>
          </p:cNvPr>
          <p:cNvSpPr txBox="1"/>
          <p:nvPr/>
        </p:nvSpPr>
        <p:spPr>
          <a:xfrm>
            <a:off x="352475" y="480980"/>
            <a:ext cx="720000" cy="504000"/>
          </a:xfrm>
          <a:prstGeom prst="rect">
            <a:avLst/>
          </a:prstGeom>
          <a:noFill/>
        </p:spPr>
        <p:txBody>
          <a:bodyPr wrap="square" lIns="0" tIns="0" rIns="0" bIns="0"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000" b="0" i="0" u="none" strike="noStrike" kern="1200" cap="none" spc="-150" normalizeH="0" baseline="0" noProof="0" dirty="0">
                <a:ln>
                  <a:solidFill>
                    <a:srgbClr val="005CA8">
                      <a:alpha val="0"/>
                    </a:srgbClr>
                  </a:solidFill>
                </a:ln>
                <a:gradFill>
                  <a:gsLst>
                    <a:gs pos="24779">
                      <a:srgbClr val="006EE7"/>
                    </a:gs>
                    <a:gs pos="38053">
                      <a:srgbClr val="006EE7"/>
                    </a:gs>
                  </a:gsLst>
                  <a:lin ang="0" scaled="1"/>
                </a:gradFill>
                <a:effectLst/>
                <a:uLnTx/>
                <a:uFillTx/>
                <a:latin typeface="KoPub바탕체 Bold" panose="00000800000000000000" pitchFamily="2" charset="-127"/>
                <a:ea typeface="KoPub바탕체 Bold" panose="00000800000000000000" pitchFamily="2" charset="-127"/>
                <a:cs typeface="+mn-cs"/>
              </a:rPr>
              <a:t>11</a:t>
            </a:r>
          </a:p>
        </p:txBody>
      </p:sp>
      <p:sp>
        <p:nvSpPr>
          <p:cNvPr id="32" name="제목 1">
            <a:extLst>
              <a:ext uri="{FF2B5EF4-FFF2-40B4-BE49-F238E27FC236}">
                <a16:creationId xmlns:a16="http://schemas.microsoft.com/office/drawing/2014/main" xmlns="" id="{67ECEDA8-61E9-C671-AC23-7590FFB7EDA5}"/>
              </a:ext>
            </a:extLst>
          </p:cNvPr>
          <p:cNvSpPr txBox="1">
            <a:spLocks/>
          </p:cNvSpPr>
          <p:nvPr/>
        </p:nvSpPr>
        <p:spPr>
          <a:xfrm>
            <a:off x="1153938" y="548314"/>
            <a:ext cx="3103542"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marR="0" lvl="1" indent="0" algn="l" defTabSz="914400" rtl="0" eaLnBrk="1" fontAlgn="auto" latinLnBrk="1" hangingPunct="1">
              <a:lnSpc>
                <a:spcPct val="100000"/>
              </a:lnSpc>
              <a:spcBef>
                <a:spcPct val="0"/>
              </a:spcBef>
              <a:spcAft>
                <a:spcPts val="0"/>
              </a:spcAft>
              <a:buClrTx/>
              <a:buSzTx/>
              <a:buFontTx/>
              <a:buNone/>
              <a:tabLst/>
              <a:defRPr/>
            </a:pPr>
            <a:r>
              <a:rPr lang="en-US" altLang="ko-KR" sz="2400" spc="-150" noProof="0" dirty="0">
                <a:ln w="1270">
                  <a:noFill/>
                </a:ln>
                <a:gradFill>
                  <a:gsLst>
                    <a:gs pos="6195">
                      <a:srgbClr val="44546A">
                        <a:lumMod val="50000"/>
                      </a:srgbClr>
                    </a:gs>
                    <a:gs pos="20000">
                      <a:srgbClr val="44546A">
                        <a:lumMod val="50000"/>
                      </a:srgbClr>
                    </a:gs>
                  </a:gsLst>
                  <a:lin ang="5400000" scaled="1"/>
                </a:gradFill>
                <a:latin typeface="에스코어 드림 6 Bold" panose="020B0703030302020204" pitchFamily="34" charset="-127"/>
                <a:ea typeface="에스코어 드림 6 Bold" panose="020B0703030302020204" pitchFamily="34" charset="-127"/>
              </a:rPr>
              <a:t>Achievement target (KPI)</a:t>
            </a:r>
            <a:r>
              <a:rPr lang="ko-KR" altLang="en-US" sz="2400" spc="-150" noProof="0" dirty="0">
                <a:ln w="1270">
                  <a:noFill/>
                </a:ln>
                <a:gradFill>
                  <a:gsLst>
                    <a:gs pos="6195">
                      <a:srgbClr val="44546A">
                        <a:lumMod val="50000"/>
                      </a:srgbClr>
                    </a:gs>
                    <a:gs pos="20000">
                      <a:srgbClr val="44546A">
                        <a:lumMod val="50000"/>
                      </a:srgbClr>
                    </a:gs>
                  </a:gsLst>
                  <a:lin ang="5400000" scaled="1"/>
                </a:gradFill>
                <a:latin typeface="에스코어 드림 6 Bold" panose="020B0703030302020204" pitchFamily="34" charset="-127"/>
                <a:ea typeface="에스코어 드림 6 Bold" panose="020B0703030302020204" pitchFamily="34" charset="-127"/>
              </a:rPr>
              <a:t> </a:t>
            </a:r>
            <a:endParaRPr kumimoji="0" lang="ko-KR" altLang="en-US" sz="2400" b="0" i="0" u="none" strike="noStrike" kern="1200" cap="none" spc="-150" normalizeH="0" baseline="0" noProof="0" dirty="0">
              <a:ln w="1270">
                <a:noFill/>
              </a:ln>
              <a:gradFill>
                <a:gsLst>
                  <a:gs pos="6195">
                    <a:srgbClr val="44546A">
                      <a:lumMod val="50000"/>
                    </a:srgbClr>
                  </a:gs>
                  <a:gs pos="20000">
                    <a:srgbClr val="44546A">
                      <a:lumMod val="50000"/>
                    </a:srgbClr>
                  </a:gs>
                </a:gsLst>
                <a:lin ang="5400000" scaled="1"/>
              </a:gra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33" name="직사각형 32">
            <a:extLst>
              <a:ext uri="{FF2B5EF4-FFF2-40B4-BE49-F238E27FC236}">
                <a16:creationId xmlns:a16="http://schemas.microsoft.com/office/drawing/2014/main" xmlns="" id="{C3D21176-319E-8D00-CF64-143E54249682}"/>
              </a:ext>
            </a:extLst>
          </p:cNvPr>
          <p:cNvSpPr/>
          <p:nvPr/>
        </p:nvSpPr>
        <p:spPr>
          <a:xfrm>
            <a:off x="0" y="2389705"/>
            <a:ext cx="12192000" cy="40276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에스코어 드림 5 Medium"/>
              <a:ea typeface="KoPub돋움체 Bold" panose="02020603020101020101" pitchFamily="18" charset="-127"/>
              <a:cs typeface="+mn-cs"/>
            </a:endParaRPr>
          </a:p>
        </p:txBody>
      </p:sp>
      <p:sp>
        <p:nvSpPr>
          <p:cNvPr id="34" name="사각형: 둥근 위쪽 모서리 33">
            <a:extLst>
              <a:ext uri="{FF2B5EF4-FFF2-40B4-BE49-F238E27FC236}">
                <a16:creationId xmlns:a16="http://schemas.microsoft.com/office/drawing/2014/main" xmlns="" id="{748FD654-899E-678B-05C5-250395077290}"/>
              </a:ext>
            </a:extLst>
          </p:cNvPr>
          <p:cNvSpPr/>
          <p:nvPr/>
        </p:nvSpPr>
        <p:spPr>
          <a:xfrm>
            <a:off x="3280429" y="1468897"/>
            <a:ext cx="1709526" cy="412184"/>
          </a:xfrm>
          <a:prstGeom prst="round2SameRect">
            <a:avLst>
              <a:gd name="adj1" fmla="val 23538"/>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57" name="사각형: 둥근 위쪽 모서리 56">
            <a:extLst>
              <a:ext uri="{FF2B5EF4-FFF2-40B4-BE49-F238E27FC236}">
                <a16:creationId xmlns:a16="http://schemas.microsoft.com/office/drawing/2014/main" xmlns="" id="{78A176BC-50B5-C1FE-93B9-124B6904E30B}"/>
              </a:ext>
            </a:extLst>
          </p:cNvPr>
          <p:cNvSpPr/>
          <p:nvPr/>
        </p:nvSpPr>
        <p:spPr>
          <a:xfrm>
            <a:off x="4998225" y="1468897"/>
            <a:ext cx="1709526" cy="412184"/>
          </a:xfrm>
          <a:prstGeom prst="round2SameRect">
            <a:avLst>
              <a:gd name="adj1" fmla="val 23538"/>
              <a:gd name="adj2" fmla="val 0"/>
            </a:avLst>
          </a:prstGeom>
          <a:solidFill>
            <a:srgbClr val="0D3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59" name="사각형: 둥근 위쪽 모서리 58">
            <a:extLst>
              <a:ext uri="{FF2B5EF4-FFF2-40B4-BE49-F238E27FC236}">
                <a16:creationId xmlns:a16="http://schemas.microsoft.com/office/drawing/2014/main" xmlns="" id="{21C870BF-0553-CB9B-E459-FCC718BBA39A}"/>
              </a:ext>
            </a:extLst>
          </p:cNvPr>
          <p:cNvSpPr/>
          <p:nvPr/>
        </p:nvSpPr>
        <p:spPr>
          <a:xfrm>
            <a:off x="2408316" y="1468897"/>
            <a:ext cx="863842" cy="412184"/>
          </a:xfrm>
          <a:prstGeom prst="round2SameRect">
            <a:avLst>
              <a:gd name="adj1" fmla="val 23538"/>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63" name="사각형: 둥근 위쪽 모서리 62">
            <a:extLst>
              <a:ext uri="{FF2B5EF4-FFF2-40B4-BE49-F238E27FC236}">
                <a16:creationId xmlns:a16="http://schemas.microsoft.com/office/drawing/2014/main" xmlns="" id="{91C74633-5566-D9B7-1A51-8E37A06498CE}"/>
              </a:ext>
            </a:extLst>
          </p:cNvPr>
          <p:cNvSpPr/>
          <p:nvPr/>
        </p:nvSpPr>
        <p:spPr>
          <a:xfrm>
            <a:off x="1220736" y="1465003"/>
            <a:ext cx="1179309" cy="731529"/>
          </a:xfrm>
          <a:prstGeom prst="round2SameRect">
            <a:avLst>
              <a:gd name="adj1" fmla="val 14286"/>
              <a:gd name="adj2" fmla="val 0"/>
            </a:avLst>
          </a:prstGeom>
          <a:solidFill>
            <a:srgbClr val="002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64" name="사각형: 둥근 위쪽 모서리 63">
            <a:extLst>
              <a:ext uri="{FF2B5EF4-FFF2-40B4-BE49-F238E27FC236}">
                <a16:creationId xmlns:a16="http://schemas.microsoft.com/office/drawing/2014/main" xmlns="" id="{9D4876F4-7A16-5476-41AA-8F1BAE900800}"/>
              </a:ext>
            </a:extLst>
          </p:cNvPr>
          <p:cNvSpPr/>
          <p:nvPr/>
        </p:nvSpPr>
        <p:spPr>
          <a:xfrm>
            <a:off x="345573" y="1468895"/>
            <a:ext cx="891556" cy="731529"/>
          </a:xfrm>
          <a:prstGeom prst="round2SameRect">
            <a:avLst>
              <a:gd name="adj1" fmla="val 13690"/>
              <a:gd name="adj2" fmla="val 0"/>
            </a:avLst>
          </a:prstGeom>
          <a:solidFill>
            <a:srgbClr val="002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graphicFrame>
        <p:nvGraphicFramePr>
          <p:cNvPr id="75" name="표 74">
            <a:extLst>
              <a:ext uri="{FF2B5EF4-FFF2-40B4-BE49-F238E27FC236}">
                <a16:creationId xmlns:a16="http://schemas.microsoft.com/office/drawing/2014/main" xmlns="" id="{F52BA819-EE9D-E828-CA0B-EB3105FAD4CA}"/>
              </a:ext>
            </a:extLst>
          </p:cNvPr>
          <p:cNvGraphicFramePr>
            <a:graphicFrameLocks noGrp="1"/>
          </p:cNvGraphicFramePr>
          <p:nvPr>
            <p:extLst>
              <p:ext uri="{D42A27DB-BD31-4B8C-83A1-F6EECF244321}">
                <p14:modId xmlns:p14="http://schemas.microsoft.com/office/powerpoint/2010/main" val="1814903795"/>
              </p:ext>
            </p:extLst>
          </p:nvPr>
        </p:nvGraphicFramePr>
        <p:xfrm>
          <a:off x="350054" y="1475062"/>
          <a:ext cx="6362322" cy="3970777"/>
        </p:xfrm>
        <a:graphic>
          <a:graphicData uri="http://schemas.openxmlformats.org/drawingml/2006/table">
            <a:tbl>
              <a:tblPr/>
              <a:tblGrid>
                <a:gridCol w="879951">
                  <a:extLst>
                    <a:ext uri="{9D8B030D-6E8A-4147-A177-3AD203B41FA5}">
                      <a16:colId xmlns:a16="http://schemas.microsoft.com/office/drawing/2014/main" xmlns="" val="515032998"/>
                    </a:ext>
                  </a:extLst>
                </a:gridCol>
                <a:gridCol w="1184311">
                  <a:extLst>
                    <a:ext uri="{9D8B030D-6E8A-4147-A177-3AD203B41FA5}">
                      <a16:colId xmlns:a16="http://schemas.microsoft.com/office/drawing/2014/main" xmlns="" val="20001"/>
                    </a:ext>
                  </a:extLst>
                </a:gridCol>
                <a:gridCol w="859612">
                  <a:extLst>
                    <a:ext uri="{9D8B030D-6E8A-4147-A177-3AD203B41FA5}">
                      <a16:colId xmlns:a16="http://schemas.microsoft.com/office/drawing/2014/main" xmlns="" val="91582207"/>
                    </a:ext>
                  </a:extLst>
                </a:gridCol>
                <a:gridCol w="859612">
                  <a:extLst>
                    <a:ext uri="{9D8B030D-6E8A-4147-A177-3AD203B41FA5}">
                      <a16:colId xmlns:a16="http://schemas.microsoft.com/office/drawing/2014/main" xmlns="" val="536944967"/>
                    </a:ext>
                  </a:extLst>
                </a:gridCol>
                <a:gridCol w="859612">
                  <a:extLst>
                    <a:ext uri="{9D8B030D-6E8A-4147-A177-3AD203B41FA5}">
                      <a16:colId xmlns:a16="http://schemas.microsoft.com/office/drawing/2014/main" xmlns="" val="3137102339"/>
                    </a:ext>
                  </a:extLst>
                </a:gridCol>
                <a:gridCol w="859612">
                  <a:extLst>
                    <a:ext uri="{9D8B030D-6E8A-4147-A177-3AD203B41FA5}">
                      <a16:colId xmlns:a16="http://schemas.microsoft.com/office/drawing/2014/main" xmlns="" val="951603312"/>
                    </a:ext>
                  </a:extLst>
                </a:gridCol>
                <a:gridCol w="859612">
                  <a:extLst>
                    <a:ext uri="{9D8B030D-6E8A-4147-A177-3AD203B41FA5}">
                      <a16:colId xmlns:a16="http://schemas.microsoft.com/office/drawing/2014/main" xmlns="" val="2354369561"/>
                    </a:ext>
                  </a:extLst>
                </a:gridCol>
              </a:tblGrid>
              <a:tr h="416049">
                <a:tc rowSpan="2">
                  <a:txBody>
                    <a:bodyPr/>
                    <a:lstStyle/>
                    <a:p>
                      <a:pPr marL="0" marR="0" indent="0" algn="ctr" fontAlgn="base" latinLnBrk="0">
                        <a:lnSpc>
                          <a:spcPct val="100000"/>
                        </a:lnSpc>
                        <a:spcBef>
                          <a:spcPts val="0"/>
                        </a:spcBef>
                        <a:spcAft>
                          <a:spcPts val="0"/>
                        </a:spcAft>
                      </a:pPr>
                      <a:r>
                        <a:rPr lang="en-US" altLang="ko-KR"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rPr>
                        <a:t>Category</a:t>
                      </a:r>
                      <a:endParaRPr lang="ko-KR" altLang="en-US" sz="11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endParaRPr>
                    </a:p>
                  </a:txBody>
                  <a:tcPr marL="0" marR="0" marT="0" marB="0" anchor="ctr">
                    <a:lnL w="3556"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21590"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ctr" fontAlgn="base" latinLnBrk="0">
                        <a:lnSpc>
                          <a:spcPct val="100000"/>
                        </a:lnSpc>
                        <a:spcBef>
                          <a:spcPts val="0"/>
                        </a:spcBef>
                        <a:spcAft>
                          <a:spcPts val="0"/>
                        </a:spcAft>
                      </a:pPr>
                      <a:r>
                        <a:rPr lang="en-US" altLang="ko-KR"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rPr>
                        <a:t>Name of institution</a:t>
                      </a:r>
                      <a:endParaRPr lang="ko-KR" altLang="en-US" sz="11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1590"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ase" latinLnBrk="0" hangingPunct="1">
                        <a:lnSpc>
                          <a:spcPct val="100000"/>
                        </a:lnSpc>
                        <a:spcBef>
                          <a:spcPts val="0"/>
                        </a:spcBef>
                        <a:spcAft>
                          <a:spcPts val="0"/>
                        </a:spcAft>
                      </a:pPr>
                      <a:r>
                        <a:rPr lang="en-US" altLang="ko-KR"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rPr>
                        <a:t>`22</a:t>
                      </a:r>
                      <a:endParaRPr lang="ko-KR" altLang="en-US"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1590" cap="flat" cmpd="sng" algn="ctr">
                      <a:noFill/>
                      <a:prstDash val="solid"/>
                      <a:round/>
                      <a:headEnd type="none" w="med" len="med"/>
                      <a:tailEnd type="none" w="med" len="med"/>
                    </a:lnT>
                    <a:lnB w="3556"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rPr>
                        <a:t>`23</a:t>
                      </a:r>
                      <a:endParaRPr lang="ko-KR" altLang="en-US"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1590" cap="flat" cmpd="sng" algn="ctr">
                      <a:noFill/>
                      <a:prstDash val="solid"/>
                      <a:round/>
                      <a:headEnd type="none" w="med" len="med"/>
                      <a:tailEnd type="none" w="med" len="med"/>
                    </a:lnT>
                    <a:lnB w="3556"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fontAlgn="base" latinLnBrk="0">
                        <a:lnSpc>
                          <a:spcPct val="120000"/>
                        </a:lnSpc>
                        <a:spcBef>
                          <a:spcPts val="0"/>
                        </a:spcBef>
                        <a:spcAft>
                          <a:spcPts val="0"/>
                        </a:spcAft>
                      </a:pPr>
                      <a:endParaRPr lang="ko-KR" altLang="en-US" sz="105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endParaRPr>
                    </a:p>
                  </a:txBody>
                  <a:tcPr marL="7112" marR="7112" marT="35941" marB="35941"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1590" cap="flat" cmpd="sng" algn="ctr">
                      <a:noFill/>
                      <a:prstDash val="solid"/>
                      <a:round/>
                      <a:headEnd type="none" w="med" len="med"/>
                      <a:tailEnd type="none" w="med" len="med"/>
                    </a:lnT>
                    <a:lnB w="3556"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rPr>
                        <a:t>`24</a:t>
                      </a:r>
                      <a:endParaRPr lang="ko-KR" altLang="en-US"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1590" cap="flat" cmpd="sng" algn="ctr">
                      <a:noFill/>
                      <a:prstDash val="solid"/>
                      <a:round/>
                      <a:headEnd type="none" w="med" len="med"/>
                      <a:tailEnd type="none" w="med" len="med"/>
                    </a:lnT>
                    <a:lnB w="3556"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fontAlgn="base" latinLnBrk="0">
                        <a:lnSpc>
                          <a:spcPct val="120000"/>
                        </a:lnSpc>
                        <a:spcBef>
                          <a:spcPts val="0"/>
                        </a:spcBef>
                        <a:spcAft>
                          <a:spcPts val="0"/>
                        </a:spcAft>
                      </a:pPr>
                      <a:endParaRPr lang="ko-KR" altLang="en-US" sz="105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endParaRPr>
                    </a:p>
                  </a:txBody>
                  <a:tcPr marL="7112" marR="7112" marT="35941" marB="35941"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1590" cap="flat" cmpd="sng" algn="ctr">
                      <a:noFill/>
                      <a:prstDash val="solid"/>
                      <a:round/>
                      <a:headEnd type="none" w="med" len="med"/>
                      <a:tailEnd type="none" w="med" len="med"/>
                    </a:lnT>
                    <a:lnB w="3556"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445772351"/>
                  </a:ext>
                </a:extLst>
              </a:tr>
              <a:tr h="313752">
                <a:tc vMerge="1">
                  <a:txBody>
                    <a:bodyPr/>
                    <a:lstStyle/>
                    <a:p>
                      <a:pPr latinLnBrk="1"/>
                      <a:endParaRPr lang="ko-KR" altLang="en-US"/>
                    </a:p>
                  </a:txBody>
                  <a:tcPr/>
                </a:tc>
                <a:tc vMerge="1">
                  <a:txBody>
                    <a:bodyPr/>
                    <a:lstStyle/>
                    <a:p>
                      <a:pPr latinLnBrk="1"/>
                      <a:endParaRPr lang="ko-KR" altLang="en-US"/>
                    </a:p>
                  </a:txBody>
                  <a:tcPr/>
                </a:tc>
                <a:tc>
                  <a:txBody>
                    <a:bodyPr/>
                    <a:lstStyle/>
                    <a:p>
                      <a:pPr marL="0" marR="0" indent="0" algn="ctr" fontAlgn="base" latinLnBrk="0">
                        <a:lnSpc>
                          <a:spcPct val="100000"/>
                        </a:lnSpc>
                        <a:spcBef>
                          <a:spcPts val="0"/>
                        </a:spcBef>
                        <a:spcAft>
                          <a:spcPts val="0"/>
                        </a:spcAft>
                      </a:pPr>
                      <a:r>
                        <a:rPr lang="en-US" altLang="ko-KR"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rPr>
                        <a:t>Q4</a:t>
                      </a:r>
                      <a:endParaRPr lang="ko-KR" altLang="en-US"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3556" cap="flat" cmpd="sng" algn="ctr">
                      <a:no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rPr>
                        <a:t>1H</a:t>
                      </a:r>
                      <a:endParaRPr lang="ko-KR" altLang="en-US"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3556" cap="flat" cmpd="sng" algn="ctr">
                      <a:no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rPr>
                        <a:t>2H</a:t>
                      </a:r>
                      <a:endParaRPr lang="ko-KR" altLang="en-US"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3556" cap="flat" cmpd="sng" algn="ctr">
                      <a:no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rPr>
                        <a:t>1H</a:t>
                      </a:r>
                      <a:endParaRPr lang="ko-KR" altLang="en-US"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3556" cap="flat" cmpd="sng" algn="ctr">
                      <a:no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rPr>
                        <a:t>2H</a:t>
                      </a:r>
                      <a:endParaRPr lang="ko-KR" altLang="en-US" sz="1200" b="1" kern="0" spc="-80" dirty="0">
                        <a:ln>
                          <a:solidFill>
                            <a:schemeClr val="accent1">
                              <a:shade val="50000"/>
                              <a:alpha val="0"/>
                            </a:schemeClr>
                          </a:solidFill>
                        </a:ln>
                        <a:solidFill>
                          <a:schemeClr val="tx1">
                            <a:lumMod val="85000"/>
                            <a:lumOff val="15000"/>
                          </a:schemeClr>
                        </a:solidFill>
                        <a:effectLst/>
                        <a:latin typeface="KoPub돋움체 Bold" panose="00000800000000000000" pitchFamily="2" charset="-127"/>
                        <a:ea typeface="KoPub돋움체 Bold" panose="00000800000000000000" pitchFamily="2" charset="-127"/>
                        <a:cs typeface="+mn-cs"/>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3556" cap="flat" cmpd="sng" algn="ctr">
                      <a:no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B6C1D4"/>
                    </a:solidFill>
                  </a:tcPr>
                </a:tc>
                <a:extLst>
                  <a:ext uri="{0D108BD9-81ED-4DB2-BD59-A6C34878D82A}">
                    <a16:rowId xmlns:a16="http://schemas.microsoft.com/office/drawing/2014/main" xmlns="" val="4236046786"/>
                  </a:ext>
                </a:extLst>
              </a:tr>
              <a:tr h="405122">
                <a:tc rowSpan="3">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Daily delivery volume</a:t>
                      </a:r>
                    </a:p>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(Number)</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556" cap="flat" cmpd="sng" algn="ctr">
                      <a:noFill/>
                      <a:prstDash val="solid"/>
                      <a:round/>
                      <a:headEnd type="none" w="med" len="med"/>
                      <a:tailEnd type="none" w="med" len="med"/>
                    </a:lnL>
                    <a:lnR w="6350" cap="flat" cmpd="sng" algn="ctr">
                      <a:solidFill>
                        <a:srgbClr val="A1AFC3"/>
                      </a:solidFill>
                      <a:prstDash val="solid"/>
                      <a:round/>
                      <a:headEnd type="none" w="med" len="med"/>
                      <a:tailEnd type="none" w="med" len="med"/>
                    </a:lnR>
                    <a:lnT w="25146" cap="flat" cmpd="dbl" algn="ctr">
                      <a:no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Robin</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25146" cap="flat" cmpd="dbl" algn="ctr">
                      <a:no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5F6F9"/>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1,050</a:t>
                      </a:r>
                      <a:endParaRPr 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5,300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9,500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10,500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12,700</a:t>
                      </a:r>
                      <a:endPar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3814044476"/>
                  </a:ext>
                </a:extLst>
              </a:tr>
              <a:tr h="405122">
                <a:tc vMerge="1">
                  <a:txBody>
                    <a:bodyPr/>
                    <a:lstStyle/>
                    <a:p>
                      <a:pPr marL="0" marR="0" indent="0" algn="ctr" fontAlgn="base" latinLnBrk="0">
                        <a:lnSpc>
                          <a:spcPct val="100000"/>
                        </a:lnSpc>
                        <a:spcBef>
                          <a:spcPts val="0"/>
                        </a:spcBef>
                        <a:spcAft>
                          <a:spcPts val="0"/>
                        </a:spcAft>
                      </a:pP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556" cap="flat" cmpd="sng" algn="ctr">
                      <a:no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Korea Postal Service Agency</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5F6F9"/>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500</a:t>
                      </a:r>
                      <a:endParaRPr 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1,500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3,000</a:t>
                      </a:r>
                      <a:endPar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4,500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6,000</a:t>
                      </a:r>
                      <a:endPar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3000902855"/>
                  </a:ext>
                </a:extLst>
              </a:tr>
              <a:tr h="405122">
                <a:tc vMerge="1">
                  <a:txBody>
                    <a:bodyPr/>
                    <a:lstStyle/>
                    <a:p>
                      <a:pPr marL="0" marR="0" indent="0" algn="ctr" fontAlgn="base" latinLnBrk="0">
                        <a:lnSpc>
                          <a:spcPct val="100000"/>
                        </a:lnSpc>
                        <a:spcBef>
                          <a:spcPts val="0"/>
                        </a:spcBef>
                        <a:spcAft>
                          <a:spcPts val="0"/>
                        </a:spcAft>
                      </a:pP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556" cap="flat" cmpd="sng" algn="ctr">
                      <a:no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Wonders</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5F6F9"/>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2,000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7,000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9,000</a:t>
                      </a:r>
                      <a:endPar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9,000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2801772643"/>
                  </a:ext>
                </a:extLst>
              </a:tr>
              <a:tr h="405122">
                <a:tc gridSpan="2">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Total</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p>
                      <a:pPr marL="0" marR="0" indent="0" algn="ctr" fontAlgn="base" latinLnBrk="0">
                        <a:lnSpc>
                          <a:spcPct val="100000"/>
                        </a:lnSpc>
                        <a:spcBef>
                          <a:spcPts val="0"/>
                        </a:spcBef>
                        <a:spcAft>
                          <a:spcPts val="0"/>
                        </a:spcAft>
                      </a:pP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556" cap="flat" cmpd="sng" algn="ctr">
                      <a:no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pPr latinLnBrk="1"/>
                      <a:endParaRPr lang="ko-KR" altLang="en-US"/>
                    </a:p>
                  </a:txBody>
                  <a:tcPr/>
                </a:tc>
                <a:tc>
                  <a:txBody>
                    <a:bodyPr/>
                    <a:lstStyle/>
                    <a:p>
                      <a:pPr marL="0" marR="39370" indent="0" algn="r" defTabSz="914400" rtl="0" eaLnBrk="1" fontAlgn="base" latinLnBrk="0" hangingPunct="1">
                        <a:lnSpc>
                          <a:spcPct val="100000"/>
                        </a:lnSpc>
                        <a:spcBef>
                          <a:spcPts val="0"/>
                        </a:spcBef>
                        <a:spcAft>
                          <a:spcPts val="0"/>
                        </a:spcAft>
                      </a:pPr>
                      <a:r>
                        <a:rPr 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2,550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8,800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19,500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24,000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6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28,000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xmlns="" val="162078960"/>
                  </a:ext>
                </a:extLst>
              </a:tr>
              <a:tr h="405122">
                <a:tc rowSpan="3">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Number of delivery households</a:t>
                      </a:r>
                    </a:p>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(Number of households)</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556" cap="flat" cmpd="sng" algn="ctr">
                      <a:no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Robin</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5F6F9"/>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40,200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45,200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50,200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61,200</a:t>
                      </a:r>
                      <a:endPar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72,200</a:t>
                      </a:r>
                      <a:endPar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4015819244"/>
                  </a:ext>
                </a:extLst>
              </a:tr>
              <a:tr h="405122">
                <a:tc vMerge="1">
                  <a:txBody>
                    <a:bodyPr/>
                    <a:lstStyle/>
                    <a:p>
                      <a:pPr latinLnBrk="1"/>
                      <a:endParaRPr lang="ko-KR" altLang="en-US"/>
                    </a:p>
                  </a:txBody>
                  <a:tcPr/>
                </a:tc>
                <a:tc>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Korea Postal Service Agency</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5F6F9"/>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5,000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15,000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30,000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45,000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60,000</a:t>
                      </a:r>
                      <a:endPar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381563890"/>
                  </a:ext>
                </a:extLst>
              </a:tr>
              <a:tr h="405122">
                <a:tc vMerge="1">
                  <a:txBody>
                    <a:bodyPr/>
                    <a:lstStyle/>
                    <a:p>
                      <a:pPr latinLnBrk="1"/>
                      <a:endParaRPr lang="ko-KR" altLang="en-US"/>
                    </a:p>
                  </a:txBody>
                  <a:tcPr/>
                </a:tc>
                <a:tc>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Wonders</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F5F6F9"/>
                    </a:solidFill>
                  </a:tcPr>
                </a:tc>
                <a:tc>
                  <a:txBody>
                    <a:bodyPr/>
                    <a:lstStyle/>
                    <a:p>
                      <a:pPr marL="0" marR="39370" indent="0" algn="r" defTabSz="914400" rtl="0" eaLnBrk="1" fontAlgn="base" latinLnBrk="0" hangingPunct="1">
                        <a:lnSpc>
                          <a:spcPct val="100000"/>
                        </a:lnSpc>
                        <a:spcBef>
                          <a:spcPts val="0"/>
                        </a:spcBef>
                        <a:spcAft>
                          <a:spcPts val="0"/>
                        </a:spcAft>
                      </a:pPr>
                      <a:r>
                        <a:rPr lang="en-US"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1,100</a:t>
                      </a:r>
                      <a:endParaRPr 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6,100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9,700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9,700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9,700</a:t>
                      </a:r>
                      <a:endPar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6350" cap="flat" cmpd="sng" algn="ctr">
                      <a:solidFill>
                        <a:srgbClr val="A1AFC3"/>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284471084"/>
                  </a:ext>
                </a:extLst>
              </a:tr>
              <a:tr h="405122">
                <a:tc gridSpan="2">
                  <a:txBody>
                    <a:bodyPr/>
                    <a:lstStyle/>
                    <a:p>
                      <a:pPr marL="0" marR="0" indent="0" algn="ctr" fontAlgn="base" latinLnBrk="0">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rPr>
                        <a:t>Total</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556" cap="flat" cmpd="sng" algn="ctr">
                      <a:no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pPr latinLnBrk="1"/>
                      <a:endParaRPr lang="ko-KR" altLang="en-US"/>
                    </a:p>
                  </a:txBody>
                  <a:tcPr/>
                </a:tc>
                <a:tc>
                  <a:txBody>
                    <a:bodyPr/>
                    <a:lstStyle/>
                    <a:p>
                      <a:pPr marL="0" marR="39370" indent="0" algn="r" defTabSz="914400" rtl="0" eaLnBrk="1" fontAlgn="base" latinLnBrk="0" hangingPunct="1">
                        <a:lnSpc>
                          <a:spcPct val="100000"/>
                        </a:lnSpc>
                        <a:spcBef>
                          <a:spcPts val="0"/>
                        </a:spcBef>
                        <a:spcAft>
                          <a:spcPts val="0"/>
                        </a:spcAft>
                      </a:pPr>
                      <a:r>
                        <a:rPr lang="en-US"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46,300</a:t>
                      </a:r>
                      <a:endParaRPr 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66,300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89,900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200" b="1" kern="0" spc="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115,900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fontAlgn="ctr">
                        <a:lnSpc>
                          <a:spcPct val="100000"/>
                        </a:lnSpc>
                      </a:pPr>
                      <a:r>
                        <a:rPr lang="en-US" altLang="ko-KR" sz="16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142,000</a:t>
                      </a:r>
                    </a:p>
                  </a:txBody>
                  <a:tcPr marL="108000" marR="0" marT="0" marB="0" anchor="ctr">
                    <a:lnL w="6350" cap="flat" cmpd="sng" algn="ctr">
                      <a:solidFill>
                        <a:srgbClr val="A1AFC3"/>
                      </a:solidFill>
                      <a:prstDash val="solid"/>
                      <a:round/>
                      <a:headEnd type="none" w="med" len="med"/>
                      <a:tailEnd type="none" w="med" len="med"/>
                    </a:lnL>
                    <a:lnR w="6350" cap="flat" cmpd="sng" algn="ctr">
                      <a:solidFill>
                        <a:srgbClr val="A1AFC3"/>
                      </a:solidFill>
                      <a:prstDash val="solid"/>
                      <a:round/>
                      <a:headEnd type="none" w="med" len="med"/>
                      <a:tailEnd type="none" w="med" len="med"/>
                    </a:lnR>
                    <a:lnT w="6350" cap="flat" cmpd="sng" algn="ctr">
                      <a:solidFill>
                        <a:srgbClr val="A1AFC3"/>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xmlns="" val="4111196199"/>
                  </a:ext>
                </a:extLst>
              </a:tr>
            </a:tbl>
          </a:graphicData>
        </a:graphic>
      </p:graphicFrame>
      <p:grpSp>
        <p:nvGrpSpPr>
          <p:cNvPr id="77" name="그룹 76">
            <a:extLst>
              <a:ext uri="{FF2B5EF4-FFF2-40B4-BE49-F238E27FC236}">
                <a16:creationId xmlns:a16="http://schemas.microsoft.com/office/drawing/2014/main" xmlns="" id="{C68E74D4-E1E5-90DD-D057-2E3183E8451F}"/>
              </a:ext>
            </a:extLst>
          </p:cNvPr>
          <p:cNvGrpSpPr/>
          <p:nvPr/>
        </p:nvGrpSpPr>
        <p:grpSpPr>
          <a:xfrm>
            <a:off x="7087861" y="1585637"/>
            <a:ext cx="1207230" cy="246221"/>
            <a:chOff x="336001" y="1226577"/>
            <a:chExt cx="1207230" cy="246221"/>
          </a:xfrm>
        </p:grpSpPr>
        <p:sp>
          <p:nvSpPr>
            <p:cNvPr id="78" name="텍스트 개체 틀 2">
              <a:extLst>
                <a:ext uri="{FF2B5EF4-FFF2-40B4-BE49-F238E27FC236}">
                  <a16:creationId xmlns:a16="http://schemas.microsoft.com/office/drawing/2014/main" xmlns="" id="{17F91964-01C3-2076-C8E3-B89E6389CE1E}"/>
                </a:ext>
              </a:extLst>
            </p:cNvPr>
            <p:cNvSpPr txBox="1">
              <a:spLocks/>
            </p:cNvSpPr>
            <p:nvPr/>
          </p:nvSpPr>
          <p:spPr>
            <a:xfrm>
              <a:off x="640740" y="1226577"/>
              <a:ext cx="902491"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844083" rtl="0" eaLnBrk="1" fontAlgn="auto" latinLnBrk="1" hangingPunct="1">
                <a:lnSpc>
                  <a:spcPct val="100000"/>
                </a:lnSpc>
                <a:spcBef>
                  <a:spcPct val="0"/>
                </a:spcBef>
                <a:spcAft>
                  <a:spcPts val="0"/>
                </a:spcAft>
                <a:buClrTx/>
                <a:buSzTx/>
                <a:buFont typeface="Arial" panose="020B0604020202020204" pitchFamily="34" charset="0"/>
                <a:buNone/>
                <a:tabLst/>
                <a:defRPr/>
              </a:pPr>
              <a:r>
                <a:rPr kumimoji="0" lang="en-US" altLang="ko-KR" sz="1600" b="0" i="0" u="none" strike="noStrike" kern="0" cap="none" spc="-100" normalizeH="0" baseline="0" noProof="0" dirty="0">
                  <a:ln>
                    <a:noFill/>
                  </a:ln>
                  <a:gradFill>
                    <a:gsLst>
                      <a:gs pos="49010">
                        <a:srgbClr val="133544"/>
                      </a:gs>
                      <a:gs pos="76106">
                        <a:srgbClr val="133544"/>
                      </a:gs>
                    </a:gsLst>
                    <a:lin ang="5400000" scaled="1"/>
                  </a:gradFill>
                  <a:effectLst/>
                  <a:uLnTx/>
                  <a:uFillTx/>
                  <a:latin typeface="KoPub돋움체 Bold" panose="00000800000000000000" pitchFamily="2" charset="-127"/>
                  <a:ea typeface="KoPub돋움체 Bold" panose="00000800000000000000" pitchFamily="2" charset="-127"/>
                  <a:cs typeface="+mn-cs"/>
                </a:rPr>
                <a:t>Future plan</a:t>
              </a:r>
            </a:p>
          </p:txBody>
        </p:sp>
        <p:grpSp>
          <p:nvGrpSpPr>
            <p:cNvPr id="79" name="그룹 78">
              <a:extLst>
                <a:ext uri="{FF2B5EF4-FFF2-40B4-BE49-F238E27FC236}">
                  <a16:creationId xmlns:a16="http://schemas.microsoft.com/office/drawing/2014/main" xmlns="" id="{6909042D-E8AD-DC2C-4263-2F9C60A0F2A4}"/>
                </a:ext>
              </a:extLst>
            </p:cNvPr>
            <p:cNvGrpSpPr/>
            <p:nvPr/>
          </p:nvGrpSpPr>
          <p:grpSpPr>
            <a:xfrm>
              <a:off x="336001" y="1241752"/>
              <a:ext cx="193276" cy="215870"/>
              <a:chOff x="-1136712" y="1774050"/>
              <a:chExt cx="193276" cy="215870"/>
            </a:xfrm>
          </p:grpSpPr>
          <p:sp>
            <p:nvSpPr>
              <p:cNvPr id="80" name="자유형: 도형 79">
                <a:extLst>
                  <a:ext uri="{FF2B5EF4-FFF2-40B4-BE49-F238E27FC236}">
                    <a16:creationId xmlns:a16="http://schemas.microsoft.com/office/drawing/2014/main" xmlns="" id="{929B0E51-E099-5DBD-6394-B0A33B8EE7C0}"/>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1" name="자유형: 도형 80">
                <a:extLst>
                  <a:ext uri="{FF2B5EF4-FFF2-40B4-BE49-F238E27FC236}">
                    <a16:creationId xmlns:a16="http://schemas.microsoft.com/office/drawing/2014/main" xmlns="" id="{65E26E27-EB83-2EFA-08B9-04DE6575F4BD}"/>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2" name="자유형: 도형 81">
                <a:extLst>
                  <a:ext uri="{FF2B5EF4-FFF2-40B4-BE49-F238E27FC236}">
                    <a16:creationId xmlns:a16="http://schemas.microsoft.com/office/drawing/2014/main" xmlns="" id="{95FBF007-F80E-4A45-F959-88719A795EE8}"/>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3" name="자유형: 도형 82">
                <a:extLst>
                  <a:ext uri="{FF2B5EF4-FFF2-40B4-BE49-F238E27FC236}">
                    <a16:creationId xmlns:a16="http://schemas.microsoft.com/office/drawing/2014/main" xmlns="" id="{5CE4FD04-7330-AD65-F87A-A6CAE4BA3288}"/>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4" name="자유형: 도형 83">
                <a:extLst>
                  <a:ext uri="{FF2B5EF4-FFF2-40B4-BE49-F238E27FC236}">
                    <a16:creationId xmlns:a16="http://schemas.microsoft.com/office/drawing/2014/main" xmlns="" id="{CFD83086-2CEE-EC05-B8A5-FAA49CC34D98}"/>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85" name="자유형: 도형 84">
                <a:extLst>
                  <a:ext uri="{FF2B5EF4-FFF2-40B4-BE49-F238E27FC236}">
                    <a16:creationId xmlns:a16="http://schemas.microsoft.com/office/drawing/2014/main" xmlns="" id="{B2BA4CFB-5E83-14B7-8F34-79729643D46B}"/>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sp>
        <p:nvSpPr>
          <p:cNvPr id="93" name="사각형: 둥근 위쪽 모서리 92">
            <a:extLst>
              <a:ext uri="{FF2B5EF4-FFF2-40B4-BE49-F238E27FC236}">
                <a16:creationId xmlns:a16="http://schemas.microsoft.com/office/drawing/2014/main" xmlns="" id="{0B78C143-162E-5A5A-9182-DCD7C0045D1B}"/>
              </a:ext>
            </a:extLst>
          </p:cNvPr>
          <p:cNvSpPr/>
          <p:nvPr/>
        </p:nvSpPr>
        <p:spPr>
          <a:xfrm>
            <a:off x="7087861" y="1963696"/>
            <a:ext cx="1428610" cy="425183"/>
          </a:xfrm>
          <a:prstGeom prst="round2SameRect">
            <a:avLst>
              <a:gd name="adj1" fmla="val 23538"/>
              <a:gd name="adj2" fmla="val 0"/>
            </a:avLst>
          </a:prstGeom>
          <a:solidFill>
            <a:srgbClr val="002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에스코어 드림 5 Medium"/>
              <a:ea typeface="KoPub돋움체 Medium"/>
            </a:endParaRPr>
          </a:p>
        </p:txBody>
      </p:sp>
      <p:sp>
        <p:nvSpPr>
          <p:cNvPr id="94" name="사각형: 둥근 위쪽 모서리 93">
            <a:extLst>
              <a:ext uri="{FF2B5EF4-FFF2-40B4-BE49-F238E27FC236}">
                <a16:creationId xmlns:a16="http://schemas.microsoft.com/office/drawing/2014/main" xmlns="" id="{F6020A38-CEFF-6CAE-9EE1-2D3CD8D74F3F}"/>
              </a:ext>
            </a:extLst>
          </p:cNvPr>
          <p:cNvSpPr/>
          <p:nvPr/>
        </p:nvSpPr>
        <p:spPr>
          <a:xfrm>
            <a:off x="8516471" y="1955155"/>
            <a:ext cx="3257278" cy="425183"/>
          </a:xfrm>
          <a:prstGeom prst="round2SameRect">
            <a:avLst>
              <a:gd name="adj1" fmla="val 23538"/>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에스코어 드림 5 Medium"/>
              <a:ea typeface="KoPub돋움체 Medium"/>
            </a:endParaRPr>
          </a:p>
        </p:txBody>
      </p:sp>
      <p:graphicFrame>
        <p:nvGraphicFramePr>
          <p:cNvPr id="88" name="표 87">
            <a:extLst>
              <a:ext uri="{FF2B5EF4-FFF2-40B4-BE49-F238E27FC236}">
                <a16:creationId xmlns:a16="http://schemas.microsoft.com/office/drawing/2014/main" xmlns="" id="{227BA016-825F-E4BF-C9D7-3EDC1106FBC7}"/>
              </a:ext>
            </a:extLst>
          </p:cNvPr>
          <p:cNvGraphicFramePr>
            <a:graphicFrameLocks noGrp="1"/>
          </p:cNvGraphicFramePr>
          <p:nvPr>
            <p:extLst>
              <p:ext uri="{D42A27DB-BD31-4B8C-83A1-F6EECF244321}">
                <p14:modId xmlns:p14="http://schemas.microsoft.com/office/powerpoint/2010/main" val="3332000686"/>
              </p:ext>
            </p:extLst>
          </p:nvPr>
        </p:nvGraphicFramePr>
        <p:xfrm>
          <a:off x="7119086" y="1957247"/>
          <a:ext cx="4685888" cy="1781304"/>
        </p:xfrm>
        <a:graphic>
          <a:graphicData uri="http://schemas.openxmlformats.org/drawingml/2006/table">
            <a:tbl>
              <a:tblPr firstRow="1" bandRow="1">
                <a:tableStyleId>{5C22544A-7EE6-4342-B048-85BDC9FD1C3A}</a:tableStyleId>
              </a:tblPr>
              <a:tblGrid>
                <a:gridCol w="1376771">
                  <a:extLst>
                    <a:ext uri="{9D8B030D-6E8A-4147-A177-3AD203B41FA5}">
                      <a16:colId xmlns:a16="http://schemas.microsoft.com/office/drawing/2014/main" xmlns="" val="713757577"/>
                    </a:ext>
                  </a:extLst>
                </a:gridCol>
                <a:gridCol w="3309117">
                  <a:extLst>
                    <a:ext uri="{9D8B030D-6E8A-4147-A177-3AD203B41FA5}">
                      <a16:colId xmlns:a16="http://schemas.microsoft.com/office/drawing/2014/main" xmlns="" val="2444972269"/>
                    </a:ext>
                  </a:extLst>
                </a:gridCol>
              </a:tblGrid>
              <a:tr h="430006">
                <a:tc>
                  <a:txBody>
                    <a:bodyPr/>
                    <a:lstStyle/>
                    <a:p>
                      <a:pPr algn="ctr" latinLnBrk="1">
                        <a:lnSpc>
                          <a:spcPct val="100000"/>
                        </a:lnSpc>
                      </a:pPr>
                      <a:r>
                        <a:rPr lang="en-US" altLang="ko-KR"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rPr>
                        <a:t>Year</a:t>
                      </a:r>
                      <a:endParaRPr lang="ko-KR" altLang="en-US"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latinLnBrk="1">
                        <a:lnSpc>
                          <a:spcPct val="100000"/>
                        </a:lnSpc>
                      </a:pPr>
                      <a:r>
                        <a:rPr lang="en-US" altLang="ko-KR"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rPr>
                        <a:t>Details</a:t>
                      </a:r>
                      <a:endParaRPr lang="ko-KR" altLang="en-US" sz="1400" b="0" kern="0" spc="0" dirty="0">
                        <a:ln>
                          <a:solidFill>
                            <a:schemeClr val="accent1">
                              <a:shade val="50000"/>
                              <a:alpha val="0"/>
                            </a:schemeClr>
                          </a:solidFill>
                        </a:ln>
                        <a:solidFill>
                          <a:schemeClr val="bg1"/>
                        </a:solidFill>
                        <a:effectLst/>
                        <a:latin typeface="KoPub돋움체 Bold" panose="00000800000000000000" pitchFamily="2" charset="-127"/>
                        <a:ea typeface="KoPub돋움체 Bold" panose="00000800000000000000" pitchFamily="2" charset="-127"/>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252154859"/>
                  </a:ext>
                </a:extLst>
              </a:tr>
              <a:tr h="416569">
                <a:tc>
                  <a:txBody>
                    <a:bodyPr/>
                    <a:lstStyle/>
                    <a:p>
                      <a:pPr marL="0" marR="0" indent="0" algn="ctr" defTabSz="914400" rtl="0" eaLnBrk="1" fontAlgn="base" latinLnBrk="0" hangingPunct="1">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2023</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12700" cmpd="sng">
                      <a:noFill/>
                    </a:lnL>
                    <a:lnR w="3175" cap="flat" cmpd="sng" algn="ctr">
                      <a:solidFill>
                        <a:srgbClr val="7589A7"/>
                      </a:solidFill>
                      <a:prstDash val="solid"/>
                      <a:round/>
                      <a:headEnd type="none" w="med" len="med"/>
                      <a:tailEnd type="none" w="med" len="med"/>
                    </a:lnR>
                    <a:lnT w="38100" cmpd="sng">
                      <a:noFill/>
                    </a:lnT>
                    <a:lnB w="317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defTabSz="914400" rtl="0" eaLnBrk="1" fontAlgn="ctr" latinLnBrk="1" hangingPunct="1">
                        <a:lnSpc>
                          <a:spcPct val="100000"/>
                        </a:lnSpc>
                        <a:spcBef>
                          <a:spcPts val="0"/>
                        </a:spcBef>
                        <a:spcAft>
                          <a:spcPts val="0"/>
                        </a:spcAft>
                      </a:pPr>
                      <a:r>
                        <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Analysis and evaluation of business performance (site evaluation, ad-hoc evaluation)</a:t>
                      </a:r>
                      <a:r>
                        <a:rPr lang="en-US" altLang="ko-KR" sz="1200" kern="0" spc="0" baseline="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   </a:t>
                      </a:r>
                    </a:p>
                    <a:p>
                      <a:pPr marL="0" marR="0" indent="0" algn="ctr" defTabSz="914400" rtl="0" eaLnBrk="1" fontAlgn="ctr" latinLnBrk="1" hangingPunct="1">
                        <a:lnSpc>
                          <a:spcPct val="100000"/>
                        </a:lnSpc>
                        <a:spcBef>
                          <a:spcPts val="0"/>
                        </a:spcBef>
                        <a:spcAft>
                          <a:spcPts val="0"/>
                        </a:spcAft>
                      </a:pPr>
                      <a:r>
                        <a:rPr lang="en-US" altLang="ko-KR" sz="1000" kern="0" spc="0" baseline="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  Formation of an expert evaluation group</a:t>
                      </a:r>
                      <a:endParaRPr lang="ko-KR" alt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rgbClr val="7589A7"/>
                      </a:solidFill>
                      <a:prstDash val="solid"/>
                      <a:round/>
                      <a:headEnd type="none" w="med" len="med"/>
                      <a:tailEnd type="none" w="med" len="med"/>
                    </a:lnL>
                    <a:lnR w="3175" cap="flat" cmpd="sng" algn="ctr">
                      <a:solidFill>
                        <a:srgbClr val="7589A7"/>
                      </a:solidFill>
                      <a:prstDash val="solid"/>
                      <a:round/>
                      <a:headEnd type="none" w="med" len="med"/>
                      <a:tailEnd type="none" w="med" len="med"/>
                    </a:lnR>
                    <a:lnT w="38100" cmpd="sng">
                      <a:noFill/>
                    </a:lnT>
                    <a:lnB w="317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269759653"/>
                  </a:ext>
                </a:extLst>
              </a:tr>
              <a:tr h="416569">
                <a:tc>
                  <a:txBody>
                    <a:bodyPr/>
                    <a:lstStyle/>
                    <a:p>
                      <a:pPr marL="0" marR="0" indent="0" algn="ctr" defTabSz="914400" rtl="0" eaLnBrk="1" fontAlgn="base" latinLnBrk="0" hangingPunct="1">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2024</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12700" cmpd="sng">
                      <a:noFill/>
                    </a:lnL>
                    <a:lnR w="3175" cap="flat" cmpd="sng" algn="ctr">
                      <a:solidFill>
                        <a:srgbClr val="7589A7"/>
                      </a:solidFill>
                      <a:prstDash val="solid"/>
                      <a:round/>
                      <a:headEnd type="none" w="med" len="med"/>
                      <a:tailEnd type="none" w="med" len="med"/>
                    </a:lnR>
                    <a:lnT w="3175" cap="flat" cmpd="sng" algn="ctr">
                      <a:solidFill>
                        <a:srgbClr val="7589A7"/>
                      </a:solidFill>
                      <a:prstDash val="solid"/>
                      <a:round/>
                      <a:headEnd type="none" w="med" len="med"/>
                      <a:tailEnd type="none" w="med" len="med"/>
                    </a:lnT>
                    <a:lnB w="317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defTabSz="914400" rtl="0" eaLnBrk="1" fontAlgn="ctr" latinLnBrk="1" hangingPunct="1">
                        <a:lnSpc>
                          <a:spcPct val="100000"/>
                        </a:lnSpc>
                        <a:spcBef>
                          <a:spcPts val="0"/>
                        </a:spcBef>
                        <a:spcAft>
                          <a:spcPts val="0"/>
                        </a:spcAft>
                      </a:pPr>
                      <a:r>
                        <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Additional establishment of Joint Distribution Center (2~4 centers)</a:t>
                      </a:r>
                      <a:endParaRPr lang="ko-KR" alt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rgbClr val="7589A7"/>
                      </a:solidFill>
                      <a:prstDash val="solid"/>
                      <a:round/>
                      <a:headEnd type="none" w="med" len="med"/>
                      <a:tailEnd type="none" w="med" len="med"/>
                    </a:lnL>
                    <a:lnR w="3175" cap="flat" cmpd="sng" algn="ctr">
                      <a:solidFill>
                        <a:srgbClr val="7589A7"/>
                      </a:solidFill>
                      <a:prstDash val="solid"/>
                      <a:round/>
                      <a:headEnd type="none" w="med" len="med"/>
                      <a:tailEnd type="none" w="med" len="med"/>
                    </a:lnR>
                    <a:lnT w="3175" cap="flat" cmpd="sng" algn="ctr">
                      <a:solidFill>
                        <a:srgbClr val="7589A7"/>
                      </a:solidFill>
                      <a:prstDash val="solid"/>
                      <a:round/>
                      <a:headEnd type="none" w="med" len="med"/>
                      <a:tailEnd type="none" w="med" len="med"/>
                    </a:lnT>
                    <a:lnB w="317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64182386"/>
                  </a:ext>
                </a:extLst>
              </a:tr>
              <a:tr h="416569">
                <a:tc>
                  <a:txBody>
                    <a:bodyPr/>
                    <a:lstStyle/>
                    <a:p>
                      <a:pPr marL="0" marR="0" indent="0" algn="ctr" defTabSz="914400" rtl="0" eaLnBrk="1" fontAlgn="base" latinLnBrk="0" hangingPunct="1">
                        <a:lnSpc>
                          <a:spcPct val="100000"/>
                        </a:lnSpc>
                        <a:spcBef>
                          <a:spcPts val="0"/>
                        </a:spcBef>
                        <a:spcAft>
                          <a:spcPts val="0"/>
                        </a:spcAft>
                      </a:pPr>
                      <a:r>
                        <a:rPr lang="en-US" altLang="ko-KR"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2025</a:t>
                      </a:r>
                      <a:endParaRPr lang="ko-KR" altLang="en-US" sz="1200" b="1"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12700" cmpd="sng">
                      <a:noFill/>
                    </a:lnL>
                    <a:lnR w="3175" cap="flat" cmpd="sng" algn="ctr">
                      <a:solidFill>
                        <a:srgbClr val="7589A7"/>
                      </a:solidFill>
                      <a:prstDash val="solid"/>
                      <a:round/>
                      <a:headEnd type="none" w="med" len="med"/>
                      <a:tailEnd type="none" w="med" len="med"/>
                    </a:lnR>
                    <a:lnT w="3175" cap="flat" cmpd="sng" algn="ctr">
                      <a:solidFill>
                        <a:srgbClr val="7589A7"/>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defTabSz="914400" rtl="0" eaLnBrk="1" fontAlgn="ctr" latinLnBrk="1" hangingPunct="1">
                        <a:lnSpc>
                          <a:spcPct val="100000"/>
                        </a:lnSpc>
                        <a:spcBef>
                          <a:spcPts val="0"/>
                        </a:spcBef>
                        <a:spcAft>
                          <a:spcPts val="0"/>
                        </a:spcAft>
                      </a:pPr>
                      <a:r>
                        <a:rPr lang="en-US" altLang="ko-KR"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rPr>
                        <a:t>Additional establishment of Joint Distribution Center (2~4 centers)</a:t>
                      </a:r>
                      <a:endParaRPr lang="ko-KR" altLang="en-US" sz="12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rgbClr val="7589A7"/>
                      </a:solidFill>
                      <a:prstDash val="solid"/>
                      <a:round/>
                      <a:headEnd type="none" w="med" len="med"/>
                      <a:tailEnd type="none" w="med" len="med"/>
                    </a:lnL>
                    <a:lnR w="3175" cap="flat" cmpd="sng" algn="ctr">
                      <a:solidFill>
                        <a:srgbClr val="7589A7"/>
                      </a:solidFill>
                      <a:prstDash val="solid"/>
                      <a:round/>
                      <a:headEnd type="none" w="med" len="med"/>
                      <a:tailEnd type="none" w="med" len="med"/>
                    </a:lnR>
                    <a:lnT w="3175" cap="flat" cmpd="sng" algn="ctr">
                      <a:solidFill>
                        <a:srgbClr val="7589A7"/>
                      </a:solidFill>
                      <a:prstDash val="solid"/>
                      <a:round/>
                      <a:headEnd type="none" w="med" len="med"/>
                      <a:tailEnd type="none" w="med" len="med"/>
                    </a:lnT>
                    <a:lnB w="9525" cap="flat" cmpd="sng" algn="ctr">
                      <a:solidFill>
                        <a:srgbClr val="7589A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80751970"/>
                  </a:ext>
                </a:extLst>
              </a:tr>
            </a:tbl>
          </a:graphicData>
        </a:graphic>
      </p:graphicFrame>
      <p:pic>
        <p:nvPicPr>
          <p:cNvPr id="111" name="그래픽 110">
            <a:extLst>
              <a:ext uri="{FF2B5EF4-FFF2-40B4-BE49-F238E27FC236}">
                <a16:creationId xmlns:a16="http://schemas.microsoft.com/office/drawing/2014/main" xmlns="" id="{B4C698C9-CF51-231A-3887-3B689F17AD41}"/>
              </a:ext>
            </a:extLst>
          </p:cNvPr>
          <p:cNvPicPr>
            <a:picLocks noChangeAspect="1"/>
          </p:cNvPicPr>
          <p:nvPr/>
        </p:nvPicPr>
        <p:blipFill rotWithShape="1">
          <a:blip r:embed="rId3">
            <a:alphaModFix amt="16000"/>
            <a:duotone>
              <a:schemeClr val="accent1">
                <a:shade val="45000"/>
                <a:satMod val="135000"/>
              </a:schemeClr>
              <a:prstClr val="white"/>
            </a:duotone>
            <a:extLst>
              <a:ext uri="{96DAC541-7B7A-43D3-8B79-37D633B846F1}">
                <asvg:svgBlip xmlns:asvg="http://schemas.microsoft.com/office/drawing/2016/SVG/main" xmlns="" r:embed="rId4"/>
              </a:ext>
            </a:extLst>
          </a:blip>
          <a:srcRect l="66889" t="52652" r="-300"/>
          <a:stretch/>
        </p:blipFill>
        <p:spPr>
          <a:xfrm flipH="1">
            <a:off x="7067430" y="4620795"/>
            <a:ext cx="3905643" cy="1167195"/>
          </a:xfrm>
          <a:prstGeom prst="rect">
            <a:avLst/>
          </a:prstGeom>
        </p:spPr>
      </p:pic>
      <p:grpSp>
        <p:nvGrpSpPr>
          <p:cNvPr id="96" name="그룹 95">
            <a:extLst>
              <a:ext uri="{FF2B5EF4-FFF2-40B4-BE49-F238E27FC236}">
                <a16:creationId xmlns:a16="http://schemas.microsoft.com/office/drawing/2014/main" xmlns="" id="{6DAFAA54-B584-E39B-CEE2-3BA65D8FF891}"/>
              </a:ext>
            </a:extLst>
          </p:cNvPr>
          <p:cNvGrpSpPr/>
          <p:nvPr/>
        </p:nvGrpSpPr>
        <p:grpSpPr>
          <a:xfrm>
            <a:off x="8820150" y="5109298"/>
            <a:ext cx="2953599" cy="851188"/>
            <a:chOff x="8466729" y="1215316"/>
            <a:chExt cx="2936017" cy="935310"/>
          </a:xfrm>
        </p:grpSpPr>
        <p:grpSp>
          <p:nvGrpSpPr>
            <p:cNvPr id="97" name="그룹 96">
              <a:extLst>
                <a:ext uri="{FF2B5EF4-FFF2-40B4-BE49-F238E27FC236}">
                  <a16:creationId xmlns:a16="http://schemas.microsoft.com/office/drawing/2014/main" xmlns="" id="{4F4F8AF8-1ADE-ECF6-18E0-A5239B51573A}"/>
                </a:ext>
              </a:extLst>
            </p:cNvPr>
            <p:cNvGrpSpPr/>
            <p:nvPr/>
          </p:nvGrpSpPr>
          <p:grpSpPr>
            <a:xfrm>
              <a:off x="8466729" y="1398818"/>
              <a:ext cx="1062589" cy="751808"/>
              <a:chOff x="8466729" y="1398818"/>
              <a:chExt cx="1062589" cy="751808"/>
            </a:xfrm>
          </p:grpSpPr>
          <p:sp>
            <p:nvSpPr>
              <p:cNvPr id="100" name="자유형: 도형 99">
                <a:extLst>
                  <a:ext uri="{FF2B5EF4-FFF2-40B4-BE49-F238E27FC236}">
                    <a16:creationId xmlns:a16="http://schemas.microsoft.com/office/drawing/2014/main" xmlns="" id="{35ADA75D-F2D5-A962-0886-32C9DBF011BA}"/>
                  </a:ext>
                </a:extLst>
              </p:cNvPr>
              <p:cNvSpPr/>
              <p:nvPr/>
            </p:nvSpPr>
            <p:spPr>
              <a:xfrm>
                <a:off x="9140611" y="1398818"/>
                <a:ext cx="160847" cy="751808"/>
              </a:xfrm>
              <a:custGeom>
                <a:avLst/>
                <a:gdLst>
                  <a:gd name="connsiteX0" fmla="*/ 0 w 160847"/>
                  <a:gd name="connsiteY0" fmla="*/ 0 h 751808"/>
                  <a:gd name="connsiteX1" fmla="*/ 160848 w 160847"/>
                  <a:gd name="connsiteY1" fmla="*/ 0 h 751808"/>
                  <a:gd name="connsiteX2" fmla="*/ 160848 w 160847"/>
                  <a:gd name="connsiteY2" fmla="*/ 751808 h 751808"/>
                  <a:gd name="connsiteX3" fmla="*/ 0 w 160847"/>
                  <a:gd name="connsiteY3" fmla="*/ 751808 h 751808"/>
                </a:gdLst>
                <a:ahLst/>
                <a:cxnLst>
                  <a:cxn ang="0">
                    <a:pos x="connsiteX0" y="connsiteY0"/>
                  </a:cxn>
                  <a:cxn ang="0">
                    <a:pos x="connsiteX1" y="connsiteY1"/>
                  </a:cxn>
                  <a:cxn ang="0">
                    <a:pos x="connsiteX2" y="connsiteY2"/>
                  </a:cxn>
                  <a:cxn ang="0">
                    <a:pos x="connsiteX3" y="connsiteY3"/>
                  </a:cxn>
                </a:cxnLst>
                <a:rect l="l" t="t" r="r" b="b"/>
                <a:pathLst>
                  <a:path w="160847" h="751808">
                    <a:moveTo>
                      <a:pt x="0" y="0"/>
                    </a:moveTo>
                    <a:lnTo>
                      <a:pt x="160848" y="0"/>
                    </a:lnTo>
                    <a:lnTo>
                      <a:pt x="160848" y="751808"/>
                    </a:lnTo>
                    <a:lnTo>
                      <a:pt x="0" y="751808"/>
                    </a:lnTo>
                    <a:close/>
                  </a:path>
                </a:pathLst>
              </a:custGeom>
              <a:solidFill>
                <a:srgbClr val="9BC1F9">
                  <a:alpha val="60000"/>
                </a:srgbClr>
              </a:solidFill>
              <a:ln w="799"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1" name="자유형: 도형 100">
                <a:extLst>
                  <a:ext uri="{FF2B5EF4-FFF2-40B4-BE49-F238E27FC236}">
                    <a16:creationId xmlns:a16="http://schemas.microsoft.com/office/drawing/2014/main" xmlns="" id="{9DFD1338-3CB4-3915-CABB-04E5EBC59E73}"/>
                  </a:ext>
                </a:extLst>
              </p:cNvPr>
              <p:cNvSpPr/>
              <p:nvPr/>
            </p:nvSpPr>
            <p:spPr>
              <a:xfrm>
                <a:off x="8915986" y="1628138"/>
                <a:ext cx="160847" cy="522488"/>
              </a:xfrm>
              <a:custGeom>
                <a:avLst/>
                <a:gdLst>
                  <a:gd name="connsiteX0" fmla="*/ 0 w 160847"/>
                  <a:gd name="connsiteY0" fmla="*/ 0 h 522488"/>
                  <a:gd name="connsiteX1" fmla="*/ 160848 w 160847"/>
                  <a:gd name="connsiteY1" fmla="*/ 0 h 522488"/>
                  <a:gd name="connsiteX2" fmla="*/ 160848 w 160847"/>
                  <a:gd name="connsiteY2" fmla="*/ 522488 h 522488"/>
                  <a:gd name="connsiteX3" fmla="*/ 0 w 160847"/>
                  <a:gd name="connsiteY3" fmla="*/ 522488 h 522488"/>
                </a:gdLst>
                <a:ahLst/>
                <a:cxnLst>
                  <a:cxn ang="0">
                    <a:pos x="connsiteX0" y="connsiteY0"/>
                  </a:cxn>
                  <a:cxn ang="0">
                    <a:pos x="connsiteX1" y="connsiteY1"/>
                  </a:cxn>
                  <a:cxn ang="0">
                    <a:pos x="connsiteX2" y="connsiteY2"/>
                  </a:cxn>
                  <a:cxn ang="0">
                    <a:pos x="connsiteX3" y="connsiteY3"/>
                  </a:cxn>
                </a:cxnLst>
                <a:rect l="l" t="t" r="r" b="b"/>
                <a:pathLst>
                  <a:path w="160847" h="522488">
                    <a:moveTo>
                      <a:pt x="0" y="0"/>
                    </a:moveTo>
                    <a:lnTo>
                      <a:pt x="160848" y="0"/>
                    </a:lnTo>
                    <a:lnTo>
                      <a:pt x="160848" y="522488"/>
                    </a:lnTo>
                    <a:lnTo>
                      <a:pt x="0" y="522488"/>
                    </a:lnTo>
                    <a:close/>
                  </a:path>
                </a:pathLst>
              </a:custGeom>
              <a:solidFill>
                <a:srgbClr val="9BC1F9">
                  <a:alpha val="60000"/>
                </a:srgbClr>
              </a:solidFill>
              <a:ln w="799"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2" name="자유형: 도형 101">
                <a:extLst>
                  <a:ext uri="{FF2B5EF4-FFF2-40B4-BE49-F238E27FC236}">
                    <a16:creationId xmlns:a16="http://schemas.microsoft.com/office/drawing/2014/main" xmlns="" id="{924FFE41-03EB-BB6E-F593-70472B4784D4}"/>
                  </a:ext>
                </a:extLst>
              </p:cNvPr>
              <p:cNvSpPr/>
              <p:nvPr/>
            </p:nvSpPr>
            <p:spPr>
              <a:xfrm>
                <a:off x="9368471" y="1561702"/>
                <a:ext cx="160847" cy="588924"/>
              </a:xfrm>
              <a:custGeom>
                <a:avLst/>
                <a:gdLst>
                  <a:gd name="connsiteX0" fmla="*/ 0 w 160847"/>
                  <a:gd name="connsiteY0" fmla="*/ 0 h 588924"/>
                  <a:gd name="connsiteX1" fmla="*/ 160848 w 160847"/>
                  <a:gd name="connsiteY1" fmla="*/ 0 h 588924"/>
                  <a:gd name="connsiteX2" fmla="*/ 160848 w 160847"/>
                  <a:gd name="connsiteY2" fmla="*/ 588924 h 588924"/>
                  <a:gd name="connsiteX3" fmla="*/ 0 w 160847"/>
                  <a:gd name="connsiteY3" fmla="*/ 588924 h 588924"/>
                </a:gdLst>
                <a:ahLst/>
                <a:cxnLst>
                  <a:cxn ang="0">
                    <a:pos x="connsiteX0" y="connsiteY0"/>
                  </a:cxn>
                  <a:cxn ang="0">
                    <a:pos x="connsiteX1" y="connsiteY1"/>
                  </a:cxn>
                  <a:cxn ang="0">
                    <a:pos x="connsiteX2" y="connsiteY2"/>
                  </a:cxn>
                  <a:cxn ang="0">
                    <a:pos x="connsiteX3" y="connsiteY3"/>
                  </a:cxn>
                </a:cxnLst>
                <a:rect l="l" t="t" r="r" b="b"/>
                <a:pathLst>
                  <a:path w="160847" h="588924">
                    <a:moveTo>
                      <a:pt x="0" y="0"/>
                    </a:moveTo>
                    <a:lnTo>
                      <a:pt x="160848" y="0"/>
                    </a:lnTo>
                    <a:lnTo>
                      <a:pt x="160848" y="588924"/>
                    </a:lnTo>
                    <a:lnTo>
                      <a:pt x="0" y="588924"/>
                    </a:lnTo>
                    <a:close/>
                  </a:path>
                </a:pathLst>
              </a:custGeom>
              <a:solidFill>
                <a:srgbClr val="9BC1F9">
                  <a:alpha val="60000"/>
                </a:srgbClr>
              </a:solidFill>
              <a:ln w="799"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3" name="자유형: 도형 102">
                <a:extLst>
                  <a:ext uri="{FF2B5EF4-FFF2-40B4-BE49-F238E27FC236}">
                    <a16:creationId xmlns:a16="http://schemas.microsoft.com/office/drawing/2014/main" xmlns="" id="{B90E8853-8AC2-B0E2-39E1-959239BD7015}"/>
                  </a:ext>
                </a:extLst>
              </p:cNvPr>
              <p:cNvSpPr/>
              <p:nvPr/>
            </p:nvSpPr>
            <p:spPr>
              <a:xfrm>
                <a:off x="8691353" y="1538543"/>
                <a:ext cx="160847" cy="612082"/>
              </a:xfrm>
              <a:custGeom>
                <a:avLst/>
                <a:gdLst>
                  <a:gd name="connsiteX0" fmla="*/ 0 w 160847"/>
                  <a:gd name="connsiteY0" fmla="*/ 0 h 612082"/>
                  <a:gd name="connsiteX1" fmla="*/ 160848 w 160847"/>
                  <a:gd name="connsiteY1" fmla="*/ 0 h 612082"/>
                  <a:gd name="connsiteX2" fmla="*/ 160848 w 160847"/>
                  <a:gd name="connsiteY2" fmla="*/ 612083 h 612082"/>
                  <a:gd name="connsiteX3" fmla="*/ 0 w 160847"/>
                  <a:gd name="connsiteY3" fmla="*/ 612083 h 612082"/>
                </a:gdLst>
                <a:ahLst/>
                <a:cxnLst>
                  <a:cxn ang="0">
                    <a:pos x="connsiteX0" y="connsiteY0"/>
                  </a:cxn>
                  <a:cxn ang="0">
                    <a:pos x="connsiteX1" y="connsiteY1"/>
                  </a:cxn>
                  <a:cxn ang="0">
                    <a:pos x="connsiteX2" y="connsiteY2"/>
                  </a:cxn>
                  <a:cxn ang="0">
                    <a:pos x="connsiteX3" y="connsiteY3"/>
                  </a:cxn>
                </a:cxnLst>
                <a:rect l="l" t="t" r="r" b="b"/>
                <a:pathLst>
                  <a:path w="160847" h="612082">
                    <a:moveTo>
                      <a:pt x="0" y="0"/>
                    </a:moveTo>
                    <a:lnTo>
                      <a:pt x="160848" y="0"/>
                    </a:lnTo>
                    <a:lnTo>
                      <a:pt x="160848" y="612083"/>
                    </a:lnTo>
                    <a:lnTo>
                      <a:pt x="0" y="612083"/>
                    </a:lnTo>
                    <a:close/>
                  </a:path>
                </a:pathLst>
              </a:custGeom>
              <a:solidFill>
                <a:srgbClr val="9BC1F9">
                  <a:alpha val="60000"/>
                </a:srgbClr>
              </a:solidFill>
              <a:ln w="799"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4" name="자유형: 도형 103">
                <a:extLst>
                  <a:ext uri="{FF2B5EF4-FFF2-40B4-BE49-F238E27FC236}">
                    <a16:creationId xmlns:a16="http://schemas.microsoft.com/office/drawing/2014/main" xmlns="" id="{F994288B-36D3-4B59-EAA7-00DF82365DE7}"/>
                  </a:ext>
                </a:extLst>
              </p:cNvPr>
              <p:cNvSpPr/>
              <p:nvPr/>
            </p:nvSpPr>
            <p:spPr>
              <a:xfrm>
                <a:off x="8466729" y="1720025"/>
                <a:ext cx="160847" cy="430601"/>
              </a:xfrm>
              <a:custGeom>
                <a:avLst/>
                <a:gdLst>
                  <a:gd name="connsiteX0" fmla="*/ 0 w 160847"/>
                  <a:gd name="connsiteY0" fmla="*/ 0 h 430601"/>
                  <a:gd name="connsiteX1" fmla="*/ 160848 w 160847"/>
                  <a:gd name="connsiteY1" fmla="*/ 0 h 430601"/>
                  <a:gd name="connsiteX2" fmla="*/ 160848 w 160847"/>
                  <a:gd name="connsiteY2" fmla="*/ 430601 h 430601"/>
                  <a:gd name="connsiteX3" fmla="*/ 0 w 160847"/>
                  <a:gd name="connsiteY3" fmla="*/ 430601 h 430601"/>
                </a:gdLst>
                <a:ahLst/>
                <a:cxnLst>
                  <a:cxn ang="0">
                    <a:pos x="connsiteX0" y="connsiteY0"/>
                  </a:cxn>
                  <a:cxn ang="0">
                    <a:pos x="connsiteX1" y="connsiteY1"/>
                  </a:cxn>
                  <a:cxn ang="0">
                    <a:pos x="connsiteX2" y="connsiteY2"/>
                  </a:cxn>
                  <a:cxn ang="0">
                    <a:pos x="connsiteX3" y="connsiteY3"/>
                  </a:cxn>
                </a:cxnLst>
                <a:rect l="l" t="t" r="r" b="b"/>
                <a:pathLst>
                  <a:path w="160847" h="430601">
                    <a:moveTo>
                      <a:pt x="0" y="0"/>
                    </a:moveTo>
                    <a:lnTo>
                      <a:pt x="160848" y="0"/>
                    </a:lnTo>
                    <a:lnTo>
                      <a:pt x="160848" y="430601"/>
                    </a:lnTo>
                    <a:lnTo>
                      <a:pt x="0" y="430601"/>
                    </a:lnTo>
                    <a:close/>
                  </a:path>
                </a:pathLst>
              </a:custGeom>
              <a:solidFill>
                <a:srgbClr val="9BC1F9">
                  <a:alpha val="60000"/>
                </a:srgbClr>
              </a:solidFill>
              <a:ln w="799"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nvGrpSpPr>
              <p:cNvPr id="105" name="그래픽 61">
                <a:extLst>
                  <a:ext uri="{FF2B5EF4-FFF2-40B4-BE49-F238E27FC236}">
                    <a16:creationId xmlns:a16="http://schemas.microsoft.com/office/drawing/2014/main" xmlns="" id="{2B37A047-831F-5055-C4E9-B591784CD1AC}"/>
                  </a:ext>
                </a:extLst>
              </p:cNvPr>
              <p:cNvGrpSpPr/>
              <p:nvPr/>
            </p:nvGrpSpPr>
            <p:grpSpPr>
              <a:xfrm>
                <a:off x="8466729" y="1572088"/>
                <a:ext cx="1062589" cy="578537"/>
                <a:chOff x="8466729" y="1572088"/>
                <a:chExt cx="1062589" cy="578537"/>
              </a:xfrm>
              <a:solidFill>
                <a:srgbClr val="9BC1F9">
                  <a:alpha val="30000"/>
                </a:srgbClr>
              </a:solidFill>
            </p:grpSpPr>
            <p:sp>
              <p:nvSpPr>
                <p:cNvPr id="106" name="자유형: 도형 105">
                  <a:extLst>
                    <a:ext uri="{FF2B5EF4-FFF2-40B4-BE49-F238E27FC236}">
                      <a16:creationId xmlns:a16="http://schemas.microsoft.com/office/drawing/2014/main" xmlns="" id="{DEE8C4EC-B775-81D5-3F8B-29479C72880A}"/>
                    </a:ext>
                  </a:extLst>
                </p:cNvPr>
                <p:cNvSpPr/>
                <p:nvPr/>
              </p:nvSpPr>
              <p:spPr>
                <a:xfrm>
                  <a:off x="9140611" y="1572088"/>
                  <a:ext cx="160847" cy="578537"/>
                </a:xfrm>
                <a:custGeom>
                  <a:avLst/>
                  <a:gdLst>
                    <a:gd name="connsiteX0" fmla="*/ 0 w 160847"/>
                    <a:gd name="connsiteY0" fmla="*/ 0 h 578537"/>
                    <a:gd name="connsiteX1" fmla="*/ 160848 w 160847"/>
                    <a:gd name="connsiteY1" fmla="*/ 0 h 578537"/>
                    <a:gd name="connsiteX2" fmla="*/ 160848 w 160847"/>
                    <a:gd name="connsiteY2" fmla="*/ 578537 h 578537"/>
                    <a:gd name="connsiteX3" fmla="*/ 0 w 160847"/>
                    <a:gd name="connsiteY3" fmla="*/ 578537 h 578537"/>
                  </a:gdLst>
                  <a:ahLst/>
                  <a:cxnLst>
                    <a:cxn ang="0">
                      <a:pos x="connsiteX0" y="connsiteY0"/>
                    </a:cxn>
                    <a:cxn ang="0">
                      <a:pos x="connsiteX1" y="connsiteY1"/>
                    </a:cxn>
                    <a:cxn ang="0">
                      <a:pos x="connsiteX2" y="connsiteY2"/>
                    </a:cxn>
                    <a:cxn ang="0">
                      <a:pos x="connsiteX3" y="connsiteY3"/>
                    </a:cxn>
                  </a:cxnLst>
                  <a:rect l="l" t="t" r="r" b="b"/>
                  <a:pathLst>
                    <a:path w="160847" h="578537">
                      <a:moveTo>
                        <a:pt x="0" y="0"/>
                      </a:moveTo>
                      <a:lnTo>
                        <a:pt x="160848" y="0"/>
                      </a:lnTo>
                      <a:lnTo>
                        <a:pt x="160848" y="578537"/>
                      </a:lnTo>
                      <a:lnTo>
                        <a:pt x="0" y="578537"/>
                      </a:lnTo>
                      <a:close/>
                    </a:path>
                  </a:pathLst>
                </a:custGeom>
                <a:solidFill>
                  <a:srgbClr val="9BC1F9">
                    <a:alpha val="81000"/>
                  </a:srgbClr>
                </a:solidFill>
                <a:ln w="79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7" name="자유형: 도형 106">
                  <a:extLst>
                    <a:ext uri="{FF2B5EF4-FFF2-40B4-BE49-F238E27FC236}">
                      <a16:creationId xmlns:a16="http://schemas.microsoft.com/office/drawing/2014/main" xmlns="" id="{A26F2642-ED72-41BD-6C90-61039ABB0114}"/>
                    </a:ext>
                  </a:extLst>
                </p:cNvPr>
                <p:cNvSpPr/>
                <p:nvPr/>
              </p:nvSpPr>
              <p:spPr>
                <a:xfrm>
                  <a:off x="8915986" y="1748558"/>
                  <a:ext cx="160847" cy="402067"/>
                </a:xfrm>
                <a:custGeom>
                  <a:avLst/>
                  <a:gdLst>
                    <a:gd name="connsiteX0" fmla="*/ 0 w 160847"/>
                    <a:gd name="connsiteY0" fmla="*/ 0 h 402067"/>
                    <a:gd name="connsiteX1" fmla="*/ 160848 w 160847"/>
                    <a:gd name="connsiteY1" fmla="*/ 0 h 402067"/>
                    <a:gd name="connsiteX2" fmla="*/ 160848 w 160847"/>
                    <a:gd name="connsiteY2" fmla="*/ 402068 h 402067"/>
                    <a:gd name="connsiteX3" fmla="*/ 0 w 160847"/>
                    <a:gd name="connsiteY3" fmla="*/ 402068 h 402067"/>
                  </a:gdLst>
                  <a:ahLst/>
                  <a:cxnLst>
                    <a:cxn ang="0">
                      <a:pos x="connsiteX0" y="connsiteY0"/>
                    </a:cxn>
                    <a:cxn ang="0">
                      <a:pos x="connsiteX1" y="connsiteY1"/>
                    </a:cxn>
                    <a:cxn ang="0">
                      <a:pos x="connsiteX2" y="connsiteY2"/>
                    </a:cxn>
                    <a:cxn ang="0">
                      <a:pos x="connsiteX3" y="connsiteY3"/>
                    </a:cxn>
                  </a:cxnLst>
                  <a:rect l="l" t="t" r="r" b="b"/>
                  <a:pathLst>
                    <a:path w="160847" h="402067">
                      <a:moveTo>
                        <a:pt x="0" y="0"/>
                      </a:moveTo>
                      <a:lnTo>
                        <a:pt x="160848" y="0"/>
                      </a:lnTo>
                      <a:lnTo>
                        <a:pt x="160848" y="402068"/>
                      </a:lnTo>
                      <a:lnTo>
                        <a:pt x="0" y="402068"/>
                      </a:lnTo>
                      <a:close/>
                    </a:path>
                  </a:pathLst>
                </a:custGeom>
                <a:solidFill>
                  <a:srgbClr val="9BC1F9">
                    <a:alpha val="81000"/>
                  </a:srgbClr>
                </a:solidFill>
                <a:ln w="79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8" name="자유형: 도형 107">
                  <a:extLst>
                    <a:ext uri="{FF2B5EF4-FFF2-40B4-BE49-F238E27FC236}">
                      <a16:creationId xmlns:a16="http://schemas.microsoft.com/office/drawing/2014/main" xmlns="" id="{F1ECFCA8-9558-2259-1B58-C4426CA93806}"/>
                    </a:ext>
                  </a:extLst>
                </p:cNvPr>
                <p:cNvSpPr/>
                <p:nvPr/>
              </p:nvSpPr>
              <p:spPr>
                <a:xfrm>
                  <a:off x="9368471" y="1697433"/>
                  <a:ext cx="160847" cy="453192"/>
                </a:xfrm>
                <a:custGeom>
                  <a:avLst/>
                  <a:gdLst>
                    <a:gd name="connsiteX0" fmla="*/ 0 w 160847"/>
                    <a:gd name="connsiteY0" fmla="*/ 0 h 453192"/>
                    <a:gd name="connsiteX1" fmla="*/ 160848 w 160847"/>
                    <a:gd name="connsiteY1" fmla="*/ 0 h 453192"/>
                    <a:gd name="connsiteX2" fmla="*/ 160848 w 160847"/>
                    <a:gd name="connsiteY2" fmla="*/ 453192 h 453192"/>
                    <a:gd name="connsiteX3" fmla="*/ 0 w 160847"/>
                    <a:gd name="connsiteY3" fmla="*/ 453192 h 453192"/>
                  </a:gdLst>
                  <a:ahLst/>
                  <a:cxnLst>
                    <a:cxn ang="0">
                      <a:pos x="connsiteX0" y="connsiteY0"/>
                    </a:cxn>
                    <a:cxn ang="0">
                      <a:pos x="connsiteX1" y="connsiteY1"/>
                    </a:cxn>
                    <a:cxn ang="0">
                      <a:pos x="connsiteX2" y="connsiteY2"/>
                    </a:cxn>
                    <a:cxn ang="0">
                      <a:pos x="connsiteX3" y="connsiteY3"/>
                    </a:cxn>
                  </a:cxnLst>
                  <a:rect l="l" t="t" r="r" b="b"/>
                  <a:pathLst>
                    <a:path w="160847" h="453192">
                      <a:moveTo>
                        <a:pt x="0" y="0"/>
                      </a:moveTo>
                      <a:lnTo>
                        <a:pt x="160848" y="0"/>
                      </a:lnTo>
                      <a:lnTo>
                        <a:pt x="160848" y="453192"/>
                      </a:lnTo>
                      <a:lnTo>
                        <a:pt x="0" y="453192"/>
                      </a:lnTo>
                      <a:close/>
                    </a:path>
                  </a:pathLst>
                </a:custGeom>
                <a:solidFill>
                  <a:srgbClr val="9BC1F9">
                    <a:alpha val="81000"/>
                  </a:srgbClr>
                </a:solidFill>
                <a:ln w="79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09" name="자유형: 도형 108">
                  <a:extLst>
                    <a:ext uri="{FF2B5EF4-FFF2-40B4-BE49-F238E27FC236}">
                      <a16:creationId xmlns:a16="http://schemas.microsoft.com/office/drawing/2014/main" xmlns="" id="{2EF277BA-ABA7-7542-CF54-AAFF6D5DCCF8}"/>
                    </a:ext>
                  </a:extLst>
                </p:cNvPr>
                <p:cNvSpPr/>
                <p:nvPr/>
              </p:nvSpPr>
              <p:spPr>
                <a:xfrm>
                  <a:off x="8691353" y="1679611"/>
                  <a:ext cx="160847" cy="471014"/>
                </a:xfrm>
                <a:custGeom>
                  <a:avLst/>
                  <a:gdLst>
                    <a:gd name="connsiteX0" fmla="*/ 0 w 160847"/>
                    <a:gd name="connsiteY0" fmla="*/ 0 h 471014"/>
                    <a:gd name="connsiteX1" fmla="*/ 160848 w 160847"/>
                    <a:gd name="connsiteY1" fmla="*/ 0 h 471014"/>
                    <a:gd name="connsiteX2" fmla="*/ 160848 w 160847"/>
                    <a:gd name="connsiteY2" fmla="*/ 471014 h 471014"/>
                    <a:gd name="connsiteX3" fmla="*/ 0 w 160847"/>
                    <a:gd name="connsiteY3" fmla="*/ 471014 h 471014"/>
                  </a:gdLst>
                  <a:ahLst/>
                  <a:cxnLst>
                    <a:cxn ang="0">
                      <a:pos x="connsiteX0" y="connsiteY0"/>
                    </a:cxn>
                    <a:cxn ang="0">
                      <a:pos x="connsiteX1" y="connsiteY1"/>
                    </a:cxn>
                    <a:cxn ang="0">
                      <a:pos x="connsiteX2" y="connsiteY2"/>
                    </a:cxn>
                    <a:cxn ang="0">
                      <a:pos x="connsiteX3" y="connsiteY3"/>
                    </a:cxn>
                  </a:cxnLst>
                  <a:rect l="l" t="t" r="r" b="b"/>
                  <a:pathLst>
                    <a:path w="160847" h="471014">
                      <a:moveTo>
                        <a:pt x="0" y="0"/>
                      </a:moveTo>
                      <a:lnTo>
                        <a:pt x="160848" y="0"/>
                      </a:lnTo>
                      <a:lnTo>
                        <a:pt x="160848" y="471014"/>
                      </a:lnTo>
                      <a:lnTo>
                        <a:pt x="0" y="471014"/>
                      </a:lnTo>
                      <a:close/>
                    </a:path>
                  </a:pathLst>
                </a:custGeom>
                <a:solidFill>
                  <a:srgbClr val="9BC1F9">
                    <a:alpha val="81000"/>
                  </a:srgbClr>
                </a:solidFill>
                <a:ln w="79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sp>
              <p:nvSpPr>
                <p:cNvPr id="110" name="자유형: 도형 109">
                  <a:extLst>
                    <a:ext uri="{FF2B5EF4-FFF2-40B4-BE49-F238E27FC236}">
                      <a16:creationId xmlns:a16="http://schemas.microsoft.com/office/drawing/2014/main" xmlns="" id="{8B3E597E-FC00-463F-2E94-DDA862D6BFD1}"/>
                    </a:ext>
                  </a:extLst>
                </p:cNvPr>
                <p:cNvSpPr/>
                <p:nvPr/>
              </p:nvSpPr>
              <p:spPr>
                <a:xfrm>
                  <a:off x="8466729" y="1819264"/>
                  <a:ext cx="160847" cy="331361"/>
                </a:xfrm>
                <a:custGeom>
                  <a:avLst/>
                  <a:gdLst>
                    <a:gd name="connsiteX0" fmla="*/ 0 w 160847"/>
                    <a:gd name="connsiteY0" fmla="*/ 0 h 331361"/>
                    <a:gd name="connsiteX1" fmla="*/ 160848 w 160847"/>
                    <a:gd name="connsiteY1" fmla="*/ 0 h 331361"/>
                    <a:gd name="connsiteX2" fmla="*/ 160848 w 160847"/>
                    <a:gd name="connsiteY2" fmla="*/ 331361 h 331361"/>
                    <a:gd name="connsiteX3" fmla="*/ 0 w 160847"/>
                    <a:gd name="connsiteY3" fmla="*/ 331361 h 331361"/>
                  </a:gdLst>
                  <a:ahLst/>
                  <a:cxnLst>
                    <a:cxn ang="0">
                      <a:pos x="connsiteX0" y="connsiteY0"/>
                    </a:cxn>
                    <a:cxn ang="0">
                      <a:pos x="connsiteX1" y="connsiteY1"/>
                    </a:cxn>
                    <a:cxn ang="0">
                      <a:pos x="connsiteX2" y="connsiteY2"/>
                    </a:cxn>
                    <a:cxn ang="0">
                      <a:pos x="connsiteX3" y="connsiteY3"/>
                    </a:cxn>
                  </a:cxnLst>
                  <a:rect l="l" t="t" r="r" b="b"/>
                  <a:pathLst>
                    <a:path w="160847" h="331361">
                      <a:moveTo>
                        <a:pt x="0" y="0"/>
                      </a:moveTo>
                      <a:lnTo>
                        <a:pt x="160848" y="0"/>
                      </a:lnTo>
                      <a:lnTo>
                        <a:pt x="160848" y="331361"/>
                      </a:lnTo>
                      <a:lnTo>
                        <a:pt x="0" y="331361"/>
                      </a:lnTo>
                      <a:close/>
                    </a:path>
                  </a:pathLst>
                </a:custGeom>
                <a:solidFill>
                  <a:srgbClr val="9BC1F9">
                    <a:alpha val="81000"/>
                  </a:srgbClr>
                </a:solidFill>
                <a:ln w="799"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pic>
          <p:nvPicPr>
            <p:cNvPr id="98" name="그래픽 97">
              <a:extLst>
                <a:ext uri="{FF2B5EF4-FFF2-40B4-BE49-F238E27FC236}">
                  <a16:creationId xmlns:a16="http://schemas.microsoft.com/office/drawing/2014/main" xmlns="" id="{34F4068C-4B19-21E3-E646-A25879CA7930}"/>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9697415" y="1223687"/>
              <a:ext cx="1705331" cy="896801"/>
            </a:xfrm>
            <a:prstGeom prst="rect">
              <a:avLst/>
            </a:prstGeom>
          </p:spPr>
        </p:pic>
        <p:sp>
          <p:nvSpPr>
            <p:cNvPr id="99" name="그래픽 76">
              <a:extLst>
                <a:ext uri="{FF2B5EF4-FFF2-40B4-BE49-F238E27FC236}">
                  <a16:creationId xmlns:a16="http://schemas.microsoft.com/office/drawing/2014/main" xmlns="" id="{F530995C-9C01-8E77-30AC-B8C3AF931DFE}"/>
                </a:ext>
              </a:extLst>
            </p:cNvPr>
            <p:cNvSpPr/>
            <p:nvPr/>
          </p:nvSpPr>
          <p:spPr>
            <a:xfrm>
              <a:off x="8466729" y="1215316"/>
              <a:ext cx="936311" cy="857688"/>
            </a:xfrm>
            <a:custGeom>
              <a:avLst/>
              <a:gdLst>
                <a:gd name="connsiteX0" fmla="*/ 1083062 w 1083062"/>
                <a:gd name="connsiteY0" fmla="*/ 0 h 992116"/>
                <a:gd name="connsiteX1" fmla="*/ 961354 w 1083062"/>
                <a:gd name="connsiteY1" fmla="*/ 92051 h 992116"/>
                <a:gd name="connsiteX2" fmla="*/ 1007780 w 1083062"/>
                <a:gd name="connsiteY2" fmla="*/ 95008 h 992116"/>
                <a:gd name="connsiteX3" fmla="*/ 717245 w 1083062"/>
                <a:gd name="connsiteY3" fmla="*/ 606352 h 992116"/>
                <a:gd name="connsiteX4" fmla="*/ 556375 w 1083062"/>
                <a:gd name="connsiteY4" fmla="*/ 365170 h 992116"/>
                <a:gd name="connsiteX5" fmla="*/ 328813 w 1083062"/>
                <a:gd name="connsiteY5" fmla="*/ 895980 h 992116"/>
                <a:gd name="connsiteX6" fmla="*/ 182440 w 1083062"/>
                <a:gd name="connsiteY6" fmla="*/ 688075 h 992116"/>
                <a:gd name="connsiteX7" fmla="*/ 0 w 1083062"/>
                <a:gd name="connsiteY7" fmla="*/ 945965 h 992116"/>
                <a:gd name="connsiteX8" fmla="*/ 11479 w 1083062"/>
                <a:gd name="connsiteY8" fmla="*/ 992116 h 992116"/>
                <a:gd name="connsiteX9" fmla="*/ 182364 w 1083062"/>
                <a:gd name="connsiteY9" fmla="*/ 751734 h 992116"/>
                <a:gd name="connsiteX10" fmla="*/ 337083 w 1083062"/>
                <a:gd name="connsiteY10" fmla="*/ 971499 h 992116"/>
                <a:gd name="connsiteX11" fmla="*/ 563814 w 1083062"/>
                <a:gd name="connsiteY11" fmla="*/ 442639 h 992116"/>
                <a:gd name="connsiteX12" fmla="*/ 719897 w 1083062"/>
                <a:gd name="connsiteY12" fmla="*/ 676650 h 992116"/>
                <a:gd name="connsiteX13" fmla="*/ 1041560 w 1083062"/>
                <a:gd name="connsiteY13" fmla="*/ 110534 h 992116"/>
                <a:gd name="connsiteX14" fmla="*/ 1071416 w 1083062"/>
                <a:gd name="connsiteY14" fmla="*/ 142653 h 992116"/>
                <a:gd name="connsiteX15" fmla="*/ 1083062 w 1083062"/>
                <a:gd name="connsiteY15" fmla="*/ 0 h 992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062" h="992116">
                  <a:moveTo>
                    <a:pt x="1083062" y="0"/>
                  </a:moveTo>
                  <a:lnTo>
                    <a:pt x="961354" y="92051"/>
                  </a:lnTo>
                  <a:lnTo>
                    <a:pt x="1007780" y="95008"/>
                  </a:lnTo>
                  <a:lnTo>
                    <a:pt x="717245" y="606352"/>
                  </a:lnTo>
                  <a:lnTo>
                    <a:pt x="556375" y="365170"/>
                  </a:lnTo>
                  <a:lnTo>
                    <a:pt x="328813" y="895980"/>
                  </a:lnTo>
                  <a:lnTo>
                    <a:pt x="182440" y="688075"/>
                  </a:lnTo>
                  <a:lnTo>
                    <a:pt x="0" y="945965"/>
                  </a:lnTo>
                  <a:lnTo>
                    <a:pt x="11479" y="992116"/>
                  </a:lnTo>
                  <a:lnTo>
                    <a:pt x="182364" y="751734"/>
                  </a:lnTo>
                  <a:lnTo>
                    <a:pt x="337083" y="971499"/>
                  </a:lnTo>
                  <a:lnTo>
                    <a:pt x="563814" y="442639"/>
                  </a:lnTo>
                  <a:lnTo>
                    <a:pt x="719897" y="676650"/>
                  </a:lnTo>
                  <a:lnTo>
                    <a:pt x="1041560" y="110534"/>
                  </a:lnTo>
                  <a:lnTo>
                    <a:pt x="1071416" y="142653"/>
                  </a:lnTo>
                  <a:lnTo>
                    <a:pt x="1083062" y="0"/>
                  </a:lnTo>
                  <a:close/>
                </a:path>
              </a:pathLst>
            </a:custGeom>
            <a:solidFill>
              <a:srgbClr val="006EE7">
                <a:alpha val="58000"/>
              </a:srgbClr>
            </a:solidFill>
            <a:ln w="757"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52" name="그룹 51">
            <a:extLst>
              <a:ext uri="{FF2B5EF4-FFF2-40B4-BE49-F238E27FC236}">
                <a16:creationId xmlns:a16="http://schemas.microsoft.com/office/drawing/2014/main" xmlns="" id="{373325DA-9003-6065-8C5A-A7228E451CF2}"/>
              </a:ext>
            </a:extLst>
          </p:cNvPr>
          <p:cNvGrpSpPr/>
          <p:nvPr/>
        </p:nvGrpSpPr>
        <p:grpSpPr>
          <a:xfrm>
            <a:off x="145601" y="5815346"/>
            <a:ext cx="12046399" cy="738664"/>
            <a:chOff x="-203933" y="5584718"/>
            <a:chExt cx="12396533" cy="1016942"/>
          </a:xfrm>
        </p:grpSpPr>
        <p:grpSp>
          <p:nvGrpSpPr>
            <p:cNvPr id="53" name="그룹 52">
              <a:extLst>
                <a:ext uri="{FF2B5EF4-FFF2-40B4-BE49-F238E27FC236}">
                  <a16:creationId xmlns:a16="http://schemas.microsoft.com/office/drawing/2014/main" xmlns="" id="{2EB01BE0-18C0-6996-2F44-ECFB5C9DEB57}"/>
                </a:ext>
              </a:extLst>
            </p:cNvPr>
            <p:cNvGrpSpPr/>
            <p:nvPr/>
          </p:nvGrpSpPr>
          <p:grpSpPr>
            <a:xfrm>
              <a:off x="-600" y="5733188"/>
              <a:ext cx="12193200" cy="720000"/>
              <a:chOff x="-600" y="5733188"/>
              <a:chExt cx="12193200" cy="720000"/>
            </a:xfrm>
          </p:grpSpPr>
          <p:sp>
            <p:nvSpPr>
              <p:cNvPr id="55" name="직사각형 54">
                <a:extLst>
                  <a:ext uri="{FF2B5EF4-FFF2-40B4-BE49-F238E27FC236}">
                    <a16:creationId xmlns:a16="http://schemas.microsoft.com/office/drawing/2014/main" xmlns="" id="{CBA8BB2E-5309-316B-7D51-6B5642B2C211}"/>
                  </a:ext>
                </a:extLst>
              </p:cNvPr>
              <p:cNvSpPr>
                <a:spLocks/>
              </p:cNvSpPr>
              <p:nvPr/>
            </p:nvSpPr>
            <p:spPr>
              <a:xfrm>
                <a:off x="0" y="5733189"/>
                <a:ext cx="12192000" cy="719999"/>
              </a:xfrm>
              <a:prstGeom prst="rect">
                <a:avLst/>
              </a:prstGeom>
              <a:solidFill>
                <a:srgbClr val="162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latinLnBrk="0"/>
                <a:endParaRPr lang="ko-KR" altLang="en-US" dirty="0"/>
              </a:p>
            </p:txBody>
          </p:sp>
          <p:sp>
            <p:nvSpPr>
              <p:cNvPr id="56" name="직사각형 55">
                <a:extLst>
                  <a:ext uri="{FF2B5EF4-FFF2-40B4-BE49-F238E27FC236}">
                    <a16:creationId xmlns:a16="http://schemas.microsoft.com/office/drawing/2014/main" xmlns="" id="{3416D544-81D0-CF20-5666-682316E3C166}"/>
                  </a:ext>
                </a:extLst>
              </p:cNvPr>
              <p:cNvSpPr/>
              <p:nvPr/>
            </p:nvSpPr>
            <p:spPr>
              <a:xfrm>
                <a:off x="-600" y="6418902"/>
                <a:ext cx="12193200" cy="342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8" name="직각 삼각형 57">
                <a:extLst>
                  <a:ext uri="{FF2B5EF4-FFF2-40B4-BE49-F238E27FC236}">
                    <a16:creationId xmlns:a16="http://schemas.microsoft.com/office/drawing/2014/main" xmlns="" id="{FD1BC277-B2F1-9776-C2C8-55D071A011D8}"/>
                  </a:ext>
                </a:extLst>
              </p:cNvPr>
              <p:cNvSpPr/>
              <p:nvPr/>
            </p:nvSpPr>
            <p:spPr>
              <a:xfrm flipH="1">
                <a:off x="11055798" y="5733189"/>
                <a:ext cx="1136201" cy="70060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0" name="직각 삼각형 59">
                <a:extLst>
                  <a:ext uri="{FF2B5EF4-FFF2-40B4-BE49-F238E27FC236}">
                    <a16:creationId xmlns:a16="http://schemas.microsoft.com/office/drawing/2014/main" xmlns="" id="{1ED9E76E-51EA-254C-ABCD-3B15B4626849}"/>
                  </a:ext>
                </a:extLst>
              </p:cNvPr>
              <p:cNvSpPr/>
              <p:nvPr/>
            </p:nvSpPr>
            <p:spPr>
              <a:xfrm flipV="1">
                <a:off x="1" y="5733188"/>
                <a:ext cx="1107906" cy="683153"/>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54" name="TextBox 53">
              <a:extLst>
                <a:ext uri="{FF2B5EF4-FFF2-40B4-BE49-F238E27FC236}">
                  <a16:creationId xmlns:a16="http://schemas.microsoft.com/office/drawing/2014/main" xmlns="" id="{821963E7-0098-1EF6-0938-960ACE6213D1}"/>
                </a:ext>
              </a:extLst>
            </p:cNvPr>
            <p:cNvSpPr txBox="1"/>
            <p:nvPr/>
          </p:nvSpPr>
          <p:spPr>
            <a:xfrm>
              <a:off x="-203933" y="5584718"/>
              <a:ext cx="12395932" cy="1016942"/>
            </a:xfrm>
            <a:prstGeom prst="rect">
              <a:avLst/>
            </a:prstGeom>
            <a:noFill/>
          </p:spPr>
          <p:txBody>
            <a:bodyPr wrap="square" lIns="0" tIns="0" rIns="0" bIns="0" rtlCol="0" anchor="ctr">
              <a:spAutoFit/>
            </a:bodyPr>
            <a:lstStyle/>
            <a:p>
              <a:pPr algn="ctr" fontAlgn="base"/>
              <a:r>
                <a:rPr lang="en-US" altLang="ko-KR" sz="2400" spc="-70" dirty="0">
                  <a:solidFill>
                    <a:schemeClr val="bg1"/>
                  </a:solidFill>
                  <a:latin typeface="에스코어 드림 6 Bold" panose="020B0703030302020204" pitchFamily="34" charset="-127"/>
                  <a:ea typeface="에스코어 드림 6 Bold" panose="020B0703030302020204" pitchFamily="34" charset="-127"/>
                </a:rPr>
                <a:t>Achieve integrated delivery of </a:t>
              </a:r>
              <a:r>
                <a:rPr lang="en-US" altLang="ko-KR" sz="2400" spc="-70" dirty="0">
                  <a:solidFill>
                    <a:srgbClr val="FFFF00"/>
                  </a:solidFill>
                  <a:ea typeface="에스코어 드림 6 Bold" panose="020B0703030302020204" pitchFamily="34" charset="-127"/>
                </a:rPr>
                <a:t>28,000 parcels </a:t>
              </a:r>
              <a:r>
                <a:rPr lang="en-US" altLang="ko-KR" sz="2400" spc="-70" dirty="0">
                  <a:solidFill>
                    <a:schemeClr val="bg1"/>
                  </a:solidFill>
                  <a:latin typeface="에스코어 드림 6 Bold" panose="020B0703030302020204" pitchFamily="34" charset="-127"/>
                  <a:ea typeface="에스코어 드림 6 Bold" panose="020B0703030302020204" pitchFamily="34" charset="-127"/>
                </a:rPr>
                <a:t>in a day to </a:t>
              </a:r>
              <a:r>
                <a:rPr lang="en-US" altLang="ko-KR" sz="2400" spc="-70" dirty="0">
                  <a:solidFill>
                    <a:srgbClr val="FFFF00"/>
                  </a:solidFill>
                  <a:ea typeface="에스코어 드림 6 Bold" panose="020B0703030302020204" pitchFamily="34" charset="-127"/>
                </a:rPr>
                <a:t>140,000 households </a:t>
              </a:r>
              <a:r>
                <a:rPr lang="en-US" altLang="ko-KR" sz="2400" spc="-70" dirty="0">
                  <a:solidFill>
                    <a:schemeClr val="bg1"/>
                  </a:solidFill>
                  <a:latin typeface="에스코어 드림 6 Bold" panose="020B0703030302020204" pitchFamily="34" charset="-127"/>
                  <a:ea typeface="에스코어 드림 6 Bold" panose="020B0703030302020204" pitchFamily="34" charset="-127"/>
                </a:rPr>
                <a:t>within the demonstration period</a:t>
              </a:r>
              <a:endParaRPr lang="ko-KR" altLang="en-US" sz="2400" spc="-70" dirty="0">
                <a:gradFill>
                  <a:gsLst>
                    <a:gs pos="34653">
                      <a:srgbClr val="FFFF00"/>
                    </a:gs>
                    <a:gs pos="53000">
                      <a:srgbClr val="FFFF00"/>
                    </a:gs>
                  </a:gsLst>
                  <a:lin ang="5400000" scaled="1"/>
                </a:gradFill>
                <a:latin typeface="에스코어 드림 6 Bold" panose="020B0703030302020204" pitchFamily="34" charset="-127"/>
                <a:ea typeface="에스코어 드림 6 Bold" panose="020B0703030302020204" pitchFamily="34" charset="-127"/>
              </a:endParaRPr>
            </a:p>
          </p:txBody>
        </p:sp>
      </p:grpSp>
    </p:spTree>
    <p:extLst>
      <p:ext uri="{BB962C8B-B14F-4D97-AF65-F5344CB8AC3E}">
        <p14:creationId xmlns:p14="http://schemas.microsoft.com/office/powerpoint/2010/main" val="967321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Box 521">
            <a:extLst>
              <a:ext uri="{FF2B5EF4-FFF2-40B4-BE49-F238E27FC236}">
                <a16:creationId xmlns:a16="http://schemas.microsoft.com/office/drawing/2014/main" xmlns="" id="{3A91BE7F-CB20-4A17-8241-88C9CC51A009}"/>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12</a:t>
            </a:r>
          </a:p>
        </p:txBody>
      </p:sp>
      <p:sp>
        <p:nvSpPr>
          <p:cNvPr id="520" name="제목 1">
            <a:extLst>
              <a:ext uri="{FF2B5EF4-FFF2-40B4-BE49-F238E27FC236}">
                <a16:creationId xmlns:a16="http://schemas.microsoft.com/office/drawing/2014/main" xmlns="" id="{C5F66A87-375F-4990-B415-F9AE6FF106AC}"/>
              </a:ext>
            </a:extLst>
          </p:cNvPr>
          <p:cNvSpPr txBox="1">
            <a:spLocks/>
          </p:cNvSpPr>
          <p:nvPr/>
        </p:nvSpPr>
        <p:spPr>
          <a:xfrm>
            <a:off x="1153938" y="548314"/>
            <a:ext cx="9015796" cy="369332"/>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Expected effect</a:t>
            </a:r>
            <a:endParaRPr lang="ko-KR" altLang="en-US" sz="2400" spc="-150" dirty="0">
              <a:ln w="12700">
                <a:solidFill>
                  <a:srgbClr val="FF0000">
                    <a:alpha val="0"/>
                  </a:srgbClr>
                </a:solidFill>
              </a:ln>
              <a:latin typeface="에스코어 드림 6 Bold" panose="020B0703030302020204" pitchFamily="34" charset="-127"/>
              <a:ea typeface="에스코어 드림 6 Bold" panose="020B0703030302020204" pitchFamily="34" charset="-127"/>
            </a:endParaRPr>
          </a:p>
        </p:txBody>
      </p:sp>
      <p:pic>
        <p:nvPicPr>
          <p:cNvPr id="52" name="그림 51">
            <a:extLst>
              <a:ext uri="{FF2B5EF4-FFF2-40B4-BE49-F238E27FC236}">
                <a16:creationId xmlns:a16="http://schemas.microsoft.com/office/drawing/2014/main" xmlns="" id="{3F2882B5-2946-4364-8BBE-2F773A779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0848" y="4940079"/>
            <a:ext cx="1544073" cy="1544071"/>
          </a:xfrm>
          <a:prstGeom prst="rect">
            <a:avLst/>
          </a:prstGeom>
          <a:effectLst/>
        </p:spPr>
      </p:pic>
      <p:sp>
        <p:nvSpPr>
          <p:cNvPr id="53" name="타원 52">
            <a:extLst>
              <a:ext uri="{FF2B5EF4-FFF2-40B4-BE49-F238E27FC236}">
                <a16:creationId xmlns:a16="http://schemas.microsoft.com/office/drawing/2014/main" xmlns="" id="{FD9AEEFA-B7D2-4C0F-9DFE-DA56929B68CF}"/>
              </a:ext>
            </a:extLst>
          </p:cNvPr>
          <p:cNvSpPr/>
          <p:nvPr/>
        </p:nvSpPr>
        <p:spPr>
          <a:xfrm>
            <a:off x="2490999" y="4931978"/>
            <a:ext cx="1548507" cy="1571104"/>
          </a:xfrm>
          <a:prstGeom prst="ellipse">
            <a:avLst/>
          </a:prstGeom>
          <a:noFill/>
          <a:ln w="82550" cap="flat">
            <a:solidFill>
              <a:srgbClr val="00B0F0"/>
            </a:solidFill>
            <a:prstDash val="solid"/>
            <a:miter/>
          </a:ln>
        </p:spPr>
        <p:txBody>
          <a:bodyPr rtlCol="0" anchor="ctr"/>
          <a:lstStyle/>
          <a:p>
            <a:pPr indent="-518160" algn="ctr" fontAlgn="base" latinLnBrk="0">
              <a:lnSpc>
                <a:spcPct val="120000"/>
              </a:lnSpc>
            </a:pPr>
            <a:endParaRPr lang="ko-KR" altLang="en-US" sz="2000">
              <a:gradFill>
                <a:gsLst>
                  <a:gs pos="0">
                    <a:schemeClr val="bg1"/>
                  </a:gs>
                  <a:gs pos="72000">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55" name="텍스트 개체 틀 2">
            <a:extLst>
              <a:ext uri="{FF2B5EF4-FFF2-40B4-BE49-F238E27FC236}">
                <a16:creationId xmlns:a16="http://schemas.microsoft.com/office/drawing/2014/main" xmlns="" id="{97EE9D29-6A2A-4219-8034-990894E4701A}"/>
              </a:ext>
            </a:extLst>
          </p:cNvPr>
          <p:cNvSpPr txBox="1">
            <a:spLocks/>
          </p:cNvSpPr>
          <p:nvPr/>
        </p:nvSpPr>
        <p:spPr>
          <a:xfrm>
            <a:off x="2749652" y="5234562"/>
            <a:ext cx="1031200" cy="984885"/>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957416" fontAlgn="ctr" latinLnBrk="0">
              <a:lnSpc>
                <a:spcPct val="100000"/>
              </a:lnSpc>
              <a:spcBef>
                <a:spcPts val="0"/>
              </a:spcBef>
              <a:buClr>
                <a:prstClr val="black">
                  <a:lumMod val="50000"/>
                  <a:lumOff val="50000"/>
                </a:prstClr>
              </a:buClr>
              <a:buSzPct val="100000"/>
              <a:tabLst>
                <a:tab pos="5648325" algn="l"/>
              </a:tabLst>
              <a:defRPr/>
            </a:pPr>
            <a:r>
              <a:rPr lang="en-US" altLang="ko-KR" sz="1600" spc="-50" dirty="0">
                <a:ln w="1270">
                  <a:solidFill>
                    <a:srgbClr val="000000">
                      <a:alpha val="0"/>
                    </a:srgbClr>
                  </a:solidFill>
                </a:ln>
                <a:solidFill>
                  <a:srgbClr val="00C3DD"/>
                </a:solidFill>
                <a:latin typeface="에스코어 드림 6 Bold" panose="020B0703030302020204" pitchFamily="34" charset="-127"/>
                <a:ea typeface="에스코어 드림 6 Bold" panose="020B0703030302020204" pitchFamily="34" charset="-127"/>
              </a:rPr>
              <a:t>Enhance efficiency of city logistics</a:t>
            </a:r>
          </a:p>
        </p:txBody>
      </p:sp>
      <p:graphicFrame>
        <p:nvGraphicFramePr>
          <p:cNvPr id="75" name="표 74">
            <a:extLst>
              <a:ext uri="{FF2B5EF4-FFF2-40B4-BE49-F238E27FC236}">
                <a16:creationId xmlns:a16="http://schemas.microsoft.com/office/drawing/2014/main" xmlns="" id="{9A9B0DFD-1886-4EA0-A8C2-978A9F375CAA}"/>
              </a:ext>
            </a:extLst>
          </p:cNvPr>
          <p:cNvGraphicFramePr>
            <a:graphicFrameLocks noGrp="1"/>
          </p:cNvGraphicFramePr>
          <p:nvPr>
            <p:extLst>
              <p:ext uri="{D42A27DB-BD31-4B8C-83A1-F6EECF244321}">
                <p14:modId xmlns:p14="http://schemas.microsoft.com/office/powerpoint/2010/main" val="1753771007"/>
              </p:ext>
            </p:extLst>
          </p:nvPr>
        </p:nvGraphicFramePr>
        <p:xfrm>
          <a:off x="593694" y="1301406"/>
          <a:ext cx="11138809" cy="2480036"/>
        </p:xfrm>
        <a:graphic>
          <a:graphicData uri="http://schemas.openxmlformats.org/drawingml/2006/table">
            <a:tbl>
              <a:tblPr/>
              <a:tblGrid>
                <a:gridCol w="2628000">
                  <a:extLst>
                    <a:ext uri="{9D8B030D-6E8A-4147-A177-3AD203B41FA5}">
                      <a16:colId xmlns:a16="http://schemas.microsoft.com/office/drawing/2014/main" xmlns="" val="3228702144"/>
                    </a:ext>
                  </a:extLst>
                </a:gridCol>
                <a:gridCol w="1440000">
                  <a:extLst>
                    <a:ext uri="{9D8B030D-6E8A-4147-A177-3AD203B41FA5}">
                      <a16:colId xmlns:a16="http://schemas.microsoft.com/office/drawing/2014/main" xmlns="" val="42086426"/>
                    </a:ext>
                  </a:extLst>
                </a:gridCol>
                <a:gridCol w="1188000">
                  <a:extLst>
                    <a:ext uri="{9D8B030D-6E8A-4147-A177-3AD203B41FA5}">
                      <a16:colId xmlns:a16="http://schemas.microsoft.com/office/drawing/2014/main" xmlns="" val="1437280293"/>
                    </a:ext>
                  </a:extLst>
                </a:gridCol>
                <a:gridCol w="1188000">
                  <a:extLst>
                    <a:ext uri="{9D8B030D-6E8A-4147-A177-3AD203B41FA5}">
                      <a16:colId xmlns:a16="http://schemas.microsoft.com/office/drawing/2014/main" xmlns="" val="20003"/>
                    </a:ext>
                  </a:extLst>
                </a:gridCol>
                <a:gridCol w="1188000">
                  <a:extLst>
                    <a:ext uri="{9D8B030D-6E8A-4147-A177-3AD203B41FA5}">
                      <a16:colId xmlns:a16="http://schemas.microsoft.com/office/drawing/2014/main" xmlns="" val="4240937343"/>
                    </a:ext>
                  </a:extLst>
                </a:gridCol>
                <a:gridCol w="1188000">
                  <a:extLst>
                    <a:ext uri="{9D8B030D-6E8A-4147-A177-3AD203B41FA5}">
                      <a16:colId xmlns:a16="http://schemas.microsoft.com/office/drawing/2014/main" xmlns="" val="20005"/>
                    </a:ext>
                  </a:extLst>
                </a:gridCol>
                <a:gridCol w="1290109">
                  <a:extLst>
                    <a:ext uri="{9D8B030D-6E8A-4147-A177-3AD203B41FA5}">
                      <a16:colId xmlns:a16="http://schemas.microsoft.com/office/drawing/2014/main" xmlns="" val="3120032597"/>
                    </a:ext>
                  </a:extLst>
                </a:gridCol>
                <a:gridCol w="1028700">
                  <a:extLst>
                    <a:ext uri="{9D8B030D-6E8A-4147-A177-3AD203B41FA5}">
                      <a16:colId xmlns:a16="http://schemas.microsoft.com/office/drawing/2014/main" xmlns="" val="20007"/>
                    </a:ext>
                  </a:extLst>
                </a:gridCol>
              </a:tblGrid>
              <a:tr h="322829">
                <a:tc rowSpan="2">
                  <a:txBody>
                    <a:bodyPr/>
                    <a:lstStyle/>
                    <a:p>
                      <a:pPr marL="0" marR="0" indent="0" algn="ctr" fontAlgn="base" latinLnBrk="0">
                        <a:lnSpc>
                          <a:spcPct val="100000"/>
                        </a:lnSpc>
                        <a:spcBef>
                          <a:spcPts val="0"/>
                        </a:spcBef>
                        <a:spcAft>
                          <a:spcPts val="0"/>
                        </a:spcAft>
                      </a:pPr>
                      <a:r>
                        <a:rPr lang="en-US" altLang="ko-KR" sz="1300" kern="0" spc="0" dirty="0">
                          <a:ln>
                            <a:solidFill>
                              <a:srgbClr val="FF0000">
                                <a:alpha val="0"/>
                              </a:srgbClr>
                            </a:solidFill>
                          </a:ln>
                          <a:solidFill>
                            <a:schemeClr val="bg1"/>
                          </a:solidFill>
                          <a:effectLst/>
                          <a:latin typeface="KoPub돋움체 Bold" panose="00000800000000000000" pitchFamily="2" charset="-127"/>
                          <a:ea typeface="KoPub돋움체 Bold" panose="00000800000000000000" pitchFamily="2" charset="-127"/>
                        </a:rPr>
                        <a:t>Category</a:t>
                      </a:r>
                      <a:endParaRPr lang="ko-KR" altLang="en-US" sz="1300" kern="0" spc="0" dirty="0">
                        <a:ln>
                          <a:solidFill>
                            <a:srgbClr val="FF0000">
                              <a:alpha val="0"/>
                            </a:srgbClr>
                          </a:solidFill>
                        </a:ln>
                        <a:solidFill>
                          <a:schemeClr val="bg1"/>
                        </a:solidFill>
                        <a:effectLst/>
                        <a:latin typeface="KoPub돋움체 Bold" panose="00000800000000000000" pitchFamily="2" charset="-127"/>
                        <a:ea typeface="KoPub돋움체 Bold" panose="00000800000000000000" pitchFamily="2" charset="-127"/>
                      </a:endParaRPr>
                    </a:p>
                  </a:txBody>
                  <a:tcPr marL="0" marR="0" marT="0" marB="0" anchor="ctr">
                    <a:lnL>
                      <a:noFill/>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rowSpan="2">
                  <a:txBody>
                    <a:bodyPr/>
                    <a:lstStyle/>
                    <a:p>
                      <a:pPr marL="0" marR="0" indent="0" algn="ctr" fontAlgn="base" latinLnBrk="0">
                        <a:lnSpc>
                          <a:spcPct val="100000"/>
                        </a:lnSpc>
                        <a:spcBef>
                          <a:spcPts val="0"/>
                        </a:spcBef>
                        <a:spcAft>
                          <a:spcPts val="0"/>
                        </a:spcAft>
                      </a:pPr>
                      <a:r>
                        <a:rPr lang="en-US" altLang="ko-KR" sz="1300" kern="0" spc="0" dirty="0">
                          <a:ln>
                            <a:solidFill>
                              <a:srgbClr val="FF0000">
                                <a:alpha val="0"/>
                              </a:srgbClr>
                            </a:solidFill>
                          </a:ln>
                          <a:solidFill>
                            <a:schemeClr val="bg1"/>
                          </a:solidFill>
                          <a:effectLst/>
                          <a:latin typeface="KoPub돋움체 Bold" panose="00000800000000000000" pitchFamily="2" charset="-127"/>
                          <a:ea typeface="KoPub돋움체 Bold" panose="00000800000000000000" pitchFamily="2" charset="-127"/>
                        </a:rPr>
                        <a:t>As of 1H of ’22</a:t>
                      </a:r>
                      <a:endParaRPr lang="ko-KR" altLang="en-US" sz="13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gridSpan="2">
                  <a:txBody>
                    <a:bodyPr/>
                    <a:lstStyle/>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End of ’23</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hMerge="1">
                  <a:txBody>
                    <a:bodyPr/>
                    <a:lstStyle/>
                    <a:p>
                      <a:pPr latinLnBrk="1"/>
                      <a:endParaRPr lang="ko-KR" altLang="en-US"/>
                    </a:p>
                  </a:txBody>
                  <a:tcPr/>
                </a:tc>
                <a:tc gridSpan="2">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End of ’24</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hMerge="1">
                  <a:txBody>
                    <a:bodyPr/>
                    <a:lstStyle/>
                    <a:p>
                      <a:pPr latinLnBrk="1"/>
                      <a:endParaRPr lang="ko-KR" altLang="en-US"/>
                    </a:p>
                  </a:txBody>
                  <a:tcPr/>
                </a:tc>
                <a:tc rowSpan="2">
                  <a:txBody>
                    <a:bodyPr/>
                    <a:lstStyle/>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Improvement in efficiency</a:t>
                      </a:r>
                    </a:p>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a:t>
                      </a:r>
                      <a:r>
                        <a:rPr lang="en-US" altLang="ko-KR" sz="10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As of end of ’24)</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rowSpan="2">
                  <a:txBody>
                    <a:bodyPr/>
                    <a:lstStyle/>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Remarks</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556" cap="flat" cmpd="sng" algn="ctr">
                      <a:no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extLst>
                  <a:ext uri="{0D108BD9-81ED-4DB2-BD59-A6C34878D82A}">
                    <a16:rowId xmlns:a16="http://schemas.microsoft.com/office/drawing/2014/main" xmlns="" val="4263767736"/>
                  </a:ext>
                </a:extLst>
              </a:tr>
              <a:tr h="322829">
                <a:tc vMerge="1">
                  <a:txBody>
                    <a:bodyPr/>
                    <a:lstStyle/>
                    <a:p>
                      <a:pPr marL="0" marR="0" indent="0" algn="ctr" fontAlgn="base" latinLnBrk="0">
                        <a:lnSpc>
                          <a:spcPct val="100000"/>
                        </a:lnSpc>
                        <a:spcBef>
                          <a:spcPts val="0"/>
                        </a:spcBef>
                        <a:spcAft>
                          <a:spcPts val="0"/>
                        </a:spcAft>
                      </a:pPr>
                      <a:endParaRPr lang="ko-KR" altLang="en-US" sz="1300" kern="0" spc="0" dirty="0">
                        <a:ln>
                          <a:solidFill>
                            <a:srgbClr val="FF0000">
                              <a:alpha val="0"/>
                            </a:srgbClr>
                          </a:solidFill>
                        </a:ln>
                        <a:solidFill>
                          <a:schemeClr val="bg1"/>
                        </a:solidFill>
                        <a:effectLst/>
                        <a:latin typeface="KoPub돋움체 Bold" panose="00000800000000000000" pitchFamily="2" charset="-127"/>
                        <a:ea typeface="KoPub돋움체 Bold" panose="00000800000000000000" pitchFamily="2" charset="-127"/>
                      </a:endParaRPr>
                    </a:p>
                  </a:txBody>
                  <a:tcPr marL="0" marR="0" marT="0" marB="0" anchor="ctr">
                    <a:lnL>
                      <a:noFill/>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vMerge="1">
                  <a:txBody>
                    <a:bodyPr/>
                    <a:lstStyle/>
                    <a:p>
                      <a:pPr marL="0" marR="0" indent="0" algn="ctr" fontAlgn="base" latinLnBrk="0">
                        <a:lnSpc>
                          <a:spcPct val="100000"/>
                        </a:lnSpc>
                        <a:spcBef>
                          <a:spcPts val="0"/>
                        </a:spcBef>
                        <a:spcAft>
                          <a:spcPts val="0"/>
                        </a:spcAft>
                      </a:pPr>
                      <a:endParaRPr lang="ko-KR" altLang="en-US" sz="13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a:txBody>
                    <a:bodyPr/>
                    <a:lstStyle/>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Existing method</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a:txBody>
                    <a:bodyPr/>
                    <a:lstStyle/>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Joint distribution</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a:txBody>
                    <a:bodyPr/>
                    <a:lstStyle/>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Existing method</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a:txBody>
                    <a:bodyPr/>
                    <a:lstStyle/>
                    <a:p>
                      <a:pPr marL="0" marR="0" indent="0" algn="ctr" fontAlgn="base" latinLnBrk="0">
                        <a:lnSpc>
                          <a:spcPct val="100000"/>
                        </a:lnSpc>
                        <a:spcBef>
                          <a:spcPts val="0"/>
                        </a:spcBef>
                        <a:spcAft>
                          <a:spcPts val="0"/>
                        </a:spcAft>
                      </a:pPr>
                      <a:r>
                        <a:rPr lang="en-US" altLang="ko-KR"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rPr>
                        <a:t>Joint distribution</a:t>
                      </a: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vMerge="1">
                  <a:txBody>
                    <a:bodyPr/>
                    <a:lstStyle/>
                    <a:p>
                      <a:pPr marL="0" marR="0" indent="0" algn="ctr" fontAlgn="base" latinLnBrk="0">
                        <a:lnSpc>
                          <a:spcPct val="100000"/>
                        </a:lnSpc>
                        <a:spcBef>
                          <a:spcPts val="0"/>
                        </a:spcBef>
                        <a:spcAft>
                          <a:spcPts val="0"/>
                        </a:spcAft>
                      </a:pPr>
                      <a:endParaRPr lang="ko-KR" altLang="en-US" sz="1200" kern="0" spc="0" dirty="0">
                        <a:ln>
                          <a:solidFill>
                            <a:srgbClr val="FF0000">
                              <a:alpha val="0"/>
                            </a:srgbClr>
                          </a:solidFill>
                        </a:ln>
                        <a:solidFill>
                          <a:schemeClr val="bg1"/>
                        </a:solidFill>
                        <a:effectLst/>
                        <a:latin typeface="KoPub돋움체 Medium" panose="00000600000000000000" pitchFamily="2" charset="-127"/>
                        <a:ea typeface="KoPub돋움체 Medium" panose="00000600000000000000" pitchFamily="2" charset="-127"/>
                        <a:cs typeface="+mn-cs"/>
                      </a:endParaRPr>
                    </a:p>
                  </a:txBody>
                  <a:tcPr marL="0" marR="0" marT="0" marB="0" anchor="ctr">
                    <a:lnL w="3175" cap="flat" cmpd="sng" algn="ctr">
                      <a:solidFill>
                        <a:schemeClr val="bg1"/>
                      </a:solidFill>
                      <a:prstDash val="solid"/>
                      <a:round/>
                      <a:headEnd type="none" w="med" len="med"/>
                      <a:tailEnd type="none" w="med" len="med"/>
                    </a:lnL>
                    <a:lnR w="3556" cap="flat" cmpd="sng" algn="ctr">
                      <a:noFill/>
                      <a:prstDash val="solid"/>
                      <a:round/>
                      <a:headEnd type="none" w="med" len="med"/>
                      <a:tailEnd type="none" w="med" len="med"/>
                    </a:lnR>
                    <a:lnT w="25146" cap="flat" cmpd="sng" algn="ctr">
                      <a:noFill/>
                      <a:prstDash val="solid"/>
                      <a:round/>
                      <a:headEnd type="none" w="med" len="med"/>
                      <a:tailEnd type="none" w="med" len="med"/>
                    </a:lnT>
                    <a:lnB w="25146" cap="flat" cmpd="dbl" algn="ctr">
                      <a:noFill/>
                      <a:prstDash val="solid"/>
                      <a:round/>
                      <a:headEnd type="none" w="med" len="med"/>
                      <a:tailEnd type="none" w="med" len="med"/>
                    </a:lnB>
                    <a:lnTlToBr w="12700" cmpd="sng">
                      <a:noFill/>
                      <a:prstDash val="solid"/>
                    </a:lnTlToBr>
                    <a:lnBlToTr w="12700" cmpd="sng">
                      <a:noFill/>
                      <a:prstDash val="solid"/>
                    </a:lnBlToTr>
                    <a:solidFill>
                      <a:srgbClr val="002F68"/>
                    </a:solidFill>
                  </a:tcPr>
                </a:tc>
                <a:tc vMerge="1">
                  <a:txBody>
                    <a:bodyPr/>
                    <a:lstStyle/>
                    <a:p>
                      <a:pPr latinLnBrk="1"/>
                      <a:endParaRPr lang="ko-KR" altLang="en-US"/>
                    </a:p>
                  </a:txBody>
                  <a:tcPr/>
                </a:tc>
                <a:extLst>
                  <a:ext uri="{0D108BD9-81ED-4DB2-BD59-A6C34878D82A}">
                    <a16:rowId xmlns:a16="http://schemas.microsoft.com/office/drawing/2014/main" xmlns="" val="10001"/>
                  </a:ext>
                </a:extLst>
              </a:tr>
              <a:tr h="322829">
                <a:tc>
                  <a:txBody>
                    <a:bodyPr/>
                    <a:lstStyle/>
                    <a:p>
                      <a:pPr marL="0" marR="0" indent="0" algn="ctr" fontAlgn="base" latinLnBrk="0">
                        <a:lnSpc>
                          <a:spcPct val="100000"/>
                        </a:lnSpc>
                        <a:spcBef>
                          <a:spcPts val="0"/>
                        </a:spcBef>
                        <a:spcAft>
                          <a:spcPts val="0"/>
                        </a:spcAft>
                      </a:pPr>
                      <a:r>
                        <a:rPr lang="en-US" altLang="ko-KR" sz="1300" kern="0" spc="0" dirty="0">
                          <a:ln>
                            <a:solidFill>
                              <a:srgbClr val="FF0000">
                                <a:alpha val="0"/>
                              </a:srgbClr>
                            </a:solidFill>
                          </a:ln>
                          <a:solidFill>
                            <a:srgbClr val="000000"/>
                          </a:solidFill>
                          <a:effectLst/>
                          <a:latin typeface="KoPub돋움체 Medium" panose="00000600000000000000" pitchFamily="2" charset="-127"/>
                        </a:rPr>
                        <a:t>No, of delivery drivers</a:t>
                      </a:r>
                      <a:r>
                        <a:rPr lang="en-US" altLang="ko-KR" sz="1300" kern="0" spc="0" baseline="0" dirty="0">
                          <a:ln>
                            <a:solidFill>
                              <a:srgbClr val="FF0000">
                                <a:alpha val="0"/>
                              </a:srgbClr>
                            </a:solidFill>
                          </a:ln>
                          <a:solidFill>
                            <a:srgbClr val="000000"/>
                          </a:solidFill>
                          <a:effectLst/>
                          <a:latin typeface="KoPub돋움체 Medium" panose="00000600000000000000" pitchFamily="2" charset="-127"/>
                        </a:rPr>
                        <a:t> (No. of delivery trucks)</a:t>
                      </a:r>
                      <a:endParaRPr lang="ko-KR" alt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a:noFill/>
                    </a:lnL>
                    <a:lnR w="3175" cap="flat" cmpd="sng" algn="ctr">
                      <a:solidFill>
                        <a:srgbClr val="D6DCE5"/>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D6DCE5"/>
                    </a:solidFill>
                  </a:tcPr>
                </a:tc>
                <a:tc>
                  <a:txBody>
                    <a:bodyPr/>
                    <a:lstStyle/>
                    <a:p>
                      <a:pPr marL="0" marR="0" indent="0" algn="ctr" fontAlgn="base"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36</a:t>
                      </a:r>
                    </a:p>
                  </a:txBody>
                  <a:tcPr marL="0" marR="0" marT="0" marB="0" anchor="ctr">
                    <a:lnL w="3175" cap="flat" cmpd="sng" algn="ctr">
                      <a:solidFill>
                        <a:srgbClr val="D6DCE5"/>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102</a:t>
                      </a: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57</a:t>
                      </a: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145</a:t>
                      </a: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88</a:t>
                      </a: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r>
                        <a:rPr lang="en-US" sz="1300" kern="0" spc="0">
                          <a:ln>
                            <a:solidFill>
                              <a:srgbClr val="FF0000">
                                <a:alpha val="0"/>
                              </a:srgbClr>
                            </a:solidFill>
                          </a:ln>
                          <a:solidFill>
                            <a:srgbClr val="FF0000"/>
                          </a:solidFill>
                          <a:effectLst/>
                          <a:latin typeface="KoPub돋움체 Medium" panose="00000600000000000000" pitchFamily="2" charset="-127"/>
                        </a:rPr>
                        <a:t>40% </a:t>
                      </a:r>
                      <a:endParaRPr lang="en-US" sz="1300" kern="0" spc="0" dirty="0">
                        <a:ln>
                          <a:solidFill>
                            <a:srgbClr val="FF0000">
                              <a:alpha val="0"/>
                            </a:srgbClr>
                          </a:solidFill>
                        </a:ln>
                        <a:solidFill>
                          <a:srgbClr val="FF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ctr" fontAlgn="base" latinLnBrk="0">
                        <a:lnSpc>
                          <a:spcPct val="100000"/>
                        </a:lnSpc>
                        <a:spcBef>
                          <a:spcPts val="0"/>
                        </a:spcBef>
                        <a:spcAft>
                          <a:spcPts val="0"/>
                        </a:spcAft>
                      </a:pPr>
                      <a:r>
                        <a:rPr lang="en-US" sz="1300" kern="0" spc="0">
                          <a:ln>
                            <a:solidFill>
                              <a:srgbClr val="FF0000">
                                <a:alpha val="0"/>
                              </a:srgbClr>
                            </a:solidFill>
                          </a:ln>
                          <a:solidFill>
                            <a:schemeClr val="tx1"/>
                          </a:solidFill>
                          <a:effectLst/>
                          <a:latin typeface="KoPub돋움체 Medium" panose="00000600000000000000" pitchFamily="2" charset="-127"/>
                        </a:rPr>
                        <a:t>-</a:t>
                      </a:r>
                      <a:endParaRPr lang="en-US" sz="1300" kern="0" spc="0" dirty="0">
                        <a:ln>
                          <a:solidFill>
                            <a:srgbClr val="FF0000">
                              <a:alpha val="0"/>
                            </a:srgbClr>
                          </a:solidFill>
                        </a:ln>
                        <a:solidFill>
                          <a:schemeClr val="tx1"/>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930255760"/>
                  </a:ext>
                </a:extLst>
              </a:tr>
              <a:tr h="322829">
                <a:tc>
                  <a:txBody>
                    <a:bodyPr/>
                    <a:lstStyle/>
                    <a:p>
                      <a:pPr marL="0" marR="0" indent="0" algn="ctr" fontAlgn="base" latinLnBrk="0">
                        <a:lnSpc>
                          <a:spcPct val="100000"/>
                        </a:lnSpc>
                        <a:spcBef>
                          <a:spcPts val="0"/>
                        </a:spcBef>
                        <a:spcAft>
                          <a:spcPts val="0"/>
                        </a:spcAft>
                      </a:pPr>
                      <a:r>
                        <a:rPr lang="en-US" altLang="ko-KR" sz="1300" kern="0" spc="0" dirty="0">
                          <a:ln>
                            <a:solidFill>
                              <a:srgbClr val="FF0000">
                                <a:alpha val="0"/>
                              </a:srgbClr>
                            </a:solidFill>
                          </a:ln>
                          <a:solidFill>
                            <a:srgbClr val="000000"/>
                          </a:solidFill>
                          <a:effectLst/>
                          <a:latin typeface="KoPub돋움체 Medium" panose="00000600000000000000" pitchFamily="2" charset="-127"/>
                        </a:rPr>
                        <a:t>Delivery volume per truck</a:t>
                      </a:r>
                      <a:endParaRPr lang="ko-KR" alt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a:noFill/>
                    </a:lnL>
                    <a:lnR w="3175" cap="flat" cmpd="sng" algn="ctr">
                      <a:solidFill>
                        <a:srgbClr val="D6DCE5"/>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D6DCE5"/>
                    </a:solidFill>
                  </a:tcPr>
                </a:tc>
                <a:tc>
                  <a:txBody>
                    <a:bodyPr/>
                    <a:lstStyle/>
                    <a:p>
                      <a:pPr marL="0" marR="0" indent="0" algn="ctr" fontAlgn="base"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240</a:t>
                      </a:r>
                    </a:p>
                  </a:txBody>
                  <a:tcPr marL="0" marR="0" marT="0" marB="0" anchor="ctr">
                    <a:lnL w="3175" cap="flat" cmpd="sng" algn="ctr">
                      <a:solidFill>
                        <a:srgbClr val="D6DCE5"/>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310</a:t>
                      </a: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altLang="ko-KR" sz="1300" kern="0" spc="0" dirty="0">
                          <a:ln>
                            <a:solidFill>
                              <a:srgbClr val="FF0000">
                                <a:alpha val="0"/>
                              </a:srgbClr>
                            </a:solidFill>
                          </a:ln>
                          <a:solidFill>
                            <a:srgbClr val="000000"/>
                          </a:solidFill>
                          <a:effectLst/>
                          <a:latin typeface="KoPub돋움체 Medium" panose="00000600000000000000" pitchFamily="2" charset="-127"/>
                        </a:rPr>
                        <a:t>310</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r>
                        <a:rPr lang="en-US" sz="1300" kern="0" spc="0">
                          <a:ln>
                            <a:solidFill>
                              <a:srgbClr val="FF0000">
                                <a:alpha val="0"/>
                              </a:srgbClr>
                            </a:solidFill>
                          </a:ln>
                          <a:solidFill>
                            <a:srgbClr val="FF0000"/>
                          </a:solidFill>
                          <a:effectLst/>
                          <a:latin typeface="KoPub돋움체 Medium" panose="00000600000000000000" pitchFamily="2" charset="-127"/>
                        </a:rPr>
                        <a:t>30%</a:t>
                      </a:r>
                      <a:endParaRPr lang="en-US" sz="1300" kern="0" spc="0" dirty="0">
                        <a:ln>
                          <a:solidFill>
                            <a:srgbClr val="FF0000">
                              <a:alpha val="0"/>
                            </a:srgbClr>
                          </a:solidFill>
                        </a:ln>
                        <a:solidFill>
                          <a:srgbClr val="FF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rowSpan="4">
                  <a:txBody>
                    <a:bodyPr/>
                    <a:lstStyle/>
                    <a:p>
                      <a:pPr marL="0" marR="0" indent="0" algn="ctr" fontAlgn="base" latinLnBrk="0">
                        <a:lnSpc>
                          <a:spcPct val="100000"/>
                        </a:lnSpc>
                        <a:spcBef>
                          <a:spcPts val="0"/>
                        </a:spcBef>
                        <a:spcAft>
                          <a:spcPts val="0"/>
                        </a:spcAft>
                      </a:pPr>
                      <a:r>
                        <a:rPr lang="en-US" altLang="ko-KR" sz="1300" kern="0" spc="0" dirty="0">
                          <a:ln>
                            <a:solidFill>
                              <a:srgbClr val="FF0000">
                                <a:alpha val="0"/>
                              </a:srgbClr>
                            </a:solidFill>
                          </a:ln>
                          <a:solidFill>
                            <a:schemeClr val="tx1"/>
                          </a:solidFill>
                          <a:effectLst/>
                          <a:latin typeface="KoPub돋움체 Medium" panose="00000600000000000000" pitchFamily="2" charset="-127"/>
                        </a:rPr>
                        <a:t>Based on robin</a:t>
                      </a:r>
                      <a:endParaRPr lang="en-US" sz="1300" kern="0" spc="0" dirty="0">
                        <a:ln>
                          <a:solidFill>
                            <a:srgbClr val="FF0000">
                              <a:alpha val="0"/>
                            </a:srgbClr>
                          </a:solidFill>
                        </a:ln>
                        <a:solidFill>
                          <a:schemeClr val="tx1"/>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779572923"/>
                  </a:ext>
                </a:extLst>
              </a:tr>
              <a:tr h="322829">
                <a:tc>
                  <a:txBody>
                    <a:bodyPr/>
                    <a:lstStyle/>
                    <a:p>
                      <a:pPr marL="0" marR="0" indent="0" algn="ctr" fontAlgn="base" latinLnBrk="0">
                        <a:lnSpc>
                          <a:spcPct val="100000"/>
                        </a:lnSpc>
                        <a:spcBef>
                          <a:spcPts val="0"/>
                        </a:spcBef>
                        <a:spcAft>
                          <a:spcPts val="0"/>
                        </a:spcAft>
                      </a:pPr>
                      <a:r>
                        <a:rPr lang="en-US" altLang="ko-KR" sz="1300" kern="0" spc="0" dirty="0">
                          <a:ln>
                            <a:solidFill>
                              <a:srgbClr val="FF0000">
                                <a:alpha val="0"/>
                              </a:srgbClr>
                            </a:solidFill>
                          </a:ln>
                          <a:solidFill>
                            <a:srgbClr val="000000"/>
                          </a:solidFill>
                          <a:effectLst/>
                          <a:latin typeface="KoPub돋움체 Medium" panose="00000600000000000000" pitchFamily="2" charset="-127"/>
                        </a:rPr>
                        <a:t>Delivery time per delivery driver</a:t>
                      </a:r>
                      <a:endParaRPr lang="ko-KR" alt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a:noFill/>
                    </a:lnL>
                    <a:lnR w="3175" cap="flat" cmpd="sng" algn="ctr">
                      <a:solidFill>
                        <a:srgbClr val="D6DCE5"/>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D6DCE5"/>
                    </a:solidFill>
                  </a:tcPr>
                </a:tc>
                <a:tc>
                  <a:txBody>
                    <a:bodyPr/>
                    <a:lstStyle/>
                    <a:p>
                      <a:pPr marL="0" marR="0" indent="0" algn="ctr" fontAlgn="base"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13</a:t>
                      </a:r>
                      <a:r>
                        <a:rPr lang="ko-KR" altLang="en-US" sz="1300" kern="0" spc="0" dirty="0">
                          <a:ln>
                            <a:solidFill>
                              <a:srgbClr val="FF0000">
                                <a:alpha val="0"/>
                              </a:srgbClr>
                            </a:solidFill>
                          </a:ln>
                          <a:solidFill>
                            <a:srgbClr val="000000"/>
                          </a:solidFill>
                          <a:effectLst/>
                          <a:latin typeface="KoPub돋움체 Medium" panose="00000600000000000000" pitchFamily="2" charset="-127"/>
                        </a:rPr>
                        <a:t> </a:t>
                      </a:r>
                      <a:r>
                        <a:rPr lang="en-US" altLang="ko-KR" sz="1300" kern="0" spc="0" dirty="0">
                          <a:ln>
                            <a:solidFill>
                              <a:srgbClr val="FF0000">
                                <a:alpha val="0"/>
                              </a:srgbClr>
                            </a:solidFill>
                          </a:ln>
                          <a:solidFill>
                            <a:srgbClr val="000000"/>
                          </a:solidFill>
                          <a:effectLst/>
                          <a:latin typeface="KoPub돋움체 Medium" panose="00000600000000000000" pitchFamily="2" charset="-127"/>
                        </a:rPr>
                        <a:t>hours</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D6DCE5"/>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dirty="0">
                          <a:ln>
                            <a:solidFill>
                              <a:srgbClr val="FF0000">
                                <a:alpha val="0"/>
                              </a:srgbClr>
                            </a:solidFill>
                          </a:ln>
                          <a:solidFill>
                            <a:srgbClr val="000000"/>
                          </a:solidFill>
                          <a:effectLst/>
                          <a:latin typeface="KoPub돋움체 Medium" panose="00000600000000000000" pitchFamily="2" charset="-127"/>
                        </a:rPr>
                        <a:t>8</a:t>
                      </a:r>
                      <a:r>
                        <a:rPr lang="ko-KR" altLang="en-US" sz="1300" kern="0" spc="0" dirty="0">
                          <a:ln>
                            <a:solidFill>
                              <a:srgbClr val="FF0000">
                                <a:alpha val="0"/>
                              </a:srgbClr>
                            </a:solidFill>
                          </a:ln>
                          <a:solidFill>
                            <a:srgbClr val="000000"/>
                          </a:solidFill>
                          <a:effectLst/>
                          <a:latin typeface="KoPub돋움체 Medium" panose="00000600000000000000" pitchFamily="2" charset="-127"/>
                        </a:rPr>
                        <a:t> </a:t>
                      </a:r>
                      <a:r>
                        <a:rPr lang="en-US" altLang="ko-KR" sz="1300" kern="0" spc="0" dirty="0">
                          <a:ln>
                            <a:solidFill>
                              <a:srgbClr val="FF0000">
                                <a:alpha val="0"/>
                              </a:srgbClr>
                            </a:solidFill>
                          </a:ln>
                          <a:solidFill>
                            <a:srgbClr val="000000"/>
                          </a:solidFill>
                          <a:effectLst/>
                          <a:latin typeface="KoPub돋움체 Medium" panose="00000600000000000000" pitchFamily="2" charset="-127"/>
                        </a:rPr>
                        <a:t>hours</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ko-KR" sz="1300" kern="0" spc="0" dirty="0">
                          <a:ln>
                            <a:solidFill>
                              <a:srgbClr val="FF0000">
                                <a:alpha val="0"/>
                              </a:srgbClr>
                            </a:solidFill>
                          </a:ln>
                          <a:solidFill>
                            <a:srgbClr val="000000"/>
                          </a:solidFill>
                          <a:effectLst/>
                          <a:latin typeface="KoPub돋움체 Medium" panose="00000600000000000000" pitchFamily="2" charset="-127"/>
                        </a:rPr>
                        <a:t>8</a:t>
                      </a:r>
                      <a:r>
                        <a:rPr lang="ko-KR" altLang="en-US" sz="1300" kern="0" spc="0" dirty="0">
                          <a:ln>
                            <a:solidFill>
                              <a:srgbClr val="FF0000">
                                <a:alpha val="0"/>
                              </a:srgbClr>
                            </a:solidFill>
                          </a:ln>
                          <a:solidFill>
                            <a:srgbClr val="000000"/>
                          </a:solidFill>
                          <a:effectLst/>
                          <a:latin typeface="KoPub돋움체 Medium" panose="00000600000000000000" pitchFamily="2" charset="-127"/>
                        </a:rPr>
                        <a:t> </a:t>
                      </a:r>
                      <a:r>
                        <a:rPr lang="en-US" altLang="ko-KR" sz="1300" kern="0" spc="0" dirty="0">
                          <a:ln>
                            <a:solidFill>
                              <a:srgbClr val="FF0000">
                                <a:alpha val="0"/>
                              </a:srgbClr>
                            </a:solidFill>
                          </a:ln>
                          <a:solidFill>
                            <a:srgbClr val="000000"/>
                          </a:solidFill>
                          <a:effectLst/>
                          <a:latin typeface="KoPub돋움체 Medium" panose="00000600000000000000" pitchFamily="2" charset="-127"/>
                        </a:rPr>
                        <a:t>hours</a:t>
                      </a: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r>
                        <a:rPr lang="en-US" sz="1300" kern="0" spc="0">
                          <a:ln>
                            <a:solidFill>
                              <a:srgbClr val="FF0000">
                                <a:alpha val="0"/>
                              </a:srgbClr>
                            </a:solidFill>
                          </a:ln>
                          <a:solidFill>
                            <a:srgbClr val="FF0000"/>
                          </a:solidFill>
                          <a:effectLst/>
                          <a:latin typeface="KoPub돋움체 Medium" panose="00000600000000000000" pitchFamily="2" charset="-127"/>
                        </a:rPr>
                        <a:t>40%</a:t>
                      </a:r>
                      <a:endParaRPr lang="en-US" sz="1300" kern="0" spc="0" dirty="0">
                        <a:ln>
                          <a:solidFill>
                            <a:srgbClr val="FF0000">
                              <a:alpha val="0"/>
                            </a:srgbClr>
                          </a:solidFill>
                        </a:ln>
                        <a:solidFill>
                          <a:srgbClr val="FF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vMerge="1">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lang="en-US" altLang="ko-KR" sz="1300" kern="0" spc="0">
                        <a:ln>
                          <a:solidFill>
                            <a:srgbClr val="FF0000">
                              <a:alpha val="0"/>
                            </a:srgbClr>
                          </a:solidFill>
                        </a:ln>
                        <a:solidFill>
                          <a:schemeClr val="tx1"/>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164819292"/>
                  </a:ext>
                </a:extLst>
              </a:tr>
              <a:tr h="322829">
                <a:tc>
                  <a:txBody>
                    <a:bodyPr/>
                    <a:lstStyle/>
                    <a:p>
                      <a:pPr marL="0" marR="0" indent="0" algn="ctr" fontAlgn="base" latinLnBrk="0">
                        <a:lnSpc>
                          <a:spcPct val="100000"/>
                        </a:lnSpc>
                        <a:spcBef>
                          <a:spcPts val="0"/>
                        </a:spcBef>
                        <a:spcAft>
                          <a:spcPts val="0"/>
                        </a:spcAft>
                      </a:pPr>
                      <a:r>
                        <a:rPr lang="en-US" altLang="ko-KR" sz="1300" kern="0" spc="0" dirty="0">
                          <a:ln>
                            <a:solidFill>
                              <a:srgbClr val="FF0000">
                                <a:alpha val="0"/>
                              </a:srgbClr>
                            </a:solidFill>
                          </a:ln>
                          <a:solidFill>
                            <a:srgbClr val="000000"/>
                          </a:solidFill>
                          <a:effectLst/>
                          <a:latin typeface="KoPub돋움체 Medium" panose="00000600000000000000" pitchFamily="2" charset="-127"/>
                        </a:rPr>
                        <a:t>Total daily mileage of the delivery vehicle</a:t>
                      </a:r>
                      <a:endParaRPr lang="ko-KR" alt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a:noFill/>
                    </a:lnL>
                    <a:lnR w="3175" cap="flat" cmpd="sng" algn="ctr">
                      <a:solidFill>
                        <a:srgbClr val="D6DCE5"/>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D6DCE5"/>
                    </a:solidFill>
                  </a:tcPr>
                </a:tc>
                <a:tc>
                  <a:txBody>
                    <a:bodyPr/>
                    <a:lstStyle/>
                    <a:p>
                      <a:pPr marL="0" marR="0" indent="0" algn="ctr" fontAlgn="base"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D6DCE5"/>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180km</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altLang="ko-KR" sz="1300" kern="0" spc="0" dirty="0">
                          <a:ln>
                            <a:solidFill>
                              <a:srgbClr val="FF0000">
                                <a:alpha val="0"/>
                              </a:srgbClr>
                            </a:solidFill>
                          </a:ln>
                          <a:solidFill>
                            <a:srgbClr val="000000"/>
                          </a:solidFill>
                          <a:effectLst/>
                          <a:latin typeface="KoPub돋움체 Medium" panose="00000600000000000000" pitchFamily="2" charset="-127"/>
                        </a:rPr>
                        <a:t>Max. 90km</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250km</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altLang="ko-KR" sz="1300" kern="0" spc="0" dirty="0">
                          <a:ln>
                            <a:solidFill>
                              <a:srgbClr val="FF0000">
                                <a:alpha val="0"/>
                              </a:srgbClr>
                            </a:solidFill>
                          </a:ln>
                          <a:solidFill>
                            <a:srgbClr val="000000"/>
                          </a:solidFill>
                          <a:effectLst/>
                          <a:latin typeface="KoPub돋움체 Medium" panose="00000600000000000000" pitchFamily="2" charset="-127"/>
                        </a:rPr>
                        <a:t>Max.</a:t>
                      </a:r>
                      <a:r>
                        <a:rPr lang="ko-KR" altLang="en-US" sz="1300" kern="0" spc="0" dirty="0">
                          <a:ln>
                            <a:solidFill>
                              <a:srgbClr val="FF0000">
                                <a:alpha val="0"/>
                              </a:srgbClr>
                            </a:solidFill>
                          </a:ln>
                          <a:solidFill>
                            <a:srgbClr val="000000"/>
                          </a:solidFill>
                          <a:effectLst/>
                          <a:latin typeface="KoPub돋움체 Medium" panose="00000600000000000000" pitchFamily="2" charset="-127"/>
                        </a:rPr>
                        <a:t> </a:t>
                      </a:r>
                      <a:r>
                        <a:rPr lang="en-US" altLang="ko-KR" sz="1300" kern="0" spc="0" dirty="0">
                          <a:ln>
                            <a:solidFill>
                              <a:srgbClr val="FF0000">
                                <a:alpha val="0"/>
                              </a:srgbClr>
                            </a:solidFill>
                          </a:ln>
                          <a:solidFill>
                            <a:srgbClr val="000000"/>
                          </a:solidFill>
                          <a:effectLst/>
                          <a:latin typeface="KoPub돋움체 Medium" panose="00000600000000000000" pitchFamily="2" charset="-127"/>
                        </a:rPr>
                        <a:t>120km</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r>
                        <a:rPr lang="en-US" sz="1300" kern="0" spc="0">
                          <a:ln>
                            <a:solidFill>
                              <a:srgbClr val="FF0000">
                                <a:alpha val="0"/>
                              </a:srgbClr>
                            </a:solidFill>
                          </a:ln>
                          <a:solidFill>
                            <a:srgbClr val="FF0000"/>
                          </a:solidFill>
                          <a:effectLst/>
                          <a:latin typeface="KoPub돋움체 Medium" panose="00000600000000000000" pitchFamily="2" charset="-127"/>
                        </a:rPr>
                        <a:t>50%</a:t>
                      </a:r>
                      <a:endParaRPr lang="en-US" sz="1300" kern="0" spc="0" dirty="0">
                        <a:ln>
                          <a:solidFill>
                            <a:srgbClr val="FF0000">
                              <a:alpha val="0"/>
                            </a:srgbClr>
                          </a:solidFill>
                        </a:ln>
                        <a:solidFill>
                          <a:srgbClr val="FF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vMerge="1">
                  <a:txBody>
                    <a:bodyPr/>
                    <a:lstStyle/>
                    <a:p>
                      <a:pPr marL="0" marR="0" indent="0" algn="ctr" fontAlgn="base" latinLnBrk="0">
                        <a:lnSpc>
                          <a:spcPct val="100000"/>
                        </a:lnSpc>
                        <a:spcBef>
                          <a:spcPts val="0"/>
                        </a:spcBef>
                        <a:spcAft>
                          <a:spcPts val="0"/>
                        </a:spcAft>
                      </a:pPr>
                      <a:endParaRPr lang="en-US" sz="1300" kern="0" spc="0" dirty="0">
                        <a:ln>
                          <a:solidFill>
                            <a:srgbClr val="FF0000">
                              <a:alpha val="0"/>
                            </a:srgbClr>
                          </a:solidFill>
                        </a:ln>
                        <a:solidFill>
                          <a:srgbClr val="FF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715466322"/>
                  </a:ext>
                </a:extLst>
              </a:tr>
              <a:tr h="322829">
                <a:tc>
                  <a:txBody>
                    <a:bodyPr/>
                    <a:lstStyle/>
                    <a:p>
                      <a:pPr marL="0" marR="0" indent="0" algn="ctr" fontAlgn="base" latinLnBrk="0">
                        <a:lnSpc>
                          <a:spcPct val="100000"/>
                        </a:lnSpc>
                        <a:spcBef>
                          <a:spcPts val="0"/>
                        </a:spcBef>
                        <a:spcAft>
                          <a:spcPts val="0"/>
                        </a:spcAft>
                      </a:pPr>
                      <a:r>
                        <a:rPr lang="en-US" altLang="ko-KR" sz="1300" kern="0" spc="0" baseline="0" dirty="0">
                          <a:ln>
                            <a:solidFill>
                              <a:srgbClr val="FF0000">
                                <a:alpha val="0"/>
                              </a:srgbClr>
                            </a:solidFill>
                          </a:ln>
                          <a:solidFill>
                            <a:srgbClr val="000000"/>
                          </a:solidFill>
                          <a:effectLst/>
                          <a:latin typeface="KoPub돋움체 Medium" panose="00000600000000000000" pitchFamily="2" charset="-127"/>
                        </a:rPr>
                        <a:t>Total daily CO2 emission in the region</a:t>
                      </a:r>
                      <a:endParaRPr lang="ko-KR" alt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a:noFill/>
                    </a:lnL>
                    <a:lnR w="3175" cap="flat" cmpd="sng" algn="ctr">
                      <a:solidFill>
                        <a:srgbClr val="D6DCE5"/>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D6DCE5"/>
                    </a:solidFill>
                  </a:tcPr>
                </a:tc>
                <a:tc>
                  <a:txBody>
                    <a:bodyPr/>
                    <a:lstStyle/>
                    <a:p>
                      <a:pPr marL="0" marR="0" indent="0" algn="ctr" fontAlgn="base"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D6DCE5"/>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1.2kg</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0</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1.77kg</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ctr" latinLnBrk="0">
                        <a:lnSpc>
                          <a:spcPct val="100000"/>
                        </a:lnSpc>
                        <a:spcBef>
                          <a:spcPts val="0"/>
                        </a:spcBef>
                        <a:spcAft>
                          <a:spcPts val="0"/>
                        </a:spcAft>
                      </a:pPr>
                      <a:r>
                        <a:rPr lang="en-US" sz="1300" kern="0" spc="0">
                          <a:ln>
                            <a:solidFill>
                              <a:srgbClr val="FF0000">
                                <a:alpha val="0"/>
                              </a:srgbClr>
                            </a:solidFill>
                          </a:ln>
                          <a:solidFill>
                            <a:srgbClr val="000000"/>
                          </a:solidFill>
                          <a:effectLst/>
                          <a:latin typeface="KoPub돋움체 Medium" panose="00000600000000000000" pitchFamily="2" charset="-127"/>
                        </a:rPr>
                        <a:t>0</a:t>
                      </a:r>
                      <a:endParaRPr lang="en-US" sz="1300" kern="0" spc="0" dirty="0">
                        <a:ln>
                          <a:solidFill>
                            <a:srgbClr val="FF0000">
                              <a:alpha val="0"/>
                            </a:srgbClr>
                          </a:solidFill>
                        </a:ln>
                        <a:solidFill>
                          <a:srgbClr val="000000"/>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r>
                        <a:rPr lang="en-US" sz="1300" kern="0" spc="0" dirty="0">
                          <a:ln>
                            <a:solidFill>
                              <a:srgbClr val="FF0000">
                                <a:alpha val="0"/>
                              </a:srgbClr>
                            </a:solidFill>
                          </a:ln>
                          <a:solidFill>
                            <a:srgbClr val="FF0000"/>
                          </a:solidFill>
                          <a:effectLst/>
                          <a:latin typeface="KoPub돋움체 Medium" panose="00000600000000000000" pitchFamily="2" charset="-127"/>
                        </a:rPr>
                        <a:t>100%</a:t>
                      </a: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vMerge="1">
                  <a:txBody>
                    <a:bodyPr/>
                    <a:lstStyle/>
                    <a:p>
                      <a:pPr marL="0" marR="0" indent="0" algn="ctr" fontAlgn="base" latinLnBrk="0">
                        <a:lnSpc>
                          <a:spcPct val="100000"/>
                        </a:lnSpc>
                        <a:spcBef>
                          <a:spcPts val="0"/>
                        </a:spcBef>
                        <a:spcAft>
                          <a:spcPts val="0"/>
                        </a:spcAft>
                      </a:pPr>
                      <a:endParaRPr lang="en-US" sz="1300" kern="0" spc="0" dirty="0">
                        <a:ln>
                          <a:solidFill>
                            <a:srgbClr val="FF0000">
                              <a:alpha val="0"/>
                            </a:srgbClr>
                          </a:solidFill>
                        </a:ln>
                        <a:solidFill>
                          <a:schemeClr val="tx1"/>
                        </a:solidFill>
                        <a:effectLst/>
                        <a:latin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bl>
          </a:graphicData>
        </a:graphic>
      </p:graphicFrame>
      <p:grpSp>
        <p:nvGrpSpPr>
          <p:cNvPr id="76" name="그룹 75">
            <a:extLst>
              <a:ext uri="{FF2B5EF4-FFF2-40B4-BE49-F238E27FC236}">
                <a16:creationId xmlns:a16="http://schemas.microsoft.com/office/drawing/2014/main" xmlns="" id="{373325DA-9003-6065-8C5A-A7228E451CF2}"/>
              </a:ext>
            </a:extLst>
          </p:cNvPr>
          <p:cNvGrpSpPr/>
          <p:nvPr/>
        </p:nvGrpSpPr>
        <p:grpSpPr>
          <a:xfrm>
            <a:off x="152115" y="3912688"/>
            <a:ext cx="11986980" cy="578998"/>
            <a:chOff x="-600" y="5733188"/>
            <a:chExt cx="12193200" cy="797124"/>
          </a:xfrm>
        </p:grpSpPr>
        <p:grpSp>
          <p:nvGrpSpPr>
            <p:cNvPr id="77" name="그룹 76">
              <a:extLst>
                <a:ext uri="{FF2B5EF4-FFF2-40B4-BE49-F238E27FC236}">
                  <a16:creationId xmlns:a16="http://schemas.microsoft.com/office/drawing/2014/main" xmlns="" id="{2EB01BE0-18C0-6996-2F44-ECFB5C9DEB57}"/>
                </a:ext>
              </a:extLst>
            </p:cNvPr>
            <p:cNvGrpSpPr/>
            <p:nvPr/>
          </p:nvGrpSpPr>
          <p:grpSpPr>
            <a:xfrm>
              <a:off x="-600" y="5733188"/>
              <a:ext cx="12193200" cy="720000"/>
              <a:chOff x="-600" y="5733188"/>
              <a:chExt cx="12193200" cy="720000"/>
            </a:xfrm>
          </p:grpSpPr>
          <p:sp>
            <p:nvSpPr>
              <p:cNvPr id="79" name="직사각형 78">
                <a:extLst>
                  <a:ext uri="{FF2B5EF4-FFF2-40B4-BE49-F238E27FC236}">
                    <a16:creationId xmlns:a16="http://schemas.microsoft.com/office/drawing/2014/main" xmlns="" id="{CBA8BB2E-5309-316B-7D51-6B5642B2C211}"/>
                  </a:ext>
                </a:extLst>
              </p:cNvPr>
              <p:cNvSpPr>
                <a:spLocks/>
              </p:cNvSpPr>
              <p:nvPr/>
            </p:nvSpPr>
            <p:spPr>
              <a:xfrm>
                <a:off x="0" y="5733189"/>
                <a:ext cx="12192000" cy="719999"/>
              </a:xfrm>
              <a:prstGeom prst="rect">
                <a:avLst/>
              </a:prstGeom>
              <a:solidFill>
                <a:srgbClr val="162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latinLnBrk="0"/>
                <a:endParaRPr lang="ko-KR" altLang="en-US" dirty="0"/>
              </a:p>
            </p:txBody>
          </p:sp>
          <p:sp>
            <p:nvSpPr>
              <p:cNvPr id="80" name="직사각형 79">
                <a:extLst>
                  <a:ext uri="{FF2B5EF4-FFF2-40B4-BE49-F238E27FC236}">
                    <a16:creationId xmlns:a16="http://schemas.microsoft.com/office/drawing/2014/main" xmlns="" id="{3416D544-81D0-CF20-5666-682316E3C166}"/>
                  </a:ext>
                </a:extLst>
              </p:cNvPr>
              <p:cNvSpPr/>
              <p:nvPr/>
            </p:nvSpPr>
            <p:spPr>
              <a:xfrm>
                <a:off x="-600" y="6418902"/>
                <a:ext cx="12193200" cy="342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1" name="직각 삼각형 80">
                <a:extLst>
                  <a:ext uri="{FF2B5EF4-FFF2-40B4-BE49-F238E27FC236}">
                    <a16:creationId xmlns:a16="http://schemas.microsoft.com/office/drawing/2014/main" xmlns="" id="{FD1BC277-B2F1-9776-C2C8-55D071A011D8}"/>
                  </a:ext>
                </a:extLst>
              </p:cNvPr>
              <p:cNvSpPr/>
              <p:nvPr/>
            </p:nvSpPr>
            <p:spPr>
              <a:xfrm flipH="1">
                <a:off x="11055798" y="5733189"/>
                <a:ext cx="1136201" cy="70060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2" name="직각 삼각형 81">
                <a:extLst>
                  <a:ext uri="{FF2B5EF4-FFF2-40B4-BE49-F238E27FC236}">
                    <a16:creationId xmlns:a16="http://schemas.microsoft.com/office/drawing/2014/main" xmlns="" id="{1ED9E76E-51EA-254C-ABCD-3B15B4626849}"/>
                  </a:ext>
                </a:extLst>
              </p:cNvPr>
              <p:cNvSpPr/>
              <p:nvPr/>
            </p:nvSpPr>
            <p:spPr>
              <a:xfrm flipV="1">
                <a:off x="1" y="5733188"/>
                <a:ext cx="1107906" cy="683153"/>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78" name="TextBox 77">
              <a:extLst>
                <a:ext uri="{FF2B5EF4-FFF2-40B4-BE49-F238E27FC236}">
                  <a16:creationId xmlns:a16="http://schemas.microsoft.com/office/drawing/2014/main" xmlns="" id="{821963E7-0098-1EF6-0938-960ACE6213D1}"/>
                </a:ext>
              </a:extLst>
            </p:cNvPr>
            <p:cNvSpPr txBox="1"/>
            <p:nvPr/>
          </p:nvSpPr>
          <p:spPr>
            <a:xfrm>
              <a:off x="131624" y="5767606"/>
              <a:ext cx="11959458" cy="762706"/>
            </a:xfrm>
            <a:prstGeom prst="rect">
              <a:avLst/>
            </a:prstGeom>
            <a:noFill/>
          </p:spPr>
          <p:txBody>
            <a:bodyPr wrap="square" lIns="0" tIns="0" rIns="0" bIns="0" rtlCol="0" anchor="ctr">
              <a:spAutoFit/>
            </a:bodyPr>
            <a:lstStyle/>
            <a:p>
              <a:pPr algn="ctr" fontAlgn="base"/>
              <a:r>
                <a:rPr lang="en-US" altLang="ko-KR" dirty="0">
                  <a:solidFill>
                    <a:srgbClr val="FFFF00"/>
                  </a:solidFill>
                  <a:latin typeface="에스코어 드림 6 Bold" panose="020B0703030302020204" pitchFamily="34" charset="-127"/>
                  <a:ea typeface="에스코어 드림 6 Bold" panose="020B0703030302020204" pitchFamily="34" charset="-127"/>
                </a:rPr>
                <a:t>40% improvement in delivery efficiency, 40%↓in working hours of delivery drivers, 50%↓in vehicle mileage, 550kg↓in annual CO2 emission</a:t>
              </a:r>
              <a:endParaRPr lang="ko-KR" altLang="en-US" dirty="0">
                <a:solidFill>
                  <a:srgbClr val="FFFF00"/>
                </a:solidFill>
                <a:latin typeface="에스코어 드림 6 Bold" panose="020B0703030302020204" pitchFamily="34" charset="-127"/>
                <a:ea typeface="에스코어 드림 6 Bold" panose="020B0703030302020204" pitchFamily="34" charset="-127"/>
              </a:endParaRPr>
            </a:p>
          </p:txBody>
        </p:sp>
      </p:grpSp>
      <p:sp>
        <p:nvSpPr>
          <p:cNvPr id="101" name="화살표: 위쪽 82">
            <a:extLst>
              <a:ext uri="{FF2B5EF4-FFF2-40B4-BE49-F238E27FC236}">
                <a16:creationId xmlns:a16="http://schemas.microsoft.com/office/drawing/2014/main" xmlns="" id="{D5230298-D316-43AB-999D-43B956AFC50D}"/>
              </a:ext>
            </a:extLst>
          </p:cNvPr>
          <p:cNvSpPr/>
          <p:nvPr/>
        </p:nvSpPr>
        <p:spPr>
          <a:xfrm rot="5400000">
            <a:off x="771235" y="5268744"/>
            <a:ext cx="1441836" cy="839357"/>
          </a:xfrm>
          <a:prstGeom prst="upArrow">
            <a:avLst>
              <a:gd name="adj1" fmla="val 70745"/>
              <a:gd name="adj2" fmla="val 42960"/>
            </a:avLst>
          </a:prstGeom>
          <a:gradFill>
            <a:gsLst>
              <a:gs pos="32000">
                <a:srgbClr val="00B9CD"/>
              </a:gs>
              <a:gs pos="100000">
                <a:srgbClr val="00B9C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83" name="그림 82">
            <a:extLst>
              <a:ext uri="{FF2B5EF4-FFF2-40B4-BE49-F238E27FC236}">
                <a16:creationId xmlns:a16="http://schemas.microsoft.com/office/drawing/2014/main" xmlns="" id="{3F2882B5-2946-4364-8BBE-2F773A779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1239" y="4911107"/>
            <a:ext cx="1544073" cy="1544071"/>
          </a:xfrm>
          <a:prstGeom prst="rect">
            <a:avLst/>
          </a:prstGeom>
          <a:effectLst/>
        </p:spPr>
      </p:pic>
      <p:sp>
        <p:nvSpPr>
          <p:cNvPr id="84" name="타원 83">
            <a:extLst>
              <a:ext uri="{FF2B5EF4-FFF2-40B4-BE49-F238E27FC236}">
                <a16:creationId xmlns:a16="http://schemas.microsoft.com/office/drawing/2014/main" xmlns="" id="{FD9AEEFA-B7D2-4C0F-9DFE-DA56929B68CF}"/>
              </a:ext>
            </a:extLst>
          </p:cNvPr>
          <p:cNvSpPr/>
          <p:nvPr/>
        </p:nvSpPr>
        <p:spPr>
          <a:xfrm>
            <a:off x="7161390" y="4903006"/>
            <a:ext cx="1548507" cy="1571104"/>
          </a:xfrm>
          <a:prstGeom prst="ellipse">
            <a:avLst/>
          </a:prstGeom>
          <a:noFill/>
          <a:ln w="82550" cap="flat">
            <a:solidFill>
              <a:srgbClr val="006EE7"/>
            </a:solidFill>
            <a:prstDash val="solid"/>
            <a:miter/>
          </a:ln>
        </p:spPr>
        <p:txBody>
          <a:bodyPr rtlCol="0" anchor="ctr"/>
          <a:lstStyle/>
          <a:p>
            <a:pPr indent="-518160" algn="ctr" fontAlgn="base" latinLnBrk="0">
              <a:lnSpc>
                <a:spcPct val="120000"/>
              </a:lnSpc>
            </a:pPr>
            <a:endParaRPr lang="ko-KR" altLang="en-US" sz="2000">
              <a:gradFill>
                <a:gsLst>
                  <a:gs pos="0">
                    <a:schemeClr val="bg1"/>
                  </a:gs>
                  <a:gs pos="72000">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86" name="텍스트 개체 틀 2">
            <a:extLst>
              <a:ext uri="{FF2B5EF4-FFF2-40B4-BE49-F238E27FC236}">
                <a16:creationId xmlns:a16="http://schemas.microsoft.com/office/drawing/2014/main" xmlns="" id="{97EE9D29-6A2A-4219-8034-990894E4701A}"/>
              </a:ext>
            </a:extLst>
          </p:cNvPr>
          <p:cNvSpPr txBox="1">
            <a:spLocks/>
          </p:cNvSpPr>
          <p:nvPr/>
        </p:nvSpPr>
        <p:spPr>
          <a:xfrm>
            <a:off x="7368483" y="4959374"/>
            <a:ext cx="1134320" cy="1477328"/>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957416" fontAlgn="ctr" latinLnBrk="0">
              <a:lnSpc>
                <a:spcPct val="100000"/>
              </a:lnSpc>
              <a:spcBef>
                <a:spcPts val="0"/>
              </a:spcBef>
              <a:buClr>
                <a:prstClr val="black">
                  <a:lumMod val="50000"/>
                  <a:lumOff val="50000"/>
                </a:prstClr>
              </a:buClr>
              <a:buSzPct val="100000"/>
              <a:tabLst>
                <a:tab pos="5648325" algn="l"/>
              </a:tabLst>
              <a:defRPr/>
            </a:pPr>
            <a:r>
              <a:rPr lang="en-US" altLang="ko-KR" sz="1600" spc="-50" dirty="0">
                <a:ln w="1270">
                  <a:solidFill>
                    <a:srgbClr val="000000">
                      <a:alpha val="0"/>
                    </a:srgbClr>
                  </a:solidFill>
                </a:ln>
                <a:solidFill>
                  <a:srgbClr val="00C3DD"/>
                </a:solidFill>
                <a:latin typeface="에스코어 드림 6 Bold" panose="020B0703030302020204" pitchFamily="34" charset="-127"/>
                <a:ea typeface="에스코어 드림 6 Bold" panose="020B0703030302020204" pitchFamily="34" charset="-127"/>
              </a:rPr>
              <a:t>Resolve transportation, safety and environment issues</a:t>
            </a:r>
          </a:p>
        </p:txBody>
      </p:sp>
      <p:pic>
        <p:nvPicPr>
          <p:cNvPr id="88" name="그림 87">
            <a:extLst>
              <a:ext uri="{FF2B5EF4-FFF2-40B4-BE49-F238E27FC236}">
                <a16:creationId xmlns:a16="http://schemas.microsoft.com/office/drawing/2014/main" xmlns="" id="{3F2882B5-2946-4364-8BBE-2F773A779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3649" y="4903006"/>
            <a:ext cx="1544073" cy="1544071"/>
          </a:xfrm>
          <a:prstGeom prst="rect">
            <a:avLst/>
          </a:prstGeom>
          <a:effectLst/>
        </p:spPr>
      </p:pic>
      <p:sp>
        <p:nvSpPr>
          <p:cNvPr id="89" name="타원 88">
            <a:extLst>
              <a:ext uri="{FF2B5EF4-FFF2-40B4-BE49-F238E27FC236}">
                <a16:creationId xmlns:a16="http://schemas.microsoft.com/office/drawing/2014/main" xmlns="" id="{FD9AEEFA-B7D2-4C0F-9DFE-DA56929B68CF}"/>
              </a:ext>
            </a:extLst>
          </p:cNvPr>
          <p:cNvSpPr/>
          <p:nvPr/>
        </p:nvSpPr>
        <p:spPr>
          <a:xfrm>
            <a:off x="9513800" y="4894905"/>
            <a:ext cx="1548507" cy="1571104"/>
          </a:xfrm>
          <a:prstGeom prst="ellipse">
            <a:avLst/>
          </a:prstGeom>
          <a:noFill/>
          <a:ln w="82550" cap="flat">
            <a:solidFill>
              <a:srgbClr val="7030A0"/>
            </a:solidFill>
            <a:prstDash val="solid"/>
            <a:miter/>
          </a:ln>
        </p:spPr>
        <p:txBody>
          <a:bodyPr rtlCol="0" anchor="ctr"/>
          <a:lstStyle/>
          <a:p>
            <a:pPr indent="-518160" algn="ctr" fontAlgn="base" latinLnBrk="0">
              <a:lnSpc>
                <a:spcPct val="120000"/>
              </a:lnSpc>
            </a:pPr>
            <a:endParaRPr lang="ko-KR" altLang="en-US" sz="2000">
              <a:gradFill>
                <a:gsLst>
                  <a:gs pos="0">
                    <a:schemeClr val="bg1"/>
                  </a:gs>
                  <a:gs pos="72000">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95" name="텍스트 개체 틀 2">
            <a:extLst>
              <a:ext uri="{FF2B5EF4-FFF2-40B4-BE49-F238E27FC236}">
                <a16:creationId xmlns:a16="http://schemas.microsoft.com/office/drawing/2014/main" xmlns="" id="{97EE9D29-6A2A-4219-8034-990894E4701A}"/>
              </a:ext>
            </a:extLst>
          </p:cNvPr>
          <p:cNvSpPr txBox="1">
            <a:spLocks/>
          </p:cNvSpPr>
          <p:nvPr/>
        </p:nvSpPr>
        <p:spPr>
          <a:xfrm>
            <a:off x="9772453" y="5197489"/>
            <a:ext cx="1031200" cy="984885"/>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957416" fontAlgn="ctr" latinLnBrk="0">
              <a:lnSpc>
                <a:spcPct val="100000"/>
              </a:lnSpc>
              <a:spcBef>
                <a:spcPts val="0"/>
              </a:spcBef>
              <a:buClr>
                <a:prstClr val="black">
                  <a:lumMod val="50000"/>
                  <a:lumOff val="50000"/>
                </a:prstClr>
              </a:buClr>
              <a:buSzPct val="100000"/>
              <a:tabLst>
                <a:tab pos="5648325" algn="l"/>
              </a:tabLst>
              <a:defRPr/>
            </a:pPr>
            <a:r>
              <a:rPr lang="en-US" altLang="ko-KR" sz="1600" spc="-50" dirty="0">
                <a:ln w="1270">
                  <a:solidFill>
                    <a:srgbClr val="000000">
                      <a:alpha val="0"/>
                    </a:srgbClr>
                  </a:solidFill>
                </a:ln>
                <a:solidFill>
                  <a:srgbClr val="00C3DD"/>
                </a:solidFill>
                <a:latin typeface="에스코어 드림 6 Bold" panose="020B0703030302020204" pitchFamily="34" charset="-127"/>
                <a:ea typeface="에스코어 드림 6 Bold" panose="020B0703030302020204" pitchFamily="34" charset="-127"/>
              </a:rPr>
              <a:t>Enhance convenience for residents</a:t>
            </a:r>
          </a:p>
        </p:txBody>
      </p:sp>
      <p:pic>
        <p:nvPicPr>
          <p:cNvPr id="96" name="그림 95">
            <a:extLst>
              <a:ext uri="{FF2B5EF4-FFF2-40B4-BE49-F238E27FC236}">
                <a16:creationId xmlns:a16="http://schemas.microsoft.com/office/drawing/2014/main" xmlns="" id="{3F2882B5-2946-4364-8BBE-2F773A779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8751" y="4940079"/>
            <a:ext cx="1544073" cy="1544071"/>
          </a:xfrm>
          <a:prstGeom prst="rect">
            <a:avLst/>
          </a:prstGeom>
          <a:effectLst/>
        </p:spPr>
      </p:pic>
      <p:sp>
        <p:nvSpPr>
          <p:cNvPr id="97" name="타원 96">
            <a:extLst>
              <a:ext uri="{FF2B5EF4-FFF2-40B4-BE49-F238E27FC236}">
                <a16:creationId xmlns:a16="http://schemas.microsoft.com/office/drawing/2014/main" xmlns="" id="{FD9AEEFA-B7D2-4C0F-9DFE-DA56929B68CF}"/>
              </a:ext>
            </a:extLst>
          </p:cNvPr>
          <p:cNvSpPr/>
          <p:nvPr/>
        </p:nvSpPr>
        <p:spPr>
          <a:xfrm>
            <a:off x="4838902" y="4931978"/>
            <a:ext cx="1548507" cy="1571104"/>
          </a:xfrm>
          <a:prstGeom prst="ellipse">
            <a:avLst/>
          </a:prstGeom>
          <a:noFill/>
          <a:ln w="82550" cap="flat">
            <a:solidFill>
              <a:schemeClr val="accent5">
                <a:lumMod val="75000"/>
              </a:schemeClr>
            </a:solidFill>
            <a:prstDash val="solid"/>
            <a:miter/>
          </a:ln>
        </p:spPr>
        <p:txBody>
          <a:bodyPr rtlCol="0" anchor="ctr"/>
          <a:lstStyle/>
          <a:p>
            <a:pPr indent="-518160" algn="ctr" fontAlgn="base" latinLnBrk="0">
              <a:lnSpc>
                <a:spcPct val="120000"/>
              </a:lnSpc>
            </a:pPr>
            <a:endParaRPr lang="ko-KR" altLang="en-US" sz="2000">
              <a:gradFill>
                <a:gsLst>
                  <a:gs pos="0">
                    <a:schemeClr val="bg1"/>
                  </a:gs>
                  <a:gs pos="72000">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98" name="텍스트 개체 틀 2">
            <a:extLst>
              <a:ext uri="{FF2B5EF4-FFF2-40B4-BE49-F238E27FC236}">
                <a16:creationId xmlns:a16="http://schemas.microsoft.com/office/drawing/2014/main" xmlns="" id="{97EE9D29-6A2A-4219-8034-990894E4701A}"/>
              </a:ext>
            </a:extLst>
          </p:cNvPr>
          <p:cNvSpPr txBox="1">
            <a:spLocks/>
          </p:cNvSpPr>
          <p:nvPr/>
        </p:nvSpPr>
        <p:spPr>
          <a:xfrm>
            <a:off x="5097555" y="5111454"/>
            <a:ext cx="1031200" cy="1231106"/>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lgn="ctr" defTabSz="957416" fontAlgn="ctr" latinLnBrk="0">
              <a:lnSpc>
                <a:spcPct val="100000"/>
              </a:lnSpc>
              <a:spcBef>
                <a:spcPts val="0"/>
              </a:spcBef>
              <a:buClr>
                <a:prstClr val="black">
                  <a:lumMod val="50000"/>
                  <a:lumOff val="50000"/>
                </a:prstClr>
              </a:buClr>
              <a:buSzPct val="100000"/>
              <a:tabLst>
                <a:tab pos="5648325" algn="l"/>
              </a:tabLst>
              <a:defRPr/>
            </a:pPr>
            <a:r>
              <a:rPr lang="en-US" altLang="ko-KR" sz="1600" spc="-50" dirty="0">
                <a:ln w="1270">
                  <a:solidFill>
                    <a:srgbClr val="000000">
                      <a:alpha val="0"/>
                    </a:srgbClr>
                  </a:solidFill>
                </a:ln>
                <a:solidFill>
                  <a:srgbClr val="00C3DD"/>
                </a:solidFill>
                <a:latin typeface="에스코어 드림 6 Bold" panose="020B0703030302020204" pitchFamily="34" charset="-127"/>
                <a:ea typeface="에스코어 드림 6 Bold" panose="020B0703030302020204" pitchFamily="34" charset="-127"/>
              </a:rPr>
              <a:t>Improve working condition of delivery drivers</a:t>
            </a:r>
            <a:r>
              <a:rPr lang="ko-KR" altLang="en-US" sz="1600" spc="-50" dirty="0">
                <a:ln w="1270">
                  <a:solidFill>
                    <a:srgbClr val="000000">
                      <a:alpha val="0"/>
                    </a:srgbClr>
                  </a:solidFill>
                </a:ln>
                <a:solidFill>
                  <a:srgbClr val="00C3DD"/>
                </a:solidFill>
                <a:latin typeface="에스코어 드림 6 Bold" panose="020B0703030302020204" pitchFamily="34" charset="-127"/>
                <a:ea typeface="에스코어 드림 6 Bold" panose="020B0703030302020204" pitchFamily="34" charset="-127"/>
              </a:rPr>
              <a:t> </a:t>
            </a:r>
            <a:endParaRPr lang="en-US" altLang="ko-KR" sz="1600" spc="-50" dirty="0">
              <a:ln w="1270">
                <a:solidFill>
                  <a:srgbClr val="000000">
                    <a:alpha val="0"/>
                  </a:srgbClr>
                </a:solidFill>
              </a:ln>
              <a:solidFill>
                <a:srgbClr val="00C3DD"/>
              </a:solidFill>
              <a:latin typeface="에스코어 드림 6 Bold" panose="020B0703030302020204" pitchFamily="34" charset="-127"/>
              <a:ea typeface="에스코어 드림 6 Bold" panose="020B0703030302020204" pitchFamily="34" charset="-127"/>
            </a:endParaRPr>
          </a:p>
        </p:txBody>
      </p:sp>
      <p:grpSp>
        <p:nvGrpSpPr>
          <p:cNvPr id="108" name="그룹 107">
            <a:extLst>
              <a:ext uri="{FF2B5EF4-FFF2-40B4-BE49-F238E27FC236}">
                <a16:creationId xmlns:a16="http://schemas.microsoft.com/office/drawing/2014/main" xmlns="" id="{502DFB0E-86BA-4BEB-81FF-382714DCE741}"/>
              </a:ext>
            </a:extLst>
          </p:cNvPr>
          <p:cNvGrpSpPr/>
          <p:nvPr/>
        </p:nvGrpSpPr>
        <p:grpSpPr>
          <a:xfrm>
            <a:off x="4220941" y="5490440"/>
            <a:ext cx="435332" cy="431749"/>
            <a:chOff x="3443220" y="2179489"/>
            <a:chExt cx="1253917" cy="1253916"/>
          </a:xfrm>
        </p:grpSpPr>
        <p:sp>
          <p:nvSpPr>
            <p:cNvPr id="109" name="타원 108">
              <a:extLst>
                <a:ext uri="{FF2B5EF4-FFF2-40B4-BE49-F238E27FC236}">
                  <a16:creationId xmlns:a16="http://schemas.microsoft.com/office/drawing/2014/main" xmlns="" id="{528F9EA7-E268-4F2C-9750-34655BE5BBF6}"/>
                </a:ext>
              </a:extLst>
            </p:cNvPr>
            <p:cNvSpPr/>
            <p:nvPr/>
          </p:nvSpPr>
          <p:spPr>
            <a:xfrm>
              <a:off x="3443220" y="2179489"/>
              <a:ext cx="1253917" cy="1253916"/>
            </a:xfrm>
            <a:prstGeom prst="ellipse">
              <a:avLst/>
            </a:prstGeom>
            <a:solidFill>
              <a:schemeClr val="tx1">
                <a:lumMod val="95000"/>
                <a:lumOff val="5000"/>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solidFill>
                  <a:schemeClr val="lt1"/>
                </a:solidFill>
                <a:ea typeface="KoPub돋움체 Bold" panose="02020603020101020101" pitchFamily="18" charset="-127"/>
              </a:endParaRPr>
            </a:p>
          </p:txBody>
        </p:sp>
        <p:sp>
          <p:nvSpPr>
            <p:cNvPr id="110" name="타원 109">
              <a:extLst>
                <a:ext uri="{FF2B5EF4-FFF2-40B4-BE49-F238E27FC236}">
                  <a16:creationId xmlns:a16="http://schemas.microsoft.com/office/drawing/2014/main" xmlns="" id="{D5E746EC-9BE8-43F1-A07A-2CB255E02901}"/>
                </a:ext>
              </a:extLst>
            </p:cNvPr>
            <p:cNvSpPr/>
            <p:nvPr/>
          </p:nvSpPr>
          <p:spPr>
            <a:xfrm>
              <a:off x="3668190" y="2404459"/>
              <a:ext cx="803976" cy="803976"/>
            </a:xfrm>
            <a:prstGeom prst="ellipse">
              <a:avLst/>
            </a:prstGeom>
            <a:solidFill>
              <a:schemeClr val="bg1"/>
            </a:solidFill>
            <a:ln w="3788" cap="flat">
              <a:noFill/>
              <a:prstDash val="solid"/>
              <a:miter/>
            </a:ln>
            <a:effectLst>
              <a:outerShdw dist="25400" dir="3000000" algn="tl" rotWithShape="0">
                <a:prstClr val="black">
                  <a:alpha val="11000"/>
                </a:prstClr>
              </a:outerShdw>
            </a:effectLst>
          </p:spPr>
          <p:txBody>
            <a:bodyPr rtlCol="0" anchor="ctr"/>
            <a:lstStyle/>
            <a:p>
              <a:endParaRPr lang="ko-KR" altLang="en-US" dirty="0">
                <a:solidFill>
                  <a:schemeClr val="tx1"/>
                </a:solidFill>
              </a:endParaRPr>
            </a:p>
          </p:txBody>
        </p:sp>
        <p:sp>
          <p:nvSpPr>
            <p:cNvPr id="111" name="더하기 기호 90">
              <a:extLst>
                <a:ext uri="{FF2B5EF4-FFF2-40B4-BE49-F238E27FC236}">
                  <a16:creationId xmlns:a16="http://schemas.microsoft.com/office/drawing/2014/main" xmlns="" id="{FBF3FA61-E225-4FE2-9707-83CC91FE433F}"/>
                </a:ext>
              </a:extLst>
            </p:cNvPr>
            <p:cNvSpPr/>
            <p:nvPr/>
          </p:nvSpPr>
          <p:spPr>
            <a:xfrm>
              <a:off x="3751586" y="2487855"/>
              <a:ext cx="637184" cy="637184"/>
            </a:xfrm>
            <a:prstGeom prst="mathPlus">
              <a:avLst>
                <a:gd name="adj1" fmla="val 5616"/>
              </a:avLst>
            </a:prstGeom>
            <a:solidFill>
              <a:srgbClr val="00B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pSp>
      <p:grpSp>
        <p:nvGrpSpPr>
          <p:cNvPr id="112" name="그룹 111">
            <a:extLst>
              <a:ext uri="{FF2B5EF4-FFF2-40B4-BE49-F238E27FC236}">
                <a16:creationId xmlns:a16="http://schemas.microsoft.com/office/drawing/2014/main" xmlns="" id="{502DFB0E-86BA-4BEB-81FF-382714DCE741}"/>
              </a:ext>
            </a:extLst>
          </p:cNvPr>
          <p:cNvGrpSpPr/>
          <p:nvPr/>
        </p:nvGrpSpPr>
        <p:grpSpPr>
          <a:xfrm>
            <a:off x="6545333" y="5511127"/>
            <a:ext cx="435332" cy="431749"/>
            <a:chOff x="3443220" y="2179489"/>
            <a:chExt cx="1253917" cy="1253916"/>
          </a:xfrm>
        </p:grpSpPr>
        <p:sp>
          <p:nvSpPr>
            <p:cNvPr id="113" name="타원 112">
              <a:extLst>
                <a:ext uri="{FF2B5EF4-FFF2-40B4-BE49-F238E27FC236}">
                  <a16:creationId xmlns:a16="http://schemas.microsoft.com/office/drawing/2014/main" xmlns="" id="{528F9EA7-E268-4F2C-9750-34655BE5BBF6}"/>
                </a:ext>
              </a:extLst>
            </p:cNvPr>
            <p:cNvSpPr/>
            <p:nvPr/>
          </p:nvSpPr>
          <p:spPr>
            <a:xfrm>
              <a:off x="3443220" y="2179489"/>
              <a:ext cx="1253917" cy="1253916"/>
            </a:xfrm>
            <a:prstGeom prst="ellipse">
              <a:avLst/>
            </a:prstGeom>
            <a:solidFill>
              <a:schemeClr val="tx1">
                <a:lumMod val="95000"/>
                <a:lumOff val="5000"/>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solidFill>
                  <a:schemeClr val="lt1"/>
                </a:solidFill>
                <a:ea typeface="KoPub돋움체 Bold" panose="02020603020101020101" pitchFamily="18" charset="-127"/>
              </a:endParaRPr>
            </a:p>
          </p:txBody>
        </p:sp>
        <p:sp>
          <p:nvSpPr>
            <p:cNvPr id="114" name="타원 113">
              <a:extLst>
                <a:ext uri="{FF2B5EF4-FFF2-40B4-BE49-F238E27FC236}">
                  <a16:creationId xmlns:a16="http://schemas.microsoft.com/office/drawing/2014/main" xmlns="" id="{D5E746EC-9BE8-43F1-A07A-2CB255E02901}"/>
                </a:ext>
              </a:extLst>
            </p:cNvPr>
            <p:cNvSpPr/>
            <p:nvPr/>
          </p:nvSpPr>
          <p:spPr>
            <a:xfrm>
              <a:off x="3668190" y="2404459"/>
              <a:ext cx="803976" cy="803976"/>
            </a:xfrm>
            <a:prstGeom prst="ellipse">
              <a:avLst/>
            </a:prstGeom>
            <a:solidFill>
              <a:schemeClr val="bg1"/>
            </a:solidFill>
            <a:ln w="3788" cap="flat">
              <a:noFill/>
              <a:prstDash val="solid"/>
              <a:miter/>
            </a:ln>
            <a:effectLst>
              <a:outerShdw dist="25400" dir="3000000" algn="tl" rotWithShape="0">
                <a:prstClr val="black">
                  <a:alpha val="11000"/>
                </a:prstClr>
              </a:outerShdw>
            </a:effectLst>
          </p:spPr>
          <p:txBody>
            <a:bodyPr rtlCol="0" anchor="ctr"/>
            <a:lstStyle/>
            <a:p>
              <a:endParaRPr lang="ko-KR" altLang="en-US" dirty="0">
                <a:solidFill>
                  <a:schemeClr val="tx1"/>
                </a:solidFill>
              </a:endParaRPr>
            </a:p>
          </p:txBody>
        </p:sp>
        <p:sp>
          <p:nvSpPr>
            <p:cNvPr id="115" name="더하기 기호 90">
              <a:extLst>
                <a:ext uri="{FF2B5EF4-FFF2-40B4-BE49-F238E27FC236}">
                  <a16:creationId xmlns:a16="http://schemas.microsoft.com/office/drawing/2014/main" xmlns="" id="{FBF3FA61-E225-4FE2-9707-83CC91FE433F}"/>
                </a:ext>
              </a:extLst>
            </p:cNvPr>
            <p:cNvSpPr/>
            <p:nvPr/>
          </p:nvSpPr>
          <p:spPr>
            <a:xfrm>
              <a:off x="3751586" y="2487855"/>
              <a:ext cx="637184" cy="637184"/>
            </a:xfrm>
            <a:prstGeom prst="mathPlus">
              <a:avLst>
                <a:gd name="adj1" fmla="val 5616"/>
              </a:avLst>
            </a:prstGeom>
            <a:solidFill>
              <a:srgbClr val="00B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pSp>
      <p:grpSp>
        <p:nvGrpSpPr>
          <p:cNvPr id="116" name="그룹 115">
            <a:extLst>
              <a:ext uri="{FF2B5EF4-FFF2-40B4-BE49-F238E27FC236}">
                <a16:creationId xmlns:a16="http://schemas.microsoft.com/office/drawing/2014/main" xmlns="" id="{502DFB0E-86BA-4BEB-81FF-382714DCE741}"/>
              </a:ext>
            </a:extLst>
          </p:cNvPr>
          <p:cNvGrpSpPr/>
          <p:nvPr/>
        </p:nvGrpSpPr>
        <p:grpSpPr>
          <a:xfrm>
            <a:off x="8913266" y="5490439"/>
            <a:ext cx="435332" cy="431749"/>
            <a:chOff x="3443220" y="2179489"/>
            <a:chExt cx="1253917" cy="1253916"/>
          </a:xfrm>
        </p:grpSpPr>
        <p:sp>
          <p:nvSpPr>
            <p:cNvPr id="117" name="타원 116">
              <a:extLst>
                <a:ext uri="{FF2B5EF4-FFF2-40B4-BE49-F238E27FC236}">
                  <a16:creationId xmlns:a16="http://schemas.microsoft.com/office/drawing/2014/main" xmlns="" id="{528F9EA7-E268-4F2C-9750-34655BE5BBF6}"/>
                </a:ext>
              </a:extLst>
            </p:cNvPr>
            <p:cNvSpPr/>
            <p:nvPr/>
          </p:nvSpPr>
          <p:spPr>
            <a:xfrm>
              <a:off x="3443220" y="2179489"/>
              <a:ext cx="1253917" cy="1253916"/>
            </a:xfrm>
            <a:prstGeom prst="ellipse">
              <a:avLst/>
            </a:prstGeom>
            <a:solidFill>
              <a:schemeClr val="tx1">
                <a:lumMod val="95000"/>
                <a:lumOff val="5000"/>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solidFill>
                  <a:schemeClr val="lt1"/>
                </a:solidFill>
                <a:ea typeface="KoPub돋움체 Bold" panose="02020603020101020101" pitchFamily="18" charset="-127"/>
              </a:endParaRPr>
            </a:p>
          </p:txBody>
        </p:sp>
        <p:sp>
          <p:nvSpPr>
            <p:cNvPr id="118" name="타원 117">
              <a:extLst>
                <a:ext uri="{FF2B5EF4-FFF2-40B4-BE49-F238E27FC236}">
                  <a16:creationId xmlns:a16="http://schemas.microsoft.com/office/drawing/2014/main" xmlns="" id="{D5E746EC-9BE8-43F1-A07A-2CB255E02901}"/>
                </a:ext>
              </a:extLst>
            </p:cNvPr>
            <p:cNvSpPr/>
            <p:nvPr/>
          </p:nvSpPr>
          <p:spPr>
            <a:xfrm>
              <a:off x="3668190" y="2404459"/>
              <a:ext cx="803976" cy="803976"/>
            </a:xfrm>
            <a:prstGeom prst="ellipse">
              <a:avLst/>
            </a:prstGeom>
            <a:solidFill>
              <a:schemeClr val="bg1"/>
            </a:solidFill>
            <a:ln w="3788" cap="flat">
              <a:noFill/>
              <a:prstDash val="solid"/>
              <a:miter/>
            </a:ln>
            <a:effectLst>
              <a:outerShdw dist="25400" dir="3000000" algn="tl" rotWithShape="0">
                <a:prstClr val="black">
                  <a:alpha val="11000"/>
                </a:prstClr>
              </a:outerShdw>
            </a:effectLst>
          </p:spPr>
          <p:txBody>
            <a:bodyPr rtlCol="0" anchor="ctr"/>
            <a:lstStyle/>
            <a:p>
              <a:endParaRPr lang="ko-KR" altLang="en-US" dirty="0">
                <a:solidFill>
                  <a:schemeClr val="tx1"/>
                </a:solidFill>
              </a:endParaRPr>
            </a:p>
          </p:txBody>
        </p:sp>
        <p:sp>
          <p:nvSpPr>
            <p:cNvPr id="119" name="더하기 기호 90">
              <a:extLst>
                <a:ext uri="{FF2B5EF4-FFF2-40B4-BE49-F238E27FC236}">
                  <a16:creationId xmlns:a16="http://schemas.microsoft.com/office/drawing/2014/main" xmlns="" id="{FBF3FA61-E225-4FE2-9707-83CC91FE433F}"/>
                </a:ext>
              </a:extLst>
            </p:cNvPr>
            <p:cNvSpPr/>
            <p:nvPr/>
          </p:nvSpPr>
          <p:spPr>
            <a:xfrm>
              <a:off x="3751586" y="2487855"/>
              <a:ext cx="637184" cy="637184"/>
            </a:xfrm>
            <a:prstGeom prst="mathPlus">
              <a:avLst>
                <a:gd name="adj1" fmla="val 5616"/>
              </a:avLst>
            </a:prstGeom>
            <a:solidFill>
              <a:srgbClr val="00B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pSp>
    </p:spTree>
    <p:extLst>
      <p:ext uri="{BB962C8B-B14F-4D97-AF65-F5344CB8AC3E}">
        <p14:creationId xmlns:p14="http://schemas.microsoft.com/office/powerpoint/2010/main" val="2476744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직사각형 98">
            <a:extLst>
              <a:ext uri="{FF2B5EF4-FFF2-40B4-BE49-F238E27FC236}">
                <a16:creationId xmlns:a16="http://schemas.microsoft.com/office/drawing/2014/main" xmlns="" id="{7898B8DD-5F96-7CB8-48FA-496E0350D145}"/>
              </a:ext>
            </a:extLst>
          </p:cNvPr>
          <p:cNvSpPr/>
          <p:nvPr/>
        </p:nvSpPr>
        <p:spPr>
          <a:xfrm>
            <a:off x="0" y="1519742"/>
            <a:ext cx="12191999"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에스코어 드림 5 Medium"/>
              <a:ea typeface="KoPub돋움체 Bold" panose="02020603020101020101" pitchFamily="18" charset="-127"/>
              <a:cs typeface="+mn-cs"/>
            </a:endParaRPr>
          </a:p>
        </p:txBody>
      </p:sp>
      <p:sp>
        <p:nvSpPr>
          <p:cNvPr id="2" name="제목 1">
            <a:extLst>
              <a:ext uri="{FF2B5EF4-FFF2-40B4-BE49-F238E27FC236}">
                <a16:creationId xmlns:a16="http://schemas.microsoft.com/office/drawing/2014/main" xmlns="" id="{C5F66A87-375F-4990-B415-F9AE6FF106AC}"/>
              </a:ext>
            </a:extLst>
          </p:cNvPr>
          <p:cNvSpPr txBox="1">
            <a:spLocks/>
          </p:cNvSpPr>
          <p:nvPr/>
        </p:nvSpPr>
        <p:spPr>
          <a:xfrm>
            <a:off x="1153938" y="548314"/>
            <a:ext cx="2031005"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defRPr/>
            </a:pPr>
            <a:r>
              <a:rPr lang="en-US" altLang="ko-KR"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rPr>
              <a:t>Monthly agenda</a:t>
            </a:r>
            <a:endParaRPr lang="ko-KR" altLang="en-US" sz="2400" spc="-150" dirty="0">
              <a:ln w="12700">
                <a:solidFill>
                  <a:srgbClr val="FF5050">
                    <a:alpha val="0"/>
                  </a:srgbClr>
                </a:solidFill>
              </a:ln>
              <a:solidFill>
                <a:srgbClr val="222A35"/>
              </a:solidFill>
              <a:latin typeface="에스코어 드림 6 Bold" panose="020B0703030302020204" pitchFamily="34" charset="-127"/>
              <a:ea typeface="에스코어 드림 6 Bold" panose="020B0703030302020204" pitchFamily="34" charset="-127"/>
            </a:endParaRPr>
          </a:p>
        </p:txBody>
      </p:sp>
      <p:graphicFrame>
        <p:nvGraphicFramePr>
          <p:cNvPr id="7" name="표 6"/>
          <p:cNvGraphicFramePr>
            <a:graphicFrameLocks noGrp="1"/>
          </p:cNvGraphicFramePr>
          <p:nvPr>
            <p:extLst>
              <p:ext uri="{D42A27DB-BD31-4B8C-83A1-F6EECF244321}">
                <p14:modId xmlns:p14="http://schemas.microsoft.com/office/powerpoint/2010/main" val="959396431"/>
              </p:ext>
            </p:extLst>
          </p:nvPr>
        </p:nvGraphicFramePr>
        <p:xfrm>
          <a:off x="336001" y="1519742"/>
          <a:ext cx="11520002" cy="5406004"/>
        </p:xfrm>
        <a:graphic>
          <a:graphicData uri="http://schemas.openxmlformats.org/drawingml/2006/table">
            <a:tbl>
              <a:tblPr/>
              <a:tblGrid>
                <a:gridCol w="886154">
                  <a:extLst>
                    <a:ext uri="{9D8B030D-6E8A-4147-A177-3AD203B41FA5}">
                      <a16:colId xmlns:a16="http://schemas.microsoft.com/office/drawing/2014/main" xmlns="" val="20000"/>
                    </a:ext>
                  </a:extLst>
                </a:gridCol>
                <a:gridCol w="886154">
                  <a:extLst>
                    <a:ext uri="{9D8B030D-6E8A-4147-A177-3AD203B41FA5}">
                      <a16:colId xmlns:a16="http://schemas.microsoft.com/office/drawing/2014/main" xmlns="" val="20001"/>
                    </a:ext>
                  </a:extLst>
                </a:gridCol>
                <a:gridCol w="886154">
                  <a:extLst>
                    <a:ext uri="{9D8B030D-6E8A-4147-A177-3AD203B41FA5}">
                      <a16:colId xmlns:a16="http://schemas.microsoft.com/office/drawing/2014/main" xmlns="" val="20002"/>
                    </a:ext>
                  </a:extLst>
                </a:gridCol>
                <a:gridCol w="886154">
                  <a:extLst>
                    <a:ext uri="{9D8B030D-6E8A-4147-A177-3AD203B41FA5}">
                      <a16:colId xmlns:a16="http://schemas.microsoft.com/office/drawing/2014/main" xmlns="" val="20003"/>
                    </a:ext>
                  </a:extLst>
                </a:gridCol>
                <a:gridCol w="886154">
                  <a:extLst>
                    <a:ext uri="{9D8B030D-6E8A-4147-A177-3AD203B41FA5}">
                      <a16:colId xmlns:a16="http://schemas.microsoft.com/office/drawing/2014/main" xmlns="" val="20004"/>
                    </a:ext>
                  </a:extLst>
                </a:gridCol>
                <a:gridCol w="886154">
                  <a:extLst>
                    <a:ext uri="{9D8B030D-6E8A-4147-A177-3AD203B41FA5}">
                      <a16:colId xmlns:a16="http://schemas.microsoft.com/office/drawing/2014/main" xmlns="" val="20005"/>
                    </a:ext>
                  </a:extLst>
                </a:gridCol>
                <a:gridCol w="886154">
                  <a:extLst>
                    <a:ext uri="{9D8B030D-6E8A-4147-A177-3AD203B41FA5}">
                      <a16:colId xmlns:a16="http://schemas.microsoft.com/office/drawing/2014/main" xmlns="" val="20006"/>
                    </a:ext>
                  </a:extLst>
                </a:gridCol>
                <a:gridCol w="886154">
                  <a:extLst>
                    <a:ext uri="{9D8B030D-6E8A-4147-A177-3AD203B41FA5}">
                      <a16:colId xmlns:a16="http://schemas.microsoft.com/office/drawing/2014/main" xmlns="" val="20007"/>
                    </a:ext>
                  </a:extLst>
                </a:gridCol>
                <a:gridCol w="886154">
                  <a:extLst>
                    <a:ext uri="{9D8B030D-6E8A-4147-A177-3AD203B41FA5}">
                      <a16:colId xmlns:a16="http://schemas.microsoft.com/office/drawing/2014/main" xmlns="" val="20008"/>
                    </a:ext>
                  </a:extLst>
                </a:gridCol>
                <a:gridCol w="886154">
                  <a:extLst>
                    <a:ext uri="{9D8B030D-6E8A-4147-A177-3AD203B41FA5}">
                      <a16:colId xmlns:a16="http://schemas.microsoft.com/office/drawing/2014/main" xmlns="" val="20009"/>
                    </a:ext>
                  </a:extLst>
                </a:gridCol>
                <a:gridCol w="886154">
                  <a:extLst>
                    <a:ext uri="{9D8B030D-6E8A-4147-A177-3AD203B41FA5}">
                      <a16:colId xmlns:a16="http://schemas.microsoft.com/office/drawing/2014/main" xmlns="" val="20010"/>
                    </a:ext>
                  </a:extLst>
                </a:gridCol>
                <a:gridCol w="886154">
                  <a:extLst>
                    <a:ext uri="{9D8B030D-6E8A-4147-A177-3AD203B41FA5}">
                      <a16:colId xmlns:a16="http://schemas.microsoft.com/office/drawing/2014/main" xmlns="" val="20011"/>
                    </a:ext>
                  </a:extLst>
                </a:gridCol>
                <a:gridCol w="886154">
                  <a:extLst>
                    <a:ext uri="{9D8B030D-6E8A-4147-A177-3AD203B41FA5}">
                      <a16:colId xmlns:a16="http://schemas.microsoft.com/office/drawing/2014/main" xmlns="" val="20012"/>
                    </a:ext>
                  </a:extLst>
                </a:gridCol>
              </a:tblGrid>
              <a:tr h="615532">
                <a:tc>
                  <a:txBody>
                    <a:bodyPr/>
                    <a:lstStyle/>
                    <a:p>
                      <a:pPr marL="0" marR="0" indent="0" algn="ctr" fontAlgn="base" latinLnBrk="0">
                        <a:lnSpc>
                          <a:spcPct val="100000"/>
                        </a:lnSpc>
                        <a:spcBef>
                          <a:spcPts val="0"/>
                        </a:spcBef>
                        <a:spcAft>
                          <a:spcPts val="0"/>
                        </a:spcAft>
                      </a:pPr>
                      <a:r>
                        <a:rPr lang="en-US" altLang="ko-KR"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rPr>
                        <a:t>Link to Ministry of Land, Infrastructure and Transport</a:t>
                      </a:r>
                      <a:endParaRPr lang="ko-KR" altLang="en-US"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endParaRPr>
                    </a:p>
                  </a:txBody>
                  <a:tcPr marL="0" marR="0" marT="0" marB="0" anchor="ctr">
                    <a:lnL w="3556" cap="flat" cmpd="sng" algn="ctr">
                      <a:no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CCA3"/>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377408764"/>
                  </a:ext>
                </a:extLst>
              </a:tr>
              <a:tr h="615532">
                <a:tc>
                  <a:txBody>
                    <a:bodyPr/>
                    <a:lstStyle/>
                    <a:p>
                      <a:pPr marL="0" marR="0" indent="0" algn="ctr" fontAlgn="base" latinLnBrk="0">
                        <a:lnSpc>
                          <a:spcPct val="100000"/>
                        </a:lnSpc>
                        <a:spcBef>
                          <a:spcPts val="0"/>
                        </a:spcBef>
                        <a:spcAft>
                          <a:spcPts val="0"/>
                        </a:spcAft>
                      </a:pPr>
                      <a:r>
                        <a:rPr lang="en-US" altLang="ko-KR"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rPr>
                        <a:t>Set budget</a:t>
                      </a:r>
                      <a:endParaRPr lang="ko-KR" altLang="en-US"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endParaRPr>
                    </a:p>
                  </a:txBody>
                  <a:tcPr marL="0" marR="0" marT="0" marB="0" anchor="ctr">
                    <a:lnL w="3556" cap="flat" cmpd="sng" algn="ctr">
                      <a:no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9CD"/>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0002"/>
                  </a:ext>
                </a:extLst>
              </a:tr>
              <a:tr h="615532">
                <a:tc rowSpan="4">
                  <a:txBody>
                    <a:bodyPr/>
                    <a:lstStyle/>
                    <a:p>
                      <a:pPr marL="0" marR="0" indent="0" algn="ctr" fontAlgn="base" latinLnBrk="0">
                        <a:lnSpc>
                          <a:spcPct val="100000"/>
                        </a:lnSpc>
                        <a:spcBef>
                          <a:spcPts val="0"/>
                        </a:spcBef>
                        <a:spcAft>
                          <a:spcPts val="0"/>
                        </a:spcAft>
                      </a:pPr>
                      <a:r>
                        <a:rPr lang="en-US" altLang="ko-KR"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rPr>
                        <a:t>Prepare for demonstration</a:t>
                      </a:r>
                      <a:endParaRPr lang="ko-KR" altLang="en-US"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endParaRPr>
                    </a:p>
                  </a:txBody>
                  <a:tcPr marL="0" marR="0" marT="0" marB="0" anchor="ctr">
                    <a:lnL w="3556" cap="flat" cmpd="sng" algn="ctr">
                      <a:no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6350"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0003"/>
                  </a:ext>
                </a:extLst>
              </a:tr>
              <a:tr h="615532">
                <a:tc vMerge="1">
                  <a:txBody>
                    <a:bodyPr/>
                    <a:lstStyle/>
                    <a:p>
                      <a:pPr latinLnBrk="1"/>
                      <a:endParaRPr lang="ko-KR" altLang="en-US"/>
                    </a:p>
                  </a:txBody>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0004"/>
                  </a:ext>
                </a:extLst>
              </a:tr>
              <a:tr h="615532">
                <a:tc vMerge="1">
                  <a:txBody>
                    <a:bodyPr/>
                    <a:lstStyle/>
                    <a:p>
                      <a:pPr latinLnBrk="1"/>
                      <a:endParaRPr lang="ko-KR" altLang="en-US"/>
                    </a:p>
                  </a:txBody>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3175"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0005"/>
                  </a:ext>
                </a:extLst>
              </a:tr>
              <a:tr h="615532">
                <a:tc vMerge="1">
                  <a:txBody>
                    <a:bodyPr/>
                    <a:lstStyle/>
                    <a:p>
                      <a:pPr latinLnBrk="1"/>
                      <a:endParaRPr lang="ko-KR" altLang="en-US"/>
                    </a:p>
                  </a:txBody>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3175"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704038118"/>
                  </a:ext>
                </a:extLst>
              </a:tr>
              <a:tr h="615532">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rPr>
                        <a:t>Execute demonstration</a:t>
                      </a:r>
                      <a:endParaRPr lang="ko-KR" altLang="en-US"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endParaRPr>
                    </a:p>
                  </a:txBody>
                  <a:tcPr marL="0" marR="0" marT="0" marB="0" anchor="ctr">
                    <a:lnL w="3556" cap="flat" cmpd="sng" algn="ctr">
                      <a:no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3D2"/>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6350" cap="flat" cmpd="sng" algn="ctr">
                      <a:solidFill>
                        <a:srgbClr val="738AA6"/>
                      </a:solidFill>
                      <a:prstDash val="solid"/>
                      <a:round/>
                      <a:headEnd type="none" w="med" len="med"/>
                      <a:tailEnd type="none" w="med" len="med"/>
                    </a:lnT>
                    <a:lnB w="6350" cap="flat" cmpd="sng" algn="ctr">
                      <a:solidFill>
                        <a:srgbClr val="738AA6"/>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076120289"/>
                  </a:ext>
                </a:extLst>
              </a:tr>
              <a:tr h="615532">
                <a:tc>
                  <a:txBody>
                    <a:bodyPr/>
                    <a:lstStyle/>
                    <a:p>
                      <a:pPr marL="0" marR="0" indent="0" algn="ctr" fontAlgn="base" latinLnBrk="0">
                        <a:lnSpc>
                          <a:spcPct val="100000"/>
                        </a:lnSpc>
                        <a:spcBef>
                          <a:spcPts val="0"/>
                        </a:spcBef>
                        <a:spcAft>
                          <a:spcPts val="0"/>
                        </a:spcAft>
                      </a:pPr>
                      <a:r>
                        <a:rPr lang="en-US" altLang="ko-KR"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rPr>
                        <a:t>Evaluate</a:t>
                      </a:r>
                      <a:r>
                        <a:rPr lang="ko-KR" altLang="en-US"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rPr>
                        <a:t> </a:t>
                      </a:r>
                      <a:r>
                        <a:rPr lang="en-US" altLang="ko-KR"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rPr>
                        <a:t>demonstration</a:t>
                      </a:r>
                      <a:endParaRPr lang="ko-KR" altLang="en-US" sz="1200" kern="0" spc="0" dirty="0">
                        <a:ln>
                          <a:solidFill>
                            <a:schemeClr val="accent1">
                              <a:shade val="50000"/>
                              <a:alpha val="0"/>
                            </a:schemeClr>
                          </a:solidFill>
                        </a:ln>
                        <a:solidFill>
                          <a:schemeClr val="bg1"/>
                        </a:solidFill>
                        <a:effectLst/>
                        <a:latin typeface="에스코어 드림 6 Bold" panose="020B0703030302020204" pitchFamily="34" charset="-127"/>
                        <a:ea typeface="에스코어 드림 6 Bold" panose="020B0703030302020204" pitchFamily="34" charset="-127"/>
                      </a:endParaRPr>
                    </a:p>
                  </a:txBody>
                  <a:tcPr marL="0" marR="0" marT="0" marB="0" anchor="ctr">
                    <a:lnL w="3556" cap="flat" cmpd="sng" algn="ctr">
                      <a:noFill/>
                      <a:prstDash val="solid"/>
                      <a:round/>
                      <a:headEnd type="none" w="med" len="med"/>
                      <a:tailEnd type="none" w="med" len="med"/>
                    </a:lnL>
                    <a:lnR w="3175" cap="flat" cmpd="sng" algn="ctr">
                      <a:solidFill>
                        <a:srgbClr val="738AA6"/>
                      </a:solidFill>
                      <a:prstDash val="solid"/>
                      <a:round/>
                      <a:headEnd type="none" w="med" len="med"/>
                      <a:tailEnd type="none" w="med" len="med"/>
                    </a:lnR>
                    <a:lnT w="3175" cap="flat" cmpd="sng" algn="ctr">
                      <a:solidFill>
                        <a:schemeClr val="bg1"/>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rgbClr val="002F68"/>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rgbClr val="ECEFF4"/>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175" cap="flat" cmpd="sng" algn="ctr">
                      <a:solidFill>
                        <a:srgbClr val="738AA6"/>
                      </a:solid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fontAlgn="base" latinLnBrk="0">
                        <a:lnSpc>
                          <a:spcPct val="100000"/>
                        </a:lnSpc>
                        <a:spcBef>
                          <a:spcPts val="0"/>
                        </a:spcBef>
                        <a:spcAft>
                          <a:spcPts val="0"/>
                        </a:spcAft>
                      </a:pPr>
                      <a:endParaRPr lang="ko-KR" altLang="en-US" sz="1100" kern="0" spc="0" dirty="0">
                        <a:ln>
                          <a:solidFill>
                            <a:schemeClr val="accent1">
                              <a:shade val="50000"/>
                              <a:alpha val="0"/>
                            </a:schemeClr>
                          </a:solidFill>
                        </a:ln>
                        <a:solidFill>
                          <a:schemeClr val="tx1">
                            <a:lumMod val="85000"/>
                            <a:lumOff val="15000"/>
                          </a:schemeClr>
                        </a:solidFill>
                        <a:effectLst/>
                        <a:latin typeface="KoPub돋움체 Medium" panose="00000600000000000000" pitchFamily="2" charset="-127"/>
                        <a:ea typeface="KoPub돋움체 Medium" panose="00000600000000000000" pitchFamily="2" charset="-127"/>
                      </a:endParaRPr>
                    </a:p>
                  </a:txBody>
                  <a:tcPr marL="0" marR="0" marT="0" marB="0" anchor="ctr">
                    <a:lnL w="3175" cap="flat" cmpd="sng" algn="ctr">
                      <a:solidFill>
                        <a:srgbClr val="738AA6"/>
                      </a:solidFill>
                      <a:prstDash val="solid"/>
                      <a:round/>
                      <a:headEnd type="none" w="med" len="med"/>
                      <a:tailEnd type="none" w="med" len="med"/>
                    </a:lnL>
                    <a:lnR w="3556" cap="flat" cmpd="sng" algn="ctr">
                      <a:noFill/>
                      <a:prstDash val="solid"/>
                      <a:round/>
                      <a:headEnd type="none" w="med" len="med"/>
                      <a:tailEnd type="none" w="med" len="med"/>
                    </a:lnR>
                    <a:lnT w="6350" cap="flat" cmpd="sng" algn="ctr">
                      <a:solidFill>
                        <a:srgbClr val="738AA6"/>
                      </a:solidFill>
                      <a:prstDash val="solid"/>
                      <a:round/>
                      <a:headEnd type="none" w="med" len="med"/>
                      <a:tailEnd type="none" w="med" len="med"/>
                    </a:lnT>
                    <a:lnB w="9525" cap="flat" cmpd="sng" algn="ctr">
                      <a:solidFill>
                        <a:srgbClr val="394759"/>
                      </a:solidFill>
                      <a:prstDash val="solid"/>
                      <a:round/>
                      <a:headEnd type="none" w="med" len="med"/>
                      <a:tailEnd type="none" w="med" len="med"/>
                    </a:lnB>
                    <a:lnTlToBr w="12700" cmpd="sng">
                      <a:noFill/>
                      <a:prstDash val="solid"/>
                    </a:lnTlToBr>
                    <a:lnBlToTr w="12700" cmpd="sng">
                      <a:noFill/>
                      <a:prstDash val="solid"/>
                    </a:lnBlToTr>
                    <a:solidFill>
                      <a:srgbClr val="ECEFF4"/>
                    </a:solidFill>
                  </a:tcPr>
                </a:tc>
                <a:extLst>
                  <a:ext uri="{0D108BD9-81ED-4DB2-BD59-A6C34878D82A}">
                    <a16:rowId xmlns:a16="http://schemas.microsoft.com/office/drawing/2014/main" xmlns="" val="10008"/>
                  </a:ext>
                </a:extLst>
              </a:tr>
            </a:tbl>
          </a:graphicData>
        </a:graphic>
      </p:graphicFrame>
      <p:sp>
        <p:nvSpPr>
          <p:cNvPr id="4" name="TextBox 3">
            <a:extLst>
              <a:ext uri="{FF2B5EF4-FFF2-40B4-BE49-F238E27FC236}">
                <a16:creationId xmlns:a16="http://schemas.microsoft.com/office/drawing/2014/main" xmlns="" id="{0B0E1744-0BCA-C88D-6B56-DF1072F77AE4}"/>
              </a:ext>
            </a:extLst>
          </p:cNvPr>
          <p:cNvSpPr txBox="1"/>
          <p:nvPr/>
        </p:nvSpPr>
        <p:spPr>
          <a:xfrm>
            <a:off x="352475" y="480980"/>
            <a:ext cx="720000" cy="504000"/>
          </a:xfrm>
          <a:prstGeom prst="rect">
            <a:avLst/>
          </a:prstGeom>
          <a:noFill/>
        </p:spPr>
        <p:txBody>
          <a:bodyPr wrap="square" lIns="0" tIns="0" rIns="0" bIns="0"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4000" spc="-150" dirty="0">
                <a:ln>
                  <a:solidFill>
                    <a:srgbClr val="005CA8">
                      <a:alpha val="0"/>
                    </a:srgbClr>
                  </a:solidFill>
                </a:ln>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13</a:t>
            </a:r>
            <a:endParaRPr kumimoji="0" lang="en-US" altLang="ko-KR" sz="4000" b="0" i="0" u="none" strike="noStrike" kern="1200" cap="none" spc="-150" normalizeH="0" baseline="0" noProof="0" dirty="0">
              <a:ln>
                <a:solidFill>
                  <a:srgbClr val="005CA8">
                    <a:alpha val="0"/>
                  </a:srgbClr>
                </a:solidFill>
              </a:ln>
              <a:gradFill>
                <a:gsLst>
                  <a:gs pos="24779">
                    <a:srgbClr val="006EE7"/>
                  </a:gs>
                  <a:gs pos="38053">
                    <a:srgbClr val="006EE7"/>
                  </a:gs>
                </a:gsLst>
                <a:lin ang="0" scaled="1"/>
              </a:gradFill>
              <a:effectLst/>
              <a:uLnTx/>
              <a:uFillTx/>
              <a:latin typeface="KoPub바탕체 Bold" panose="00000800000000000000" pitchFamily="2" charset="-127"/>
              <a:ea typeface="KoPub바탕체 Bold" panose="00000800000000000000" pitchFamily="2" charset="-127"/>
              <a:cs typeface="+mn-cs"/>
            </a:endParaRPr>
          </a:p>
        </p:txBody>
      </p:sp>
      <p:sp>
        <p:nvSpPr>
          <p:cNvPr id="29" name="자유형: 도형 28">
            <a:extLst>
              <a:ext uri="{FF2B5EF4-FFF2-40B4-BE49-F238E27FC236}">
                <a16:creationId xmlns:a16="http://schemas.microsoft.com/office/drawing/2014/main" xmlns="" id="{79A2EE3F-A7FD-A1F6-76C0-BFDECBF3FC02}"/>
              </a:ext>
            </a:extLst>
          </p:cNvPr>
          <p:cNvSpPr/>
          <p:nvPr/>
        </p:nvSpPr>
        <p:spPr>
          <a:xfrm rot="16200000" flipH="1" flipV="1">
            <a:off x="9580409" y="3826205"/>
            <a:ext cx="4899587" cy="336001"/>
          </a:xfrm>
          <a:custGeom>
            <a:avLst/>
            <a:gdLst>
              <a:gd name="connsiteX0" fmla="*/ 0 w 4421589"/>
              <a:gd name="connsiteY0" fmla="*/ 336001 h 336001"/>
              <a:gd name="connsiteX1" fmla="*/ 1363143 w 4421589"/>
              <a:gd name="connsiteY1" fmla="*/ 0 h 336001"/>
              <a:gd name="connsiteX2" fmla="*/ 4421589 w 4421589"/>
              <a:gd name="connsiteY2" fmla="*/ 0 h 336001"/>
              <a:gd name="connsiteX3" fmla="*/ 4421589 w 4421589"/>
              <a:gd name="connsiteY3" fmla="*/ 336001 h 336001"/>
            </a:gdLst>
            <a:ahLst/>
            <a:cxnLst>
              <a:cxn ang="0">
                <a:pos x="connsiteX0" y="connsiteY0"/>
              </a:cxn>
              <a:cxn ang="0">
                <a:pos x="connsiteX1" y="connsiteY1"/>
              </a:cxn>
              <a:cxn ang="0">
                <a:pos x="connsiteX2" y="connsiteY2"/>
              </a:cxn>
              <a:cxn ang="0">
                <a:pos x="connsiteX3" y="connsiteY3"/>
              </a:cxn>
            </a:cxnLst>
            <a:rect l="l" t="t" r="r" b="b"/>
            <a:pathLst>
              <a:path w="4421589" h="336001">
                <a:moveTo>
                  <a:pt x="0" y="336001"/>
                </a:moveTo>
                <a:lnTo>
                  <a:pt x="1363143" y="0"/>
                </a:lnTo>
                <a:lnTo>
                  <a:pt x="4421589" y="0"/>
                </a:lnTo>
                <a:lnTo>
                  <a:pt x="4421589" y="336001"/>
                </a:lnTo>
                <a:close/>
              </a:path>
            </a:pathLst>
          </a:custGeom>
          <a:gradFill>
            <a:gsLst>
              <a:gs pos="100000">
                <a:schemeClr val="tx2">
                  <a:alpha val="53000"/>
                </a:schemeClr>
              </a:gs>
              <a:gs pos="75000">
                <a:schemeClr val="tx2">
                  <a:alpha val="11000"/>
                </a:schemeClr>
              </a:gs>
              <a:gs pos="28000">
                <a:schemeClr val="tx2">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5 Medium"/>
              <a:ea typeface="KoPub돋움체 Medium"/>
              <a:cs typeface="+mn-cs"/>
            </a:endParaRPr>
          </a:p>
        </p:txBody>
      </p:sp>
      <p:sp>
        <p:nvSpPr>
          <p:cNvPr id="44" name="사각형: 둥근 위쪽 모서리 43">
            <a:extLst>
              <a:ext uri="{FF2B5EF4-FFF2-40B4-BE49-F238E27FC236}">
                <a16:creationId xmlns:a16="http://schemas.microsoft.com/office/drawing/2014/main" xmlns="" id="{8E44C916-0B0B-7BA2-90B8-AB602D5BC251}"/>
              </a:ext>
            </a:extLst>
          </p:cNvPr>
          <p:cNvSpPr/>
          <p:nvPr/>
        </p:nvSpPr>
        <p:spPr>
          <a:xfrm>
            <a:off x="12296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’22.07.</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45" name="사각형: 둥근 위쪽 모서리 44">
            <a:extLst>
              <a:ext uri="{FF2B5EF4-FFF2-40B4-BE49-F238E27FC236}">
                <a16:creationId xmlns:a16="http://schemas.microsoft.com/office/drawing/2014/main" xmlns="" id="{36FE3A03-5245-44E7-818A-2D8C665890F9}"/>
              </a:ext>
            </a:extLst>
          </p:cNvPr>
          <p:cNvSpPr/>
          <p:nvPr/>
        </p:nvSpPr>
        <p:spPr>
          <a:xfrm>
            <a:off x="21158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’22.08.</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46" name="사각형: 둥근 위쪽 모서리 45">
            <a:extLst>
              <a:ext uri="{FF2B5EF4-FFF2-40B4-BE49-F238E27FC236}">
                <a16:creationId xmlns:a16="http://schemas.microsoft.com/office/drawing/2014/main" xmlns="" id="{DC4DF216-AE2D-F031-C0D2-C462383C1F40}"/>
              </a:ext>
            </a:extLst>
          </p:cNvPr>
          <p:cNvSpPr/>
          <p:nvPr/>
        </p:nvSpPr>
        <p:spPr>
          <a:xfrm>
            <a:off x="30020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’22.09.</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47" name="사각형: 둥근 위쪽 모서리 46">
            <a:extLst>
              <a:ext uri="{FF2B5EF4-FFF2-40B4-BE49-F238E27FC236}">
                <a16:creationId xmlns:a16="http://schemas.microsoft.com/office/drawing/2014/main" xmlns="" id="{79B11949-1BEA-7A8E-DD28-70406A18E06B}"/>
              </a:ext>
            </a:extLst>
          </p:cNvPr>
          <p:cNvSpPr/>
          <p:nvPr/>
        </p:nvSpPr>
        <p:spPr>
          <a:xfrm>
            <a:off x="38882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’22.10.</a:t>
            </a:r>
          </a:p>
        </p:txBody>
      </p:sp>
      <p:sp>
        <p:nvSpPr>
          <p:cNvPr id="48" name="사각형: 둥근 위쪽 모서리 47">
            <a:extLst>
              <a:ext uri="{FF2B5EF4-FFF2-40B4-BE49-F238E27FC236}">
                <a16:creationId xmlns:a16="http://schemas.microsoft.com/office/drawing/2014/main" xmlns="" id="{B097D3A6-1C26-A9DD-9E51-1397F05D7337}"/>
              </a:ext>
            </a:extLst>
          </p:cNvPr>
          <p:cNvSpPr/>
          <p:nvPr/>
        </p:nvSpPr>
        <p:spPr>
          <a:xfrm>
            <a:off x="47744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’22.11.</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54" name="사각형: 둥근 위쪽 모서리 53">
            <a:extLst>
              <a:ext uri="{FF2B5EF4-FFF2-40B4-BE49-F238E27FC236}">
                <a16:creationId xmlns:a16="http://schemas.microsoft.com/office/drawing/2014/main" xmlns="" id="{7C0CDE2D-EC4E-9CC8-FE60-4A71D29D8937}"/>
              </a:ext>
            </a:extLst>
          </p:cNvPr>
          <p:cNvSpPr/>
          <p:nvPr/>
        </p:nvSpPr>
        <p:spPr>
          <a:xfrm>
            <a:off x="56606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’22.12.</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55" name="사각형: 둥근 위쪽 모서리 54">
            <a:extLst>
              <a:ext uri="{FF2B5EF4-FFF2-40B4-BE49-F238E27FC236}">
                <a16:creationId xmlns:a16="http://schemas.microsoft.com/office/drawing/2014/main" xmlns="" id="{904BDFBF-E045-D55F-3807-07B111BD0F56}"/>
              </a:ext>
            </a:extLst>
          </p:cNvPr>
          <p:cNvSpPr/>
          <p:nvPr/>
        </p:nvSpPr>
        <p:spPr>
          <a:xfrm>
            <a:off x="65468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’23.01.</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56" name="사각형: 둥근 위쪽 모서리 55">
            <a:extLst>
              <a:ext uri="{FF2B5EF4-FFF2-40B4-BE49-F238E27FC236}">
                <a16:creationId xmlns:a16="http://schemas.microsoft.com/office/drawing/2014/main" xmlns="" id="{6DFB4537-79F9-0C61-364B-CF7ED0BE6D3C}"/>
              </a:ext>
            </a:extLst>
          </p:cNvPr>
          <p:cNvSpPr/>
          <p:nvPr/>
        </p:nvSpPr>
        <p:spPr>
          <a:xfrm>
            <a:off x="74330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’23.02.</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57" name="사각형: 둥근 위쪽 모서리 56">
            <a:extLst>
              <a:ext uri="{FF2B5EF4-FFF2-40B4-BE49-F238E27FC236}">
                <a16:creationId xmlns:a16="http://schemas.microsoft.com/office/drawing/2014/main" xmlns="" id="{75F382B9-1D5A-E56F-31EA-13ACDE62ECAE}"/>
              </a:ext>
            </a:extLst>
          </p:cNvPr>
          <p:cNvSpPr/>
          <p:nvPr/>
        </p:nvSpPr>
        <p:spPr>
          <a:xfrm>
            <a:off x="83192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’23.03.</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58" name="사각형: 둥근 위쪽 모서리 57">
            <a:extLst>
              <a:ext uri="{FF2B5EF4-FFF2-40B4-BE49-F238E27FC236}">
                <a16:creationId xmlns:a16="http://schemas.microsoft.com/office/drawing/2014/main" xmlns="" id="{905F98AB-3B89-86F9-B7F1-ECF0D116AEC7}"/>
              </a:ext>
            </a:extLst>
          </p:cNvPr>
          <p:cNvSpPr/>
          <p:nvPr/>
        </p:nvSpPr>
        <p:spPr>
          <a:xfrm>
            <a:off x="92054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’23.04.</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59" name="사각형: 둥근 위쪽 모서리 58">
            <a:extLst>
              <a:ext uri="{FF2B5EF4-FFF2-40B4-BE49-F238E27FC236}">
                <a16:creationId xmlns:a16="http://schemas.microsoft.com/office/drawing/2014/main" xmlns="" id="{8DFA2965-0E06-EA56-64DF-F7F319EC9C31}"/>
              </a:ext>
            </a:extLst>
          </p:cNvPr>
          <p:cNvSpPr/>
          <p:nvPr/>
        </p:nvSpPr>
        <p:spPr>
          <a:xfrm>
            <a:off x="10091650"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’23.05.</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60" name="사각형: 둥근 위쪽 모서리 59">
            <a:extLst>
              <a:ext uri="{FF2B5EF4-FFF2-40B4-BE49-F238E27FC236}">
                <a16:creationId xmlns:a16="http://schemas.microsoft.com/office/drawing/2014/main" xmlns="" id="{06FEBA65-6A7F-016D-C4D0-424B4320AB23}"/>
              </a:ext>
            </a:extLst>
          </p:cNvPr>
          <p:cNvSpPr/>
          <p:nvPr/>
        </p:nvSpPr>
        <p:spPr>
          <a:xfrm>
            <a:off x="10977852" y="1223687"/>
            <a:ext cx="870702" cy="296055"/>
          </a:xfrm>
          <a:prstGeom prst="round2SameRect">
            <a:avLst>
              <a:gd name="adj1" fmla="val 33721"/>
              <a:gd name="adj2" fmla="val 0"/>
            </a:avLst>
          </a:prstGeom>
          <a:gradFill>
            <a:gsLst>
              <a:gs pos="70000">
                <a:srgbClr val="738BA7"/>
              </a:gs>
              <a:gs pos="100000">
                <a:srgbClr val="3F5065"/>
              </a:gs>
            </a:gsLst>
            <a:lin ang="5400000" scaled="0"/>
          </a:gradFill>
          <a:ln w="25400" cap="flat" cmpd="sng" algn="ctr">
            <a:noFill/>
            <a:prstDash val="solid"/>
          </a:ln>
          <a:effectLst/>
        </p:spPr>
        <p:txBody>
          <a:bodyPr lIns="0" tIns="0" rIns="0" bIns="3600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rPr>
              <a:t>’23.06.</a:t>
            </a:r>
            <a:endParaRPr kumimoji="0" lang="ko-KR" altLang="en-US" sz="1200" b="0" i="0" u="none" strike="noStrike" kern="1200" cap="none" spc="0" normalizeH="0" baseline="0" noProof="0" dirty="0">
              <a:ln>
                <a:solidFill>
                  <a:srgbClr val="FF000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cs typeface="+mn-cs"/>
            </a:endParaRPr>
          </a:p>
        </p:txBody>
      </p:sp>
      <p:sp>
        <p:nvSpPr>
          <p:cNvPr id="63" name="TextBox 62">
            <a:extLst>
              <a:ext uri="{FF2B5EF4-FFF2-40B4-BE49-F238E27FC236}">
                <a16:creationId xmlns:a16="http://schemas.microsoft.com/office/drawing/2014/main" xmlns="" id="{9F20026A-4691-0A63-C74F-4CC4E11BCDE9}"/>
              </a:ext>
            </a:extLst>
          </p:cNvPr>
          <p:cNvSpPr txBox="1"/>
          <p:nvPr/>
        </p:nvSpPr>
        <p:spPr>
          <a:xfrm>
            <a:off x="2720865" y="1616226"/>
            <a:ext cx="1433085" cy="338554"/>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Report session on the </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start of project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64" name="TextBox 63">
            <a:extLst>
              <a:ext uri="{FF2B5EF4-FFF2-40B4-BE49-F238E27FC236}">
                <a16:creationId xmlns:a16="http://schemas.microsoft.com/office/drawing/2014/main" xmlns="" id="{3EB0AADB-79E4-76A4-EB1F-2C2A5A10D60E}"/>
              </a:ext>
            </a:extLst>
          </p:cNvPr>
          <p:cNvSpPr txBox="1"/>
          <p:nvPr/>
        </p:nvSpPr>
        <p:spPr>
          <a:xfrm>
            <a:off x="4406629" y="1596884"/>
            <a:ext cx="2764993" cy="338554"/>
          </a:xfrm>
          <a:prstGeom prst="rect">
            <a:avLst/>
          </a:prstGeom>
          <a:noFill/>
        </p:spPr>
        <p:txBody>
          <a:bodyPr wrap="squar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Distribute subsidy of the Ministry of Land, Infrastructure and Transport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65" name="TextBox 64">
            <a:extLst>
              <a:ext uri="{FF2B5EF4-FFF2-40B4-BE49-F238E27FC236}">
                <a16:creationId xmlns:a16="http://schemas.microsoft.com/office/drawing/2014/main" xmlns="" id="{430ECF28-D5DA-F7D0-B05A-B963C3DFEA3D}"/>
              </a:ext>
            </a:extLst>
          </p:cNvPr>
          <p:cNvSpPr txBox="1"/>
          <p:nvPr/>
        </p:nvSpPr>
        <p:spPr>
          <a:xfrm>
            <a:off x="1035831" y="2231747"/>
            <a:ext cx="1258358" cy="338554"/>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Reflection</a:t>
            </a:r>
            <a:r>
              <a:rPr lang="ko-KR" altLang="en-US"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 </a:t>
            </a:r>
            <a:r>
              <a:rPr lang="en-US" altLang="ko-KR"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of</a:t>
            </a:r>
            <a:r>
              <a:rPr lang="ko-KR" altLang="en-US"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 </a:t>
            </a:r>
            <a:endParaRPr lang="en-US" altLang="ko-KR"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national/city</a:t>
            </a:r>
            <a:r>
              <a:rPr lang="ko-KR" altLang="en-US"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 </a:t>
            </a:r>
            <a:r>
              <a:rPr lang="en-US" altLang="ko-KR"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budget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66" name="TextBox 65">
            <a:extLst>
              <a:ext uri="{FF2B5EF4-FFF2-40B4-BE49-F238E27FC236}">
                <a16:creationId xmlns:a16="http://schemas.microsoft.com/office/drawing/2014/main" xmlns="" id="{5A2C21F2-68F4-1EEB-B661-3E83F9A93647}"/>
              </a:ext>
            </a:extLst>
          </p:cNvPr>
          <p:cNvSpPr txBox="1"/>
          <p:nvPr/>
        </p:nvSpPr>
        <p:spPr>
          <a:xfrm>
            <a:off x="2704033" y="2316385"/>
            <a:ext cx="1466747"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1</a:t>
            </a:r>
            <a:r>
              <a:rPr kumimoji="0" lang="en-US" altLang="ko-KR" sz="1100" b="0" i="0" u="none" strike="noStrike" kern="0" cap="none" spc="0" normalizeH="0" baseline="3000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st</a:t>
            </a: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 execution of budget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67" name="TextBox 66">
            <a:extLst>
              <a:ext uri="{FF2B5EF4-FFF2-40B4-BE49-F238E27FC236}">
                <a16:creationId xmlns:a16="http://schemas.microsoft.com/office/drawing/2014/main" xmlns="" id="{C66F73D3-C390-E75E-895C-71093BDBCCD9}"/>
              </a:ext>
            </a:extLst>
          </p:cNvPr>
          <p:cNvSpPr txBox="1"/>
          <p:nvPr/>
        </p:nvSpPr>
        <p:spPr>
          <a:xfrm>
            <a:off x="5349804" y="2316385"/>
            <a:ext cx="1492395"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2</a:t>
            </a:r>
            <a:r>
              <a:rPr kumimoji="0" lang="en-US" altLang="ko-KR" sz="1100" b="0" i="0" u="none" strike="noStrike" kern="0" cap="none" spc="0" normalizeH="0" baseline="3000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nd</a:t>
            </a: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 execution of budget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68" name="TextBox 67">
            <a:extLst>
              <a:ext uri="{FF2B5EF4-FFF2-40B4-BE49-F238E27FC236}">
                <a16:creationId xmlns:a16="http://schemas.microsoft.com/office/drawing/2014/main" xmlns="" id="{067FB7C2-7086-6459-D060-2FF760F7798B}"/>
              </a:ext>
            </a:extLst>
          </p:cNvPr>
          <p:cNvSpPr txBox="1"/>
          <p:nvPr/>
        </p:nvSpPr>
        <p:spPr>
          <a:xfrm>
            <a:off x="1644708" y="2931907"/>
            <a:ext cx="1812997"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Discussion about the budget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69" name="TextBox 68">
            <a:extLst>
              <a:ext uri="{FF2B5EF4-FFF2-40B4-BE49-F238E27FC236}">
                <a16:creationId xmlns:a16="http://schemas.microsoft.com/office/drawing/2014/main" xmlns="" id="{6475DE61-A089-74B4-A4C3-AD4F5D0CB71A}"/>
              </a:ext>
            </a:extLst>
          </p:cNvPr>
          <p:cNvSpPr txBox="1"/>
          <p:nvPr/>
        </p:nvSpPr>
        <p:spPr>
          <a:xfrm>
            <a:off x="2936470" y="3547430"/>
            <a:ext cx="1001877"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Sign agreement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70" name="TextBox 69">
            <a:extLst>
              <a:ext uri="{FF2B5EF4-FFF2-40B4-BE49-F238E27FC236}">
                <a16:creationId xmlns:a16="http://schemas.microsoft.com/office/drawing/2014/main" xmlns="" id="{67C29FE5-AF00-5FF2-BA92-9ED1FAEB58D0}"/>
              </a:ext>
            </a:extLst>
          </p:cNvPr>
          <p:cNvSpPr txBox="1"/>
          <p:nvPr/>
        </p:nvSpPr>
        <p:spPr>
          <a:xfrm>
            <a:off x="2761743" y="4162951"/>
            <a:ext cx="1351331"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ltLang="ko-KR" sz="1100" kern="0" dirty="0">
                <a:ln>
                  <a:solidFill>
                    <a:srgbClr val="4472C4">
                      <a:shade val="50000"/>
                      <a:alpha val="0"/>
                    </a:srgbClr>
                  </a:solidFill>
                </a:ln>
                <a:solidFill>
                  <a:prstClr val="black">
                    <a:lumMod val="85000"/>
                    <a:lumOff val="15000"/>
                  </a:prstClr>
                </a:solidFill>
                <a:latin typeface="KoPub돋움체 Bold" panose="00000800000000000000" pitchFamily="2" charset="-127"/>
                <a:ea typeface="KoPub돋움체 Bold" panose="00000800000000000000" pitchFamily="2" charset="-127"/>
              </a:rPr>
              <a:t>Establish project plan</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71" name="TextBox 70">
            <a:extLst>
              <a:ext uri="{FF2B5EF4-FFF2-40B4-BE49-F238E27FC236}">
                <a16:creationId xmlns:a16="http://schemas.microsoft.com/office/drawing/2014/main" xmlns="" id="{7A09C11C-1980-101C-5481-2A4B34F52149}"/>
              </a:ext>
            </a:extLst>
          </p:cNvPr>
          <p:cNvSpPr txBox="1"/>
          <p:nvPr/>
        </p:nvSpPr>
        <p:spPr>
          <a:xfrm>
            <a:off x="1911892" y="4778474"/>
            <a:ext cx="4823436"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Establish the joint distribution center and build a system for joint distribution</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5" name="TextBox 4">
            <a:extLst>
              <a:ext uri="{FF2B5EF4-FFF2-40B4-BE49-F238E27FC236}">
                <a16:creationId xmlns:a16="http://schemas.microsoft.com/office/drawing/2014/main" xmlns="" id="{E0C9A847-E39C-A517-84F9-4FE5F5D0FA82}"/>
              </a:ext>
            </a:extLst>
          </p:cNvPr>
          <p:cNvSpPr txBox="1"/>
          <p:nvPr/>
        </p:nvSpPr>
        <p:spPr>
          <a:xfrm>
            <a:off x="7481021" y="5393996"/>
            <a:ext cx="2547171"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Execute joint distribution</a:t>
            </a:r>
            <a:r>
              <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 </a:t>
            </a: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('22.11~'24.12)</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6" name="TextBox 5">
            <a:extLst>
              <a:ext uri="{FF2B5EF4-FFF2-40B4-BE49-F238E27FC236}">
                <a16:creationId xmlns:a16="http://schemas.microsoft.com/office/drawing/2014/main" xmlns="" id="{55B3B19A-CE28-008E-59EE-D80DA08A3973}"/>
              </a:ext>
            </a:extLst>
          </p:cNvPr>
          <p:cNvSpPr txBox="1"/>
          <p:nvPr/>
        </p:nvSpPr>
        <p:spPr>
          <a:xfrm>
            <a:off x="5675213" y="6009520"/>
            <a:ext cx="841577"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1</a:t>
            </a:r>
            <a:r>
              <a:rPr kumimoji="0" lang="en-US" altLang="ko-KR" sz="1100" b="0" i="0" u="none" strike="noStrike" kern="0" cap="none" spc="0" normalizeH="0" baseline="3000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st</a:t>
            </a: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 evaluation</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8" name="TextBox 7">
            <a:extLst>
              <a:ext uri="{FF2B5EF4-FFF2-40B4-BE49-F238E27FC236}">
                <a16:creationId xmlns:a16="http://schemas.microsoft.com/office/drawing/2014/main" xmlns="" id="{A8E92D1F-1D10-52AD-476F-66EEF9F38CD0}"/>
              </a:ext>
            </a:extLst>
          </p:cNvPr>
          <p:cNvSpPr txBox="1"/>
          <p:nvPr/>
        </p:nvSpPr>
        <p:spPr>
          <a:xfrm>
            <a:off x="6555804" y="6009520"/>
            <a:ext cx="852799" cy="169277"/>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Settle budget</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sp>
        <p:nvSpPr>
          <p:cNvPr id="9" name="TextBox 8">
            <a:extLst>
              <a:ext uri="{FF2B5EF4-FFF2-40B4-BE49-F238E27FC236}">
                <a16:creationId xmlns:a16="http://schemas.microsoft.com/office/drawing/2014/main" xmlns="" id="{9DE70BFB-9145-28C4-53FD-1098F5030057}"/>
              </a:ext>
            </a:extLst>
          </p:cNvPr>
          <p:cNvSpPr txBox="1"/>
          <p:nvPr/>
        </p:nvSpPr>
        <p:spPr>
          <a:xfrm>
            <a:off x="10637356" y="5924881"/>
            <a:ext cx="1551707" cy="338554"/>
          </a:xfrm>
          <a:prstGeom prst="rect">
            <a:avLst/>
          </a:prstGeom>
          <a:noFill/>
        </p:spPr>
        <p:txBody>
          <a:bodyPr wrap="none" lIns="0" tIns="0" rIns="0" bIns="0" rtlCol="0" anchor="ctr"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2</a:t>
            </a:r>
            <a:r>
              <a:rPr kumimoji="0" lang="en-US" altLang="ko-KR" sz="1100" b="0" i="0" u="none" strike="noStrike" kern="0" cap="none" spc="0" normalizeH="0" baseline="3000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nd</a:t>
            </a: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 evaluation of project </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rPr>
              <a:t>&amp; satisfaction survey</a:t>
            </a:r>
            <a:endParaRPr kumimoji="0" lang="ko-KR" altLang="en-US" sz="1100" b="0" i="0" u="none" strike="noStrike" kern="0" cap="none" spc="0" normalizeH="0" baseline="0" noProof="0" dirty="0">
              <a:ln>
                <a:solidFill>
                  <a:srgbClr val="4472C4">
                    <a:shade val="50000"/>
                    <a:alpha val="0"/>
                  </a:srgbClr>
                </a:solidFill>
              </a:ln>
              <a:solidFill>
                <a:prstClr val="black">
                  <a:lumMod val="85000"/>
                  <a:lumOff val="15000"/>
                </a:prstClr>
              </a:solidFill>
              <a:effectLst/>
              <a:uLnTx/>
              <a:uFillTx/>
              <a:latin typeface="KoPub돋움체 Bold" panose="00000800000000000000" pitchFamily="2" charset="-127"/>
              <a:ea typeface="KoPub돋움체 Bold" panose="00000800000000000000" pitchFamily="2" charset="-127"/>
              <a:cs typeface="+mn-cs"/>
            </a:endParaRPr>
          </a:p>
        </p:txBody>
      </p:sp>
      <p:grpSp>
        <p:nvGrpSpPr>
          <p:cNvPr id="88" name="그룹 87">
            <a:extLst>
              <a:ext uri="{FF2B5EF4-FFF2-40B4-BE49-F238E27FC236}">
                <a16:creationId xmlns:a16="http://schemas.microsoft.com/office/drawing/2014/main" xmlns="" id="{55F64833-985F-1678-FDAD-2839088E1DD2}"/>
              </a:ext>
            </a:extLst>
          </p:cNvPr>
          <p:cNvGrpSpPr/>
          <p:nvPr/>
        </p:nvGrpSpPr>
        <p:grpSpPr>
          <a:xfrm>
            <a:off x="3001552" y="1901382"/>
            <a:ext cx="871200" cy="78282"/>
            <a:chOff x="3001552" y="1788401"/>
            <a:chExt cx="871200" cy="78282"/>
          </a:xfrm>
        </p:grpSpPr>
        <p:cxnSp>
          <p:nvCxnSpPr>
            <p:cNvPr id="37" name="직선 연결선 36">
              <a:extLst>
                <a:ext uri="{FF2B5EF4-FFF2-40B4-BE49-F238E27FC236}">
                  <a16:creationId xmlns:a16="http://schemas.microsoft.com/office/drawing/2014/main" xmlns="" id="{51261AEB-4308-DB91-26FC-9DC110E49FC3}"/>
                </a:ext>
              </a:extLst>
            </p:cNvPr>
            <p:cNvCxnSpPr>
              <a:cxnSpLocks/>
            </p:cNvCxnSpPr>
            <p:nvPr/>
          </p:nvCxnSpPr>
          <p:spPr>
            <a:xfrm>
              <a:off x="3001552" y="1827542"/>
              <a:ext cx="871200" cy="0"/>
            </a:xfrm>
            <a:prstGeom prst="line">
              <a:avLst/>
            </a:prstGeom>
            <a:ln w="19050" cap="rnd">
              <a:solidFill>
                <a:srgbClr val="00CCA3"/>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xmlns="" id="{1D66A60D-3EAE-F733-5652-2556A461D790}"/>
                </a:ext>
              </a:extLst>
            </p:cNvPr>
            <p:cNvSpPr/>
            <p:nvPr/>
          </p:nvSpPr>
          <p:spPr>
            <a:xfrm>
              <a:off x="3001552" y="1788401"/>
              <a:ext cx="78282" cy="78282"/>
            </a:xfrm>
            <a:prstGeom prst="ellipse">
              <a:avLst/>
            </a:prstGeom>
            <a:solidFill>
              <a:schemeClr val="bg1"/>
            </a:solidFill>
            <a:ln w="19050" cap="rnd">
              <a:solidFill>
                <a:srgbClr val="00CCA3"/>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7" name="그룹 86">
            <a:extLst>
              <a:ext uri="{FF2B5EF4-FFF2-40B4-BE49-F238E27FC236}">
                <a16:creationId xmlns:a16="http://schemas.microsoft.com/office/drawing/2014/main" xmlns="" id="{3D44D005-142D-728A-D755-C3F46C10DC94}"/>
              </a:ext>
            </a:extLst>
          </p:cNvPr>
          <p:cNvGrpSpPr/>
          <p:nvPr/>
        </p:nvGrpSpPr>
        <p:grpSpPr>
          <a:xfrm>
            <a:off x="4774450" y="1901382"/>
            <a:ext cx="1756800" cy="78282"/>
            <a:chOff x="4774450" y="1788401"/>
            <a:chExt cx="1756800" cy="78282"/>
          </a:xfrm>
        </p:grpSpPr>
        <p:cxnSp>
          <p:nvCxnSpPr>
            <p:cNvPr id="38" name="직선 연결선 37">
              <a:extLst>
                <a:ext uri="{FF2B5EF4-FFF2-40B4-BE49-F238E27FC236}">
                  <a16:creationId xmlns:a16="http://schemas.microsoft.com/office/drawing/2014/main" xmlns="" id="{CEB194BA-FC7B-04D2-F8BA-4268AC6E6557}"/>
                </a:ext>
              </a:extLst>
            </p:cNvPr>
            <p:cNvCxnSpPr>
              <a:cxnSpLocks/>
            </p:cNvCxnSpPr>
            <p:nvPr/>
          </p:nvCxnSpPr>
          <p:spPr>
            <a:xfrm>
              <a:off x="4774450" y="1827542"/>
              <a:ext cx="1756800" cy="0"/>
            </a:xfrm>
            <a:prstGeom prst="line">
              <a:avLst/>
            </a:prstGeom>
            <a:ln w="19050" cap="rnd">
              <a:solidFill>
                <a:srgbClr val="00CCA3"/>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2" name="타원 71">
              <a:extLst>
                <a:ext uri="{FF2B5EF4-FFF2-40B4-BE49-F238E27FC236}">
                  <a16:creationId xmlns:a16="http://schemas.microsoft.com/office/drawing/2014/main" xmlns="" id="{B6D4F9DA-5F84-7875-DB70-A836715812A4}"/>
                </a:ext>
              </a:extLst>
            </p:cNvPr>
            <p:cNvSpPr/>
            <p:nvPr/>
          </p:nvSpPr>
          <p:spPr>
            <a:xfrm>
              <a:off x="4774450" y="1788401"/>
              <a:ext cx="78282" cy="78282"/>
            </a:xfrm>
            <a:prstGeom prst="ellipse">
              <a:avLst/>
            </a:prstGeom>
            <a:solidFill>
              <a:schemeClr val="bg1"/>
            </a:solidFill>
            <a:ln w="19050" cap="rnd">
              <a:solidFill>
                <a:srgbClr val="00CCA3"/>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5" name="그룹 84">
            <a:extLst>
              <a:ext uri="{FF2B5EF4-FFF2-40B4-BE49-F238E27FC236}">
                <a16:creationId xmlns:a16="http://schemas.microsoft.com/office/drawing/2014/main" xmlns="" id="{1280AEC3-52CD-E01F-3A73-51A3039CA1B8}"/>
              </a:ext>
            </a:extLst>
          </p:cNvPr>
          <p:cNvGrpSpPr/>
          <p:nvPr/>
        </p:nvGrpSpPr>
        <p:grpSpPr>
          <a:xfrm>
            <a:off x="3001552" y="2516904"/>
            <a:ext cx="871200" cy="78282"/>
            <a:chOff x="3001552" y="2403923"/>
            <a:chExt cx="871200" cy="78282"/>
          </a:xfrm>
        </p:grpSpPr>
        <p:cxnSp>
          <p:nvCxnSpPr>
            <p:cNvPr id="35" name="직선 연결선 34">
              <a:extLst>
                <a:ext uri="{FF2B5EF4-FFF2-40B4-BE49-F238E27FC236}">
                  <a16:creationId xmlns:a16="http://schemas.microsoft.com/office/drawing/2014/main" xmlns="" id="{F9F826E1-DF1F-0C91-3040-631FA64465DF}"/>
                </a:ext>
              </a:extLst>
            </p:cNvPr>
            <p:cNvCxnSpPr>
              <a:cxnSpLocks/>
            </p:cNvCxnSpPr>
            <p:nvPr/>
          </p:nvCxnSpPr>
          <p:spPr>
            <a:xfrm>
              <a:off x="3001552" y="2443064"/>
              <a:ext cx="871200" cy="0"/>
            </a:xfrm>
            <a:prstGeom prst="line">
              <a:avLst/>
            </a:prstGeom>
            <a:ln w="19050" cap="rnd">
              <a:solidFill>
                <a:srgbClr val="00B9CD"/>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3" name="타원 72">
              <a:extLst>
                <a:ext uri="{FF2B5EF4-FFF2-40B4-BE49-F238E27FC236}">
                  <a16:creationId xmlns:a16="http://schemas.microsoft.com/office/drawing/2014/main" xmlns="" id="{C33C666F-C6CA-C592-2767-2493E04440DC}"/>
                </a:ext>
              </a:extLst>
            </p:cNvPr>
            <p:cNvSpPr/>
            <p:nvPr/>
          </p:nvSpPr>
          <p:spPr>
            <a:xfrm>
              <a:off x="3001552" y="2403923"/>
              <a:ext cx="78282" cy="78282"/>
            </a:xfrm>
            <a:prstGeom prst="ellipse">
              <a:avLst/>
            </a:prstGeom>
            <a:solidFill>
              <a:schemeClr val="bg1"/>
            </a:solidFill>
            <a:ln w="19050" cap="rnd">
              <a:solidFill>
                <a:srgbClr val="00B9CD"/>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4" name="그룹 83">
            <a:extLst>
              <a:ext uri="{FF2B5EF4-FFF2-40B4-BE49-F238E27FC236}">
                <a16:creationId xmlns:a16="http://schemas.microsoft.com/office/drawing/2014/main" xmlns="" id="{E85475E4-883E-96CF-EBE3-FA0337769505}"/>
              </a:ext>
            </a:extLst>
          </p:cNvPr>
          <p:cNvGrpSpPr/>
          <p:nvPr/>
        </p:nvGrpSpPr>
        <p:grpSpPr>
          <a:xfrm>
            <a:off x="1229650" y="2516904"/>
            <a:ext cx="871200" cy="78282"/>
            <a:chOff x="1229650" y="2403923"/>
            <a:chExt cx="871200" cy="78282"/>
          </a:xfrm>
        </p:grpSpPr>
        <p:cxnSp>
          <p:nvCxnSpPr>
            <p:cNvPr id="34" name="직선 연결선 33">
              <a:extLst>
                <a:ext uri="{FF2B5EF4-FFF2-40B4-BE49-F238E27FC236}">
                  <a16:creationId xmlns:a16="http://schemas.microsoft.com/office/drawing/2014/main" xmlns="" id="{BE5C13F7-8AB3-4085-DA09-661EEDF21621}"/>
                </a:ext>
              </a:extLst>
            </p:cNvPr>
            <p:cNvCxnSpPr>
              <a:cxnSpLocks/>
            </p:cNvCxnSpPr>
            <p:nvPr/>
          </p:nvCxnSpPr>
          <p:spPr>
            <a:xfrm>
              <a:off x="1229650" y="2443064"/>
              <a:ext cx="871200" cy="0"/>
            </a:xfrm>
            <a:prstGeom prst="line">
              <a:avLst/>
            </a:prstGeom>
            <a:ln w="19050" cap="rnd">
              <a:solidFill>
                <a:srgbClr val="00B9CD"/>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4" name="타원 73">
              <a:extLst>
                <a:ext uri="{FF2B5EF4-FFF2-40B4-BE49-F238E27FC236}">
                  <a16:creationId xmlns:a16="http://schemas.microsoft.com/office/drawing/2014/main" xmlns="" id="{196BD863-C485-31AE-D1BF-4B910EADCA61}"/>
                </a:ext>
              </a:extLst>
            </p:cNvPr>
            <p:cNvSpPr/>
            <p:nvPr/>
          </p:nvSpPr>
          <p:spPr>
            <a:xfrm>
              <a:off x="1229650" y="2403923"/>
              <a:ext cx="78282" cy="78282"/>
            </a:xfrm>
            <a:prstGeom prst="ellipse">
              <a:avLst/>
            </a:prstGeom>
            <a:solidFill>
              <a:schemeClr val="bg1"/>
            </a:solidFill>
            <a:ln w="19050" cap="rnd">
              <a:solidFill>
                <a:srgbClr val="00B9CD"/>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6" name="그룹 85">
            <a:extLst>
              <a:ext uri="{FF2B5EF4-FFF2-40B4-BE49-F238E27FC236}">
                <a16:creationId xmlns:a16="http://schemas.microsoft.com/office/drawing/2014/main" xmlns="" id="{FDC911AD-FFCD-92C2-7EB4-81496B129E18}"/>
              </a:ext>
            </a:extLst>
          </p:cNvPr>
          <p:cNvGrpSpPr/>
          <p:nvPr/>
        </p:nvGrpSpPr>
        <p:grpSpPr>
          <a:xfrm>
            <a:off x="5660152" y="2516904"/>
            <a:ext cx="871200" cy="78282"/>
            <a:chOff x="5660152" y="2403923"/>
            <a:chExt cx="871200" cy="78282"/>
          </a:xfrm>
        </p:grpSpPr>
        <p:cxnSp>
          <p:nvCxnSpPr>
            <p:cNvPr id="36" name="직선 연결선 35">
              <a:extLst>
                <a:ext uri="{FF2B5EF4-FFF2-40B4-BE49-F238E27FC236}">
                  <a16:creationId xmlns:a16="http://schemas.microsoft.com/office/drawing/2014/main" xmlns="" id="{DDF1313D-600F-41C4-E4D8-483A777E941C}"/>
                </a:ext>
              </a:extLst>
            </p:cNvPr>
            <p:cNvCxnSpPr>
              <a:cxnSpLocks/>
            </p:cNvCxnSpPr>
            <p:nvPr/>
          </p:nvCxnSpPr>
          <p:spPr>
            <a:xfrm>
              <a:off x="5660152" y="2443064"/>
              <a:ext cx="871200" cy="0"/>
            </a:xfrm>
            <a:prstGeom prst="line">
              <a:avLst/>
            </a:prstGeom>
            <a:ln w="19050" cap="rnd">
              <a:solidFill>
                <a:srgbClr val="00B9CD"/>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5" name="타원 74">
              <a:extLst>
                <a:ext uri="{FF2B5EF4-FFF2-40B4-BE49-F238E27FC236}">
                  <a16:creationId xmlns:a16="http://schemas.microsoft.com/office/drawing/2014/main" xmlns="" id="{3184F991-A6E3-9AFC-1F57-C6130AE7A58B}"/>
                </a:ext>
              </a:extLst>
            </p:cNvPr>
            <p:cNvSpPr/>
            <p:nvPr/>
          </p:nvSpPr>
          <p:spPr>
            <a:xfrm>
              <a:off x="5660650" y="2403923"/>
              <a:ext cx="78282" cy="78282"/>
            </a:xfrm>
            <a:prstGeom prst="ellipse">
              <a:avLst/>
            </a:prstGeom>
            <a:solidFill>
              <a:schemeClr val="bg1"/>
            </a:solidFill>
            <a:ln w="19050" cap="rnd">
              <a:solidFill>
                <a:srgbClr val="00B9CD"/>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3" name="그룹 82">
            <a:extLst>
              <a:ext uri="{FF2B5EF4-FFF2-40B4-BE49-F238E27FC236}">
                <a16:creationId xmlns:a16="http://schemas.microsoft.com/office/drawing/2014/main" xmlns="" id="{58D75698-D7E4-2BC5-3B1D-6A848B88EA35}"/>
              </a:ext>
            </a:extLst>
          </p:cNvPr>
          <p:cNvGrpSpPr/>
          <p:nvPr/>
        </p:nvGrpSpPr>
        <p:grpSpPr>
          <a:xfrm>
            <a:off x="2115850" y="3132426"/>
            <a:ext cx="871200" cy="78282"/>
            <a:chOff x="2115850" y="3019445"/>
            <a:chExt cx="871200" cy="78282"/>
          </a:xfrm>
        </p:grpSpPr>
        <p:cxnSp>
          <p:nvCxnSpPr>
            <p:cNvPr id="42" name="직선 연결선 41">
              <a:extLst>
                <a:ext uri="{FF2B5EF4-FFF2-40B4-BE49-F238E27FC236}">
                  <a16:creationId xmlns:a16="http://schemas.microsoft.com/office/drawing/2014/main" xmlns="" id="{8ED6D329-CAD6-B856-0403-A8BDB4F66635}"/>
                </a:ext>
              </a:extLst>
            </p:cNvPr>
            <p:cNvCxnSpPr>
              <a:cxnSpLocks/>
            </p:cNvCxnSpPr>
            <p:nvPr/>
          </p:nvCxnSpPr>
          <p:spPr>
            <a:xfrm>
              <a:off x="2115850" y="3058586"/>
              <a:ext cx="871200" cy="0"/>
            </a:xfrm>
            <a:prstGeom prst="line">
              <a:avLst/>
            </a:prstGeom>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6" name="타원 75">
              <a:extLst>
                <a:ext uri="{FF2B5EF4-FFF2-40B4-BE49-F238E27FC236}">
                  <a16:creationId xmlns:a16="http://schemas.microsoft.com/office/drawing/2014/main" xmlns="" id="{89D0B0B6-C846-6663-AA8E-CAB4ACD8603D}"/>
                </a:ext>
              </a:extLst>
            </p:cNvPr>
            <p:cNvSpPr/>
            <p:nvPr/>
          </p:nvSpPr>
          <p:spPr>
            <a:xfrm>
              <a:off x="2115850" y="3019445"/>
              <a:ext cx="78282" cy="78282"/>
            </a:xfrm>
            <a:prstGeom prst="ellipse">
              <a:avLst/>
            </a:prstGeom>
            <a:solidFill>
              <a:schemeClr val="bg1"/>
            </a:solidFill>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2" name="그룹 81">
            <a:extLst>
              <a:ext uri="{FF2B5EF4-FFF2-40B4-BE49-F238E27FC236}">
                <a16:creationId xmlns:a16="http://schemas.microsoft.com/office/drawing/2014/main" xmlns="" id="{536CD4D5-7335-6723-96CC-F6D1986C7A41}"/>
              </a:ext>
            </a:extLst>
          </p:cNvPr>
          <p:cNvGrpSpPr/>
          <p:nvPr/>
        </p:nvGrpSpPr>
        <p:grpSpPr>
          <a:xfrm>
            <a:off x="3001552" y="3747948"/>
            <a:ext cx="871200" cy="78282"/>
            <a:chOff x="3001552" y="3634967"/>
            <a:chExt cx="871200" cy="78282"/>
          </a:xfrm>
        </p:grpSpPr>
        <p:cxnSp>
          <p:nvCxnSpPr>
            <p:cNvPr id="40" name="직선 연결선 39">
              <a:extLst>
                <a:ext uri="{FF2B5EF4-FFF2-40B4-BE49-F238E27FC236}">
                  <a16:creationId xmlns:a16="http://schemas.microsoft.com/office/drawing/2014/main" xmlns="" id="{5442C4C0-EDA1-C733-9F70-CC10BB8FEBDB}"/>
                </a:ext>
              </a:extLst>
            </p:cNvPr>
            <p:cNvCxnSpPr>
              <a:cxnSpLocks/>
            </p:cNvCxnSpPr>
            <p:nvPr/>
          </p:nvCxnSpPr>
          <p:spPr>
            <a:xfrm>
              <a:off x="3001552" y="3674108"/>
              <a:ext cx="871200" cy="0"/>
            </a:xfrm>
            <a:prstGeom prst="line">
              <a:avLst/>
            </a:prstGeom>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7" name="타원 76">
              <a:extLst>
                <a:ext uri="{FF2B5EF4-FFF2-40B4-BE49-F238E27FC236}">
                  <a16:creationId xmlns:a16="http://schemas.microsoft.com/office/drawing/2014/main" xmlns="" id="{345597C3-F3D6-F9DA-232F-70F305823B61}"/>
                </a:ext>
              </a:extLst>
            </p:cNvPr>
            <p:cNvSpPr/>
            <p:nvPr/>
          </p:nvSpPr>
          <p:spPr>
            <a:xfrm>
              <a:off x="3002050" y="3634967"/>
              <a:ext cx="78282" cy="78282"/>
            </a:xfrm>
            <a:prstGeom prst="ellipse">
              <a:avLst/>
            </a:prstGeom>
            <a:solidFill>
              <a:schemeClr val="bg1"/>
            </a:solidFill>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1" name="그룹 80">
            <a:extLst>
              <a:ext uri="{FF2B5EF4-FFF2-40B4-BE49-F238E27FC236}">
                <a16:creationId xmlns:a16="http://schemas.microsoft.com/office/drawing/2014/main" xmlns="" id="{8E4BA2F8-174D-EFDD-1237-13FE959E8822}"/>
              </a:ext>
            </a:extLst>
          </p:cNvPr>
          <p:cNvGrpSpPr/>
          <p:nvPr/>
        </p:nvGrpSpPr>
        <p:grpSpPr>
          <a:xfrm>
            <a:off x="3001552" y="4439670"/>
            <a:ext cx="871200" cy="78282"/>
            <a:chOff x="3001552" y="4250489"/>
            <a:chExt cx="871200" cy="78282"/>
          </a:xfrm>
        </p:grpSpPr>
        <p:cxnSp>
          <p:nvCxnSpPr>
            <p:cNvPr id="41" name="직선 연결선 40">
              <a:extLst>
                <a:ext uri="{FF2B5EF4-FFF2-40B4-BE49-F238E27FC236}">
                  <a16:creationId xmlns:a16="http://schemas.microsoft.com/office/drawing/2014/main" xmlns="" id="{FA703059-566A-A898-17F5-A1BA9A6F6AD1}"/>
                </a:ext>
              </a:extLst>
            </p:cNvPr>
            <p:cNvCxnSpPr>
              <a:cxnSpLocks/>
            </p:cNvCxnSpPr>
            <p:nvPr/>
          </p:nvCxnSpPr>
          <p:spPr>
            <a:xfrm>
              <a:off x="3001552" y="4289630"/>
              <a:ext cx="871200" cy="0"/>
            </a:xfrm>
            <a:prstGeom prst="line">
              <a:avLst/>
            </a:prstGeom>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8" name="타원 77">
              <a:extLst>
                <a:ext uri="{FF2B5EF4-FFF2-40B4-BE49-F238E27FC236}">
                  <a16:creationId xmlns:a16="http://schemas.microsoft.com/office/drawing/2014/main" xmlns="" id="{078D6B5D-B9BC-F311-5545-FEC75D047280}"/>
                </a:ext>
              </a:extLst>
            </p:cNvPr>
            <p:cNvSpPr/>
            <p:nvPr/>
          </p:nvSpPr>
          <p:spPr>
            <a:xfrm>
              <a:off x="3002050" y="4250489"/>
              <a:ext cx="78282" cy="78282"/>
            </a:xfrm>
            <a:prstGeom prst="ellipse">
              <a:avLst/>
            </a:prstGeom>
            <a:solidFill>
              <a:schemeClr val="bg1"/>
            </a:solidFill>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80" name="그룹 79">
            <a:extLst>
              <a:ext uri="{FF2B5EF4-FFF2-40B4-BE49-F238E27FC236}">
                <a16:creationId xmlns:a16="http://schemas.microsoft.com/office/drawing/2014/main" xmlns="" id="{84AFF9E3-28D3-7FFB-EDEA-EF9B20DFC7D6}"/>
              </a:ext>
            </a:extLst>
          </p:cNvPr>
          <p:cNvGrpSpPr/>
          <p:nvPr/>
        </p:nvGrpSpPr>
        <p:grpSpPr>
          <a:xfrm>
            <a:off x="3001552" y="4978992"/>
            <a:ext cx="2642400" cy="78282"/>
            <a:chOff x="3001552" y="4866011"/>
            <a:chExt cx="2642400" cy="78282"/>
          </a:xfrm>
        </p:grpSpPr>
        <p:cxnSp>
          <p:nvCxnSpPr>
            <p:cNvPr id="49" name="직선 연결선 48">
              <a:extLst>
                <a:ext uri="{FF2B5EF4-FFF2-40B4-BE49-F238E27FC236}">
                  <a16:creationId xmlns:a16="http://schemas.microsoft.com/office/drawing/2014/main" xmlns="" id="{387C6291-0E32-C01F-CC38-3A164BCE6A62}"/>
                </a:ext>
              </a:extLst>
            </p:cNvPr>
            <p:cNvCxnSpPr>
              <a:cxnSpLocks/>
            </p:cNvCxnSpPr>
            <p:nvPr/>
          </p:nvCxnSpPr>
          <p:spPr>
            <a:xfrm>
              <a:off x="3001552" y="4905152"/>
              <a:ext cx="2642400" cy="0"/>
            </a:xfrm>
            <a:prstGeom prst="line">
              <a:avLst/>
            </a:prstGeom>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79" name="타원 78">
              <a:extLst>
                <a:ext uri="{FF2B5EF4-FFF2-40B4-BE49-F238E27FC236}">
                  <a16:creationId xmlns:a16="http://schemas.microsoft.com/office/drawing/2014/main" xmlns="" id="{9348B099-5349-FC24-DB84-E58B8D174D65}"/>
                </a:ext>
              </a:extLst>
            </p:cNvPr>
            <p:cNvSpPr/>
            <p:nvPr/>
          </p:nvSpPr>
          <p:spPr>
            <a:xfrm>
              <a:off x="3002050" y="4866011"/>
              <a:ext cx="78282" cy="78282"/>
            </a:xfrm>
            <a:prstGeom prst="ellipse">
              <a:avLst/>
            </a:prstGeom>
            <a:solidFill>
              <a:schemeClr val="bg1"/>
            </a:solidFill>
            <a:ln w="19050" cap="rnd">
              <a:solidFill>
                <a:srgbClr val="00B0F0"/>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97" name="그룹 96">
            <a:extLst>
              <a:ext uri="{FF2B5EF4-FFF2-40B4-BE49-F238E27FC236}">
                <a16:creationId xmlns:a16="http://schemas.microsoft.com/office/drawing/2014/main" xmlns="" id="{99CD01DD-C954-7F49-D224-511CFDEBA889}"/>
              </a:ext>
            </a:extLst>
          </p:cNvPr>
          <p:cNvGrpSpPr/>
          <p:nvPr/>
        </p:nvGrpSpPr>
        <p:grpSpPr>
          <a:xfrm>
            <a:off x="4774450" y="5594514"/>
            <a:ext cx="7074000" cy="78282"/>
            <a:chOff x="4774450" y="5481533"/>
            <a:chExt cx="7074000" cy="78282"/>
          </a:xfrm>
        </p:grpSpPr>
        <p:cxnSp>
          <p:nvCxnSpPr>
            <p:cNvPr id="51" name="직선 연결선 50">
              <a:extLst>
                <a:ext uri="{FF2B5EF4-FFF2-40B4-BE49-F238E27FC236}">
                  <a16:creationId xmlns:a16="http://schemas.microsoft.com/office/drawing/2014/main" xmlns="" id="{93FB01E3-1302-F09C-715C-C7FBC0042C4F}"/>
                </a:ext>
              </a:extLst>
            </p:cNvPr>
            <p:cNvCxnSpPr>
              <a:cxnSpLocks/>
            </p:cNvCxnSpPr>
            <p:nvPr/>
          </p:nvCxnSpPr>
          <p:spPr>
            <a:xfrm>
              <a:off x="4774450" y="5520674"/>
              <a:ext cx="7074000" cy="0"/>
            </a:xfrm>
            <a:prstGeom prst="line">
              <a:avLst/>
            </a:prstGeom>
            <a:ln w="19050" cap="rnd">
              <a:solidFill>
                <a:srgbClr val="0073D2"/>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90" name="타원 89">
              <a:extLst>
                <a:ext uri="{FF2B5EF4-FFF2-40B4-BE49-F238E27FC236}">
                  <a16:creationId xmlns:a16="http://schemas.microsoft.com/office/drawing/2014/main" xmlns="" id="{D77B2B53-C902-85CD-D736-3F6EA398777A}"/>
                </a:ext>
              </a:extLst>
            </p:cNvPr>
            <p:cNvSpPr/>
            <p:nvPr/>
          </p:nvSpPr>
          <p:spPr>
            <a:xfrm>
              <a:off x="4774450" y="5481533"/>
              <a:ext cx="78282" cy="78282"/>
            </a:xfrm>
            <a:prstGeom prst="ellipse">
              <a:avLst/>
            </a:prstGeom>
            <a:solidFill>
              <a:schemeClr val="bg1"/>
            </a:solidFill>
            <a:ln w="19050" cap="rnd">
              <a:solidFill>
                <a:srgbClr val="0073D2"/>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96" name="그룹 95">
            <a:extLst>
              <a:ext uri="{FF2B5EF4-FFF2-40B4-BE49-F238E27FC236}">
                <a16:creationId xmlns:a16="http://schemas.microsoft.com/office/drawing/2014/main" xmlns="" id="{2163C077-0BA0-4434-90EF-D6366E7DE2B6}"/>
              </a:ext>
            </a:extLst>
          </p:cNvPr>
          <p:cNvGrpSpPr/>
          <p:nvPr/>
        </p:nvGrpSpPr>
        <p:grpSpPr>
          <a:xfrm>
            <a:off x="5660152" y="6286238"/>
            <a:ext cx="871200" cy="78282"/>
            <a:chOff x="5660152" y="6097057"/>
            <a:chExt cx="871200" cy="78282"/>
          </a:xfrm>
        </p:grpSpPr>
        <p:cxnSp>
          <p:nvCxnSpPr>
            <p:cNvPr id="52" name="직선 연결선 51">
              <a:extLst>
                <a:ext uri="{FF2B5EF4-FFF2-40B4-BE49-F238E27FC236}">
                  <a16:creationId xmlns:a16="http://schemas.microsoft.com/office/drawing/2014/main" xmlns="" id="{EDAA14E3-C00E-DFE5-91F7-EA52371B66FA}"/>
                </a:ext>
              </a:extLst>
            </p:cNvPr>
            <p:cNvCxnSpPr>
              <a:cxnSpLocks/>
            </p:cNvCxnSpPr>
            <p:nvPr/>
          </p:nvCxnSpPr>
          <p:spPr>
            <a:xfrm>
              <a:off x="5660152" y="6136198"/>
              <a:ext cx="871200" cy="0"/>
            </a:xfrm>
            <a:prstGeom prst="line">
              <a:avLst/>
            </a:prstGeom>
            <a:ln w="19050" cap="rnd">
              <a:solidFill>
                <a:srgbClr val="002F68"/>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91" name="타원 90">
              <a:extLst>
                <a:ext uri="{FF2B5EF4-FFF2-40B4-BE49-F238E27FC236}">
                  <a16:creationId xmlns:a16="http://schemas.microsoft.com/office/drawing/2014/main" xmlns="" id="{88582FA7-84DF-1631-A2B8-4676537A32DA}"/>
                </a:ext>
              </a:extLst>
            </p:cNvPr>
            <p:cNvSpPr/>
            <p:nvPr/>
          </p:nvSpPr>
          <p:spPr>
            <a:xfrm>
              <a:off x="5660152" y="6097057"/>
              <a:ext cx="78282" cy="78282"/>
            </a:xfrm>
            <a:prstGeom prst="ellipse">
              <a:avLst/>
            </a:prstGeom>
            <a:solidFill>
              <a:schemeClr val="bg1"/>
            </a:solidFill>
            <a:ln w="19050" cap="rnd">
              <a:solidFill>
                <a:srgbClr val="002F68"/>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95" name="그룹 94">
            <a:extLst>
              <a:ext uri="{FF2B5EF4-FFF2-40B4-BE49-F238E27FC236}">
                <a16:creationId xmlns:a16="http://schemas.microsoft.com/office/drawing/2014/main" xmlns="" id="{83CC3CD2-BAED-1543-FA8E-29D3C04A85D5}"/>
              </a:ext>
            </a:extLst>
          </p:cNvPr>
          <p:cNvGrpSpPr/>
          <p:nvPr/>
        </p:nvGrpSpPr>
        <p:grpSpPr>
          <a:xfrm>
            <a:off x="6546352" y="6286238"/>
            <a:ext cx="871200" cy="78282"/>
            <a:chOff x="6546352" y="6097057"/>
            <a:chExt cx="871200" cy="78282"/>
          </a:xfrm>
        </p:grpSpPr>
        <p:cxnSp>
          <p:nvCxnSpPr>
            <p:cNvPr id="53" name="직선 연결선 52">
              <a:extLst>
                <a:ext uri="{FF2B5EF4-FFF2-40B4-BE49-F238E27FC236}">
                  <a16:creationId xmlns:a16="http://schemas.microsoft.com/office/drawing/2014/main" xmlns="" id="{E24A9D36-27AB-5B76-8787-FD69732A118F}"/>
                </a:ext>
              </a:extLst>
            </p:cNvPr>
            <p:cNvCxnSpPr>
              <a:cxnSpLocks/>
            </p:cNvCxnSpPr>
            <p:nvPr/>
          </p:nvCxnSpPr>
          <p:spPr>
            <a:xfrm>
              <a:off x="6546352" y="6136198"/>
              <a:ext cx="871200" cy="0"/>
            </a:xfrm>
            <a:prstGeom prst="line">
              <a:avLst/>
            </a:prstGeom>
            <a:ln w="19050" cap="rnd">
              <a:solidFill>
                <a:srgbClr val="002F68"/>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92" name="타원 91">
              <a:extLst>
                <a:ext uri="{FF2B5EF4-FFF2-40B4-BE49-F238E27FC236}">
                  <a16:creationId xmlns:a16="http://schemas.microsoft.com/office/drawing/2014/main" xmlns="" id="{DBB88D94-7954-C330-14AA-16A930E39321}"/>
                </a:ext>
              </a:extLst>
            </p:cNvPr>
            <p:cNvSpPr/>
            <p:nvPr/>
          </p:nvSpPr>
          <p:spPr>
            <a:xfrm>
              <a:off x="6546352" y="6097057"/>
              <a:ext cx="78282" cy="78282"/>
            </a:xfrm>
            <a:prstGeom prst="ellipse">
              <a:avLst/>
            </a:prstGeom>
            <a:solidFill>
              <a:schemeClr val="bg1"/>
            </a:solidFill>
            <a:ln w="19050" cap="rnd">
              <a:solidFill>
                <a:srgbClr val="002F68"/>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grpSp>
        <p:nvGrpSpPr>
          <p:cNvPr id="94" name="그룹 93">
            <a:extLst>
              <a:ext uri="{FF2B5EF4-FFF2-40B4-BE49-F238E27FC236}">
                <a16:creationId xmlns:a16="http://schemas.microsoft.com/office/drawing/2014/main" xmlns="" id="{17828549-08DC-C458-318B-A5D24776CA87}"/>
              </a:ext>
            </a:extLst>
          </p:cNvPr>
          <p:cNvGrpSpPr/>
          <p:nvPr/>
        </p:nvGrpSpPr>
        <p:grpSpPr>
          <a:xfrm>
            <a:off x="10977354" y="6286238"/>
            <a:ext cx="871200" cy="78282"/>
            <a:chOff x="10977354" y="6097057"/>
            <a:chExt cx="871200" cy="78282"/>
          </a:xfrm>
        </p:grpSpPr>
        <p:cxnSp>
          <p:nvCxnSpPr>
            <p:cNvPr id="61" name="직선 연결선 60">
              <a:extLst>
                <a:ext uri="{FF2B5EF4-FFF2-40B4-BE49-F238E27FC236}">
                  <a16:creationId xmlns:a16="http://schemas.microsoft.com/office/drawing/2014/main" xmlns="" id="{4CFDF420-B77B-307D-D2B8-38E21A84B16A}"/>
                </a:ext>
              </a:extLst>
            </p:cNvPr>
            <p:cNvCxnSpPr>
              <a:cxnSpLocks/>
            </p:cNvCxnSpPr>
            <p:nvPr/>
          </p:nvCxnSpPr>
          <p:spPr>
            <a:xfrm>
              <a:off x="10977354" y="6136198"/>
              <a:ext cx="871200" cy="0"/>
            </a:xfrm>
            <a:prstGeom prst="line">
              <a:avLst/>
            </a:prstGeom>
            <a:ln w="19050" cap="rnd">
              <a:solidFill>
                <a:srgbClr val="002F68"/>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93" name="타원 92">
              <a:extLst>
                <a:ext uri="{FF2B5EF4-FFF2-40B4-BE49-F238E27FC236}">
                  <a16:creationId xmlns:a16="http://schemas.microsoft.com/office/drawing/2014/main" xmlns="" id="{2A2A7A6F-EB53-D016-B9B7-641B41D1DCEB}"/>
                </a:ext>
              </a:extLst>
            </p:cNvPr>
            <p:cNvSpPr/>
            <p:nvPr/>
          </p:nvSpPr>
          <p:spPr>
            <a:xfrm>
              <a:off x="10977354" y="6097057"/>
              <a:ext cx="78282" cy="78282"/>
            </a:xfrm>
            <a:prstGeom prst="ellipse">
              <a:avLst/>
            </a:prstGeom>
            <a:solidFill>
              <a:schemeClr val="bg1"/>
            </a:solidFill>
            <a:ln w="19050" cap="rnd">
              <a:solidFill>
                <a:srgbClr val="002F68"/>
              </a:solidFill>
              <a:headEnd type="non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에스코어 드림 5 Medium"/>
                <a:ea typeface="KoPub돋움체 Medium"/>
                <a:cs typeface="+mn-cs"/>
              </a:endParaRPr>
            </a:p>
          </p:txBody>
        </p:sp>
      </p:grpSp>
    </p:spTree>
    <p:extLst>
      <p:ext uri="{BB962C8B-B14F-4D97-AF65-F5344CB8AC3E}">
        <p14:creationId xmlns:p14="http://schemas.microsoft.com/office/powerpoint/2010/main" val="3508419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자유형: 도형 178">
            <a:extLst>
              <a:ext uri="{FF2B5EF4-FFF2-40B4-BE49-F238E27FC236}">
                <a16:creationId xmlns:a16="http://schemas.microsoft.com/office/drawing/2014/main" xmlns="" id="{F79D0E22-E548-44C7-BF00-F33B266D0314}"/>
              </a:ext>
            </a:extLst>
          </p:cNvPr>
          <p:cNvSpPr/>
          <p:nvPr/>
        </p:nvSpPr>
        <p:spPr>
          <a:xfrm>
            <a:off x="0" y="1689195"/>
            <a:ext cx="12198377" cy="4754804"/>
          </a:xfrm>
          <a:custGeom>
            <a:avLst/>
            <a:gdLst>
              <a:gd name="connsiteX0" fmla="*/ 0 w 12098395"/>
              <a:gd name="connsiteY0" fmla="*/ 0 h 4754804"/>
              <a:gd name="connsiteX1" fmla="*/ 12098395 w 12098395"/>
              <a:gd name="connsiteY1" fmla="*/ 0 h 4754804"/>
              <a:gd name="connsiteX2" fmla="*/ 12098395 w 12098395"/>
              <a:gd name="connsiteY2" fmla="*/ 1454572 h 4754804"/>
              <a:gd name="connsiteX3" fmla="*/ 12095207 w 12098395"/>
              <a:gd name="connsiteY3" fmla="*/ 1454572 h 4754804"/>
              <a:gd name="connsiteX4" fmla="*/ 12095207 w 12098395"/>
              <a:gd name="connsiteY4" fmla="*/ 4754804 h 4754804"/>
              <a:gd name="connsiteX5" fmla="*/ 0 w 12098395"/>
              <a:gd name="connsiteY5" fmla="*/ 4754804 h 475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8395" h="4754804">
                <a:moveTo>
                  <a:pt x="0" y="0"/>
                </a:moveTo>
                <a:lnTo>
                  <a:pt x="12098395" y="0"/>
                </a:lnTo>
                <a:lnTo>
                  <a:pt x="12098395" y="1454572"/>
                </a:lnTo>
                <a:lnTo>
                  <a:pt x="12095207" y="1454572"/>
                </a:lnTo>
                <a:lnTo>
                  <a:pt x="12095207" y="4754804"/>
                </a:lnTo>
                <a:lnTo>
                  <a:pt x="0" y="4754804"/>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ea typeface="KoPub돋움체 Bold" panose="02020603020101020101" pitchFamily="18" charset="-127"/>
            </a:endParaRPr>
          </a:p>
        </p:txBody>
      </p:sp>
      <p:pic>
        <p:nvPicPr>
          <p:cNvPr id="242" name="Picture 8">
            <a:extLst>
              <a:ext uri="{FF2B5EF4-FFF2-40B4-BE49-F238E27FC236}">
                <a16:creationId xmlns:a16="http://schemas.microsoft.com/office/drawing/2014/main" xmlns="" id="{9CD40A26-1CE8-4EA4-AAC5-4147C152C52D}"/>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H="1" flipV="1">
            <a:off x="180331"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3" name="Picture 8">
            <a:extLst>
              <a:ext uri="{FF2B5EF4-FFF2-40B4-BE49-F238E27FC236}">
                <a16:creationId xmlns:a16="http://schemas.microsoft.com/office/drawing/2014/main" xmlns="" id="{C9BC80AB-F549-4940-AD3F-1250F34D1059}"/>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H="1" flipV="1">
            <a:off x="7618632"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8">
            <a:extLst>
              <a:ext uri="{FF2B5EF4-FFF2-40B4-BE49-F238E27FC236}">
                <a16:creationId xmlns:a16="http://schemas.microsoft.com/office/drawing/2014/main" xmlns="" id="{1B9660F7-87B8-4805-8186-384764FA4321}"/>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V="1">
            <a:off x="11853132"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 name="직사각형 65">
            <a:extLst>
              <a:ext uri="{FF2B5EF4-FFF2-40B4-BE49-F238E27FC236}">
                <a16:creationId xmlns:a16="http://schemas.microsoft.com/office/drawing/2014/main" xmlns="" id="{82F5EE8D-4758-48D6-BC0D-00F860C3405C}"/>
              </a:ext>
            </a:extLst>
          </p:cNvPr>
          <p:cNvSpPr/>
          <p:nvPr/>
        </p:nvSpPr>
        <p:spPr>
          <a:xfrm>
            <a:off x="7807012" y="1689195"/>
            <a:ext cx="4021581" cy="4754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000" dirty="0">
              <a:ea typeface="KoPub돋움체 Bold" panose="02020603020101020101" pitchFamily="18" charset="-127"/>
            </a:endParaRPr>
          </a:p>
        </p:txBody>
      </p:sp>
      <p:sp>
        <p:nvSpPr>
          <p:cNvPr id="12" name="그래픽 9">
            <a:extLst>
              <a:ext uri="{FF2B5EF4-FFF2-40B4-BE49-F238E27FC236}">
                <a16:creationId xmlns:a16="http://schemas.microsoft.com/office/drawing/2014/main" xmlns="" id="{7E04D095-4EF8-4557-B14F-0C2B3C1904E1}"/>
              </a:ext>
            </a:extLst>
          </p:cNvPr>
          <p:cNvSpPr/>
          <p:nvPr/>
        </p:nvSpPr>
        <p:spPr>
          <a:xfrm>
            <a:off x="8270992" y="1891836"/>
            <a:ext cx="2897078" cy="4272515"/>
          </a:xfrm>
          <a:custGeom>
            <a:avLst/>
            <a:gdLst>
              <a:gd name="connsiteX0" fmla="*/ 4634632 w 4647811"/>
              <a:gd name="connsiteY0" fmla="*/ 4108778 h 6854442"/>
              <a:gd name="connsiteX1" fmla="*/ 4577496 w 4647811"/>
              <a:gd name="connsiteY1" fmla="*/ 4193949 h 6854442"/>
              <a:gd name="connsiteX2" fmla="*/ 4584594 w 4647811"/>
              <a:gd name="connsiteY2" fmla="*/ 4292250 h 6854442"/>
              <a:gd name="connsiteX3" fmla="*/ 4508651 w 4647811"/>
              <a:gd name="connsiteY3" fmla="*/ 4459663 h 6854442"/>
              <a:gd name="connsiteX4" fmla="*/ 4515482 w 4647811"/>
              <a:gd name="connsiteY4" fmla="*/ 4549447 h 6854442"/>
              <a:gd name="connsiteX5" fmla="*/ 4492326 w 4647811"/>
              <a:gd name="connsiteY5" fmla="*/ 4626278 h 6854442"/>
              <a:gd name="connsiteX6" fmla="*/ 4443886 w 4647811"/>
              <a:gd name="connsiteY6" fmla="*/ 4784110 h 6854442"/>
              <a:gd name="connsiteX7" fmla="*/ 4393316 w 4647811"/>
              <a:gd name="connsiteY7" fmla="*/ 4644110 h 6854442"/>
              <a:gd name="connsiteX8" fmla="*/ 4360578 w 4647811"/>
              <a:gd name="connsiteY8" fmla="*/ 4769914 h 6854442"/>
              <a:gd name="connsiteX9" fmla="*/ 4417181 w 4647811"/>
              <a:gd name="connsiteY9" fmla="*/ 4893500 h 6854442"/>
              <a:gd name="connsiteX10" fmla="*/ 4316840 w 4647811"/>
              <a:gd name="connsiteY10" fmla="*/ 4978671 h 6854442"/>
              <a:gd name="connsiteX11" fmla="*/ 4292619 w 4647811"/>
              <a:gd name="connsiteY11" fmla="*/ 5129494 h 6854442"/>
              <a:gd name="connsiteX12" fmla="*/ 4242049 w 4647811"/>
              <a:gd name="connsiteY12" fmla="*/ 5185475 h 6854442"/>
              <a:gd name="connsiteX13" fmla="*/ 4216498 w 4647811"/>
              <a:gd name="connsiteY13" fmla="*/ 5252015 h 6854442"/>
              <a:gd name="connsiteX14" fmla="*/ 4149959 w 4647811"/>
              <a:gd name="connsiteY14" fmla="*/ 5310836 h 6854442"/>
              <a:gd name="connsiteX15" fmla="*/ 4100276 w 4647811"/>
              <a:gd name="connsiteY15" fmla="*/ 5268162 h 6854442"/>
              <a:gd name="connsiteX16" fmla="*/ 3999669 w 4647811"/>
              <a:gd name="connsiteY16" fmla="*/ 5384206 h 6854442"/>
              <a:gd name="connsiteX17" fmla="*/ 3914320 w 4647811"/>
              <a:gd name="connsiteY17" fmla="*/ 5295487 h 6854442"/>
              <a:gd name="connsiteX18" fmla="*/ 3847780 w 4647811"/>
              <a:gd name="connsiteY18" fmla="*/ 5351824 h 6854442"/>
              <a:gd name="connsiteX19" fmla="*/ 3792154 w 4647811"/>
              <a:gd name="connsiteY19" fmla="*/ 5320772 h 6854442"/>
              <a:gd name="connsiteX20" fmla="*/ 3717008 w 4647811"/>
              <a:gd name="connsiteY20" fmla="*/ 5485169 h 6854442"/>
              <a:gd name="connsiteX21" fmla="*/ 3592003 w 4647811"/>
              <a:gd name="connsiteY21" fmla="*/ 5393167 h 6854442"/>
              <a:gd name="connsiteX22" fmla="*/ 3498316 w 4647811"/>
              <a:gd name="connsiteY22" fmla="*/ 5303029 h 6854442"/>
              <a:gd name="connsiteX23" fmla="*/ 3465135 w 4647811"/>
              <a:gd name="connsiteY23" fmla="*/ 5168885 h 6854442"/>
              <a:gd name="connsiteX24" fmla="*/ 3454666 w 4647811"/>
              <a:gd name="connsiteY24" fmla="*/ 5278187 h 6854442"/>
              <a:gd name="connsiteX25" fmla="*/ 3463538 w 4647811"/>
              <a:gd name="connsiteY25" fmla="*/ 5418807 h 6854442"/>
              <a:gd name="connsiteX26" fmla="*/ 3430534 w 4647811"/>
              <a:gd name="connsiteY26" fmla="*/ 5337452 h 6854442"/>
              <a:gd name="connsiteX27" fmla="*/ 3324692 w 4647811"/>
              <a:gd name="connsiteY27" fmla="*/ 5420936 h 6854442"/>
              <a:gd name="connsiteX28" fmla="*/ 3330281 w 4647811"/>
              <a:gd name="connsiteY28" fmla="*/ 5535296 h 6854442"/>
              <a:gd name="connsiteX29" fmla="*/ 3232690 w 4647811"/>
              <a:gd name="connsiteY29" fmla="*/ 5538046 h 6854442"/>
              <a:gd name="connsiteX30" fmla="*/ 3283615 w 4647811"/>
              <a:gd name="connsiteY30" fmla="*/ 5634484 h 6854442"/>
              <a:gd name="connsiteX31" fmla="*/ 3264186 w 4647811"/>
              <a:gd name="connsiteY31" fmla="*/ 5711492 h 6854442"/>
              <a:gd name="connsiteX32" fmla="*/ 3256289 w 4647811"/>
              <a:gd name="connsiteY32" fmla="*/ 5878905 h 6854442"/>
              <a:gd name="connsiteX33" fmla="*/ 3183185 w 4647811"/>
              <a:gd name="connsiteY33" fmla="*/ 5720275 h 6854442"/>
              <a:gd name="connsiteX34" fmla="*/ 3047355 w 4647811"/>
              <a:gd name="connsiteY34" fmla="*/ 5752835 h 6854442"/>
              <a:gd name="connsiteX35" fmla="*/ 3031475 w 4647811"/>
              <a:gd name="connsiteY35" fmla="*/ 5627830 h 6854442"/>
              <a:gd name="connsiteX36" fmla="*/ 2937255 w 4647811"/>
              <a:gd name="connsiteY36" fmla="*/ 5670149 h 6854442"/>
              <a:gd name="connsiteX37" fmla="*/ 2836736 w 4647811"/>
              <a:gd name="connsiteY37" fmla="*/ 5655599 h 6854442"/>
              <a:gd name="connsiteX38" fmla="*/ 2746154 w 4647811"/>
              <a:gd name="connsiteY38" fmla="*/ 5603343 h 6854442"/>
              <a:gd name="connsiteX39" fmla="*/ 2745532 w 4647811"/>
              <a:gd name="connsiteY39" fmla="*/ 5454561 h 6854442"/>
              <a:gd name="connsiteX40" fmla="*/ 2678283 w 4647811"/>
              <a:gd name="connsiteY40" fmla="*/ 5552152 h 6854442"/>
              <a:gd name="connsiteX41" fmla="*/ 2597904 w 4647811"/>
              <a:gd name="connsiteY41" fmla="*/ 5585156 h 6854442"/>
              <a:gd name="connsiteX42" fmla="*/ 2606776 w 4647811"/>
              <a:gd name="connsiteY42" fmla="*/ 5685586 h 6854442"/>
              <a:gd name="connsiteX43" fmla="*/ 2748727 w 4647811"/>
              <a:gd name="connsiteY43" fmla="*/ 5727107 h 6854442"/>
              <a:gd name="connsiteX44" fmla="*/ 2782528 w 4647811"/>
              <a:gd name="connsiteY44" fmla="*/ 5789210 h 6854442"/>
              <a:gd name="connsiteX45" fmla="*/ 2757687 w 4647811"/>
              <a:gd name="connsiteY45" fmla="*/ 5837296 h 6854442"/>
              <a:gd name="connsiteX46" fmla="*/ 2764164 w 4647811"/>
              <a:gd name="connsiteY46" fmla="*/ 5904102 h 6854442"/>
              <a:gd name="connsiteX47" fmla="*/ 2678461 w 4647811"/>
              <a:gd name="connsiteY47" fmla="*/ 5964785 h 6854442"/>
              <a:gd name="connsiteX48" fmla="*/ 2645457 w 4647811"/>
              <a:gd name="connsiteY48" fmla="*/ 5846256 h 6854442"/>
              <a:gd name="connsiteX49" fmla="*/ 2540413 w 4647811"/>
              <a:gd name="connsiteY49" fmla="*/ 5937460 h 6854442"/>
              <a:gd name="connsiteX50" fmla="*/ 2528703 w 4647811"/>
              <a:gd name="connsiteY50" fmla="*/ 5853797 h 6854442"/>
              <a:gd name="connsiteX51" fmla="*/ 2469882 w 4647811"/>
              <a:gd name="connsiteY51" fmla="*/ 5806422 h 6854442"/>
              <a:gd name="connsiteX52" fmla="*/ 2537042 w 4647811"/>
              <a:gd name="connsiteY52" fmla="*/ 5554459 h 6854442"/>
              <a:gd name="connsiteX53" fmla="*/ 2430579 w 4647811"/>
              <a:gd name="connsiteY53" fmla="*/ 5604319 h 6854442"/>
              <a:gd name="connsiteX54" fmla="*/ 2345142 w 4647811"/>
              <a:gd name="connsiteY54" fmla="*/ 5601391 h 6854442"/>
              <a:gd name="connsiteX55" fmla="*/ 2288185 w 4647811"/>
              <a:gd name="connsiteY55" fmla="*/ 5646283 h 6854442"/>
              <a:gd name="connsiteX56" fmla="*/ 2249148 w 4647811"/>
              <a:gd name="connsiteY56" fmla="*/ 5609376 h 6854442"/>
              <a:gd name="connsiteX57" fmla="*/ 2296968 w 4647811"/>
              <a:gd name="connsiteY57" fmla="*/ 5746270 h 6854442"/>
              <a:gd name="connsiteX58" fmla="*/ 2437588 w 4647811"/>
              <a:gd name="connsiteY58" fmla="*/ 5721606 h 6854442"/>
              <a:gd name="connsiteX59" fmla="*/ 2413634 w 4647811"/>
              <a:gd name="connsiteY59" fmla="*/ 5828956 h 6854442"/>
              <a:gd name="connsiteX60" fmla="*/ 2455953 w 4647811"/>
              <a:gd name="connsiteY60" fmla="*/ 5929564 h 6854442"/>
              <a:gd name="connsiteX61" fmla="*/ 2303622 w 4647811"/>
              <a:gd name="connsiteY61" fmla="*/ 5897004 h 6854442"/>
              <a:gd name="connsiteX62" fmla="*/ 2214903 w 4647811"/>
              <a:gd name="connsiteY62" fmla="*/ 6086863 h 6854442"/>
              <a:gd name="connsiteX63" fmla="*/ 2122723 w 4647811"/>
              <a:gd name="connsiteY63" fmla="*/ 6036382 h 6854442"/>
              <a:gd name="connsiteX64" fmla="*/ 2186956 w 4647811"/>
              <a:gd name="connsiteY64" fmla="*/ 5846700 h 6854442"/>
              <a:gd name="connsiteX65" fmla="*/ 2146943 w 4647811"/>
              <a:gd name="connsiteY65" fmla="*/ 5728260 h 6854442"/>
              <a:gd name="connsiteX66" fmla="*/ 2052990 w 4647811"/>
              <a:gd name="connsiteY66" fmla="*/ 5777765 h 6854442"/>
              <a:gd name="connsiteX67" fmla="*/ 1997896 w 4647811"/>
              <a:gd name="connsiteY67" fmla="*/ 5763215 h 6854442"/>
              <a:gd name="connsiteX68" fmla="*/ 1985918 w 4647811"/>
              <a:gd name="connsiteY68" fmla="*/ 5794711 h 6854442"/>
              <a:gd name="connsiteX69" fmla="*/ 1922307 w 4647811"/>
              <a:gd name="connsiteY69" fmla="*/ 5780072 h 6854442"/>
              <a:gd name="connsiteX70" fmla="*/ 1970925 w 4647811"/>
              <a:gd name="connsiteY70" fmla="*/ 5971085 h 6854442"/>
              <a:gd name="connsiteX71" fmla="*/ 2078452 w 4647811"/>
              <a:gd name="connsiteY71" fmla="*/ 6136546 h 6854442"/>
              <a:gd name="connsiteX72" fmla="*/ 2005791 w 4647811"/>
              <a:gd name="connsiteY72" fmla="*/ 6139297 h 6854442"/>
              <a:gd name="connsiteX73" fmla="*/ 1912281 w 4647811"/>
              <a:gd name="connsiteY73" fmla="*/ 6221007 h 6854442"/>
              <a:gd name="connsiteX74" fmla="*/ 1856299 w 4647811"/>
              <a:gd name="connsiteY74" fmla="*/ 6302806 h 6854442"/>
              <a:gd name="connsiteX75" fmla="*/ 1804576 w 4647811"/>
              <a:gd name="connsiteY75" fmla="*/ 6262705 h 6854442"/>
              <a:gd name="connsiteX76" fmla="*/ 1735109 w 4647811"/>
              <a:gd name="connsiteY76" fmla="*/ 6263503 h 6854442"/>
              <a:gd name="connsiteX77" fmla="*/ 1678860 w 4647811"/>
              <a:gd name="connsiteY77" fmla="*/ 6229790 h 6854442"/>
              <a:gd name="connsiteX78" fmla="*/ 1596617 w 4647811"/>
              <a:gd name="connsiteY78" fmla="*/ 6245139 h 6854442"/>
              <a:gd name="connsiteX79" fmla="*/ 1604958 w 4647811"/>
              <a:gd name="connsiteY79" fmla="*/ 6155798 h 6854442"/>
              <a:gd name="connsiteX80" fmla="*/ 1669101 w 4647811"/>
              <a:gd name="connsiteY80" fmla="*/ 6161831 h 6854442"/>
              <a:gd name="connsiteX81" fmla="*/ 1720648 w 4647811"/>
              <a:gd name="connsiteY81" fmla="*/ 6112769 h 6854442"/>
              <a:gd name="connsiteX82" fmla="*/ 1771306 w 4647811"/>
              <a:gd name="connsiteY82" fmla="*/ 6077281 h 6854442"/>
              <a:gd name="connsiteX83" fmla="*/ 1760127 w 4647811"/>
              <a:gd name="connsiteY83" fmla="*/ 5995216 h 6854442"/>
              <a:gd name="connsiteX84" fmla="*/ 1829594 w 4647811"/>
              <a:gd name="connsiteY84" fmla="*/ 5997878 h 6854442"/>
              <a:gd name="connsiteX85" fmla="*/ 1787897 w 4647811"/>
              <a:gd name="connsiteY85" fmla="*/ 5886712 h 6854442"/>
              <a:gd name="connsiteX86" fmla="*/ 1685869 w 4647811"/>
              <a:gd name="connsiteY86" fmla="*/ 5955204 h 6854442"/>
              <a:gd name="connsiteX87" fmla="*/ 1646922 w 4647811"/>
              <a:gd name="connsiteY87" fmla="*/ 5964076 h 6854442"/>
              <a:gd name="connsiteX88" fmla="*/ 1603715 w 4647811"/>
              <a:gd name="connsiteY88" fmla="*/ 6038600 h 6854442"/>
              <a:gd name="connsiteX89" fmla="*/ 1444908 w 4647811"/>
              <a:gd name="connsiteY89" fmla="*/ 6079322 h 6854442"/>
              <a:gd name="connsiteX90" fmla="*/ 1472588 w 4647811"/>
              <a:gd name="connsiteY90" fmla="*/ 6254809 h 6854442"/>
              <a:gd name="connsiteX91" fmla="*/ 1387062 w 4647811"/>
              <a:gd name="connsiteY91" fmla="*/ 6296418 h 6854442"/>
              <a:gd name="connsiteX92" fmla="*/ 1303312 w 4647811"/>
              <a:gd name="connsiteY92" fmla="*/ 6369878 h 6854442"/>
              <a:gd name="connsiteX93" fmla="*/ 1179105 w 4647811"/>
              <a:gd name="connsiteY93" fmla="*/ 6286836 h 6854442"/>
              <a:gd name="connsiteX94" fmla="*/ 1193033 w 4647811"/>
              <a:gd name="connsiteY94" fmla="*/ 6105583 h 6854442"/>
              <a:gd name="connsiteX95" fmla="*/ 1113186 w 4647811"/>
              <a:gd name="connsiteY95" fmla="*/ 6248865 h 6854442"/>
              <a:gd name="connsiteX96" fmla="*/ 1069537 w 4647811"/>
              <a:gd name="connsiteY96" fmla="*/ 6388686 h 6854442"/>
              <a:gd name="connsiteX97" fmla="*/ 1017548 w 4647811"/>
              <a:gd name="connsiteY97" fmla="*/ 6515555 h 6854442"/>
              <a:gd name="connsiteX98" fmla="*/ 887307 w 4647811"/>
              <a:gd name="connsiteY98" fmla="*/ 6595402 h 6854442"/>
              <a:gd name="connsiteX99" fmla="*/ 850577 w 4647811"/>
              <a:gd name="connsiteY99" fmla="*/ 6498521 h 6854442"/>
              <a:gd name="connsiteX100" fmla="*/ 804000 w 4647811"/>
              <a:gd name="connsiteY100" fmla="*/ 6471905 h 6854442"/>
              <a:gd name="connsiteX101" fmla="*/ 821743 w 4647811"/>
              <a:gd name="connsiteY101" fmla="*/ 6406696 h 6854442"/>
              <a:gd name="connsiteX102" fmla="*/ 853505 w 4647811"/>
              <a:gd name="connsiteY102" fmla="*/ 6212845 h 6854442"/>
              <a:gd name="connsiteX103" fmla="*/ 733734 w 4647811"/>
              <a:gd name="connsiteY103" fmla="*/ 6210715 h 6854442"/>
              <a:gd name="connsiteX104" fmla="*/ 603494 w 4647811"/>
              <a:gd name="connsiteY104" fmla="*/ 6189068 h 6854442"/>
              <a:gd name="connsiteX105" fmla="*/ 633748 w 4647811"/>
              <a:gd name="connsiteY105" fmla="*/ 6311146 h 6854442"/>
              <a:gd name="connsiteX106" fmla="*/ 587259 w 4647811"/>
              <a:gd name="connsiteY106" fmla="*/ 6348053 h 6854442"/>
              <a:gd name="connsiteX107" fmla="*/ 587259 w 4647811"/>
              <a:gd name="connsiteY107" fmla="*/ 6406696 h 6854442"/>
              <a:gd name="connsiteX108" fmla="*/ 483190 w 4647811"/>
              <a:gd name="connsiteY108" fmla="*/ 6456823 h 6854442"/>
              <a:gd name="connsiteX109" fmla="*/ 352685 w 4647811"/>
              <a:gd name="connsiteY109" fmla="*/ 6462057 h 6854442"/>
              <a:gd name="connsiteX110" fmla="*/ 349757 w 4647811"/>
              <a:gd name="connsiteY110" fmla="*/ 6364466 h 6854442"/>
              <a:gd name="connsiteX111" fmla="*/ 324295 w 4647811"/>
              <a:gd name="connsiteY111" fmla="*/ 6287457 h 6854442"/>
              <a:gd name="connsiteX112" fmla="*/ 468464 w 4647811"/>
              <a:gd name="connsiteY112" fmla="*/ 6303693 h 6854442"/>
              <a:gd name="connsiteX113" fmla="*/ 520098 w 4647811"/>
              <a:gd name="connsiteY113" fmla="*/ 6164492 h 6854442"/>
              <a:gd name="connsiteX114" fmla="*/ 558070 w 4647811"/>
              <a:gd name="connsiteY114" fmla="*/ 6072845 h 6854442"/>
              <a:gd name="connsiteX115" fmla="*/ 518058 w 4647811"/>
              <a:gd name="connsiteY115" fmla="*/ 5936484 h 6854442"/>
              <a:gd name="connsiteX116" fmla="*/ 625674 w 4647811"/>
              <a:gd name="connsiteY116" fmla="*/ 5944025 h 6854442"/>
              <a:gd name="connsiteX117" fmla="*/ 612810 w 4647811"/>
              <a:gd name="connsiteY117" fmla="*/ 5793203 h 6854442"/>
              <a:gd name="connsiteX118" fmla="*/ 501378 w 4647811"/>
              <a:gd name="connsiteY118" fmla="*/ 5719743 h 6854442"/>
              <a:gd name="connsiteX119" fmla="*/ 560199 w 4647811"/>
              <a:gd name="connsiteY119" fmla="*/ 5686296 h 6854442"/>
              <a:gd name="connsiteX120" fmla="*/ 593558 w 4647811"/>
              <a:gd name="connsiteY120" fmla="*/ 5644952 h 6854442"/>
              <a:gd name="connsiteX121" fmla="*/ 650781 w 4647811"/>
              <a:gd name="connsiteY121" fmla="*/ 5551886 h 6854442"/>
              <a:gd name="connsiteX122" fmla="*/ 560199 w 4647811"/>
              <a:gd name="connsiteY122" fmla="*/ 5494662 h 6854442"/>
              <a:gd name="connsiteX123" fmla="*/ 568538 w 4647811"/>
              <a:gd name="connsiteY123" fmla="*/ 5486322 h 6854442"/>
              <a:gd name="connsiteX124" fmla="*/ 501734 w 4647811"/>
              <a:gd name="connsiteY124" fmla="*/ 5435398 h 6854442"/>
              <a:gd name="connsiteX125" fmla="*/ 451607 w 4647811"/>
              <a:gd name="connsiteY125" fmla="*/ 5487121 h 6854442"/>
              <a:gd name="connsiteX126" fmla="*/ 424991 w 4647811"/>
              <a:gd name="connsiteY126" fmla="*/ 5403636 h 6854442"/>
              <a:gd name="connsiteX127" fmla="*/ 350111 w 4647811"/>
              <a:gd name="connsiteY127" fmla="*/ 5359276 h 6854442"/>
              <a:gd name="connsiteX128" fmla="*/ 368299 w 4647811"/>
              <a:gd name="connsiteY128" fmla="*/ 5276413 h 6854442"/>
              <a:gd name="connsiteX129" fmla="*/ 483102 w 4647811"/>
              <a:gd name="connsiteY129" fmla="*/ 5312699 h 6854442"/>
              <a:gd name="connsiteX130" fmla="*/ 584242 w 4647811"/>
              <a:gd name="connsiteY130" fmla="*/ 5359454 h 6854442"/>
              <a:gd name="connsiteX131" fmla="*/ 553634 w 4647811"/>
              <a:gd name="connsiteY131" fmla="*/ 5268694 h 6854442"/>
              <a:gd name="connsiteX132" fmla="*/ 635611 w 4647811"/>
              <a:gd name="connsiteY132" fmla="*/ 5268694 h 6854442"/>
              <a:gd name="connsiteX133" fmla="*/ 716700 w 4647811"/>
              <a:gd name="connsiteY133" fmla="*/ 5421823 h 6854442"/>
              <a:gd name="connsiteX134" fmla="*/ 833987 w 4647811"/>
              <a:gd name="connsiteY134" fmla="*/ 5352800 h 6854442"/>
              <a:gd name="connsiteX135" fmla="*/ 752277 w 4647811"/>
              <a:gd name="connsiteY135" fmla="*/ 5328224 h 6854442"/>
              <a:gd name="connsiteX136" fmla="*/ 693899 w 4647811"/>
              <a:gd name="connsiteY136" fmla="*/ 5260976 h 6854442"/>
              <a:gd name="connsiteX137" fmla="*/ 771352 w 4647811"/>
              <a:gd name="connsiteY137" fmla="*/ 4895275 h 6854442"/>
              <a:gd name="connsiteX138" fmla="*/ 825115 w 4647811"/>
              <a:gd name="connsiteY138" fmla="*/ 4724312 h 6854442"/>
              <a:gd name="connsiteX139" fmla="*/ 959791 w 4647811"/>
              <a:gd name="connsiteY139" fmla="*/ 4716949 h 6854442"/>
              <a:gd name="connsiteX140" fmla="*/ 1047002 w 4647811"/>
              <a:gd name="connsiteY140" fmla="*/ 4566126 h 6854442"/>
              <a:gd name="connsiteX141" fmla="*/ 820412 w 4647811"/>
              <a:gd name="connsiteY141" fmla="*/ 4616785 h 6854442"/>
              <a:gd name="connsiteX142" fmla="*/ 1017990 w 4647811"/>
              <a:gd name="connsiteY142" fmla="*/ 4407851 h 6854442"/>
              <a:gd name="connsiteX143" fmla="*/ 1251854 w 4647811"/>
              <a:gd name="connsiteY143" fmla="*/ 4382743 h 6854442"/>
              <a:gd name="connsiteX144" fmla="*/ 1163135 w 4647811"/>
              <a:gd name="connsiteY144" fmla="*/ 4299436 h 6854442"/>
              <a:gd name="connsiteX145" fmla="*/ 1260726 w 4647811"/>
              <a:gd name="connsiteY145" fmla="*/ 4232453 h 6854442"/>
              <a:gd name="connsiteX146" fmla="*/ 1036267 w 4647811"/>
              <a:gd name="connsiteY146" fmla="*/ 4177713 h 6854442"/>
              <a:gd name="connsiteX147" fmla="*/ 1118953 w 4647811"/>
              <a:gd name="connsiteY147" fmla="*/ 3940211 h 6854442"/>
              <a:gd name="connsiteX148" fmla="*/ 1118953 w 4647811"/>
              <a:gd name="connsiteY148" fmla="*/ 3908361 h 6854442"/>
              <a:gd name="connsiteX149" fmla="*/ 1020208 w 4647811"/>
              <a:gd name="connsiteY149" fmla="*/ 3866752 h 6854442"/>
              <a:gd name="connsiteX150" fmla="*/ 978511 w 4647811"/>
              <a:gd name="connsiteY150" fmla="*/ 3799769 h 6854442"/>
              <a:gd name="connsiteX151" fmla="*/ 955532 w 4647811"/>
              <a:gd name="connsiteY151" fmla="*/ 3705372 h 6854442"/>
              <a:gd name="connsiteX152" fmla="*/ 911705 w 4647811"/>
              <a:gd name="connsiteY152" fmla="*/ 3649390 h 6854442"/>
              <a:gd name="connsiteX153" fmla="*/ 901680 w 4647811"/>
              <a:gd name="connsiteY153" fmla="*/ 3459708 h 6854442"/>
              <a:gd name="connsiteX154" fmla="*/ 861578 w 4647811"/>
              <a:gd name="connsiteY154" fmla="*/ 3282269 h 6854442"/>
              <a:gd name="connsiteX155" fmla="*/ 811452 w 4647811"/>
              <a:gd name="connsiteY155" fmla="*/ 3114856 h 6854442"/>
              <a:gd name="connsiteX156" fmla="*/ 794772 w 4647811"/>
              <a:gd name="connsiteY156" fmla="*/ 3296819 h 6854442"/>
              <a:gd name="connsiteX157" fmla="*/ 684406 w 4647811"/>
              <a:gd name="connsiteY157" fmla="*/ 3273841 h 6854442"/>
              <a:gd name="connsiteX158" fmla="*/ 687689 w 4647811"/>
              <a:gd name="connsiteY158" fmla="*/ 3074932 h 6854442"/>
              <a:gd name="connsiteX159" fmla="*/ 818550 w 4647811"/>
              <a:gd name="connsiteY159" fmla="*/ 2932982 h 6854442"/>
              <a:gd name="connsiteX160" fmla="*/ 759462 w 4647811"/>
              <a:gd name="connsiteY160" fmla="*/ 3040420 h 6854442"/>
              <a:gd name="connsiteX161" fmla="*/ 728411 w 4647811"/>
              <a:gd name="connsiteY161" fmla="*/ 2948862 h 6854442"/>
              <a:gd name="connsiteX162" fmla="*/ 660807 w 4647811"/>
              <a:gd name="connsiteY162" fmla="*/ 2856239 h 6854442"/>
              <a:gd name="connsiteX163" fmla="*/ 663202 w 4647811"/>
              <a:gd name="connsiteY163" fmla="*/ 2956936 h 6854442"/>
              <a:gd name="connsiteX164" fmla="*/ 568716 w 4647811"/>
              <a:gd name="connsiteY164" fmla="*/ 2931739 h 6854442"/>
              <a:gd name="connsiteX165" fmla="*/ 559312 w 4647811"/>
              <a:gd name="connsiteY165" fmla="*/ 2866619 h 6854442"/>
              <a:gd name="connsiteX166" fmla="*/ 494015 w 4647811"/>
              <a:gd name="connsiteY166" fmla="*/ 2863248 h 6854442"/>
              <a:gd name="connsiteX167" fmla="*/ 593558 w 4647811"/>
              <a:gd name="connsiteY167" fmla="*/ 2712958 h 6854442"/>
              <a:gd name="connsiteX168" fmla="*/ 578121 w 4647811"/>
              <a:gd name="connsiteY168" fmla="*/ 2597623 h 6854442"/>
              <a:gd name="connsiteX169" fmla="*/ 718385 w 4647811"/>
              <a:gd name="connsiteY169" fmla="*/ 2705239 h 6854442"/>
              <a:gd name="connsiteX170" fmla="*/ 662493 w 4647811"/>
              <a:gd name="connsiteY170" fmla="*/ 2540842 h 6854442"/>
              <a:gd name="connsiteX171" fmla="*/ 735686 w 4647811"/>
              <a:gd name="connsiteY171" fmla="*/ 2538358 h 6854442"/>
              <a:gd name="connsiteX172" fmla="*/ 793443 w 4647811"/>
              <a:gd name="connsiteY172" fmla="*/ 2448929 h 6854442"/>
              <a:gd name="connsiteX173" fmla="*/ 777473 w 4647811"/>
              <a:gd name="connsiteY173" fmla="*/ 2514936 h 6854442"/>
              <a:gd name="connsiteX174" fmla="*/ 828309 w 4647811"/>
              <a:gd name="connsiteY174" fmla="*/ 2530640 h 6854442"/>
              <a:gd name="connsiteX175" fmla="*/ 903720 w 4647811"/>
              <a:gd name="connsiteY175" fmla="*/ 2640918 h 6854442"/>
              <a:gd name="connsiteX176" fmla="*/ 878346 w 4647811"/>
              <a:gd name="connsiteY176" fmla="*/ 2464455 h 6854442"/>
              <a:gd name="connsiteX177" fmla="*/ 988270 w 4647811"/>
              <a:gd name="connsiteY177" fmla="*/ 2530107 h 6854442"/>
              <a:gd name="connsiteX178" fmla="*/ 1262590 w 4647811"/>
              <a:gd name="connsiteY178" fmla="*/ 2698230 h 6854442"/>
              <a:gd name="connsiteX179" fmla="*/ 1327355 w 4647811"/>
              <a:gd name="connsiteY179" fmla="*/ 2763173 h 6854442"/>
              <a:gd name="connsiteX180" fmla="*/ 1378812 w 4647811"/>
              <a:gd name="connsiteY180" fmla="*/ 2689891 h 6854442"/>
              <a:gd name="connsiteX181" fmla="*/ 1477823 w 4647811"/>
              <a:gd name="connsiteY181" fmla="*/ 2671260 h 6854442"/>
              <a:gd name="connsiteX182" fmla="*/ 1354237 w 4647811"/>
              <a:gd name="connsiteY182" fmla="*/ 2600284 h 6854442"/>
              <a:gd name="connsiteX183" fmla="*/ 1388393 w 4647811"/>
              <a:gd name="connsiteY183" fmla="*/ 2456115 h 6854442"/>
              <a:gd name="connsiteX184" fmla="*/ 1286988 w 4647811"/>
              <a:gd name="connsiteY184" fmla="*/ 2456115 h 6854442"/>
              <a:gd name="connsiteX185" fmla="*/ 1237482 w 4647811"/>
              <a:gd name="connsiteY185" fmla="*/ 2388955 h 6854442"/>
              <a:gd name="connsiteX186" fmla="*/ 1147344 w 4647811"/>
              <a:gd name="connsiteY186" fmla="*/ 2388955 h 6854442"/>
              <a:gd name="connsiteX187" fmla="*/ 1054898 w 4647811"/>
              <a:gd name="connsiteY187" fmla="*/ 2355330 h 6854442"/>
              <a:gd name="connsiteX188" fmla="*/ 1095797 w 4647811"/>
              <a:gd name="connsiteY188" fmla="*/ 2280363 h 6854442"/>
              <a:gd name="connsiteX189" fmla="*/ 1094910 w 4647811"/>
              <a:gd name="connsiteY189" fmla="*/ 2188183 h 6854442"/>
              <a:gd name="connsiteX190" fmla="*/ 1244402 w 4647811"/>
              <a:gd name="connsiteY190" fmla="*/ 2086245 h 6854442"/>
              <a:gd name="connsiteX191" fmla="*/ 1101298 w 4647811"/>
              <a:gd name="connsiteY191" fmla="*/ 1956626 h 6854442"/>
              <a:gd name="connsiteX192" fmla="*/ 1078674 w 4647811"/>
              <a:gd name="connsiteY192" fmla="*/ 1862495 h 6854442"/>
              <a:gd name="connsiteX193" fmla="*/ 1011869 w 4647811"/>
              <a:gd name="connsiteY193" fmla="*/ 1789212 h 6854442"/>
              <a:gd name="connsiteX194" fmla="*/ 1003529 w 4647811"/>
              <a:gd name="connsiteY194" fmla="*/ 1654182 h 6854442"/>
              <a:gd name="connsiteX195" fmla="*/ 828220 w 4647811"/>
              <a:gd name="connsiteY195" fmla="*/ 1576730 h 6854442"/>
              <a:gd name="connsiteX196" fmla="*/ 750946 w 4647811"/>
              <a:gd name="connsiteY196" fmla="*/ 1428125 h 6854442"/>
              <a:gd name="connsiteX197" fmla="*/ 742074 w 4647811"/>
              <a:gd name="connsiteY197" fmla="*/ 1244210 h 6854442"/>
              <a:gd name="connsiteX198" fmla="*/ 1051971 w 4647811"/>
              <a:gd name="connsiteY198" fmla="*/ 1335236 h 6854442"/>
              <a:gd name="connsiteX199" fmla="*/ 1078586 w 4647811"/>
              <a:gd name="connsiteY199" fmla="*/ 1219901 h 6854442"/>
              <a:gd name="connsiteX200" fmla="*/ 1154352 w 4647811"/>
              <a:gd name="connsiteY200" fmla="*/ 1136860 h 6854442"/>
              <a:gd name="connsiteX201" fmla="*/ 1144327 w 4647811"/>
              <a:gd name="connsiteY201" fmla="*/ 987368 h 6854442"/>
              <a:gd name="connsiteX202" fmla="*/ 1236151 w 4647811"/>
              <a:gd name="connsiteY202" fmla="*/ 1042906 h 6854442"/>
              <a:gd name="connsiteX203" fmla="*/ 1203592 w 4647811"/>
              <a:gd name="connsiteY203" fmla="*/ 935644 h 6854442"/>
              <a:gd name="connsiteX204" fmla="*/ 1312982 w 4647811"/>
              <a:gd name="connsiteY204" fmla="*/ 919320 h 6854442"/>
              <a:gd name="connsiteX205" fmla="*/ 1328863 w 4647811"/>
              <a:gd name="connsiteY205" fmla="*/ 827496 h 6854442"/>
              <a:gd name="connsiteX206" fmla="*/ 1490154 w 4647811"/>
              <a:gd name="connsiteY206" fmla="*/ 700361 h 6854442"/>
              <a:gd name="connsiteX207" fmla="*/ 1514552 w 4647811"/>
              <a:gd name="connsiteY207" fmla="*/ 593898 h 6854442"/>
              <a:gd name="connsiteX208" fmla="*/ 1628557 w 4647811"/>
              <a:gd name="connsiteY208" fmla="*/ 550425 h 6854442"/>
              <a:gd name="connsiteX209" fmla="*/ 1846540 w 4647811"/>
              <a:gd name="connsiteY209" fmla="*/ 494266 h 6854442"/>
              <a:gd name="connsiteX210" fmla="*/ 1938631 w 4647811"/>
              <a:gd name="connsiteY210" fmla="*/ 467650 h 6854442"/>
              <a:gd name="connsiteX211" fmla="*/ 2047134 w 4647811"/>
              <a:gd name="connsiteY211" fmla="*/ 476522 h 6854442"/>
              <a:gd name="connsiteX212" fmla="*/ 2173027 w 4647811"/>
              <a:gd name="connsiteY212" fmla="*/ 487168 h 6854442"/>
              <a:gd name="connsiteX213" fmla="*/ 2239123 w 4647811"/>
              <a:gd name="connsiteY213" fmla="*/ 434647 h 6854442"/>
              <a:gd name="connsiteX214" fmla="*/ 2339553 w 4647811"/>
              <a:gd name="connsiteY214" fmla="*/ 458157 h 6854442"/>
              <a:gd name="connsiteX215" fmla="*/ 2431378 w 4647811"/>
              <a:gd name="connsiteY215" fmla="*/ 418056 h 6854442"/>
              <a:gd name="connsiteX216" fmla="*/ 2604912 w 4647811"/>
              <a:gd name="connsiteY216" fmla="*/ 466497 h 6854442"/>
              <a:gd name="connsiteX217" fmla="*/ 2698423 w 4647811"/>
              <a:gd name="connsiteY217" fmla="*/ 409539 h 6854442"/>
              <a:gd name="connsiteX218" fmla="*/ 2782173 w 4647811"/>
              <a:gd name="connsiteY218" fmla="*/ 443519 h 6854442"/>
              <a:gd name="connsiteX219" fmla="*/ 2857319 w 4647811"/>
              <a:gd name="connsiteY219" fmla="*/ 400933 h 6854442"/>
              <a:gd name="connsiteX220" fmla="*/ 2934238 w 4647811"/>
              <a:gd name="connsiteY220" fmla="*/ 369970 h 6854442"/>
              <a:gd name="connsiteX221" fmla="*/ 2982502 w 4647811"/>
              <a:gd name="connsiteY221" fmla="*/ 276105 h 6854442"/>
              <a:gd name="connsiteX222" fmla="*/ 2992527 w 4647811"/>
              <a:gd name="connsiteY222" fmla="*/ 234230 h 6854442"/>
              <a:gd name="connsiteX223" fmla="*/ 3040968 w 4647811"/>
              <a:gd name="connsiteY223" fmla="*/ 225979 h 6854442"/>
              <a:gd name="connsiteX224" fmla="*/ 2992350 w 4647811"/>
              <a:gd name="connsiteY224" fmla="*/ 107716 h 6854442"/>
              <a:gd name="connsiteX225" fmla="*/ 3056405 w 4647811"/>
              <a:gd name="connsiteY225" fmla="*/ 49427 h 6854442"/>
              <a:gd name="connsiteX226" fmla="*/ 3107329 w 4647811"/>
              <a:gd name="connsiteY226" fmla="*/ 25651 h 6854442"/>
              <a:gd name="connsiteX227" fmla="*/ 3157811 w 4647811"/>
              <a:gd name="connsiteY227" fmla="*/ 117475 h 6854442"/>
              <a:gd name="connsiteX228" fmla="*/ 3166683 w 4647811"/>
              <a:gd name="connsiteY228" fmla="*/ 117475 h 6854442"/>
              <a:gd name="connsiteX229" fmla="*/ 3151246 w 4647811"/>
              <a:gd name="connsiteY229" fmla="*/ 166360 h 6854442"/>
              <a:gd name="connsiteX230" fmla="*/ 3216721 w 4647811"/>
              <a:gd name="connsiteY230" fmla="*/ 301213 h 6854442"/>
              <a:gd name="connsiteX231" fmla="*/ 3302334 w 4647811"/>
              <a:gd name="connsiteY231" fmla="*/ 409539 h 6854442"/>
              <a:gd name="connsiteX232" fmla="*/ 3300027 w 4647811"/>
              <a:gd name="connsiteY232" fmla="*/ 501807 h 6854442"/>
              <a:gd name="connsiteX233" fmla="*/ 3339862 w 4647811"/>
              <a:gd name="connsiteY233" fmla="*/ 545457 h 6854442"/>
              <a:gd name="connsiteX234" fmla="*/ 3390078 w 4647811"/>
              <a:gd name="connsiteY234" fmla="*/ 693618 h 6854442"/>
              <a:gd name="connsiteX235" fmla="*/ 3507277 w 4647811"/>
              <a:gd name="connsiteY235" fmla="*/ 810550 h 6854442"/>
              <a:gd name="connsiteX236" fmla="*/ 3550748 w 4647811"/>
              <a:gd name="connsiteY236" fmla="*/ 952501 h 6854442"/>
              <a:gd name="connsiteX237" fmla="*/ 3734487 w 4647811"/>
              <a:gd name="connsiteY237" fmla="*/ 1187164 h 6854442"/>
              <a:gd name="connsiteX238" fmla="*/ 3869339 w 4647811"/>
              <a:gd name="connsiteY238" fmla="*/ 1370635 h 6854442"/>
              <a:gd name="connsiteX239" fmla="*/ 3960277 w 4647811"/>
              <a:gd name="connsiteY239" fmla="*/ 1428480 h 6854442"/>
              <a:gd name="connsiteX240" fmla="*/ 3952825 w 4647811"/>
              <a:gd name="connsiteY240" fmla="*/ 1552687 h 6854442"/>
              <a:gd name="connsiteX241" fmla="*/ 4033737 w 4647811"/>
              <a:gd name="connsiteY241" fmla="*/ 1555171 h 6854442"/>
              <a:gd name="connsiteX242" fmla="*/ 4111809 w 4647811"/>
              <a:gd name="connsiteY242" fmla="*/ 1753015 h 6854442"/>
              <a:gd name="connsiteX243" fmla="*/ 4160250 w 4647811"/>
              <a:gd name="connsiteY243" fmla="*/ 1762508 h 6854442"/>
              <a:gd name="connsiteX244" fmla="*/ 4176574 w 4647811"/>
              <a:gd name="connsiteY244" fmla="*/ 1813167 h 6854442"/>
              <a:gd name="connsiteX245" fmla="*/ 4233355 w 4647811"/>
              <a:gd name="connsiteY245" fmla="*/ 1906499 h 6854442"/>
              <a:gd name="connsiteX246" fmla="*/ 4377169 w 4647811"/>
              <a:gd name="connsiteY246" fmla="*/ 2271934 h 6854442"/>
              <a:gd name="connsiteX247" fmla="*/ 4395888 w 4647811"/>
              <a:gd name="connsiteY247" fmla="*/ 2464011 h 6854442"/>
              <a:gd name="connsiteX248" fmla="*/ 4494633 w 4647811"/>
              <a:gd name="connsiteY248" fmla="*/ 2614124 h 6854442"/>
              <a:gd name="connsiteX249" fmla="*/ 4479462 w 4647811"/>
              <a:gd name="connsiteY249" fmla="*/ 2814719 h 6854442"/>
              <a:gd name="connsiteX250" fmla="*/ 4477954 w 4647811"/>
              <a:gd name="connsiteY250" fmla="*/ 2982132 h 6854442"/>
              <a:gd name="connsiteX251" fmla="*/ 4424722 w 4647811"/>
              <a:gd name="connsiteY251" fmla="*/ 3040332 h 6854442"/>
              <a:gd name="connsiteX252" fmla="*/ 4487979 w 4647811"/>
              <a:gd name="connsiteY252" fmla="*/ 3096580 h 6854442"/>
              <a:gd name="connsiteX253" fmla="*/ 4485672 w 4647811"/>
              <a:gd name="connsiteY253" fmla="*/ 3257250 h 6854442"/>
              <a:gd name="connsiteX254" fmla="*/ 4501109 w 4647811"/>
              <a:gd name="connsiteY254" fmla="*/ 3357681 h 6854442"/>
              <a:gd name="connsiteX255" fmla="*/ 4408664 w 4647811"/>
              <a:gd name="connsiteY255" fmla="*/ 3371876 h 6854442"/>
              <a:gd name="connsiteX256" fmla="*/ 4452225 w 4647811"/>
              <a:gd name="connsiteY256" fmla="*/ 3516133 h 6854442"/>
              <a:gd name="connsiteX257" fmla="*/ 4435546 w 4647811"/>
              <a:gd name="connsiteY257" fmla="*/ 3532812 h 6854442"/>
              <a:gd name="connsiteX258" fmla="*/ 4401922 w 4647811"/>
              <a:gd name="connsiteY258" fmla="*/ 3691620 h 6854442"/>
              <a:gd name="connsiteX259" fmla="*/ 4454532 w 4647811"/>
              <a:gd name="connsiteY259" fmla="*/ 3766588 h 6854442"/>
              <a:gd name="connsiteX260" fmla="*/ 4437676 w 4647811"/>
              <a:gd name="connsiteY260" fmla="*/ 3850339 h 6854442"/>
              <a:gd name="connsiteX261" fmla="*/ 4519031 w 4647811"/>
              <a:gd name="connsiteY261" fmla="*/ 3956802 h 6854442"/>
              <a:gd name="connsiteX262" fmla="*/ 4644480 w 4647811"/>
              <a:gd name="connsiteY262" fmla="*/ 3933380 h 6854442"/>
              <a:gd name="connsiteX263" fmla="*/ 4612541 w 4647811"/>
              <a:gd name="connsiteY263" fmla="*/ 4027334 h 6854442"/>
              <a:gd name="connsiteX264" fmla="*/ 4634632 w 4647811"/>
              <a:gd name="connsiteY264" fmla="*/ 4108778 h 6854442"/>
              <a:gd name="connsiteX265" fmla="*/ 3564855 w 4647811"/>
              <a:gd name="connsiteY265" fmla="*/ 5469909 h 6854442"/>
              <a:gd name="connsiteX266" fmla="*/ 3565476 w 4647811"/>
              <a:gd name="connsiteY266" fmla="*/ 5469909 h 6854442"/>
              <a:gd name="connsiteX267" fmla="*/ 3566718 w 4647811"/>
              <a:gd name="connsiteY267" fmla="*/ 5685497 h 6854442"/>
              <a:gd name="connsiteX268" fmla="*/ 3589342 w 4647811"/>
              <a:gd name="connsiteY268" fmla="*/ 5546208 h 6854442"/>
              <a:gd name="connsiteX269" fmla="*/ 3575235 w 4647811"/>
              <a:gd name="connsiteY269" fmla="*/ 5543369 h 6854442"/>
              <a:gd name="connsiteX270" fmla="*/ 3580735 w 4647811"/>
              <a:gd name="connsiteY270" fmla="*/ 5470619 h 6854442"/>
              <a:gd name="connsiteX271" fmla="*/ 3564855 w 4647811"/>
              <a:gd name="connsiteY271" fmla="*/ 5469909 h 6854442"/>
              <a:gd name="connsiteX272" fmla="*/ 3491573 w 4647811"/>
              <a:gd name="connsiteY272" fmla="*/ 5551886 h 6854442"/>
              <a:gd name="connsiteX273" fmla="*/ 3489089 w 4647811"/>
              <a:gd name="connsiteY273" fmla="*/ 5512672 h 6854442"/>
              <a:gd name="connsiteX274" fmla="*/ 3464069 w 4647811"/>
              <a:gd name="connsiteY274" fmla="*/ 5628007 h 6854442"/>
              <a:gd name="connsiteX275" fmla="*/ 3416605 w 4647811"/>
              <a:gd name="connsiteY275" fmla="*/ 5604674 h 6854442"/>
              <a:gd name="connsiteX276" fmla="*/ 3348203 w 4647811"/>
              <a:gd name="connsiteY276" fmla="*/ 5629427 h 6854442"/>
              <a:gd name="connsiteX277" fmla="*/ 3365059 w 4647811"/>
              <a:gd name="connsiteY277" fmla="*/ 5796396 h 6854442"/>
              <a:gd name="connsiteX278" fmla="*/ 3382803 w 4647811"/>
              <a:gd name="connsiteY278" fmla="*/ 5746802 h 6854442"/>
              <a:gd name="connsiteX279" fmla="*/ 3422016 w 4647811"/>
              <a:gd name="connsiteY279" fmla="*/ 5746802 h 6854442"/>
              <a:gd name="connsiteX280" fmla="*/ 3407467 w 4647811"/>
              <a:gd name="connsiteY280" fmla="*/ 5829400 h 6854442"/>
              <a:gd name="connsiteX281" fmla="*/ 3439317 w 4647811"/>
              <a:gd name="connsiteY281" fmla="*/ 5848031 h 6854442"/>
              <a:gd name="connsiteX282" fmla="*/ 3517390 w 4647811"/>
              <a:gd name="connsiteY282" fmla="*/ 5929653 h 6854442"/>
              <a:gd name="connsiteX283" fmla="*/ 3514729 w 4647811"/>
              <a:gd name="connsiteY283" fmla="*/ 5820262 h 6854442"/>
              <a:gd name="connsiteX284" fmla="*/ 3574792 w 4647811"/>
              <a:gd name="connsiteY284" fmla="*/ 5738462 h 6854442"/>
              <a:gd name="connsiteX285" fmla="*/ 3647452 w 4647811"/>
              <a:gd name="connsiteY285" fmla="*/ 5744229 h 6854442"/>
              <a:gd name="connsiteX286" fmla="*/ 3566718 w 4647811"/>
              <a:gd name="connsiteY286" fmla="*/ 5685497 h 6854442"/>
              <a:gd name="connsiteX287" fmla="*/ 2113585 w 4647811"/>
              <a:gd name="connsiteY287" fmla="*/ 6246114 h 6854442"/>
              <a:gd name="connsiteX288" fmla="*/ 2053522 w 4647811"/>
              <a:gd name="connsiteY288" fmla="*/ 6223225 h 6854442"/>
              <a:gd name="connsiteX289" fmla="*/ 1994701 w 4647811"/>
              <a:gd name="connsiteY289" fmla="*/ 6296418 h 6854442"/>
              <a:gd name="connsiteX290" fmla="*/ 2047312 w 4647811"/>
              <a:gd name="connsiteY290" fmla="*/ 6369967 h 6854442"/>
              <a:gd name="connsiteX291" fmla="*/ 2127868 w 4647811"/>
              <a:gd name="connsiteY291" fmla="*/ 6387001 h 6854442"/>
              <a:gd name="connsiteX292" fmla="*/ 2113585 w 4647811"/>
              <a:gd name="connsiteY292" fmla="*/ 6246114 h 6854442"/>
              <a:gd name="connsiteX293" fmla="*/ 1726414 w 4647811"/>
              <a:gd name="connsiteY293" fmla="*/ 6306266 h 6854442"/>
              <a:gd name="connsiteX294" fmla="*/ 1645059 w 4647811"/>
              <a:gd name="connsiteY294" fmla="*/ 6296241 h 6854442"/>
              <a:gd name="connsiteX295" fmla="*/ 1701218 w 4647811"/>
              <a:gd name="connsiteY295" fmla="*/ 6390372 h 6854442"/>
              <a:gd name="connsiteX296" fmla="*/ 1726414 w 4647811"/>
              <a:gd name="connsiteY296" fmla="*/ 6306266 h 6854442"/>
              <a:gd name="connsiteX297" fmla="*/ 1085595 w 4647811"/>
              <a:gd name="connsiteY297" fmla="*/ 6446531 h 6854442"/>
              <a:gd name="connsiteX298" fmla="*/ 1125164 w 4647811"/>
              <a:gd name="connsiteY298" fmla="*/ 6450879 h 6854442"/>
              <a:gd name="connsiteX299" fmla="*/ 1085595 w 4647811"/>
              <a:gd name="connsiteY299" fmla="*/ 6446531 h 6854442"/>
              <a:gd name="connsiteX300" fmla="*/ 927231 w 4647811"/>
              <a:gd name="connsiteY300" fmla="*/ 6663627 h 6854442"/>
              <a:gd name="connsiteX301" fmla="*/ 851464 w 4647811"/>
              <a:gd name="connsiteY301" fmla="*/ 6837694 h 6854442"/>
              <a:gd name="connsiteX302" fmla="*/ 920754 w 4647811"/>
              <a:gd name="connsiteY302" fmla="*/ 6748975 h 6854442"/>
              <a:gd name="connsiteX303" fmla="*/ 927231 w 4647811"/>
              <a:gd name="connsiteY303" fmla="*/ 6663627 h 6854442"/>
              <a:gd name="connsiteX304" fmla="*/ 1035734 w 4647811"/>
              <a:gd name="connsiteY304" fmla="*/ 6738772 h 6854442"/>
              <a:gd name="connsiteX305" fmla="*/ 1020297 w 4647811"/>
              <a:gd name="connsiteY305" fmla="*/ 6854107 h 6854442"/>
              <a:gd name="connsiteX306" fmla="*/ 1035468 w 4647811"/>
              <a:gd name="connsiteY306" fmla="*/ 6738772 h 6854442"/>
              <a:gd name="connsiteX307" fmla="*/ 1284148 w 4647811"/>
              <a:gd name="connsiteY307" fmla="*/ 6697607 h 6854442"/>
              <a:gd name="connsiteX308" fmla="*/ 1279446 w 4647811"/>
              <a:gd name="connsiteY308" fmla="*/ 6698494 h 6854442"/>
              <a:gd name="connsiteX309" fmla="*/ 1245467 w 4647811"/>
              <a:gd name="connsiteY309" fmla="*/ 6778873 h 6854442"/>
              <a:gd name="connsiteX310" fmla="*/ 1360093 w 4647811"/>
              <a:gd name="connsiteY310" fmla="*/ 6787745 h 6854442"/>
              <a:gd name="connsiteX311" fmla="*/ 1337646 w 4647811"/>
              <a:gd name="connsiteY311" fmla="*/ 6720141 h 6854442"/>
              <a:gd name="connsiteX312" fmla="*/ 1283793 w 4647811"/>
              <a:gd name="connsiteY312" fmla="*/ 6697429 h 6854442"/>
              <a:gd name="connsiteX313" fmla="*/ 262634 w 4647811"/>
              <a:gd name="connsiteY313" fmla="*/ 5677158 h 6854442"/>
              <a:gd name="connsiteX314" fmla="*/ 274168 w 4647811"/>
              <a:gd name="connsiteY314" fmla="*/ 5677158 h 6854442"/>
              <a:gd name="connsiteX315" fmla="*/ 288541 w 4647811"/>
              <a:gd name="connsiteY315" fmla="*/ 5715662 h 6854442"/>
              <a:gd name="connsiteX316" fmla="*/ 302824 w 4647811"/>
              <a:gd name="connsiteY316" fmla="*/ 5692417 h 6854442"/>
              <a:gd name="connsiteX317" fmla="*/ 330949 w 4647811"/>
              <a:gd name="connsiteY317" fmla="*/ 5676803 h 6854442"/>
              <a:gd name="connsiteX318" fmla="*/ 331658 w 4647811"/>
              <a:gd name="connsiteY318" fmla="*/ 5647880 h 6854442"/>
              <a:gd name="connsiteX319" fmla="*/ 334143 w 4647811"/>
              <a:gd name="connsiteY319" fmla="*/ 5614078 h 6854442"/>
              <a:gd name="connsiteX320" fmla="*/ 289783 w 4647811"/>
              <a:gd name="connsiteY320" fmla="*/ 5622950 h 6854442"/>
              <a:gd name="connsiteX321" fmla="*/ 271152 w 4647811"/>
              <a:gd name="connsiteY321" fmla="*/ 5601924 h 6854442"/>
              <a:gd name="connsiteX322" fmla="*/ 246133 w 4647811"/>
              <a:gd name="connsiteY322" fmla="*/ 5647791 h 6854442"/>
              <a:gd name="connsiteX323" fmla="*/ 262634 w 4647811"/>
              <a:gd name="connsiteY323" fmla="*/ 5677158 h 6854442"/>
              <a:gd name="connsiteX324" fmla="*/ 220582 w 4647811"/>
              <a:gd name="connsiteY324" fmla="*/ 5835610 h 6854442"/>
              <a:gd name="connsiteX325" fmla="*/ 206742 w 4647811"/>
              <a:gd name="connsiteY325" fmla="*/ 5797993 h 6854442"/>
              <a:gd name="connsiteX326" fmla="*/ 146945 w 4647811"/>
              <a:gd name="connsiteY326" fmla="*/ 5802252 h 6854442"/>
              <a:gd name="connsiteX327" fmla="*/ 106222 w 4647811"/>
              <a:gd name="connsiteY327" fmla="*/ 5827626 h 6854442"/>
              <a:gd name="connsiteX328" fmla="*/ 105069 w 4647811"/>
              <a:gd name="connsiteY328" fmla="*/ 5866928 h 6854442"/>
              <a:gd name="connsiteX329" fmla="*/ 84131 w 4647811"/>
              <a:gd name="connsiteY329" fmla="*/ 5871275 h 6854442"/>
              <a:gd name="connsiteX330" fmla="*/ 103206 w 4647811"/>
              <a:gd name="connsiteY330" fmla="*/ 5897891 h 6854442"/>
              <a:gd name="connsiteX331" fmla="*/ 108707 w 4647811"/>
              <a:gd name="connsiteY331" fmla="*/ 5936307 h 6854442"/>
              <a:gd name="connsiteX332" fmla="*/ 161140 w 4647811"/>
              <a:gd name="connsiteY332" fmla="*/ 5977650 h 6854442"/>
              <a:gd name="connsiteX333" fmla="*/ 190240 w 4647811"/>
              <a:gd name="connsiteY333" fmla="*/ 5987232 h 6854442"/>
              <a:gd name="connsiteX334" fmla="*/ 222357 w 4647811"/>
              <a:gd name="connsiteY334" fmla="*/ 5958220 h 6854442"/>
              <a:gd name="connsiteX335" fmla="*/ 186869 w 4647811"/>
              <a:gd name="connsiteY335" fmla="*/ 5916345 h 6854442"/>
              <a:gd name="connsiteX336" fmla="*/ 146412 w 4647811"/>
              <a:gd name="connsiteY336" fmla="*/ 5914748 h 6854442"/>
              <a:gd name="connsiteX337" fmla="*/ 159454 w 4647811"/>
              <a:gd name="connsiteY337" fmla="*/ 5855395 h 6854442"/>
              <a:gd name="connsiteX338" fmla="*/ 220582 w 4647811"/>
              <a:gd name="connsiteY338" fmla="*/ 5835167 h 6854442"/>
              <a:gd name="connsiteX339" fmla="*/ 380276 w 4647811"/>
              <a:gd name="connsiteY339" fmla="*/ 5763836 h 6854442"/>
              <a:gd name="connsiteX340" fmla="*/ 424636 w 4647811"/>
              <a:gd name="connsiteY340" fmla="*/ 5736333 h 6854442"/>
              <a:gd name="connsiteX341" fmla="*/ 402190 w 4647811"/>
              <a:gd name="connsiteY341" fmla="*/ 5690377 h 6854442"/>
              <a:gd name="connsiteX342" fmla="*/ 350023 w 4647811"/>
              <a:gd name="connsiteY342" fmla="*/ 5692950 h 6854442"/>
              <a:gd name="connsiteX343" fmla="*/ 327133 w 4647811"/>
              <a:gd name="connsiteY343" fmla="*/ 5726308 h 6854442"/>
              <a:gd name="connsiteX344" fmla="*/ 309390 w 4647811"/>
              <a:gd name="connsiteY344" fmla="*/ 5752037 h 6854442"/>
              <a:gd name="connsiteX345" fmla="*/ 287743 w 4647811"/>
              <a:gd name="connsiteY345" fmla="*/ 5776434 h 6854442"/>
              <a:gd name="connsiteX346" fmla="*/ 343724 w 4647811"/>
              <a:gd name="connsiteY346" fmla="*/ 5774838 h 6854442"/>
              <a:gd name="connsiteX347" fmla="*/ 340441 w 4647811"/>
              <a:gd name="connsiteY347" fmla="*/ 5808196 h 6854442"/>
              <a:gd name="connsiteX348" fmla="*/ 356322 w 4647811"/>
              <a:gd name="connsiteY348" fmla="*/ 5826827 h 6854442"/>
              <a:gd name="connsiteX349" fmla="*/ 341151 w 4647811"/>
              <a:gd name="connsiteY349" fmla="*/ 5851402 h 6854442"/>
              <a:gd name="connsiteX350" fmla="*/ 321722 w 4647811"/>
              <a:gd name="connsiteY350" fmla="*/ 5833037 h 6854442"/>
              <a:gd name="connsiteX351" fmla="*/ 314535 w 4647811"/>
              <a:gd name="connsiteY351" fmla="*/ 5859121 h 6854442"/>
              <a:gd name="connsiteX352" fmla="*/ 331038 w 4647811"/>
              <a:gd name="connsiteY352" fmla="*/ 5886535 h 6854442"/>
              <a:gd name="connsiteX353" fmla="*/ 328376 w 4647811"/>
              <a:gd name="connsiteY353" fmla="*/ 5923620 h 6854442"/>
              <a:gd name="connsiteX354" fmla="*/ 368122 w 4647811"/>
              <a:gd name="connsiteY354" fmla="*/ 5921490 h 6854442"/>
              <a:gd name="connsiteX355" fmla="*/ 405561 w 4647811"/>
              <a:gd name="connsiteY355" fmla="*/ 5939234 h 6854442"/>
              <a:gd name="connsiteX356" fmla="*/ 434928 w 4647811"/>
              <a:gd name="connsiteY356" fmla="*/ 5923708 h 6854442"/>
              <a:gd name="connsiteX357" fmla="*/ 421797 w 4647811"/>
              <a:gd name="connsiteY357" fmla="*/ 5855483 h 6854442"/>
              <a:gd name="connsiteX358" fmla="*/ 433685 w 4647811"/>
              <a:gd name="connsiteY358" fmla="*/ 5815382 h 6854442"/>
              <a:gd name="connsiteX359" fmla="*/ 415942 w 4647811"/>
              <a:gd name="connsiteY359" fmla="*/ 5776700 h 6854442"/>
              <a:gd name="connsiteX360" fmla="*/ 399795 w 4647811"/>
              <a:gd name="connsiteY360" fmla="*/ 5814229 h 6854442"/>
              <a:gd name="connsiteX361" fmla="*/ 380543 w 4647811"/>
              <a:gd name="connsiteY361" fmla="*/ 5763392 h 6854442"/>
              <a:gd name="connsiteX362" fmla="*/ 1192324 w 4647811"/>
              <a:gd name="connsiteY362" fmla="*/ 6444402 h 6854442"/>
              <a:gd name="connsiteX363" fmla="*/ 1247685 w 4647811"/>
              <a:gd name="connsiteY363" fmla="*/ 6443337 h 6854442"/>
              <a:gd name="connsiteX364" fmla="*/ 1229497 w 4647811"/>
              <a:gd name="connsiteY364" fmla="*/ 6415746 h 6854442"/>
              <a:gd name="connsiteX365" fmla="*/ 1201196 w 4647811"/>
              <a:gd name="connsiteY365" fmla="*/ 6390638 h 6854442"/>
              <a:gd name="connsiteX366" fmla="*/ 1154618 w 4647811"/>
              <a:gd name="connsiteY366" fmla="*/ 6431360 h 6854442"/>
              <a:gd name="connsiteX367" fmla="*/ 1170411 w 4647811"/>
              <a:gd name="connsiteY367" fmla="*/ 6487164 h 6854442"/>
              <a:gd name="connsiteX368" fmla="*/ 1192590 w 4647811"/>
              <a:gd name="connsiteY368" fmla="*/ 6443958 h 6854442"/>
              <a:gd name="connsiteX369" fmla="*/ 1373400 w 4647811"/>
              <a:gd name="connsiteY369" fmla="*/ 6393743 h 6854442"/>
              <a:gd name="connsiteX370" fmla="*/ 1310675 w 4647811"/>
              <a:gd name="connsiteY370" fmla="*/ 6415568 h 6854442"/>
              <a:gd name="connsiteX371" fmla="*/ 1276430 w 4647811"/>
              <a:gd name="connsiteY371" fmla="*/ 6446354 h 6854442"/>
              <a:gd name="connsiteX372" fmla="*/ 1310321 w 4647811"/>
              <a:gd name="connsiteY372" fmla="*/ 6453806 h 6854442"/>
              <a:gd name="connsiteX373" fmla="*/ 1308103 w 4647811"/>
              <a:gd name="connsiteY373" fmla="*/ 6487253 h 6854442"/>
              <a:gd name="connsiteX374" fmla="*/ 1354769 w 4647811"/>
              <a:gd name="connsiteY374" fmla="*/ 6490890 h 6854442"/>
              <a:gd name="connsiteX375" fmla="*/ 1369407 w 4647811"/>
              <a:gd name="connsiteY375" fmla="*/ 6457266 h 6854442"/>
              <a:gd name="connsiteX376" fmla="*/ 1369407 w 4647811"/>
              <a:gd name="connsiteY376" fmla="*/ 6440055 h 6854442"/>
              <a:gd name="connsiteX377" fmla="*/ 1388660 w 4647811"/>
              <a:gd name="connsiteY377" fmla="*/ 6424440 h 6854442"/>
              <a:gd name="connsiteX378" fmla="*/ 1373666 w 4647811"/>
              <a:gd name="connsiteY378" fmla="*/ 6393299 h 6854442"/>
              <a:gd name="connsiteX379" fmla="*/ 1517392 w 4647811"/>
              <a:gd name="connsiteY379" fmla="*/ 6472970 h 6854442"/>
              <a:gd name="connsiteX380" fmla="*/ 1489267 w 4647811"/>
              <a:gd name="connsiteY380" fmla="*/ 6462678 h 6854442"/>
              <a:gd name="connsiteX381" fmla="*/ 1436036 w 4647811"/>
              <a:gd name="connsiteY381" fmla="*/ 6498166 h 6854442"/>
              <a:gd name="connsiteX382" fmla="*/ 1416784 w 4647811"/>
              <a:gd name="connsiteY382" fmla="*/ 6496657 h 6854442"/>
              <a:gd name="connsiteX383" fmla="*/ 1451207 w 4647811"/>
              <a:gd name="connsiteY383" fmla="*/ 6581030 h 6854442"/>
              <a:gd name="connsiteX384" fmla="*/ 1510294 w 4647811"/>
              <a:gd name="connsiteY384" fmla="*/ 6497456 h 6854442"/>
              <a:gd name="connsiteX385" fmla="*/ 1492550 w 4647811"/>
              <a:gd name="connsiteY385" fmla="*/ 6552906 h 6854442"/>
              <a:gd name="connsiteX386" fmla="*/ 1529724 w 4647811"/>
              <a:gd name="connsiteY386" fmla="*/ 6528419 h 6854442"/>
              <a:gd name="connsiteX387" fmla="*/ 1539660 w 4647811"/>
              <a:gd name="connsiteY387" fmla="*/ 6507215 h 6854442"/>
              <a:gd name="connsiteX388" fmla="*/ 1557936 w 4647811"/>
              <a:gd name="connsiteY388" fmla="*/ 6490890 h 6854442"/>
              <a:gd name="connsiteX389" fmla="*/ 1517658 w 4647811"/>
              <a:gd name="connsiteY389" fmla="*/ 6472526 h 6854442"/>
              <a:gd name="connsiteX390" fmla="*/ 1774056 w 4647811"/>
              <a:gd name="connsiteY390" fmla="*/ 6634616 h 6854442"/>
              <a:gd name="connsiteX391" fmla="*/ 1753296 w 4647811"/>
              <a:gd name="connsiteY391" fmla="*/ 6644748 h 6854442"/>
              <a:gd name="connsiteX392" fmla="*/ 1753118 w 4647811"/>
              <a:gd name="connsiteY392" fmla="*/ 6645351 h 6854442"/>
              <a:gd name="connsiteX393" fmla="*/ 1751611 w 4647811"/>
              <a:gd name="connsiteY393" fmla="*/ 6674895 h 6854442"/>
              <a:gd name="connsiteX394" fmla="*/ 1733867 w 4647811"/>
              <a:gd name="connsiteY394" fmla="*/ 6694324 h 6854442"/>
              <a:gd name="connsiteX395" fmla="*/ 1724107 w 4647811"/>
              <a:gd name="connsiteY395" fmla="*/ 6722005 h 6854442"/>
              <a:gd name="connsiteX396" fmla="*/ 1770685 w 4647811"/>
              <a:gd name="connsiteY396" fmla="*/ 6719254 h 6854442"/>
              <a:gd name="connsiteX397" fmla="*/ 1793397 w 4647811"/>
              <a:gd name="connsiteY397" fmla="*/ 6691130 h 6854442"/>
              <a:gd name="connsiteX398" fmla="*/ 1791800 w 4647811"/>
              <a:gd name="connsiteY398" fmla="*/ 6669128 h 6854442"/>
              <a:gd name="connsiteX399" fmla="*/ 1804487 w 4647811"/>
              <a:gd name="connsiteY399" fmla="*/ 6656175 h 6854442"/>
              <a:gd name="connsiteX400" fmla="*/ 1774322 w 4647811"/>
              <a:gd name="connsiteY400" fmla="*/ 6634172 h 6854442"/>
              <a:gd name="connsiteX401" fmla="*/ 2118465 w 4647811"/>
              <a:gd name="connsiteY401" fmla="*/ 6105672 h 6854442"/>
              <a:gd name="connsiteX402" fmla="*/ 2165574 w 4647811"/>
              <a:gd name="connsiteY402" fmla="*/ 6150031 h 6854442"/>
              <a:gd name="connsiteX403" fmla="*/ 2165574 w 4647811"/>
              <a:gd name="connsiteY403" fmla="*/ 6105672 h 6854442"/>
              <a:gd name="connsiteX404" fmla="*/ 2118731 w 4647811"/>
              <a:gd name="connsiteY404" fmla="*/ 6105228 h 6854442"/>
              <a:gd name="connsiteX405" fmla="*/ 3036088 w 4647811"/>
              <a:gd name="connsiteY405" fmla="*/ 6064950 h 6854442"/>
              <a:gd name="connsiteX406" fmla="*/ 2995366 w 4647811"/>
              <a:gd name="connsiteY406" fmla="*/ 6033632 h 6854442"/>
              <a:gd name="connsiteX407" fmla="*/ 3001488 w 4647811"/>
              <a:gd name="connsiteY407" fmla="*/ 6095735 h 6854442"/>
              <a:gd name="connsiteX408" fmla="*/ 3063591 w 4647811"/>
              <a:gd name="connsiteY408" fmla="*/ 6105228 h 6854442"/>
              <a:gd name="connsiteX409" fmla="*/ 3036354 w 4647811"/>
              <a:gd name="connsiteY409" fmla="*/ 6064506 h 6854442"/>
              <a:gd name="connsiteX410" fmla="*/ 423128 w 4647811"/>
              <a:gd name="connsiteY410" fmla="*/ 6007016 h 6854442"/>
              <a:gd name="connsiteX411" fmla="*/ 418426 w 4647811"/>
              <a:gd name="connsiteY411" fmla="*/ 6005508 h 6854442"/>
              <a:gd name="connsiteX412" fmla="*/ 427741 w 4647811"/>
              <a:gd name="connsiteY412" fmla="*/ 6008613 h 6854442"/>
              <a:gd name="connsiteX413" fmla="*/ 423128 w 4647811"/>
              <a:gd name="connsiteY413" fmla="*/ 6007016 h 6854442"/>
              <a:gd name="connsiteX414" fmla="*/ 424104 w 4647811"/>
              <a:gd name="connsiteY414" fmla="*/ 6007016 h 6854442"/>
              <a:gd name="connsiteX415" fmla="*/ 396424 w 4647811"/>
              <a:gd name="connsiteY415" fmla="*/ 6005419 h 6854442"/>
              <a:gd name="connsiteX416" fmla="*/ 384092 w 4647811"/>
              <a:gd name="connsiteY416" fmla="*/ 6027510 h 6854442"/>
              <a:gd name="connsiteX417" fmla="*/ 355524 w 4647811"/>
              <a:gd name="connsiteY417" fmla="*/ 6064950 h 6854442"/>
              <a:gd name="connsiteX418" fmla="*/ 396600 w 4647811"/>
              <a:gd name="connsiteY418" fmla="*/ 6071426 h 6854442"/>
              <a:gd name="connsiteX419" fmla="*/ 443444 w 4647811"/>
              <a:gd name="connsiteY419" fmla="*/ 6055900 h 6854442"/>
              <a:gd name="connsiteX420" fmla="*/ 424104 w 4647811"/>
              <a:gd name="connsiteY420" fmla="*/ 6007459 h 6854442"/>
              <a:gd name="connsiteX421" fmla="*/ 396689 w 4647811"/>
              <a:gd name="connsiteY421" fmla="*/ 6005419 h 6854442"/>
              <a:gd name="connsiteX422" fmla="*/ 293154 w 4647811"/>
              <a:gd name="connsiteY422" fmla="*/ 6046230 h 6854442"/>
              <a:gd name="connsiteX423" fmla="*/ 276918 w 4647811"/>
              <a:gd name="connsiteY423" fmla="*/ 6073822 h 6854442"/>
              <a:gd name="connsiteX424" fmla="*/ 230340 w 4647811"/>
              <a:gd name="connsiteY424" fmla="*/ 6077548 h 6854442"/>
              <a:gd name="connsiteX425" fmla="*/ 224131 w 4647811"/>
              <a:gd name="connsiteY425" fmla="*/ 6137167 h 6854442"/>
              <a:gd name="connsiteX426" fmla="*/ 265030 w 4647811"/>
              <a:gd name="connsiteY426" fmla="*/ 6127674 h 6854442"/>
              <a:gd name="connsiteX427" fmla="*/ 293509 w 4647811"/>
              <a:gd name="connsiteY427" fmla="*/ 6104873 h 6854442"/>
              <a:gd name="connsiteX428" fmla="*/ 309745 w 4647811"/>
              <a:gd name="connsiteY428" fmla="*/ 6087928 h 6854442"/>
              <a:gd name="connsiteX429" fmla="*/ 293421 w 4647811"/>
              <a:gd name="connsiteY429" fmla="*/ 6045786 h 6854442"/>
              <a:gd name="connsiteX430" fmla="*/ 48910 w 4647811"/>
              <a:gd name="connsiteY430" fmla="*/ 6052440 h 6854442"/>
              <a:gd name="connsiteX431" fmla="*/ 8809 w 4647811"/>
              <a:gd name="connsiteY431" fmla="*/ 6039842 h 6854442"/>
              <a:gd name="connsiteX432" fmla="*/ 29569 w 4647811"/>
              <a:gd name="connsiteY432" fmla="*/ 6084202 h 6854442"/>
              <a:gd name="connsiteX433" fmla="*/ 48910 w 4647811"/>
              <a:gd name="connsiteY433" fmla="*/ 6051996 h 6854442"/>
              <a:gd name="connsiteX434" fmla="*/ 602430 w 4647811"/>
              <a:gd name="connsiteY434" fmla="*/ 1348987 h 6854442"/>
              <a:gd name="connsiteX435" fmla="*/ 612987 w 4647811"/>
              <a:gd name="connsiteY435" fmla="*/ 1315540 h 6854442"/>
              <a:gd name="connsiteX436" fmla="*/ 643862 w 4647811"/>
              <a:gd name="connsiteY436" fmla="*/ 1302499 h 6854442"/>
              <a:gd name="connsiteX437" fmla="*/ 679350 w 4647811"/>
              <a:gd name="connsiteY437" fmla="*/ 1309508 h 6854442"/>
              <a:gd name="connsiteX438" fmla="*/ 679350 w 4647811"/>
              <a:gd name="connsiteY438" fmla="*/ 1275084 h 6854442"/>
              <a:gd name="connsiteX439" fmla="*/ 690351 w 4647811"/>
              <a:gd name="connsiteY439" fmla="*/ 1247049 h 6854442"/>
              <a:gd name="connsiteX440" fmla="*/ 673405 w 4647811"/>
              <a:gd name="connsiteY440" fmla="*/ 1238177 h 6854442"/>
              <a:gd name="connsiteX441" fmla="*/ 622747 w 4647811"/>
              <a:gd name="connsiteY441" fmla="*/ 1251751 h 6854442"/>
              <a:gd name="connsiteX442" fmla="*/ 599945 w 4647811"/>
              <a:gd name="connsiteY442" fmla="*/ 1234007 h 6854442"/>
              <a:gd name="connsiteX443" fmla="*/ 593203 w 4647811"/>
              <a:gd name="connsiteY443" fmla="*/ 1273576 h 6854442"/>
              <a:gd name="connsiteX444" fmla="*/ 566587 w 4647811"/>
              <a:gd name="connsiteY444" fmla="*/ 1293716 h 6854442"/>
              <a:gd name="connsiteX445" fmla="*/ 581492 w 4647811"/>
              <a:gd name="connsiteY445" fmla="*/ 1327429 h 6854442"/>
              <a:gd name="connsiteX446" fmla="*/ 602696 w 4647811"/>
              <a:gd name="connsiteY446" fmla="*/ 1348544 h 6854442"/>
              <a:gd name="connsiteX447" fmla="*/ 642176 w 4647811"/>
              <a:gd name="connsiteY447" fmla="*/ 1385362 h 6854442"/>
              <a:gd name="connsiteX448" fmla="*/ 616181 w 4647811"/>
              <a:gd name="connsiteY448" fmla="*/ 1420850 h 6854442"/>
              <a:gd name="connsiteX449" fmla="*/ 647056 w 4647811"/>
              <a:gd name="connsiteY449" fmla="*/ 1440014 h 6854442"/>
              <a:gd name="connsiteX450" fmla="*/ 665864 w 4647811"/>
              <a:gd name="connsiteY450" fmla="*/ 1471864 h 6854442"/>
              <a:gd name="connsiteX451" fmla="*/ 687422 w 4647811"/>
              <a:gd name="connsiteY451" fmla="*/ 1398581 h 6854442"/>
              <a:gd name="connsiteX452" fmla="*/ 699754 w 4647811"/>
              <a:gd name="connsiteY452" fmla="*/ 1343576 h 6854442"/>
              <a:gd name="connsiteX453" fmla="*/ 676510 w 4647811"/>
              <a:gd name="connsiteY453" fmla="*/ 1347657 h 6854442"/>
              <a:gd name="connsiteX454" fmla="*/ 642442 w 4647811"/>
              <a:gd name="connsiteY454" fmla="*/ 1384919 h 6854442"/>
              <a:gd name="connsiteX455" fmla="*/ 572709 w 4647811"/>
              <a:gd name="connsiteY455" fmla="*/ 1481623 h 6854442"/>
              <a:gd name="connsiteX456" fmla="*/ 534293 w 4647811"/>
              <a:gd name="connsiteY456" fmla="*/ 1430875 h 6854442"/>
              <a:gd name="connsiteX457" fmla="*/ 503419 w 4647811"/>
              <a:gd name="connsiteY457" fmla="*/ 1475235 h 6854442"/>
              <a:gd name="connsiteX458" fmla="*/ 572974 w 4647811"/>
              <a:gd name="connsiteY458" fmla="*/ 1481179 h 6854442"/>
              <a:gd name="connsiteX459" fmla="*/ 872935 w 4647811"/>
              <a:gd name="connsiteY459" fmla="*/ 1784156 h 6854442"/>
              <a:gd name="connsiteX460" fmla="*/ 913302 w 4647811"/>
              <a:gd name="connsiteY460" fmla="*/ 1787793 h 6854442"/>
              <a:gd name="connsiteX461" fmla="*/ 928739 w 4647811"/>
              <a:gd name="connsiteY461" fmla="*/ 1750265 h 6854442"/>
              <a:gd name="connsiteX462" fmla="*/ 944442 w 4647811"/>
              <a:gd name="connsiteY462" fmla="*/ 1671926 h 6854442"/>
              <a:gd name="connsiteX463" fmla="*/ 884912 w 4647811"/>
              <a:gd name="connsiteY463" fmla="*/ 1693839 h 6854442"/>
              <a:gd name="connsiteX464" fmla="*/ 884912 w 4647811"/>
              <a:gd name="connsiteY464" fmla="*/ 1740861 h 6854442"/>
              <a:gd name="connsiteX465" fmla="*/ 873201 w 4647811"/>
              <a:gd name="connsiteY465" fmla="*/ 1783712 h 6854442"/>
              <a:gd name="connsiteX466" fmla="*/ 813227 w 4647811"/>
              <a:gd name="connsiteY466" fmla="*/ 1640430 h 6854442"/>
              <a:gd name="connsiteX467" fmla="*/ 825736 w 4647811"/>
              <a:gd name="connsiteY467" fmla="*/ 1709631 h 6854442"/>
              <a:gd name="connsiteX468" fmla="*/ 813227 w 4647811"/>
              <a:gd name="connsiteY468" fmla="*/ 1640430 h 6854442"/>
              <a:gd name="connsiteX469" fmla="*/ 1029258 w 4647811"/>
              <a:gd name="connsiteY469" fmla="*/ 2094496 h 6854442"/>
              <a:gd name="connsiteX470" fmla="*/ 976026 w 4647811"/>
              <a:gd name="connsiteY470" fmla="*/ 2047474 h 6854442"/>
              <a:gd name="connsiteX471" fmla="*/ 948701 w 4647811"/>
              <a:gd name="connsiteY471" fmla="*/ 2129629 h 6854442"/>
              <a:gd name="connsiteX472" fmla="*/ 939208 w 4647811"/>
              <a:gd name="connsiteY472" fmla="*/ 2168842 h 6854442"/>
              <a:gd name="connsiteX473" fmla="*/ 985431 w 4647811"/>
              <a:gd name="connsiteY473" fmla="*/ 2172746 h 6854442"/>
              <a:gd name="connsiteX474" fmla="*/ 997940 w 4647811"/>
              <a:gd name="connsiteY474" fmla="*/ 2131225 h 6854442"/>
              <a:gd name="connsiteX475" fmla="*/ 1029258 w 4647811"/>
              <a:gd name="connsiteY475" fmla="*/ 2094229 h 6854442"/>
              <a:gd name="connsiteX476" fmla="*/ 825736 w 4647811"/>
              <a:gd name="connsiteY476" fmla="*/ 2069388 h 6854442"/>
              <a:gd name="connsiteX477" fmla="*/ 820147 w 4647811"/>
              <a:gd name="connsiteY477" fmla="*/ 2075332 h 6854442"/>
              <a:gd name="connsiteX478" fmla="*/ 809323 w 4647811"/>
              <a:gd name="connsiteY478" fmla="*/ 2095205 h 6854442"/>
              <a:gd name="connsiteX479" fmla="*/ 854570 w 4647811"/>
              <a:gd name="connsiteY479" fmla="*/ 2091390 h 6854442"/>
              <a:gd name="connsiteX480" fmla="*/ 866458 w 4647811"/>
              <a:gd name="connsiteY480" fmla="*/ 2047474 h 6854442"/>
              <a:gd name="connsiteX481" fmla="*/ 825736 w 4647811"/>
              <a:gd name="connsiteY481" fmla="*/ 2069122 h 6854442"/>
              <a:gd name="connsiteX482" fmla="*/ 428007 w 4647811"/>
              <a:gd name="connsiteY482" fmla="*/ 2144533 h 6854442"/>
              <a:gd name="connsiteX483" fmla="*/ 459414 w 4647811"/>
              <a:gd name="connsiteY483" fmla="*/ 2085091 h 6854442"/>
              <a:gd name="connsiteX484" fmla="*/ 412393 w 4647811"/>
              <a:gd name="connsiteY484" fmla="*/ 2100085 h 6854442"/>
              <a:gd name="connsiteX485" fmla="*/ 428007 w 4647811"/>
              <a:gd name="connsiteY485" fmla="*/ 2144267 h 6854442"/>
              <a:gd name="connsiteX486" fmla="*/ 659742 w 4647811"/>
              <a:gd name="connsiteY486" fmla="*/ 2085091 h 6854442"/>
              <a:gd name="connsiteX487" fmla="*/ 663735 w 4647811"/>
              <a:gd name="connsiteY487" fmla="*/ 2128919 h 6854442"/>
              <a:gd name="connsiteX488" fmla="*/ 652556 w 4647811"/>
              <a:gd name="connsiteY488" fmla="*/ 2168754 h 6854442"/>
              <a:gd name="connsiteX489" fmla="*/ 643684 w 4647811"/>
              <a:gd name="connsiteY489" fmla="*/ 2210452 h 6854442"/>
              <a:gd name="connsiteX490" fmla="*/ 675090 w 4647811"/>
              <a:gd name="connsiteY490" fmla="*/ 2210452 h 6854442"/>
              <a:gd name="connsiteX491" fmla="*/ 681479 w 4647811"/>
              <a:gd name="connsiteY491" fmla="*/ 2168931 h 6854442"/>
              <a:gd name="connsiteX492" fmla="*/ 703303 w 4647811"/>
              <a:gd name="connsiteY492" fmla="*/ 2129008 h 6854442"/>
              <a:gd name="connsiteX493" fmla="*/ 659742 w 4647811"/>
              <a:gd name="connsiteY493" fmla="*/ 2084825 h 6854442"/>
              <a:gd name="connsiteX494" fmla="*/ 1285213 w 4647811"/>
              <a:gd name="connsiteY494" fmla="*/ 6574287 h 6854442"/>
              <a:gd name="connsiteX495" fmla="*/ 1293020 w 4647811"/>
              <a:gd name="connsiteY495" fmla="*/ 6523806 h 6854442"/>
              <a:gd name="connsiteX496" fmla="*/ 1234377 w 4647811"/>
              <a:gd name="connsiteY496" fmla="*/ 6501537 h 6854442"/>
              <a:gd name="connsiteX497" fmla="*/ 1234377 w 4647811"/>
              <a:gd name="connsiteY497" fmla="*/ 6551220 h 6854442"/>
              <a:gd name="connsiteX498" fmla="*/ 1285213 w 4647811"/>
              <a:gd name="connsiteY498" fmla="*/ 6574109 h 6854442"/>
              <a:gd name="connsiteX499" fmla="*/ 2433063 w 4647811"/>
              <a:gd name="connsiteY499" fmla="*/ 5999386 h 6854442"/>
              <a:gd name="connsiteX500" fmla="*/ 2415319 w 4647811"/>
              <a:gd name="connsiteY500" fmla="*/ 6007548 h 6854442"/>
              <a:gd name="connsiteX501" fmla="*/ 2398906 w 4647811"/>
              <a:gd name="connsiteY501" fmla="*/ 6002136 h 6854442"/>
              <a:gd name="connsiteX502" fmla="*/ 2385332 w 4647811"/>
              <a:gd name="connsiteY502" fmla="*/ 6002136 h 6854442"/>
              <a:gd name="connsiteX503" fmla="*/ 2384090 w 4647811"/>
              <a:gd name="connsiteY503" fmla="*/ 6000273 h 6854442"/>
              <a:gd name="connsiteX504" fmla="*/ 2378412 w 4647811"/>
              <a:gd name="connsiteY504" fmla="*/ 6053505 h 6854442"/>
              <a:gd name="connsiteX505" fmla="*/ 2377436 w 4647811"/>
              <a:gd name="connsiteY505" fmla="*/ 6052263 h 6854442"/>
              <a:gd name="connsiteX506" fmla="*/ 2362620 w 4647811"/>
              <a:gd name="connsiteY506" fmla="*/ 6061135 h 6854442"/>
              <a:gd name="connsiteX507" fmla="*/ 2360580 w 4647811"/>
              <a:gd name="connsiteY507" fmla="*/ 6081008 h 6854442"/>
              <a:gd name="connsiteX508" fmla="*/ 2373976 w 4647811"/>
              <a:gd name="connsiteY508" fmla="*/ 6103188 h 6854442"/>
              <a:gd name="connsiteX509" fmla="*/ 2386841 w 4647811"/>
              <a:gd name="connsiteY509" fmla="*/ 6109664 h 6854442"/>
              <a:gd name="connsiteX510" fmla="*/ 2384978 w 4647811"/>
              <a:gd name="connsiteY510" fmla="*/ 6125989 h 6854442"/>
              <a:gd name="connsiteX511" fmla="*/ 2384978 w 4647811"/>
              <a:gd name="connsiteY511" fmla="*/ 6141869 h 6854442"/>
              <a:gd name="connsiteX512" fmla="*/ 2403253 w 4647811"/>
              <a:gd name="connsiteY512" fmla="*/ 6143023 h 6854442"/>
              <a:gd name="connsiteX513" fmla="*/ 2412125 w 4647811"/>
              <a:gd name="connsiteY513" fmla="*/ 6153403 h 6854442"/>
              <a:gd name="connsiteX514" fmla="*/ 2433773 w 4647811"/>
              <a:gd name="connsiteY514" fmla="*/ 6164138 h 6854442"/>
              <a:gd name="connsiteX515" fmla="*/ 2448411 w 4647811"/>
              <a:gd name="connsiteY515" fmla="*/ 6156685 h 6854442"/>
              <a:gd name="connsiteX516" fmla="*/ 2453558 w 4647811"/>
              <a:gd name="connsiteY516" fmla="*/ 6139474 h 6854442"/>
              <a:gd name="connsiteX517" fmla="*/ 2447702 w 4647811"/>
              <a:gd name="connsiteY517" fmla="*/ 6112060 h 6854442"/>
              <a:gd name="connsiteX518" fmla="*/ 2441580 w 4647811"/>
              <a:gd name="connsiteY518" fmla="*/ 6103188 h 6854442"/>
              <a:gd name="connsiteX519" fmla="*/ 2434483 w 4647811"/>
              <a:gd name="connsiteY519" fmla="*/ 6098219 h 6854442"/>
              <a:gd name="connsiteX520" fmla="*/ 2442290 w 4647811"/>
              <a:gd name="connsiteY520" fmla="*/ 6081274 h 6854442"/>
              <a:gd name="connsiteX521" fmla="*/ 2452138 w 4647811"/>
              <a:gd name="connsiteY521" fmla="*/ 6078879 h 6854442"/>
              <a:gd name="connsiteX522" fmla="*/ 2459412 w 4647811"/>
              <a:gd name="connsiteY522" fmla="*/ 6068498 h 6854442"/>
              <a:gd name="connsiteX523" fmla="*/ 2459412 w 4647811"/>
              <a:gd name="connsiteY523" fmla="*/ 6021921 h 6854442"/>
              <a:gd name="connsiteX524" fmla="*/ 2433063 w 4647811"/>
              <a:gd name="connsiteY524" fmla="*/ 5999208 h 685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4647811" h="6854442">
                <a:moveTo>
                  <a:pt x="4634632" y="4108778"/>
                </a:moveTo>
                <a:cubicBezTo>
                  <a:pt x="4630374" y="4146572"/>
                  <a:pt x="4587966" y="4160945"/>
                  <a:pt x="4577496" y="4193949"/>
                </a:cubicBezTo>
                <a:cubicBezTo>
                  <a:pt x="4567028" y="4226952"/>
                  <a:pt x="4588055" y="4262706"/>
                  <a:pt x="4584594" y="4292250"/>
                </a:cubicBezTo>
                <a:cubicBezTo>
                  <a:pt x="4575722" y="4363935"/>
                  <a:pt x="4520006" y="4384961"/>
                  <a:pt x="4508651" y="4459663"/>
                </a:cubicBezTo>
                <a:cubicBezTo>
                  <a:pt x="4505900" y="4477407"/>
                  <a:pt x="4519918" y="4519371"/>
                  <a:pt x="4515482" y="4549447"/>
                </a:cubicBezTo>
                <a:cubicBezTo>
                  <a:pt x="4512023" y="4573224"/>
                  <a:pt x="4494366" y="4594428"/>
                  <a:pt x="4492326" y="4626278"/>
                </a:cubicBezTo>
                <a:cubicBezTo>
                  <a:pt x="4487712" y="4698939"/>
                  <a:pt x="4523289" y="4729547"/>
                  <a:pt x="4443886" y="4784110"/>
                </a:cubicBezTo>
                <a:cubicBezTo>
                  <a:pt x="4437587" y="4747823"/>
                  <a:pt x="4418512" y="4651563"/>
                  <a:pt x="4393316" y="4644110"/>
                </a:cubicBezTo>
                <a:cubicBezTo>
                  <a:pt x="4403429" y="4708166"/>
                  <a:pt x="4366700" y="4722094"/>
                  <a:pt x="4360578" y="4769914"/>
                </a:cubicBezTo>
                <a:cubicBezTo>
                  <a:pt x="4350375" y="4846390"/>
                  <a:pt x="4411148" y="4816935"/>
                  <a:pt x="4417181" y="4893500"/>
                </a:cubicBezTo>
                <a:cubicBezTo>
                  <a:pt x="4424988" y="4992777"/>
                  <a:pt x="4350819" y="4940876"/>
                  <a:pt x="4316840" y="4978671"/>
                </a:cubicBezTo>
                <a:cubicBezTo>
                  <a:pt x="4285522" y="5013449"/>
                  <a:pt x="4316307" y="5081674"/>
                  <a:pt x="4292619" y="5129494"/>
                </a:cubicBezTo>
                <a:cubicBezTo>
                  <a:pt x="4286320" y="5142180"/>
                  <a:pt x="4253406" y="5165691"/>
                  <a:pt x="4242049" y="5185475"/>
                </a:cubicBezTo>
                <a:cubicBezTo>
                  <a:pt x="4229628" y="5207123"/>
                  <a:pt x="4228741" y="5231875"/>
                  <a:pt x="4216498" y="5252015"/>
                </a:cubicBezTo>
                <a:cubicBezTo>
                  <a:pt x="4201416" y="5277034"/>
                  <a:pt x="4188818" y="5310126"/>
                  <a:pt x="4149959" y="5310836"/>
                </a:cubicBezTo>
                <a:cubicBezTo>
                  <a:pt x="4118286" y="5311457"/>
                  <a:pt x="4114471" y="5266476"/>
                  <a:pt x="4100276" y="5268162"/>
                </a:cubicBezTo>
                <a:cubicBezTo>
                  <a:pt x="4022824" y="5277566"/>
                  <a:pt x="4064078" y="5360696"/>
                  <a:pt x="3999669" y="5384206"/>
                </a:cubicBezTo>
                <a:cubicBezTo>
                  <a:pt x="3927540" y="5410822"/>
                  <a:pt x="3926298" y="5342242"/>
                  <a:pt x="3914320" y="5295487"/>
                </a:cubicBezTo>
                <a:cubicBezTo>
                  <a:pt x="3885043" y="5301698"/>
                  <a:pt x="3864459" y="5323789"/>
                  <a:pt x="3847780" y="5351824"/>
                </a:cubicBezTo>
                <a:cubicBezTo>
                  <a:pt x="3832343" y="5332483"/>
                  <a:pt x="3808567" y="5330798"/>
                  <a:pt x="3792154" y="5320772"/>
                </a:cubicBezTo>
                <a:cubicBezTo>
                  <a:pt x="3785500" y="5391748"/>
                  <a:pt x="3828351" y="5470353"/>
                  <a:pt x="3717008" y="5485169"/>
                </a:cubicBezTo>
                <a:cubicBezTo>
                  <a:pt x="3736349" y="5363003"/>
                  <a:pt x="3706185" y="5363623"/>
                  <a:pt x="3592003" y="5393167"/>
                </a:cubicBezTo>
                <a:cubicBezTo>
                  <a:pt x="3581446" y="5315272"/>
                  <a:pt x="3517390" y="5350404"/>
                  <a:pt x="3498316" y="5303029"/>
                </a:cubicBezTo>
                <a:cubicBezTo>
                  <a:pt x="3485895" y="5272066"/>
                  <a:pt x="3565831" y="5161078"/>
                  <a:pt x="3465135" y="5168885"/>
                </a:cubicBezTo>
                <a:cubicBezTo>
                  <a:pt x="3397087" y="5173942"/>
                  <a:pt x="3441624" y="5243232"/>
                  <a:pt x="3454666" y="5278187"/>
                </a:cubicBezTo>
                <a:cubicBezTo>
                  <a:pt x="3475426" y="5334435"/>
                  <a:pt x="3485185" y="5356526"/>
                  <a:pt x="3463538" y="5418807"/>
                </a:cubicBezTo>
                <a:cubicBezTo>
                  <a:pt x="3448721" y="5397692"/>
                  <a:pt x="3439229" y="5367350"/>
                  <a:pt x="3430534" y="5337452"/>
                </a:cubicBezTo>
                <a:cubicBezTo>
                  <a:pt x="3342347" y="5316513"/>
                  <a:pt x="3397087" y="5423775"/>
                  <a:pt x="3324692" y="5420936"/>
                </a:cubicBezTo>
                <a:cubicBezTo>
                  <a:pt x="3322031" y="5463610"/>
                  <a:pt x="3349711" y="5493775"/>
                  <a:pt x="3330281" y="5535296"/>
                </a:cubicBezTo>
                <a:cubicBezTo>
                  <a:pt x="3297898" y="5530150"/>
                  <a:pt x="3264895" y="5522963"/>
                  <a:pt x="3232690" y="5538046"/>
                </a:cubicBezTo>
                <a:cubicBezTo>
                  <a:pt x="3220713" y="5600149"/>
                  <a:pt x="3273945" y="5598375"/>
                  <a:pt x="3283615" y="5634484"/>
                </a:cubicBezTo>
                <a:cubicBezTo>
                  <a:pt x="3295503" y="5678843"/>
                  <a:pt x="3262943" y="5671568"/>
                  <a:pt x="3264186" y="5711492"/>
                </a:cubicBezTo>
                <a:cubicBezTo>
                  <a:pt x="3266226" y="5779007"/>
                  <a:pt x="3391409" y="5867904"/>
                  <a:pt x="3256289" y="5878905"/>
                </a:cubicBezTo>
                <a:cubicBezTo>
                  <a:pt x="3132082" y="5889019"/>
                  <a:pt x="3199687" y="5793468"/>
                  <a:pt x="3183185" y="5720275"/>
                </a:cubicBezTo>
                <a:cubicBezTo>
                  <a:pt x="3145035" y="5551708"/>
                  <a:pt x="3100676" y="5729147"/>
                  <a:pt x="3047355" y="5752835"/>
                </a:cubicBezTo>
                <a:cubicBezTo>
                  <a:pt x="3036176" y="5718767"/>
                  <a:pt x="3065099" y="5655865"/>
                  <a:pt x="3031475" y="5627830"/>
                </a:cubicBezTo>
                <a:cubicBezTo>
                  <a:pt x="2975226" y="5581341"/>
                  <a:pt x="2963871" y="5652582"/>
                  <a:pt x="2937255" y="5670149"/>
                </a:cubicBezTo>
                <a:cubicBezTo>
                  <a:pt x="2859802" y="5721606"/>
                  <a:pt x="2905760" y="5700580"/>
                  <a:pt x="2836736" y="5655599"/>
                </a:cubicBezTo>
                <a:cubicBezTo>
                  <a:pt x="2806217" y="5635637"/>
                  <a:pt x="2768067" y="5633685"/>
                  <a:pt x="2746154" y="5603343"/>
                </a:cubicBezTo>
                <a:cubicBezTo>
                  <a:pt x="2803466" y="5539554"/>
                  <a:pt x="2786077" y="5512849"/>
                  <a:pt x="2745532" y="5454561"/>
                </a:cubicBezTo>
                <a:cubicBezTo>
                  <a:pt x="2682630" y="5440366"/>
                  <a:pt x="2687422" y="5508502"/>
                  <a:pt x="2678283" y="5552152"/>
                </a:cubicBezTo>
                <a:cubicBezTo>
                  <a:pt x="2643949" y="5491557"/>
                  <a:pt x="2581313" y="5513559"/>
                  <a:pt x="2597904" y="5585156"/>
                </a:cubicBezTo>
                <a:cubicBezTo>
                  <a:pt x="2674557" y="5585954"/>
                  <a:pt x="2608728" y="5645041"/>
                  <a:pt x="2606776" y="5685586"/>
                </a:cubicBezTo>
                <a:cubicBezTo>
                  <a:pt x="2670653" y="5680618"/>
                  <a:pt x="2767358" y="5603343"/>
                  <a:pt x="2748727" y="5727107"/>
                </a:cubicBezTo>
                <a:cubicBezTo>
                  <a:pt x="2843390" y="5708209"/>
                  <a:pt x="2789360" y="5761618"/>
                  <a:pt x="2782528" y="5789210"/>
                </a:cubicBezTo>
                <a:cubicBezTo>
                  <a:pt x="2778536" y="5805002"/>
                  <a:pt x="2762567" y="5819552"/>
                  <a:pt x="2757687" y="5837296"/>
                </a:cubicBezTo>
                <a:cubicBezTo>
                  <a:pt x="2753872" y="5851136"/>
                  <a:pt x="2767180" y="5885293"/>
                  <a:pt x="2764164" y="5904102"/>
                </a:cubicBezTo>
                <a:cubicBezTo>
                  <a:pt x="2757155" y="5946864"/>
                  <a:pt x="2733023" y="6004000"/>
                  <a:pt x="2678461" y="5964785"/>
                </a:cubicBezTo>
                <a:cubicBezTo>
                  <a:pt x="2644482" y="5940387"/>
                  <a:pt x="2658854" y="5881123"/>
                  <a:pt x="2645457" y="5846256"/>
                </a:cubicBezTo>
                <a:cubicBezTo>
                  <a:pt x="2626027" y="5872251"/>
                  <a:pt x="2616269" y="6005951"/>
                  <a:pt x="2540413" y="5937460"/>
                </a:cubicBezTo>
                <a:cubicBezTo>
                  <a:pt x="2516015" y="5915369"/>
                  <a:pt x="2542986" y="5878727"/>
                  <a:pt x="2528703" y="5853797"/>
                </a:cubicBezTo>
                <a:cubicBezTo>
                  <a:pt x="2514419" y="5828867"/>
                  <a:pt x="2479641" y="5823367"/>
                  <a:pt x="2469882" y="5806422"/>
                </a:cubicBezTo>
                <a:cubicBezTo>
                  <a:pt x="2391632" y="5670681"/>
                  <a:pt x="2629576" y="5693926"/>
                  <a:pt x="2537042" y="5554459"/>
                </a:cubicBezTo>
                <a:cubicBezTo>
                  <a:pt x="2498804" y="5560580"/>
                  <a:pt x="2464115" y="5583470"/>
                  <a:pt x="2430579" y="5604319"/>
                </a:cubicBezTo>
                <a:cubicBezTo>
                  <a:pt x="2382582" y="5541240"/>
                  <a:pt x="2384445" y="5582317"/>
                  <a:pt x="2345142" y="5601391"/>
                </a:cubicBezTo>
                <a:cubicBezTo>
                  <a:pt x="2325535" y="5610973"/>
                  <a:pt x="2314712" y="5643888"/>
                  <a:pt x="2288185" y="5646283"/>
                </a:cubicBezTo>
                <a:cubicBezTo>
                  <a:pt x="2274699" y="5647437"/>
                  <a:pt x="2258375" y="5608489"/>
                  <a:pt x="2249148" y="5609376"/>
                </a:cubicBezTo>
                <a:cubicBezTo>
                  <a:pt x="2093623" y="5623748"/>
                  <a:pt x="2270441" y="5709540"/>
                  <a:pt x="2296968" y="5746270"/>
                </a:cubicBezTo>
                <a:cubicBezTo>
                  <a:pt x="2336892" y="5712202"/>
                  <a:pt x="2388348" y="5719654"/>
                  <a:pt x="2437588" y="5721606"/>
                </a:cubicBezTo>
                <a:cubicBezTo>
                  <a:pt x="2433861" y="5757094"/>
                  <a:pt x="2409730" y="5791073"/>
                  <a:pt x="2413634" y="5828956"/>
                </a:cubicBezTo>
                <a:cubicBezTo>
                  <a:pt x="2416917" y="5860984"/>
                  <a:pt x="2466333" y="5898512"/>
                  <a:pt x="2455953" y="5929564"/>
                </a:cubicBezTo>
                <a:cubicBezTo>
                  <a:pt x="2429337" y="6009855"/>
                  <a:pt x="2325713" y="5937726"/>
                  <a:pt x="2303622" y="5897004"/>
                </a:cubicBezTo>
                <a:cubicBezTo>
                  <a:pt x="2218185" y="5919627"/>
                  <a:pt x="2278780" y="6038955"/>
                  <a:pt x="2214903" y="6086863"/>
                </a:cubicBezTo>
                <a:cubicBezTo>
                  <a:pt x="2217741" y="6031325"/>
                  <a:pt x="2166373" y="6032833"/>
                  <a:pt x="2122723" y="6036382"/>
                </a:cubicBezTo>
                <a:cubicBezTo>
                  <a:pt x="2113851" y="5969132"/>
                  <a:pt x="2203103" y="5919716"/>
                  <a:pt x="2186956" y="5846700"/>
                </a:cubicBezTo>
                <a:cubicBezTo>
                  <a:pt x="2095574" y="5883873"/>
                  <a:pt x="2163800" y="5761707"/>
                  <a:pt x="2146943" y="5728260"/>
                </a:cubicBezTo>
                <a:cubicBezTo>
                  <a:pt x="2110125" y="5655421"/>
                  <a:pt x="2071089" y="5729413"/>
                  <a:pt x="2052990" y="5777765"/>
                </a:cubicBezTo>
                <a:cubicBezTo>
                  <a:pt x="2042432" y="5771200"/>
                  <a:pt x="2008630" y="5769869"/>
                  <a:pt x="1997896" y="5763215"/>
                </a:cubicBezTo>
                <a:cubicBezTo>
                  <a:pt x="1995145" y="5773684"/>
                  <a:pt x="1988313" y="5783354"/>
                  <a:pt x="1985918" y="5794711"/>
                </a:cubicBezTo>
                <a:cubicBezTo>
                  <a:pt x="1965513" y="5781048"/>
                  <a:pt x="1943865" y="5786726"/>
                  <a:pt x="1922307" y="5780072"/>
                </a:cubicBezTo>
                <a:cubicBezTo>
                  <a:pt x="1909797" y="5844571"/>
                  <a:pt x="1947325" y="5922023"/>
                  <a:pt x="1970925" y="5971085"/>
                </a:cubicBezTo>
                <a:cubicBezTo>
                  <a:pt x="1991064" y="6013049"/>
                  <a:pt x="2094067" y="6079499"/>
                  <a:pt x="2078452" y="6136546"/>
                </a:cubicBezTo>
                <a:cubicBezTo>
                  <a:pt x="2052546" y="6127674"/>
                  <a:pt x="2033560" y="6134683"/>
                  <a:pt x="2005791" y="6139297"/>
                </a:cubicBezTo>
                <a:cubicBezTo>
                  <a:pt x="2019987" y="6228016"/>
                  <a:pt x="1942711" y="6180639"/>
                  <a:pt x="1912281" y="6221007"/>
                </a:cubicBezTo>
                <a:cubicBezTo>
                  <a:pt x="1870938" y="6275658"/>
                  <a:pt x="1948834" y="6321259"/>
                  <a:pt x="1856299" y="6302806"/>
                </a:cubicBezTo>
                <a:cubicBezTo>
                  <a:pt x="1842015" y="6299967"/>
                  <a:pt x="1819747" y="6269536"/>
                  <a:pt x="1804576" y="6262705"/>
                </a:cubicBezTo>
                <a:cubicBezTo>
                  <a:pt x="1786123" y="6254454"/>
                  <a:pt x="1753740" y="6268383"/>
                  <a:pt x="1735109" y="6263503"/>
                </a:cubicBezTo>
                <a:cubicBezTo>
                  <a:pt x="1719139" y="6259333"/>
                  <a:pt x="1704323" y="6234403"/>
                  <a:pt x="1678860" y="6229790"/>
                </a:cubicBezTo>
                <a:cubicBezTo>
                  <a:pt x="1653398" y="6225177"/>
                  <a:pt x="1622080" y="6243009"/>
                  <a:pt x="1596617" y="6245139"/>
                </a:cubicBezTo>
                <a:cubicBezTo>
                  <a:pt x="1594755" y="6215107"/>
                  <a:pt x="1597594" y="6184969"/>
                  <a:pt x="1604958" y="6155798"/>
                </a:cubicBezTo>
                <a:cubicBezTo>
                  <a:pt x="1626339" y="6160234"/>
                  <a:pt x="1650115" y="6153048"/>
                  <a:pt x="1669101" y="6161831"/>
                </a:cubicBezTo>
                <a:cubicBezTo>
                  <a:pt x="1659165" y="6102123"/>
                  <a:pt x="1693144" y="6131755"/>
                  <a:pt x="1720648" y="6112769"/>
                </a:cubicBezTo>
                <a:cubicBezTo>
                  <a:pt x="1762966" y="6083669"/>
                  <a:pt x="1757289" y="6127851"/>
                  <a:pt x="1771306" y="6077281"/>
                </a:cubicBezTo>
                <a:cubicBezTo>
                  <a:pt x="1776896" y="6057408"/>
                  <a:pt x="1725084" y="6034519"/>
                  <a:pt x="1760127" y="5995216"/>
                </a:cubicBezTo>
                <a:cubicBezTo>
                  <a:pt x="1786743" y="5965052"/>
                  <a:pt x="1804487" y="6021211"/>
                  <a:pt x="1829594" y="5997878"/>
                </a:cubicBezTo>
                <a:cubicBezTo>
                  <a:pt x="1874930" y="5955913"/>
                  <a:pt x="1847960" y="5877042"/>
                  <a:pt x="1787897" y="5886712"/>
                </a:cubicBezTo>
                <a:cubicBezTo>
                  <a:pt x="1744424" y="5893721"/>
                  <a:pt x="1719671" y="6025026"/>
                  <a:pt x="1685869" y="5955204"/>
                </a:cubicBezTo>
                <a:cubicBezTo>
                  <a:pt x="1672295" y="5954494"/>
                  <a:pt x="1658810" y="5957573"/>
                  <a:pt x="1646922" y="5964076"/>
                </a:cubicBezTo>
                <a:cubicBezTo>
                  <a:pt x="1642574" y="5993539"/>
                  <a:pt x="1627137" y="6020218"/>
                  <a:pt x="1603715" y="6038600"/>
                </a:cubicBezTo>
                <a:cubicBezTo>
                  <a:pt x="1551992" y="6032212"/>
                  <a:pt x="1467087" y="6010210"/>
                  <a:pt x="1444908" y="6079322"/>
                </a:cubicBezTo>
                <a:cubicBezTo>
                  <a:pt x="1427164" y="6135925"/>
                  <a:pt x="1508875" y="6197230"/>
                  <a:pt x="1472588" y="6254809"/>
                </a:cubicBezTo>
                <a:cubicBezTo>
                  <a:pt x="1452893" y="6286038"/>
                  <a:pt x="1414477" y="6280271"/>
                  <a:pt x="1387062" y="6296418"/>
                </a:cubicBezTo>
                <a:cubicBezTo>
                  <a:pt x="1353439" y="6316380"/>
                  <a:pt x="1343236" y="6353997"/>
                  <a:pt x="1303312" y="6369878"/>
                </a:cubicBezTo>
                <a:cubicBezTo>
                  <a:pt x="1183896" y="6417254"/>
                  <a:pt x="1248040" y="6311678"/>
                  <a:pt x="1179105" y="6286836"/>
                </a:cubicBezTo>
                <a:cubicBezTo>
                  <a:pt x="1170233" y="6220830"/>
                  <a:pt x="1214593" y="6174872"/>
                  <a:pt x="1193033" y="6105583"/>
                </a:cubicBezTo>
                <a:cubicBezTo>
                  <a:pt x="1142908" y="6109930"/>
                  <a:pt x="1117533" y="6210715"/>
                  <a:pt x="1113186" y="6248865"/>
                </a:cubicBezTo>
                <a:cubicBezTo>
                  <a:pt x="1103427" y="6325252"/>
                  <a:pt x="1130930" y="6336874"/>
                  <a:pt x="1069537" y="6388686"/>
                </a:cubicBezTo>
                <a:cubicBezTo>
                  <a:pt x="999093" y="6448394"/>
                  <a:pt x="1028371" y="6426658"/>
                  <a:pt x="1017548" y="6515555"/>
                </a:cubicBezTo>
                <a:cubicBezTo>
                  <a:pt x="1009829" y="6578989"/>
                  <a:pt x="958727" y="6631600"/>
                  <a:pt x="887307" y="6595402"/>
                </a:cubicBezTo>
                <a:cubicBezTo>
                  <a:pt x="889880" y="6533299"/>
                  <a:pt x="876306" y="6534186"/>
                  <a:pt x="850577" y="6498521"/>
                </a:cubicBezTo>
                <a:cubicBezTo>
                  <a:pt x="839754" y="6483527"/>
                  <a:pt x="815622" y="6501182"/>
                  <a:pt x="804000" y="6471905"/>
                </a:cubicBezTo>
                <a:cubicBezTo>
                  <a:pt x="791756" y="6440764"/>
                  <a:pt x="821743" y="6429142"/>
                  <a:pt x="821743" y="6406696"/>
                </a:cubicBezTo>
                <a:cubicBezTo>
                  <a:pt x="820147" y="6305113"/>
                  <a:pt x="739589" y="6275214"/>
                  <a:pt x="853505" y="6212845"/>
                </a:cubicBezTo>
                <a:cubicBezTo>
                  <a:pt x="815622" y="6143466"/>
                  <a:pt x="776408" y="6205658"/>
                  <a:pt x="733734" y="6210715"/>
                </a:cubicBezTo>
                <a:cubicBezTo>
                  <a:pt x="686713" y="6216305"/>
                  <a:pt x="653886" y="6177800"/>
                  <a:pt x="603494" y="6189068"/>
                </a:cubicBezTo>
                <a:cubicBezTo>
                  <a:pt x="594622" y="6239904"/>
                  <a:pt x="642531" y="6258890"/>
                  <a:pt x="633748" y="6311146"/>
                </a:cubicBezTo>
                <a:cubicBezTo>
                  <a:pt x="629401" y="6336608"/>
                  <a:pt x="595865" y="6326228"/>
                  <a:pt x="587259" y="6348053"/>
                </a:cubicBezTo>
                <a:cubicBezTo>
                  <a:pt x="578652" y="6369878"/>
                  <a:pt x="600832" y="6382387"/>
                  <a:pt x="587259" y="6406696"/>
                </a:cubicBezTo>
                <a:cubicBezTo>
                  <a:pt x="553101" y="6468799"/>
                  <a:pt x="543520" y="6453097"/>
                  <a:pt x="483190" y="6456823"/>
                </a:cubicBezTo>
                <a:cubicBezTo>
                  <a:pt x="442646" y="6459395"/>
                  <a:pt x="394471" y="6465073"/>
                  <a:pt x="352685" y="6462057"/>
                </a:cubicBezTo>
                <a:cubicBezTo>
                  <a:pt x="353306" y="6423908"/>
                  <a:pt x="358807" y="6400841"/>
                  <a:pt x="349757" y="6364466"/>
                </a:cubicBezTo>
                <a:cubicBezTo>
                  <a:pt x="340086" y="6325784"/>
                  <a:pt x="292799" y="6345746"/>
                  <a:pt x="324295" y="6287457"/>
                </a:cubicBezTo>
                <a:cubicBezTo>
                  <a:pt x="368655" y="6205747"/>
                  <a:pt x="421087" y="6278585"/>
                  <a:pt x="468464" y="6303693"/>
                </a:cubicBezTo>
                <a:cubicBezTo>
                  <a:pt x="500758" y="6262261"/>
                  <a:pt x="483014" y="6211514"/>
                  <a:pt x="520098" y="6164492"/>
                </a:cubicBezTo>
                <a:cubicBezTo>
                  <a:pt x="568362" y="6103188"/>
                  <a:pt x="585218" y="6151983"/>
                  <a:pt x="558070" y="6072845"/>
                </a:cubicBezTo>
                <a:cubicBezTo>
                  <a:pt x="544940" y="6034430"/>
                  <a:pt x="491353" y="5989183"/>
                  <a:pt x="518058" y="5936484"/>
                </a:cubicBezTo>
                <a:cubicBezTo>
                  <a:pt x="555143" y="5863113"/>
                  <a:pt x="574838" y="5948195"/>
                  <a:pt x="625674" y="5944025"/>
                </a:cubicBezTo>
                <a:cubicBezTo>
                  <a:pt x="622747" y="5910933"/>
                  <a:pt x="632417" y="5818842"/>
                  <a:pt x="612810" y="5793203"/>
                </a:cubicBezTo>
                <a:cubicBezTo>
                  <a:pt x="587791" y="5760465"/>
                  <a:pt x="487006" y="5781580"/>
                  <a:pt x="501378" y="5719743"/>
                </a:cubicBezTo>
                <a:cubicBezTo>
                  <a:pt x="508742" y="5688070"/>
                  <a:pt x="545029" y="5704306"/>
                  <a:pt x="560199" y="5686296"/>
                </a:cubicBezTo>
                <a:cubicBezTo>
                  <a:pt x="577323" y="5665713"/>
                  <a:pt x="577943" y="5677867"/>
                  <a:pt x="593558" y="5644952"/>
                </a:cubicBezTo>
                <a:cubicBezTo>
                  <a:pt x="612987" y="5603432"/>
                  <a:pt x="564015" y="5546563"/>
                  <a:pt x="650781" y="5551886"/>
                </a:cubicBezTo>
                <a:cubicBezTo>
                  <a:pt x="658944" y="5494751"/>
                  <a:pt x="599590" y="5500961"/>
                  <a:pt x="560199" y="5494662"/>
                </a:cubicBezTo>
                <a:lnTo>
                  <a:pt x="568538" y="5486322"/>
                </a:lnTo>
                <a:cubicBezTo>
                  <a:pt x="551061" y="5463823"/>
                  <a:pt x="528083" y="5446275"/>
                  <a:pt x="501734" y="5435398"/>
                </a:cubicBezTo>
                <a:cubicBezTo>
                  <a:pt x="491264" y="5453141"/>
                  <a:pt x="463317" y="5470175"/>
                  <a:pt x="451607" y="5487121"/>
                </a:cubicBezTo>
                <a:cubicBezTo>
                  <a:pt x="430936" y="5466095"/>
                  <a:pt x="424991" y="5435664"/>
                  <a:pt x="424991" y="5403636"/>
                </a:cubicBezTo>
                <a:cubicBezTo>
                  <a:pt x="360758" y="5466360"/>
                  <a:pt x="255093" y="5390417"/>
                  <a:pt x="350111" y="5359276"/>
                </a:cubicBezTo>
                <a:cubicBezTo>
                  <a:pt x="346740" y="5328402"/>
                  <a:pt x="347982" y="5296463"/>
                  <a:pt x="368299" y="5276413"/>
                </a:cubicBezTo>
                <a:cubicBezTo>
                  <a:pt x="404852" y="5308973"/>
                  <a:pt x="448147" y="5297262"/>
                  <a:pt x="483102" y="5312699"/>
                </a:cubicBezTo>
                <a:cubicBezTo>
                  <a:pt x="526397" y="5332128"/>
                  <a:pt x="517880" y="5379770"/>
                  <a:pt x="584242" y="5359454"/>
                </a:cubicBezTo>
                <a:cubicBezTo>
                  <a:pt x="571467" y="5330442"/>
                  <a:pt x="533406" y="5300722"/>
                  <a:pt x="553634" y="5268694"/>
                </a:cubicBezTo>
                <a:cubicBezTo>
                  <a:pt x="572798" y="5238264"/>
                  <a:pt x="616358" y="5250950"/>
                  <a:pt x="635611" y="5268694"/>
                </a:cubicBezTo>
                <a:cubicBezTo>
                  <a:pt x="672961" y="5301520"/>
                  <a:pt x="656371" y="5398668"/>
                  <a:pt x="716700" y="5421823"/>
                </a:cubicBezTo>
                <a:cubicBezTo>
                  <a:pt x="763011" y="5439567"/>
                  <a:pt x="860247" y="5414815"/>
                  <a:pt x="833987" y="5352800"/>
                </a:cubicBezTo>
                <a:cubicBezTo>
                  <a:pt x="808347" y="5292382"/>
                  <a:pt x="789627" y="5343928"/>
                  <a:pt x="752277" y="5328224"/>
                </a:cubicBezTo>
                <a:cubicBezTo>
                  <a:pt x="707030" y="5308795"/>
                  <a:pt x="713151" y="5309416"/>
                  <a:pt x="693899" y="5260976"/>
                </a:cubicBezTo>
                <a:cubicBezTo>
                  <a:pt x="641909" y="5130469"/>
                  <a:pt x="714925" y="5011585"/>
                  <a:pt x="771352" y="4895275"/>
                </a:cubicBezTo>
                <a:cubicBezTo>
                  <a:pt x="794063" y="4848253"/>
                  <a:pt x="789095" y="4767963"/>
                  <a:pt x="825115" y="4724312"/>
                </a:cubicBezTo>
                <a:cubicBezTo>
                  <a:pt x="882782" y="4654047"/>
                  <a:pt x="890146" y="4722715"/>
                  <a:pt x="959791" y="4716949"/>
                </a:cubicBezTo>
                <a:cubicBezTo>
                  <a:pt x="945330" y="4627431"/>
                  <a:pt x="1130487" y="4661055"/>
                  <a:pt x="1047002" y="4566126"/>
                </a:cubicBezTo>
                <a:cubicBezTo>
                  <a:pt x="992262" y="4504023"/>
                  <a:pt x="899906" y="4633464"/>
                  <a:pt x="820412" y="4616785"/>
                </a:cubicBezTo>
                <a:cubicBezTo>
                  <a:pt x="794507" y="4515556"/>
                  <a:pt x="953491" y="4439346"/>
                  <a:pt x="1017990" y="4407851"/>
                </a:cubicBezTo>
                <a:cubicBezTo>
                  <a:pt x="917826" y="4189690"/>
                  <a:pt x="1205099" y="4407851"/>
                  <a:pt x="1251854" y="4382743"/>
                </a:cubicBezTo>
                <a:cubicBezTo>
                  <a:pt x="1257177" y="4333327"/>
                  <a:pt x="1211399" y="4297306"/>
                  <a:pt x="1163135" y="4299436"/>
                </a:cubicBezTo>
                <a:cubicBezTo>
                  <a:pt x="1154974" y="4228461"/>
                  <a:pt x="1217254" y="4248955"/>
                  <a:pt x="1260726" y="4232453"/>
                </a:cubicBezTo>
                <a:cubicBezTo>
                  <a:pt x="1288673" y="4099374"/>
                  <a:pt x="1076013" y="4203708"/>
                  <a:pt x="1036267" y="4177713"/>
                </a:cubicBezTo>
                <a:cubicBezTo>
                  <a:pt x="956420" y="4125457"/>
                  <a:pt x="1041324" y="3954407"/>
                  <a:pt x="1118953" y="3940211"/>
                </a:cubicBezTo>
                <a:cubicBezTo>
                  <a:pt x="1120905" y="3929689"/>
                  <a:pt x="1120905" y="3918883"/>
                  <a:pt x="1118953" y="3908361"/>
                </a:cubicBezTo>
                <a:cubicBezTo>
                  <a:pt x="1108307" y="3855662"/>
                  <a:pt x="1046292" y="3882988"/>
                  <a:pt x="1020208" y="3866752"/>
                </a:cubicBezTo>
                <a:cubicBezTo>
                  <a:pt x="974341" y="3838273"/>
                  <a:pt x="993593" y="3851315"/>
                  <a:pt x="978511" y="3799769"/>
                </a:cubicBezTo>
                <a:cubicBezTo>
                  <a:pt x="967332" y="3761620"/>
                  <a:pt x="971679" y="3740061"/>
                  <a:pt x="955532" y="3705372"/>
                </a:cubicBezTo>
                <a:cubicBezTo>
                  <a:pt x="943290" y="3678756"/>
                  <a:pt x="920044" y="3688160"/>
                  <a:pt x="911705" y="3649390"/>
                </a:cubicBezTo>
                <a:cubicBezTo>
                  <a:pt x="896712" y="3579922"/>
                  <a:pt x="936280" y="3530594"/>
                  <a:pt x="901680" y="3459708"/>
                </a:cubicBezTo>
                <a:cubicBezTo>
                  <a:pt x="865039" y="3384829"/>
                  <a:pt x="857320" y="3373384"/>
                  <a:pt x="861578" y="3282269"/>
                </a:cubicBezTo>
                <a:cubicBezTo>
                  <a:pt x="864152" y="3230990"/>
                  <a:pt x="884202" y="3114945"/>
                  <a:pt x="811452" y="3114856"/>
                </a:cubicBezTo>
                <a:cubicBezTo>
                  <a:pt x="704190" y="3114856"/>
                  <a:pt x="797701" y="3249975"/>
                  <a:pt x="794772" y="3296819"/>
                </a:cubicBezTo>
                <a:cubicBezTo>
                  <a:pt x="787764" y="3407896"/>
                  <a:pt x="716434" y="3341179"/>
                  <a:pt x="684406" y="3273841"/>
                </a:cubicBezTo>
                <a:cubicBezTo>
                  <a:pt x="660275" y="3223448"/>
                  <a:pt x="656282" y="3124881"/>
                  <a:pt x="687689" y="3074932"/>
                </a:cubicBezTo>
                <a:cubicBezTo>
                  <a:pt x="830615" y="3066593"/>
                  <a:pt x="816332" y="3068190"/>
                  <a:pt x="818550" y="2932982"/>
                </a:cubicBezTo>
                <a:cubicBezTo>
                  <a:pt x="740654" y="2920206"/>
                  <a:pt x="807815" y="3013805"/>
                  <a:pt x="759462" y="3040420"/>
                </a:cubicBezTo>
                <a:cubicBezTo>
                  <a:pt x="693987" y="3076529"/>
                  <a:pt x="730363" y="2972018"/>
                  <a:pt x="728411" y="2948862"/>
                </a:cubicBezTo>
                <a:cubicBezTo>
                  <a:pt x="726193" y="2921803"/>
                  <a:pt x="717854" y="2829535"/>
                  <a:pt x="660807" y="2856239"/>
                </a:cubicBezTo>
                <a:cubicBezTo>
                  <a:pt x="620883" y="2874871"/>
                  <a:pt x="682986" y="2919940"/>
                  <a:pt x="663202" y="2956936"/>
                </a:cubicBezTo>
                <a:cubicBezTo>
                  <a:pt x="635788" y="3008393"/>
                  <a:pt x="593913" y="2964921"/>
                  <a:pt x="568716" y="2931739"/>
                </a:cubicBezTo>
                <a:cubicBezTo>
                  <a:pt x="555941" y="2914883"/>
                  <a:pt x="579008" y="2885872"/>
                  <a:pt x="559312" y="2866619"/>
                </a:cubicBezTo>
                <a:cubicBezTo>
                  <a:pt x="545472" y="2853223"/>
                  <a:pt x="509097" y="2875491"/>
                  <a:pt x="494015" y="2863248"/>
                </a:cubicBezTo>
                <a:cubicBezTo>
                  <a:pt x="398818" y="2786684"/>
                  <a:pt x="513355" y="2716418"/>
                  <a:pt x="593558" y="2712958"/>
                </a:cubicBezTo>
                <a:cubicBezTo>
                  <a:pt x="564102" y="2688915"/>
                  <a:pt x="463052" y="2573580"/>
                  <a:pt x="578121" y="2597623"/>
                </a:cubicBezTo>
                <a:cubicBezTo>
                  <a:pt x="647854" y="2611995"/>
                  <a:pt x="625585" y="2733807"/>
                  <a:pt x="718385" y="2705239"/>
                </a:cubicBezTo>
                <a:cubicBezTo>
                  <a:pt x="728943" y="2634974"/>
                  <a:pt x="667372" y="2600462"/>
                  <a:pt x="662493" y="2540842"/>
                </a:cubicBezTo>
                <a:cubicBezTo>
                  <a:pt x="685027" y="2544036"/>
                  <a:pt x="713240" y="2534366"/>
                  <a:pt x="735686" y="2538358"/>
                </a:cubicBezTo>
                <a:cubicBezTo>
                  <a:pt x="664089" y="2476255"/>
                  <a:pt x="709070" y="2435976"/>
                  <a:pt x="793443" y="2448929"/>
                </a:cubicBezTo>
                <a:cubicBezTo>
                  <a:pt x="791401" y="2454075"/>
                  <a:pt x="774634" y="2511033"/>
                  <a:pt x="777473" y="2514936"/>
                </a:cubicBezTo>
                <a:cubicBezTo>
                  <a:pt x="790336" y="2534100"/>
                  <a:pt x="822365" y="2521945"/>
                  <a:pt x="828309" y="2530640"/>
                </a:cubicBezTo>
                <a:cubicBezTo>
                  <a:pt x="851110" y="2563643"/>
                  <a:pt x="859360" y="2617052"/>
                  <a:pt x="903720" y="2640918"/>
                </a:cubicBezTo>
                <a:cubicBezTo>
                  <a:pt x="1012135" y="2575532"/>
                  <a:pt x="861047" y="2536052"/>
                  <a:pt x="878346" y="2464455"/>
                </a:cubicBezTo>
                <a:cubicBezTo>
                  <a:pt x="899106" y="2378131"/>
                  <a:pt x="972389" y="2490450"/>
                  <a:pt x="988270" y="2530107"/>
                </a:cubicBezTo>
                <a:cubicBezTo>
                  <a:pt x="1114074" y="2444049"/>
                  <a:pt x="1244580" y="2578459"/>
                  <a:pt x="1262590" y="2698230"/>
                </a:cubicBezTo>
                <a:cubicBezTo>
                  <a:pt x="1275276" y="2783046"/>
                  <a:pt x="1263388" y="2843641"/>
                  <a:pt x="1327355" y="2763173"/>
                </a:cubicBezTo>
                <a:cubicBezTo>
                  <a:pt x="1348027" y="2737089"/>
                  <a:pt x="1342880" y="2711538"/>
                  <a:pt x="1378812" y="2689891"/>
                </a:cubicBezTo>
                <a:cubicBezTo>
                  <a:pt x="1407024" y="2672945"/>
                  <a:pt x="1453248" y="2694327"/>
                  <a:pt x="1477823" y="2671260"/>
                </a:cubicBezTo>
                <a:cubicBezTo>
                  <a:pt x="1565832" y="2588751"/>
                  <a:pt x="1382006" y="2615899"/>
                  <a:pt x="1354237" y="2600284"/>
                </a:cubicBezTo>
                <a:cubicBezTo>
                  <a:pt x="1232780" y="2531527"/>
                  <a:pt x="1393894" y="2492757"/>
                  <a:pt x="1388393" y="2456115"/>
                </a:cubicBezTo>
                <a:cubicBezTo>
                  <a:pt x="1381740" y="2412288"/>
                  <a:pt x="1312273" y="2464277"/>
                  <a:pt x="1286988" y="2456115"/>
                </a:cubicBezTo>
                <a:cubicBezTo>
                  <a:pt x="1244136" y="2442896"/>
                  <a:pt x="1259839" y="2404215"/>
                  <a:pt x="1237482" y="2388955"/>
                </a:cubicBezTo>
                <a:cubicBezTo>
                  <a:pt x="1188686" y="2355596"/>
                  <a:pt x="1210866" y="2388955"/>
                  <a:pt x="1147344" y="2388955"/>
                </a:cubicBezTo>
                <a:cubicBezTo>
                  <a:pt x="1118066" y="2388955"/>
                  <a:pt x="1068649" y="2389842"/>
                  <a:pt x="1054898" y="2355330"/>
                </a:cubicBezTo>
                <a:cubicBezTo>
                  <a:pt x="1037154" y="2310971"/>
                  <a:pt x="1087635" y="2308132"/>
                  <a:pt x="1095797" y="2280363"/>
                </a:cubicBezTo>
                <a:cubicBezTo>
                  <a:pt x="1106089" y="2244875"/>
                  <a:pt x="1087990" y="2223405"/>
                  <a:pt x="1094910" y="2188183"/>
                </a:cubicBezTo>
                <a:cubicBezTo>
                  <a:pt x="1118510" y="2068501"/>
                  <a:pt x="1205277" y="2145332"/>
                  <a:pt x="1244402" y="2086245"/>
                </a:cubicBezTo>
                <a:cubicBezTo>
                  <a:pt x="1287608" y="2020947"/>
                  <a:pt x="1124098" y="1987323"/>
                  <a:pt x="1101298" y="1956626"/>
                </a:cubicBezTo>
                <a:cubicBezTo>
                  <a:pt x="1085861" y="1935865"/>
                  <a:pt x="1091362" y="1889465"/>
                  <a:pt x="1078674" y="1862495"/>
                </a:cubicBezTo>
                <a:cubicBezTo>
                  <a:pt x="1062528" y="1828249"/>
                  <a:pt x="1032541" y="1816094"/>
                  <a:pt x="1011869" y="1789212"/>
                </a:cubicBezTo>
                <a:cubicBezTo>
                  <a:pt x="954113" y="1714245"/>
                  <a:pt x="1019853" y="1721342"/>
                  <a:pt x="1003529" y="1654182"/>
                </a:cubicBezTo>
                <a:cubicBezTo>
                  <a:pt x="985785" y="1580367"/>
                  <a:pt x="883315" y="1589417"/>
                  <a:pt x="828220" y="1576730"/>
                </a:cubicBezTo>
                <a:cubicBezTo>
                  <a:pt x="707118" y="1548783"/>
                  <a:pt x="742429" y="1523498"/>
                  <a:pt x="750946" y="1428125"/>
                </a:cubicBezTo>
                <a:cubicBezTo>
                  <a:pt x="755115" y="1381193"/>
                  <a:pt x="711643" y="1293183"/>
                  <a:pt x="742074" y="1244210"/>
                </a:cubicBezTo>
                <a:cubicBezTo>
                  <a:pt x="811896" y="1133222"/>
                  <a:pt x="951273" y="1354311"/>
                  <a:pt x="1051971" y="1335236"/>
                </a:cubicBezTo>
                <a:cubicBezTo>
                  <a:pt x="1053123" y="1284489"/>
                  <a:pt x="1053389" y="1261333"/>
                  <a:pt x="1078586" y="1219901"/>
                </a:cubicBezTo>
                <a:cubicBezTo>
                  <a:pt x="1094112" y="1193729"/>
                  <a:pt x="1150449" y="1170129"/>
                  <a:pt x="1154352" y="1136860"/>
                </a:cubicBezTo>
                <a:cubicBezTo>
                  <a:pt x="1157723" y="1107316"/>
                  <a:pt x="1002731" y="958623"/>
                  <a:pt x="1144327" y="987368"/>
                </a:cubicBezTo>
                <a:cubicBezTo>
                  <a:pt x="1144327" y="1021968"/>
                  <a:pt x="1202349" y="1089395"/>
                  <a:pt x="1236151" y="1042906"/>
                </a:cubicBezTo>
                <a:cubicBezTo>
                  <a:pt x="1264453" y="1003869"/>
                  <a:pt x="1182919" y="980802"/>
                  <a:pt x="1203592" y="935644"/>
                </a:cubicBezTo>
                <a:cubicBezTo>
                  <a:pt x="1229054" y="880727"/>
                  <a:pt x="1271639" y="946202"/>
                  <a:pt x="1312982" y="919320"/>
                </a:cubicBezTo>
                <a:cubicBezTo>
                  <a:pt x="1360358" y="888446"/>
                  <a:pt x="1311208" y="866887"/>
                  <a:pt x="1328863" y="827496"/>
                </a:cubicBezTo>
                <a:cubicBezTo>
                  <a:pt x="1364351" y="749245"/>
                  <a:pt x="1462918" y="769739"/>
                  <a:pt x="1490154" y="700361"/>
                </a:cubicBezTo>
                <a:cubicBezTo>
                  <a:pt x="1503373" y="666736"/>
                  <a:pt x="1477468" y="636039"/>
                  <a:pt x="1514552" y="593898"/>
                </a:cubicBezTo>
                <a:cubicBezTo>
                  <a:pt x="1551637" y="551756"/>
                  <a:pt x="1573284" y="547941"/>
                  <a:pt x="1628557" y="550425"/>
                </a:cubicBezTo>
                <a:cubicBezTo>
                  <a:pt x="1625186" y="391529"/>
                  <a:pt x="1776451" y="492935"/>
                  <a:pt x="1846540" y="494266"/>
                </a:cubicBezTo>
                <a:cubicBezTo>
                  <a:pt x="1868099" y="494266"/>
                  <a:pt x="1910773" y="469691"/>
                  <a:pt x="1938631" y="467650"/>
                </a:cubicBezTo>
                <a:cubicBezTo>
                  <a:pt x="1966489" y="465610"/>
                  <a:pt x="2015551" y="473949"/>
                  <a:pt x="2047134" y="476522"/>
                </a:cubicBezTo>
                <a:cubicBezTo>
                  <a:pt x="2088122" y="479450"/>
                  <a:pt x="2134966" y="498258"/>
                  <a:pt x="2173027" y="487168"/>
                </a:cubicBezTo>
                <a:cubicBezTo>
                  <a:pt x="2200708" y="479006"/>
                  <a:pt x="2210200" y="439526"/>
                  <a:pt x="2239123" y="434647"/>
                </a:cubicBezTo>
                <a:cubicBezTo>
                  <a:pt x="2273102" y="428969"/>
                  <a:pt x="2298564" y="462859"/>
                  <a:pt x="2339553" y="458157"/>
                </a:cubicBezTo>
                <a:cubicBezTo>
                  <a:pt x="2375040" y="454165"/>
                  <a:pt x="2391986" y="420185"/>
                  <a:pt x="2431378" y="418056"/>
                </a:cubicBezTo>
                <a:cubicBezTo>
                  <a:pt x="2498982" y="414507"/>
                  <a:pt x="2534824" y="482910"/>
                  <a:pt x="2604912" y="466497"/>
                </a:cubicBezTo>
                <a:cubicBezTo>
                  <a:pt x="2638182" y="458690"/>
                  <a:pt x="2663201" y="411580"/>
                  <a:pt x="2698423" y="409539"/>
                </a:cubicBezTo>
                <a:cubicBezTo>
                  <a:pt x="2733644" y="407499"/>
                  <a:pt x="2750146" y="441744"/>
                  <a:pt x="2782173" y="443519"/>
                </a:cubicBezTo>
                <a:cubicBezTo>
                  <a:pt x="2846939" y="447156"/>
                  <a:pt x="2821210" y="419830"/>
                  <a:pt x="2857319" y="400933"/>
                </a:cubicBezTo>
                <a:cubicBezTo>
                  <a:pt x="2876482" y="390908"/>
                  <a:pt x="2916140" y="382568"/>
                  <a:pt x="2934238" y="369970"/>
                </a:cubicBezTo>
                <a:cubicBezTo>
                  <a:pt x="2988269" y="332619"/>
                  <a:pt x="2956862" y="320465"/>
                  <a:pt x="2982502" y="276105"/>
                </a:cubicBezTo>
                <a:cubicBezTo>
                  <a:pt x="2990132" y="263064"/>
                  <a:pt x="2981082" y="248957"/>
                  <a:pt x="2992527" y="234230"/>
                </a:cubicBezTo>
                <a:cubicBezTo>
                  <a:pt x="3004947" y="218172"/>
                  <a:pt x="3032362" y="236182"/>
                  <a:pt x="3040968" y="225979"/>
                </a:cubicBezTo>
                <a:cubicBezTo>
                  <a:pt x="3088166" y="170086"/>
                  <a:pt x="3068293" y="145244"/>
                  <a:pt x="2992350" y="107716"/>
                </a:cubicBezTo>
                <a:cubicBezTo>
                  <a:pt x="2993325" y="73470"/>
                  <a:pt x="3020739" y="52089"/>
                  <a:pt x="3056405" y="49427"/>
                </a:cubicBezTo>
                <a:cubicBezTo>
                  <a:pt x="3045581" y="-19774"/>
                  <a:pt x="3084794" y="-5490"/>
                  <a:pt x="3107329" y="25651"/>
                </a:cubicBezTo>
                <a:cubicBezTo>
                  <a:pt x="3132614" y="60606"/>
                  <a:pt x="3097038" y="114814"/>
                  <a:pt x="3157811" y="117475"/>
                </a:cubicBezTo>
                <a:lnTo>
                  <a:pt x="3166683" y="117475"/>
                </a:lnTo>
                <a:cubicBezTo>
                  <a:pt x="3156836" y="131883"/>
                  <a:pt x="3151423" y="148891"/>
                  <a:pt x="3151246" y="166360"/>
                </a:cubicBezTo>
                <a:cubicBezTo>
                  <a:pt x="3239965" y="167690"/>
                  <a:pt x="3201638" y="247804"/>
                  <a:pt x="3216721" y="301213"/>
                </a:cubicBezTo>
                <a:cubicBezTo>
                  <a:pt x="3234465" y="364470"/>
                  <a:pt x="3277671" y="350363"/>
                  <a:pt x="3302334" y="409539"/>
                </a:cubicBezTo>
                <a:cubicBezTo>
                  <a:pt x="3316530" y="443785"/>
                  <a:pt x="3290446" y="469691"/>
                  <a:pt x="3300027" y="501807"/>
                </a:cubicBezTo>
                <a:cubicBezTo>
                  <a:pt x="3308012" y="528423"/>
                  <a:pt x="3328861" y="524874"/>
                  <a:pt x="3339862" y="545457"/>
                </a:cubicBezTo>
                <a:cubicBezTo>
                  <a:pt x="3367011" y="595850"/>
                  <a:pt x="3373576" y="638524"/>
                  <a:pt x="3390078" y="693618"/>
                </a:cubicBezTo>
                <a:cubicBezTo>
                  <a:pt x="3416694" y="782337"/>
                  <a:pt x="3451028" y="756698"/>
                  <a:pt x="3507277" y="810550"/>
                </a:cubicBezTo>
                <a:cubicBezTo>
                  <a:pt x="3546490" y="848078"/>
                  <a:pt x="3528480" y="911424"/>
                  <a:pt x="3550748" y="952501"/>
                </a:cubicBezTo>
                <a:cubicBezTo>
                  <a:pt x="3581889" y="1009814"/>
                  <a:pt x="3675666" y="1131182"/>
                  <a:pt x="3734487" y="1187164"/>
                </a:cubicBezTo>
                <a:cubicBezTo>
                  <a:pt x="3822495" y="1137037"/>
                  <a:pt x="3829860" y="1331155"/>
                  <a:pt x="3869339" y="1370635"/>
                </a:cubicBezTo>
                <a:cubicBezTo>
                  <a:pt x="3904827" y="1406655"/>
                  <a:pt x="3939250" y="1362739"/>
                  <a:pt x="3960277" y="1428480"/>
                </a:cubicBezTo>
                <a:cubicBezTo>
                  <a:pt x="3967906" y="1452345"/>
                  <a:pt x="3945549" y="1515957"/>
                  <a:pt x="3952825" y="1552687"/>
                </a:cubicBezTo>
                <a:cubicBezTo>
                  <a:pt x="3978641" y="1550646"/>
                  <a:pt x="4007919" y="1557123"/>
                  <a:pt x="4033737" y="1555171"/>
                </a:cubicBezTo>
                <a:cubicBezTo>
                  <a:pt x="4032761" y="1604055"/>
                  <a:pt x="4078096" y="1715398"/>
                  <a:pt x="4111809" y="1753015"/>
                </a:cubicBezTo>
                <a:cubicBezTo>
                  <a:pt x="4120681" y="1763484"/>
                  <a:pt x="4148273" y="1748313"/>
                  <a:pt x="4160250" y="1762508"/>
                </a:cubicBezTo>
                <a:cubicBezTo>
                  <a:pt x="4173381" y="1778123"/>
                  <a:pt x="4167258" y="1800036"/>
                  <a:pt x="4176574" y="1813167"/>
                </a:cubicBezTo>
                <a:cubicBezTo>
                  <a:pt x="4198843" y="1844840"/>
                  <a:pt x="4215078" y="1876335"/>
                  <a:pt x="4233355" y="1906499"/>
                </a:cubicBezTo>
                <a:cubicBezTo>
                  <a:pt x="4307791" y="2029198"/>
                  <a:pt x="4314710" y="2145243"/>
                  <a:pt x="4377169" y="2271934"/>
                </a:cubicBezTo>
                <a:cubicBezTo>
                  <a:pt x="4420197" y="2359411"/>
                  <a:pt x="4406801" y="2367662"/>
                  <a:pt x="4395888" y="2464011"/>
                </a:cubicBezTo>
                <a:cubicBezTo>
                  <a:pt x="4382492" y="2583428"/>
                  <a:pt x="4466243" y="2536052"/>
                  <a:pt x="4494633" y="2614124"/>
                </a:cubicBezTo>
                <a:cubicBezTo>
                  <a:pt x="4510159" y="2656976"/>
                  <a:pt x="4464823" y="2754656"/>
                  <a:pt x="4479462" y="2814719"/>
                </a:cubicBezTo>
                <a:cubicBezTo>
                  <a:pt x="4497827" y="2890130"/>
                  <a:pt x="4531274" y="2915770"/>
                  <a:pt x="4477954" y="2982132"/>
                </a:cubicBezTo>
                <a:cubicBezTo>
                  <a:pt x="4451871" y="3014692"/>
                  <a:pt x="4408664" y="2969268"/>
                  <a:pt x="4424722" y="3040332"/>
                </a:cubicBezTo>
                <a:cubicBezTo>
                  <a:pt x="4427650" y="3052930"/>
                  <a:pt x="4475381" y="3084691"/>
                  <a:pt x="4487979" y="3096580"/>
                </a:cubicBezTo>
                <a:cubicBezTo>
                  <a:pt x="4580070" y="3186453"/>
                  <a:pt x="4501020" y="3163031"/>
                  <a:pt x="4485672" y="3257250"/>
                </a:cubicBezTo>
                <a:cubicBezTo>
                  <a:pt x="4480793" y="3287592"/>
                  <a:pt x="4521160" y="3328226"/>
                  <a:pt x="4501109" y="3357681"/>
                </a:cubicBezTo>
                <a:cubicBezTo>
                  <a:pt x="4474493" y="3396983"/>
                  <a:pt x="4438208" y="3345260"/>
                  <a:pt x="4408664" y="3371876"/>
                </a:cubicBezTo>
                <a:cubicBezTo>
                  <a:pt x="4352416" y="3422712"/>
                  <a:pt x="4441845" y="3460595"/>
                  <a:pt x="4452225" y="3516133"/>
                </a:cubicBezTo>
                <a:lnTo>
                  <a:pt x="4435546" y="3532812"/>
                </a:lnTo>
                <a:cubicBezTo>
                  <a:pt x="4434216" y="3584891"/>
                  <a:pt x="4391186" y="3638211"/>
                  <a:pt x="4401922" y="3691620"/>
                </a:cubicBezTo>
                <a:cubicBezTo>
                  <a:pt x="4407689" y="3721607"/>
                  <a:pt x="4445128" y="3730302"/>
                  <a:pt x="4454532" y="3766588"/>
                </a:cubicBezTo>
                <a:cubicBezTo>
                  <a:pt x="4465710" y="3809971"/>
                  <a:pt x="4441757" y="3814141"/>
                  <a:pt x="4437676" y="3850339"/>
                </a:cubicBezTo>
                <a:cubicBezTo>
                  <a:pt x="4429691" y="3921314"/>
                  <a:pt x="4427562" y="3997435"/>
                  <a:pt x="4519031" y="3956802"/>
                </a:cubicBezTo>
                <a:cubicBezTo>
                  <a:pt x="4567028" y="3935509"/>
                  <a:pt x="4614226" y="3839781"/>
                  <a:pt x="4644480" y="3933380"/>
                </a:cubicBezTo>
                <a:cubicBezTo>
                  <a:pt x="4656103" y="3969400"/>
                  <a:pt x="4614493" y="3997702"/>
                  <a:pt x="4612541" y="4027334"/>
                </a:cubicBezTo>
                <a:cubicBezTo>
                  <a:pt x="4608548" y="4061757"/>
                  <a:pt x="4638092" y="4078259"/>
                  <a:pt x="4634632" y="4108778"/>
                </a:cubicBezTo>
                <a:close/>
                <a:moveTo>
                  <a:pt x="3564855" y="5469909"/>
                </a:moveTo>
                <a:lnTo>
                  <a:pt x="3565476" y="5469909"/>
                </a:lnTo>
                <a:close/>
                <a:moveTo>
                  <a:pt x="3566718" y="5685497"/>
                </a:moveTo>
                <a:cubicBezTo>
                  <a:pt x="3576477" y="5636347"/>
                  <a:pt x="3580647" y="5595270"/>
                  <a:pt x="3589342" y="5546208"/>
                </a:cubicBezTo>
                <a:lnTo>
                  <a:pt x="3575235" y="5543369"/>
                </a:lnTo>
                <a:cubicBezTo>
                  <a:pt x="3579760" y="5519681"/>
                  <a:pt x="3573816" y="5492622"/>
                  <a:pt x="3580735" y="5470619"/>
                </a:cubicBezTo>
                <a:cubicBezTo>
                  <a:pt x="3562992" y="5471684"/>
                  <a:pt x="3563702" y="5470619"/>
                  <a:pt x="3564855" y="5469909"/>
                </a:cubicBezTo>
                <a:cubicBezTo>
                  <a:pt x="3516060" y="5488363"/>
                  <a:pt x="3555983" y="5558629"/>
                  <a:pt x="3491573" y="5551886"/>
                </a:cubicBezTo>
                <a:cubicBezTo>
                  <a:pt x="3492105" y="5539465"/>
                  <a:pt x="3489000" y="5525270"/>
                  <a:pt x="3489089" y="5512672"/>
                </a:cubicBezTo>
                <a:cubicBezTo>
                  <a:pt x="3405781" y="5506816"/>
                  <a:pt x="3463182" y="5588527"/>
                  <a:pt x="3464069" y="5628007"/>
                </a:cubicBezTo>
                <a:cubicBezTo>
                  <a:pt x="3453246" y="5617893"/>
                  <a:pt x="3425921" y="5611417"/>
                  <a:pt x="3416605" y="5604674"/>
                </a:cubicBezTo>
                <a:cubicBezTo>
                  <a:pt x="3418823" y="5653647"/>
                  <a:pt x="3381117" y="5653913"/>
                  <a:pt x="3348203" y="5629427"/>
                </a:cubicBezTo>
                <a:cubicBezTo>
                  <a:pt x="3321587" y="5682215"/>
                  <a:pt x="3286099" y="5765788"/>
                  <a:pt x="3365059" y="5796396"/>
                </a:cubicBezTo>
                <a:cubicBezTo>
                  <a:pt x="3368963" y="5780782"/>
                  <a:pt x="3385199" y="5773063"/>
                  <a:pt x="3382803" y="5746802"/>
                </a:cubicBezTo>
                <a:cubicBezTo>
                  <a:pt x="3395756" y="5744052"/>
                  <a:pt x="3409064" y="5744052"/>
                  <a:pt x="3422016" y="5746802"/>
                </a:cubicBezTo>
                <a:cubicBezTo>
                  <a:pt x="3427429" y="5775184"/>
                  <a:pt x="3422283" y="5804576"/>
                  <a:pt x="3407467" y="5829400"/>
                </a:cubicBezTo>
                <a:cubicBezTo>
                  <a:pt x="3417669" y="5833215"/>
                  <a:pt x="3428316" y="5843950"/>
                  <a:pt x="3439317" y="5848031"/>
                </a:cubicBezTo>
                <a:cubicBezTo>
                  <a:pt x="3363728" y="5899754"/>
                  <a:pt x="3465933" y="5991579"/>
                  <a:pt x="3517390" y="5929653"/>
                </a:cubicBezTo>
                <a:cubicBezTo>
                  <a:pt x="3552877" y="5886801"/>
                  <a:pt x="3500799" y="5860540"/>
                  <a:pt x="3514729" y="5820262"/>
                </a:cubicBezTo>
                <a:cubicBezTo>
                  <a:pt x="3529279" y="5778209"/>
                  <a:pt x="3588011" y="5804558"/>
                  <a:pt x="3574792" y="5738462"/>
                </a:cubicBezTo>
                <a:cubicBezTo>
                  <a:pt x="3597947" y="5743519"/>
                  <a:pt x="3626160" y="5736156"/>
                  <a:pt x="3647452" y="5744229"/>
                </a:cubicBezTo>
                <a:cubicBezTo>
                  <a:pt x="3654018" y="5694280"/>
                  <a:pt x="3610545" y="5677690"/>
                  <a:pt x="3566718" y="5685497"/>
                </a:cubicBezTo>
                <a:close/>
                <a:moveTo>
                  <a:pt x="2113585" y="6246114"/>
                </a:moveTo>
                <a:cubicBezTo>
                  <a:pt x="2088566" y="6218256"/>
                  <a:pt x="2070378" y="6205836"/>
                  <a:pt x="2053522" y="6223225"/>
                </a:cubicBezTo>
                <a:cubicBezTo>
                  <a:pt x="2043409" y="6253912"/>
                  <a:pt x="2022470" y="6279908"/>
                  <a:pt x="1994701" y="6296418"/>
                </a:cubicBezTo>
                <a:cubicBezTo>
                  <a:pt x="2024067" y="6307774"/>
                  <a:pt x="2052990" y="6331906"/>
                  <a:pt x="2047312" y="6369967"/>
                </a:cubicBezTo>
                <a:cubicBezTo>
                  <a:pt x="2073661" y="6377685"/>
                  <a:pt x="2100632" y="6383381"/>
                  <a:pt x="2127868" y="6387001"/>
                </a:cubicBezTo>
                <a:cubicBezTo>
                  <a:pt x="2139934" y="6327913"/>
                  <a:pt x="2049618" y="6295176"/>
                  <a:pt x="2113585" y="6246114"/>
                </a:cubicBezTo>
                <a:close/>
                <a:moveTo>
                  <a:pt x="1726414" y="6306266"/>
                </a:moveTo>
                <a:cubicBezTo>
                  <a:pt x="1703080" y="6282489"/>
                  <a:pt x="1678594" y="6299346"/>
                  <a:pt x="1645059" y="6296241"/>
                </a:cubicBezTo>
                <a:cubicBezTo>
                  <a:pt x="1542410" y="6281070"/>
                  <a:pt x="1637429" y="6404478"/>
                  <a:pt x="1701218" y="6390372"/>
                </a:cubicBezTo>
                <a:cubicBezTo>
                  <a:pt x="1726237" y="6384871"/>
                  <a:pt x="1766693" y="6347343"/>
                  <a:pt x="1726414" y="6306266"/>
                </a:cubicBezTo>
                <a:close/>
                <a:moveTo>
                  <a:pt x="1085595" y="6446531"/>
                </a:moveTo>
                <a:cubicBezTo>
                  <a:pt x="969195" y="6561866"/>
                  <a:pt x="1186824" y="6600991"/>
                  <a:pt x="1125164" y="6450879"/>
                </a:cubicBezTo>
                <a:cubicBezTo>
                  <a:pt x="1110791" y="6453008"/>
                  <a:pt x="1090475" y="6446797"/>
                  <a:pt x="1085595" y="6446531"/>
                </a:cubicBezTo>
                <a:close/>
                <a:moveTo>
                  <a:pt x="927231" y="6663627"/>
                </a:moveTo>
                <a:cubicBezTo>
                  <a:pt x="871870" y="6655376"/>
                  <a:pt x="819703" y="6808949"/>
                  <a:pt x="851464" y="6837694"/>
                </a:cubicBezTo>
                <a:cubicBezTo>
                  <a:pt x="909043" y="6889950"/>
                  <a:pt x="912503" y="6767251"/>
                  <a:pt x="920754" y="6748975"/>
                </a:cubicBezTo>
                <a:cubicBezTo>
                  <a:pt x="929005" y="6730699"/>
                  <a:pt x="1029347" y="6669838"/>
                  <a:pt x="927231" y="6663627"/>
                </a:cubicBezTo>
                <a:close/>
                <a:moveTo>
                  <a:pt x="1035734" y="6738772"/>
                </a:moveTo>
                <a:cubicBezTo>
                  <a:pt x="966888" y="6722803"/>
                  <a:pt x="1015506" y="6824653"/>
                  <a:pt x="1020297" y="6854107"/>
                </a:cubicBezTo>
                <a:cubicBezTo>
                  <a:pt x="1097749" y="6858898"/>
                  <a:pt x="1108573" y="6755718"/>
                  <a:pt x="1035468" y="6738772"/>
                </a:cubicBezTo>
                <a:close/>
                <a:moveTo>
                  <a:pt x="1284148" y="6697607"/>
                </a:moveTo>
                <a:cubicBezTo>
                  <a:pt x="1282552" y="6697749"/>
                  <a:pt x="1280955" y="6698050"/>
                  <a:pt x="1279446" y="6698494"/>
                </a:cubicBezTo>
                <a:cubicBezTo>
                  <a:pt x="1269509" y="6725846"/>
                  <a:pt x="1258154" y="6752675"/>
                  <a:pt x="1245467" y="6778873"/>
                </a:cubicBezTo>
                <a:cubicBezTo>
                  <a:pt x="1285213" y="6786326"/>
                  <a:pt x="1321854" y="6806997"/>
                  <a:pt x="1360093" y="6787745"/>
                </a:cubicBezTo>
                <a:cubicBezTo>
                  <a:pt x="1365858" y="6759976"/>
                  <a:pt x="1351930" y="6736288"/>
                  <a:pt x="1337646" y="6720141"/>
                </a:cubicBezTo>
                <a:cubicBezTo>
                  <a:pt x="1324516" y="6704225"/>
                  <a:pt x="1304377" y="6695744"/>
                  <a:pt x="1283793" y="6697429"/>
                </a:cubicBezTo>
                <a:close/>
                <a:moveTo>
                  <a:pt x="262634" y="5677158"/>
                </a:moveTo>
                <a:cubicBezTo>
                  <a:pt x="266450" y="5676847"/>
                  <a:pt x="270353" y="5676847"/>
                  <a:pt x="274168" y="5677158"/>
                </a:cubicBezTo>
                <a:cubicBezTo>
                  <a:pt x="274967" y="5692062"/>
                  <a:pt x="268313" y="5721517"/>
                  <a:pt x="288541" y="5715662"/>
                </a:cubicBezTo>
                <a:cubicBezTo>
                  <a:pt x="310011" y="5717525"/>
                  <a:pt x="294308" y="5701999"/>
                  <a:pt x="302824" y="5692417"/>
                </a:cubicBezTo>
                <a:cubicBezTo>
                  <a:pt x="311341" y="5682836"/>
                  <a:pt x="324473" y="5683545"/>
                  <a:pt x="330949" y="5676803"/>
                </a:cubicBezTo>
                <a:cubicBezTo>
                  <a:pt x="347628" y="5660301"/>
                  <a:pt x="330949" y="5666068"/>
                  <a:pt x="331658" y="5647880"/>
                </a:cubicBezTo>
                <a:cubicBezTo>
                  <a:pt x="332368" y="5634838"/>
                  <a:pt x="349935" y="5627120"/>
                  <a:pt x="334143" y="5614078"/>
                </a:cubicBezTo>
                <a:cubicBezTo>
                  <a:pt x="334143" y="5614078"/>
                  <a:pt x="299276" y="5589858"/>
                  <a:pt x="289783" y="5622950"/>
                </a:cubicBezTo>
                <a:cubicBezTo>
                  <a:pt x="281709" y="5617804"/>
                  <a:pt x="275322" y="5610529"/>
                  <a:pt x="271152" y="5601924"/>
                </a:cubicBezTo>
                <a:cubicBezTo>
                  <a:pt x="249504" y="5605206"/>
                  <a:pt x="235664" y="5629427"/>
                  <a:pt x="246133" y="5647791"/>
                </a:cubicBezTo>
                <a:cubicBezTo>
                  <a:pt x="164245" y="5655332"/>
                  <a:pt x="256867" y="5739261"/>
                  <a:pt x="262634" y="5677158"/>
                </a:cubicBezTo>
                <a:close/>
                <a:moveTo>
                  <a:pt x="220582" y="5835610"/>
                </a:moveTo>
                <a:cubicBezTo>
                  <a:pt x="229453" y="5812898"/>
                  <a:pt x="220582" y="5803494"/>
                  <a:pt x="206742" y="5797993"/>
                </a:cubicBezTo>
                <a:cubicBezTo>
                  <a:pt x="187045" y="5791020"/>
                  <a:pt x="165398" y="5792564"/>
                  <a:pt x="146945" y="5802252"/>
                </a:cubicBezTo>
                <a:cubicBezTo>
                  <a:pt x="132217" y="5808755"/>
                  <a:pt x="118554" y="5817299"/>
                  <a:pt x="106222" y="5827626"/>
                </a:cubicBezTo>
                <a:cubicBezTo>
                  <a:pt x="98504" y="5836498"/>
                  <a:pt x="101964" y="5858233"/>
                  <a:pt x="105069" y="5866928"/>
                </a:cubicBezTo>
                <a:cubicBezTo>
                  <a:pt x="99303" y="5866928"/>
                  <a:pt x="87325" y="5859919"/>
                  <a:pt x="84131" y="5871275"/>
                </a:cubicBezTo>
                <a:cubicBezTo>
                  <a:pt x="81824" y="5890794"/>
                  <a:pt x="97085" y="5884494"/>
                  <a:pt x="103206" y="5897891"/>
                </a:cubicBezTo>
                <a:cubicBezTo>
                  <a:pt x="109328" y="5911288"/>
                  <a:pt x="105424" y="5922023"/>
                  <a:pt x="108707" y="5936307"/>
                </a:cubicBezTo>
                <a:cubicBezTo>
                  <a:pt x="114829" y="5963721"/>
                  <a:pt x="135944" y="5966205"/>
                  <a:pt x="161140" y="5977650"/>
                </a:cubicBezTo>
                <a:cubicBezTo>
                  <a:pt x="178440" y="5985546"/>
                  <a:pt x="165576" y="5994684"/>
                  <a:pt x="190240" y="5987232"/>
                </a:cubicBezTo>
                <a:cubicBezTo>
                  <a:pt x="203459" y="5980808"/>
                  <a:pt x="214638" y="5970739"/>
                  <a:pt x="222357" y="5958220"/>
                </a:cubicBezTo>
                <a:cubicBezTo>
                  <a:pt x="230164" y="5937726"/>
                  <a:pt x="210823" y="5898778"/>
                  <a:pt x="186869" y="5916345"/>
                </a:cubicBezTo>
                <a:cubicBezTo>
                  <a:pt x="183231" y="5877575"/>
                  <a:pt x="158389" y="5900464"/>
                  <a:pt x="146412" y="5914748"/>
                </a:cubicBezTo>
                <a:cubicBezTo>
                  <a:pt x="118910" y="5897004"/>
                  <a:pt x="163092" y="5878727"/>
                  <a:pt x="159454" y="5855395"/>
                </a:cubicBezTo>
                <a:cubicBezTo>
                  <a:pt x="186158" y="5852999"/>
                  <a:pt x="208605" y="5865597"/>
                  <a:pt x="220582" y="5835167"/>
                </a:cubicBezTo>
                <a:close/>
                <a:moveTo>
                  <a:pt x="380276" y="5763836"/>
                </a:moveTo>
                <a:cubicBezTo>
                  <a:pt x="382494" y="5734647"/>
                  <a:pt x="412837" y="5754965"/>
                  <a:pt x="424636" y="5736333"/>
                </a:cubicBezTo>
                <a:cubicBezTo>
                  <a:pt x="432354" y="5724002"/>
                  <a:pt x="421620" y="5686384"/>
                  <a:pt x="402190" y="5690377"/>
                </a:cubicBezTo>
                <a:cubicBezTo>
                  <a:pt x="402190" y="5690377"/>
                  <a:pt x="371493" y="5691619"/>
                  <a:pt x="350023" y="5692950"/>
                </a:cubicBezTo>
                <a:cubicBezTo>
                  <a:pt x="342482" y="5706701"/>
                  <a:pt x="329440" y="5710694"/>
                  <a:pt x="327133" y="5726308"/>
                </a:cubicBezTo>
                <a:cubicBezTo>
                  <a:pt x="300518" y="5722759"/>
                  <a:pt x="317197" y="5739705"/>
                  <a:pt x="309390" y="5752037"/>
                </a:cubicBezTo>
                <a:cubicBezTo>
                  <a:pt x="301582" y="5764369"/>
                  <a:pt x="289339" y="5760199"/>
                  <a:pt x="287743" y="5776434"/>
                </a:cubicBezTo>
                <a:cubicBezTo>
                  <a:pt x="306551" y="5775547"/>
                  <a:pt x="331214" y="5788500"/>
                  <a:pt x="343724" y="5774838"/>
                </a:cubicBezTo>
                <a:cubicBezTo>
                  <a:pt x="343192" y="5784596"/>
                  <a:pt x="337868" y="5799235"/>
                  <a:pt x="340441" y="5808196"/>
                </a:cubicBezTo>
                <a:cubicBezTo>
                  <a:pt x="344877" y="5823278"/>
                  <a:pt x="351620" y="5819020"/>
                  <a:pt x="356322" y="5826827"/>
                </a:cubicBezTo>
                <a:cubicBezTo>
                  <a:pt x="367501" y="5845635"/>
                  <a:pt x="375663" y="5861782"/>
                  <a:pt x="341151" y="5851402"/>
                </a:cubicBezTo>
                <a:cubicBezTo>
                  <a:pt x="333167" y="5849007"/>
                  <a:pt x="337780" y="5830376"/>
                  <a:pt x="321722" y="5833037"/>
                </a:cubicBezTo>
                <a:cubicBezTo>
                  <a:pt x="303357" y="5836142"/>
                  <a:pt x="312850" y="5850249"/>
                  <a:pt x="314535" y="5859121"/>
                </a:cubicBezTo>
                <a:cubicBezTo>
                  <a:pt x="316221" y="5867993"/>
                  <a:pt x="328820" y="5875889"/>
                  <a:pt x="331038" y="5886535"/>
                </a:cubicBezTo>
                <a:cubicBezTo>
                  <a:pt x="333256" y="5897181"/>
                  <a:pt x="329440" y="5912264"/>
                  <a:pt x="328376" y="5923620"/>
                </a:cubicBezTo>
                <a:cubicBezTo>
                  <a:pt x="341506" y="5921136"/>
                  <a:pt x="354814" y="5920417"/>
                  <a:pt x="368122" y="5921490"/>
                </a:cubicBezTo>
                <a:cubicBezTo>
                  <a:pt x="371138" y="5941364"/>
                  <a:pt x="387463" y="5948727"/>
                  <a:pt x="405561" y="5939234"/>
                </a:cubicBezTo>
                <a:cubicBezTo>
                  <a:pt x="417893" y="5932669"/>
                  <a:pt x="419579" y="5897536"/>
                  <a:pt x="434928" y="5923708"/>
                </a:cubicBezTo>
                <a:cubicBezTo>
                  <a:pt x="489756" y="5930717"/>
                  <a:pt x="422684" y="5862492"/>
                  <a:pt x="421797" y="5855483"/>
                </a:cubicBezTo>
                <a:cubicBezTo>
                  <a:pt x="420022" y="5840224"/>
                  <a:pt x="434484" y="5831085"/>
                  <a:pt x="433685" y="5815382"/>
                </a:cubicBezTo>
                <a:cubicBezTo>
                  <a:pt x="433685" y="5805623"/>
                  <a:pt x="420555" y="5783975"/>
                  <a:pt x="415942" y="5776700"/>
                </a:cubicBezTo>
                <a:cubicBezTo>
                  <a:pt x="401569" y="5783975"/>
                  <a:pt x="398198" y="5798969"/>
                  <a:pt x="399795" y="5814229"/>
                </a:cubicBezTo>
                <a:cubicBezTo>
                  <a:pt x="355790" y="5832594"/>
                  <a:pt x="333965" y="5758424"/>
                  <a:pt x="380543" y="5763392"/>
                </a:cubicBezTo>
                <a:close/>
                <a:moveTo>
                  <a:pt x="1192324" y="6444402"/>
                </a:moveTo>
                <a:cubicBezTo>
                  <a:pt x="1210246" y="6438263"/>
                  <a:pt x="1229586" y="6437890"/>
                  <a:pt x="1247685" y="6443337"/>
                </a:cubicBezTo>
                <a:cubicBezTo>
                  <a:pt x="1254072" y="6420803"/>
                  <a:pt x="1238104" y="6425593"/>
                  <a:pt x="1229497" y="6415746"/>
                </a:cubicBezTo>
                <a:cubicBezTo>
                  <a:pt x="1220891" y="6405898"/>
                  <a:pt x="1222311" y="6390106"/>
                  <a:pt x="1201196" y="6390638"/>
                </a:cubicBezTo>
                <a:cubicBezTo>
                  <a:pt x="1194897" y="6397469"/>
                  <a:pt x="1114695" y="6400486"/>
                  <a:pt x="1154618" y="6431360"/>
                </a:cubicBezTo>
                <a:cubicBezTo>
                  <a:pt x="1149295" y="6432868"/>
                  <a:pt x="1164022" y="6469332"/>
                  <a:pt x="1170411" y="6487164"/>
                </a:cubicBezTo>
                <a:cubicBezTo>
                  <a:pt x="1197292" y="6490802"/>
                  <a:pt x="1192058" y="6461702"/>
                  <a:pt x="1192590" y="6443958"/>
                </a:cubicBezTo>
                <a:close/>
                <a:moveTo>
                  <a:pt x="1373400" y="6393743"/>
                </a:moveTo>
                <a:cubicBezTo>
                  <a:pt x="1353970" y="6404815"/>
                  <a:pt x="1332766" y="6412214"/>
                  <a:pt x="1310675" y="6415568"/>
                </a:cubicBezTo>
                <a:cubicBezTo>
                  <a:pt x="1297900" y="6416721"/>
                  <a:pt x="1284060" y="6437837"/>
                  <a:pt x="1276430" y="6446354"/>
                </a:cubicBezTo>
                <a:cubicBezTo>
                  <a:pt x="1287697" y="6449370"/>
                  <a:pt x="1298787" y="6451588"/>
                  <a:pt x="1310321" y="6453806"/>
                </a:cubicBezTo>
                <a:cubicBezTo>
                  <a:pt x="1310498" y="6464994"/>
                  <a:pt x="1309700" y="6476181"/>
                  <a:pt x="1308103" y="6487253"/>
                </a:cubicBezTo>
                <a:cubicBezTo>
                  <a:pt x="1318838" y="6490270"/>
                  <a:pt x="1343591" y="6496125"/>
                  <a:pt x="1354769" y="6490890"/>
                </a:cubicBezTo>
                <a:cubicBezTo>
                  <a:pt x="1377570" y="6481043"/>
                  <a:pt x="1365504" y="6471816"/>
                  <a:pt x="1369407" y="6457266"/>
                </a:cubicBezTo>
                <a:cubicBezTo>
                  <a:pt x="1370118" y="6454516"/>
                  <a:pt x="1368076" y="6444668"/>
                  <a:pt x="1369407" y="6440055"/>
                </a:cubicBezTo>
                <a:cubicBezTo>
                  <a:pt x="1371625" y="6432070"/>
                  <a:pt x="1387151" y="6429852"/>
                  <a:pt x="1388660" y="6424440"/>
                </a:cubicBezTo>
                <a:cubicBezTo>
                  <a:pt x="1392829" y="6408737"/>
                  <a:pt x="1373666" y="6393299"/>
                  <a:pt x="1373666" y="6393299"/>
                </a:cubicBezTo>
                <a:close/>
                <a:moveTo>
                  <a:pt x="1517392" y="6472970"/>
                </a:moveTo>
                <a:cubicBezTo>
                  <a:pt x="1506035" y="6467469"/>
                  <a:pt x="1495034" y="6434288"/>
                  <a:pt x="1489267" y="6462678"/>
                </a:cubicBezTo>
                <a:cubicBezTo>
                  <a:pt x="1486251" y="6477494"/>
                  <a:pt x="1449255" y="6503755"/>
                  <a:pt x="1436036" y="6498166"/>
                </a:cubicBezTo>
                <a:cubicBezTo>
                  <a:pt x="1436036" y="6502336"/>
                  <a:pt x="1419623" y="6502069"/>
                  <a:pt x="1416784" y="6496657"/>
                </a:cubicBezTo>
                <a:cubicBezTo>
                  <a:pt x="1391942" y="6517329"/>
                  <a:pt x="1423526" y="6587684"/>
                  <a:pt x="1451207" y="6581030"/>
                </a:cubicBezTo>
                <a:cubicBezTo>
                  <a:pt x="1495567" y="6570472"/>
                  <a:pt x="1430890" y="6487874"/>
                  <a:pt x="1510294" y="6497456"/>
                </a:cubicBezTo>
                <a:cubicBezTo>
                  <a:pt x="1509495" y="6518039"/>
                  <a:pt x="1490598" y="6532056"/>
                  <a:pt x="1492550" y="6552906"/>
                </a:cubicBezTo>
                <a:cubicBezTo>
                  <a:pt x="1516505" y="6558761"/>
                  <a:pt x="1519698" y="6542437"/>
                  <a:pt x="1529724" y="6528419"/>
                </a:cubicBezTo>
                <a:cubicBezTo>
                  <a:pt x="1532473" y="6524427"/>
                  <a:pt x="1536466" y="6512627"/>
                  <a:pt x="1539660" y="6507215"/>
                </a:cubicBezTo>
                <a:cubicBezTo>
                  <a:pt x="1542854" y="6501803"/>
                  <a:pt x="1557404" y="6500118"/>
                  <a:pt x="1557936" y="6490890"/>
                </a:cubicBezTo>
                <a:cubicBezTo>
                  <a:pt x="1559800" y="6466227"/>
                  <a:pt x="1529102" y="6478115"/>
                  <a:pt x="1517658" y="6472526"/>
                </a:cubicBezTo>
                <a:close/>
                <a:moveTo>
                  <a:pt x="1774056" y="6634616"/>
                </a:moveTo>
                <a:cubicBezTo>
                  <a:pt x="1765539" y="6631688"/>
                  <a:pt x="1756223" y="6636222"/>
                  <a:pt x="1753296" y="6644748"/>
                </a:cubicBezTo>
                <a:cubicBezTo>
                  <a:pt x="1753207" y="6644952"/>
                  <a:pt x="1753207" y="6645147"/>
                  <a:pt x="1753118" y="6645351"/>
                </a:cubicBezTo>
                <a:cubicBezTo>
                  <a:pt x="1750900" y="6655039"/>
                  <a:pt x="1750369" y="6665038"/>
                  <a:pt x="1751611" y="6674895"/>
                </a:cubicBezTo>
                <a:cubicBezTo>
                  <a:pt x="1752231" y="6681726"/>
                  <a:pt x="1738303" y="6686428"/>
                  <a:pt x="1733867" y="6694324"/>
                </a:cubicBezTo>
                <a:cubicBezTo>
                  <a:pt x="1729431" y="6702220"/>
                  <a:pt x="1728189" y="6713842"/>
                  <a:pt x="1724107" y="6722005"/>
                </a:cubicBezTo>
                <a:cubicBezTo>
                  <a:pt x="1738835" y="6728392"/>
                  <a:pt x="1755691" y="6724311"/>
                  <a:pt x="1770685" y="6719254"/>
                </a:cubicBezTo>
                <a:cubicBezTo>
                  <a:pt x="1799518" y="6709584"/>
                  <a:pt x="1788428" y="6711536"/>
                  <a:pt x="1793397" y="6691130"/>
                </a:cubicBezTo>
                <a:cubicBezTo>
                  <a:pt x="1793929" y="6688735"/>
                  <a:pt x="1791179" y="6674362"/>
                  <a:pt x="1791800" y="6669128"/>
                </a:cubicBezTo>
                <a:cubicBezTo>
                  <a:pt x="1792421" y="6663893"/>
                  <a:pt x="1804576" y="6660256"/>
                  <a:pt x="1804487" y="6656175"/>
                </a:cubicBezTo>
                <a:cubicBezTo>
                  <a:pt x="1804842" y="6631422"/>
                  <a:pt x="1791357" y="6640294"/>
                  <a:pt x="1774322" y="6634172"/>
                </a:cubicBezTo>
                <a:close/>
                <a:moveTo>
                  <a:pt x="2118465" y="6105672"/>
                </a:moveTo>
                <a:cubicBezTo>
                  <a:pt x="2119885" y="6124923"/>
                  <a:pt x="2151646" y="6134062"/>
                  <a:pt x="2165574" y="6150031"/>
                </a:cubicBezTo>
                <a:cubicBezTo>
                  <a:pt x="2184827" y="6133618"/>
                  <a:pt x="2165574" y="6105672"/>
                  <a:pt x="2165574" y="6105672"/>
                </a:cubicBezTo>
                <a:cubicBezTo>
                  <a:pt x="2155017" y="6097332"/>
                  <a:pt x="2115182" y="6056078"/>
                  <a:pt x="2118731" y="6105228"/>
                </a:cubicBezTo>
                <a:close/>
                <a:moveTo>
                  <a:pt x="3036088" y="6064950"/>
                </a:moveTo>
                <a:cubicBezTo>
                  <a:pt x="3017546" y="6056078"/>
                  <a:pt x="3026418" y="6026356"/>
                  <a:pt x="2995366" y="6033632"/>
                </a:cubicBezTo>
                <a:cubicBezTo>
                  <a:pt x="2993325" y="6053682"/>
                  <a:pt x="2985074" y="6079588"/>
                  <a:pt x="3001488" y="6095735"/>
                </a:cubicBezTo>
                <a:cubicBezTo>
                  <a:pt x="3010892" y="6104607"/>
                  <a:pt x="3053211" y="6113479"/>
                  <a:pt x="3063591" y="6105228"/>
                </a:cubicBezTo>
                <a:cubicBezTo>
                  <a:pt x="3099522" y="6074709"/>
                  <a:pt x="3047622" y="6070007"/>
                  <a:pt x="3036354" y="6064506"/>
                </a:cubicBezTo>
                <a:close/>
                <a:moveTo>
                  <a:pt x="423128" y="6007016"/>
                </a:moveTo>
                <a:cubicBezTo>
                  <a:pt x="421620" y="6006404"/>
                  <a:pt x="420022" y="6005898"/>
                  <a:pt x="418426" y="6005508"/>
                </a:cubicBezTo>
                <a:close/>
                <a:moveTo>
                  <a:pt x="427741" y="6008613"/>
                </a:moveTo>
                <a:lnTo>
                  <a:pt x="423128" y="6007016"/>
                </a:lnTo>
                <a:lnTo>
                  <a:pt x="424104" y="6007016"/>
                </a:lnTo>
                <a:close/>
                <a:moveTo>
                  <a:pt x="396424" y="6005419"/>
                </a:moveTo>
                <a:cubicBezTo>
                  <a:pt x="383559" y="6011629"/>
                  <a:pt x="391012" y="6020856"/>
                  <a:pt x="384092" y="6027510"/>
                </a:cubicBezTo>
                <a:cubicBezTo>
                  <a:pt x="371937" y="6039310"/>
                  <a:pt x="349580" y="6042060"/>
                  <a:pt x="355524" y="6064950"/>
                </a:cubicBezTo>
                <a:cubicBezTo>
                  <a:pt x="362976" y="6093695"/>
                  <a:pt x="386576" y="6077814"/>
                  <a:pt x="396600" y="6071426"/>
                </a:cubicBezTo>
                <a:cubicBezTo>
                  <a:pt x="411950" y="6061490"/>
                  <a:pt x="415586" y="6043479"/>
                  <a:pt x="443444" y="6055900"/>
                </a:cubicBezTo>
                <a:cubicBezTo>
                  <a:pt x="459946" y="6040995"/>
                  <a:pt x="441404" y="6015355"/>
                  <a:pt x="424104" y="6007459"/>
                </a:cubicBezTo>
                <a:cubicBezTo>
                  <a:pt x="416119" y="6004709"/>
                  <a:pt x="403167" y="6001782"/>
                  <a:pt x="396689" y="6005419"/>
                </a:cubicBezTo>
                <a:close/>
                <a:moveTo>
                  <a:pt x="293154" y="6046230"/>
                </a:moveTo>
                <a:cubicBezTo>
                  <a:pt x="284282" y="6051198"/>
                  <a:pt x="280378" y="6062022"/>
                  <a:pt x="276918" y="6073822"/>
                </a:cubicBezTo>
                <a:cubicBezTo>
                  <a:pt x="256780" y="6072668"/>
                  <a:pt x="243028" y="6054747"/>
                  <a:pt x="230340" y="6077548"/>
                </a:cubicBezTo>
                <a:cubicBezTo>
                  <a:pt x="226704" y="6097234"/>
                  <a:pt x="224663" y="6117161"/>
                  <a:pt x="224131" y="6137167"/>
                </a:cubicBezTo>
                <a:cubicBezTo>
                  <a:pt x="238858" y="6172654"/>
                  <a:pt x="255715" y="6141159"/>
                  <a:pt x="265030" y="6127674"/>
                </a:cubicBezTo>
                <a:cubicBezTo>
                  <a:pt x="274346" y="6114189"/>
                  <a:pt x="277629" y="6106027"/>
                  <a:pt x="293509" y="6104873"/>
                </a:cubicBezTo>
                <a:cubicBezTo>
                  <a:pt x="302380" y="6104119"/>
                  <a:pt x="309390" y="6096862"/>
                  <a:pt x="309745" y="6087928"/>
                </a:cubicBezTo>
                <a:cubicBezTo>
                  <a:pt x="311874" y="6064594"/>
                  <a:pt x="312850" y="6034519"/>
                  <a:pt x="293421" y="6045786"/>
                </a:cubicBezTo>
                <a:close/>
                <a:moveTo>
                  <a:pt x="48910" y="6052440"/>
                </a:moveTo>
                <a:cubicBezTo>
                  <a:pt x="48910" y="6052440"/>
                  <a:pt x="25754" y="6027599"/>
                  <a:pt x="8809" y="6039842"/>
                </a:cubicBezTo>
                <a:cubicBezTo>
                  <a:pt x="-13992" y="6056432"/>
                  <a:pt x="5704" y="6087041"/>
                  <a:pt x="29569" y="6084202"/>
                </a:cubicBezTo>
                <a:cubicBezTo>
                  <a:pt x="38086" y="6171945"/>
                  <a:pt x="115361" y="6055101"/>
                  <a:pt x="48910" y="6051996"/>
                </a:cubicBezTo>
                <a:close/>
                <a:moveTo>
                  <a:pt x="602430" y="1348987"/>
                </a:moveTo>
                <a:cubicBezTo>
                  <a:pt x="613608" y="1344995"/>
                  <a:pt x="616358" y="1323614"/>
                  <a:pt x="612987" y="1315540"/>
                </a:cubicBezTo>
                <a:cubicBezTo>
                  <a:pt x="621859" y="1308443"/>
                  <a:pt x="632594" y="1303936"/>
                  <a:pt x="643862" y="1302499"/>
                </a:cubicBezTo>
                <a:cubicBezTo>
                  <a:pt x="658234" y="1302499"/>
                  <a:pt x="667905" y="1322194"/>
                  <a:pt x="679350" y="1309508"/>
                </a:cubicBezTo>
                <a:cubicBezTo>
                  <a:pt x="685204" y="1302854"/>
                  <a:pt x="678196" y="1282892"/>
                  <a:pt x="679350" y="1275084"/>
                </a:cubicBezTo>
                <a:cubicBezTo>
                  <a:pt x="680857" y="1265680"/>
                  <a:pt x="692834" y="1259204"/>
                  <a:pt x="690351" y="1247049"/>
                </a:cubicBezTo>
                <a:cubicBezTo>
                  <a:pt x="686091" y="1244033"/>
                  <a:pt x="677043" y="1237467"/>
                  <a:pt x="673405" y="1238177"/>
                </a:cubicBezTo>
                <a:cubicBezTo>
                  <a:pt x="653354" y="1263817"/>
                  <a:pt x="650427" y="1268874"/>
                  <a:pt x="622747" y="1251751"/>
                </a:cubicBezTo>
                <a:cubicBezTo>
                  <a:pt x="613875" y="1246428"/>
                  <a:pt x="616181" y="1226200"/>
                  <a:pt x="599945" y="1234007"/>
                </a:cubicBezTo>
                <a:cubicBezTo>
                  <a:pt x="586371" y="1240572"/>
                  <a:pt x="598792" y="1263817"/>
                  <a:pt x="593203" y="1273576"/>
                </a:cubicBezTo>
                <a:cubicBezTo>
                  <a:pt x="587613" y="1283335"/>
                  <a:pt x="570313" y="1277569"/>
                  <a:pt x="566587" y="1293716"/>
                </a:cubicBezTo>
                <a:cubicBezTo>
                  <a:pt x="564990" y="1300281"/>
                  <a:pt x="577854" y="1321839"/>
                  <a:pt x="581492" y="1327429"/>
                </a:cubicBezTo>
                <a:cubicBezTo>
                  <a:pt x="587613" y="1336567"/>
                  <a:pt x="581226" y="1356529"/>
                  <a:pt x="602696" y="1348544"/>
                </a:cubicBezTo>
                <a:close/>
                <a:moveTo>
                  <a:pt x="642176" y="1385362"/>
                </a:moveTo>
                <a:cubicBezTo>
                  <a:pt x="641289" y="1406389"/>
                  <a:pt x="614051" y="1399380"/>
                  <a:pt x="616181" y="1420850"/>
                </a:cubicBezTo>
                <a:cubicBezTo>
                  <a:pt x="627892" y="1424630"/>
                  <a:pt x="638449" y="1431204"/>
                  <a:pt x="647056" y="1440014"/>
                </a:cubicBezTo>
                <a:cubicBezTo>
                  <a:pt x="656815" y="1452878"/>
                  <a:pt x="646434" y="1466629"/>
                  <a:pt x="665864" y="1471864"/>
                </a:cubicBezTo>
                <a:cubicBezTo>
                  <a:pt x="701352" y="1453410"/>
                  <a:pt x="675801" y="1424221"/>
                  <a:pt x="687422" y="1398581"/>
                </a:cubicBezTo>
                <a:cubicBezTo>
                  <a:pt x="708006" y="1395122"/>
                  <a:pt x="699843" y="1360610"/>
                  <a:pt x="699754" y="1343576"/>
                </a:cubicBezTo>
                <a:cubicBezTo>
                  <a:pt x="691858" y="1344010"/>
                  <a:pt x="684051" y="1345377"/>
                  <a:pt x="676510" y="1347657"/>
                </a:cubicBezTo>
                <a:cubicBezTo>
                  <a:pt x="668614" y="1347657"/>
                  <a:pt x="647145" y="1373297"/>
                  <a:pt x="642442" y="1384919"/>
                </a:cubicBezTo>
                <a:close/>
                <a:moveTo>
                  <a:pt x="572709" y="1481623"/>
                </a:moveTo>
                <a:cubicBezTo>
                  <a:pt x="586637" y="1455628"/>
                  <a:pt x="534293" y="1430875"/>
                  <a:pt x="534293" y="1430875"/>
                </a:cubicBezTo>
                <a:cubicBezTo>
                  <a:pt x="508919" y="1431585"/>
                  <a:pt x="533406" y="1470355"/>
                  <a:pt x="503419" y="1475235"/>
                </a:cubicBezTo>
                <a:cubicBezTo>
                  <a:pt x="495700" y="1506464"/>
                  <a:pt x="563482" y="1499544"/>
                  <a:pt x="572974" y="1481179"/>
                </a:cubicBezTo>
                <a:close/>
                <a:moveTo>
                  <a:pt x="872935" y="1784156"/>
                </a:moveTo>
                <a:cubicBezTo>
                  <a:pt x="884912" y="1792122"/>
                  <a:pt x="900082" y="1793489"/>
                  <a:pt x="913302" y="1787793"/>
                </a:cubicBezTo>
                <a:cubicBezTo>
                  <a:pt x="934418" y="1776171"/>
                  <a:pt x="921021" y="1766855"/>
                  <a:pt x="928739" y="1750265"/>
                </a:cubicBezTo>
                <a:cubicBezTo>
                  <a:pt x="939119" y="1727553"/>
                  <a:pt x="968041" y="1703598"/>
                  <a:pt x="944442" y="1671926"/>
                </a:cubicBezTo>
                <a:cubicBezTo>
                  <a:pt x="944442" y="1671926"/>
                  <a:pt x="895735" y="1669441"/>
                  <a:pt x="884912" y="1693839"/>
                </a:cubicBezTo>
                <a:cubicBezTo>
                  <a:pt x="879233" y="1706349"/>
                  <a:pt x="888017" y="1727198"/>
                  <a:pt x="884912" y="1740861"/>
                </a:cubicBezTo>
                <a:cubicBezTo>
                  <a:pt x="881895" y="1756830"/>
                  <a:pt x="869919" y="1765613"/>
                  <a:pt x="873201" y="1783712"/>
                </a:cubicBezTo>
                <a:close/>
                <a:moveTo>
                  <a:pt x="813227" y="1640430"/>
                </a:moveTo>
                <a:cubicBezTo>
                  <a:pt x="750325" y="1629429"/>
                  <a:pt x="812162" y="1694904"/>
                  <a:pt x="825736" y="1709631"/>
                </a:cubicBezTo>
                <a:cubicBezTo>
                  <a:pt x="859627" y="1655867"/>
                  <a:pt x="813227" y="1640430"/>
                  <a:pt x="813227" y="1640430"/>
                </a:cubicBezTo>
                <a:close/>
                <a:moveTo>
                  <a:pt x="1029258" y="2094496"/>
                </a:moveTo>
                <a:cubicBezTo>
                  <a:pt x="1026862" y="2076752"/>
                  <a:pt x="976026" y="2047474"/>
                  <a:pt x="976026" y="2047474"/>
                </a:cubicBezTo>
                <a:cubicBezTo>
                  <a:pt x="923415" y="2048628"/>
                  <a:pt x="960856" y="2097512"/>
                  <a:pt x="948701" y="2129629"/>
                </a:cubicBezTo>
                <a:cubicBezTo>
                  <a:pt x="941870" y="2147372"/>
                  <a:pt x="925900" y="2149147"/>
                  <a:pt x="939208" y="2168842"/>
                </a:cubicBezTo>
                <a:cubicBezTo>
                  <a:pt x="949855" y="2184546"/>
                  <a:pt x="974695" y="2188095"/>
                  <a:pt x="985431" y="2172746"/>
                </a:cubicBezTo>
                <a:cubicBezTo>
                  <a:pt x="996166" y="2157398"/>
                  <a:pt x="982947" y="2147816"/>
                  <a:pt x="997940" y="2131225"/>
                </a:cubicBezTo>
                <a:cubicBezTo>
                  <a:pt x="1010361" y="2117208"/>
                  <a:pt x="1033073" y="2123418"/>
                  <a:pt x="1029258" y="2094229"/>
                </a:cubicBezTo>
                <a:close/>
                <a:moveTo>
                  <a:pt x="825736" y="2069388"/>
                </a:moveTo>
                <a:cubicBezTo>
                  <a:pt x="821832" y="2069388"/>
                  <a:pt x="824671" y="2076131"/>
                  <a:pt x="820147" y="2075332"/>
                </a:cubicBezTo>
                <a:cubicBezTo>
                  <a:pt x="807549" y="2047208"/>
                  <a:pt x="791667" y="2074179"/>
                  <a:pt x="809323" y="2095205"/>
                </a:cubicBezTo>
                <a:cubicBezTo>
                  <a:pt x="829107" y="2118627"/>
                  <a:pt x="831680" y="2105142"/>
                  <a:pt x="854570" y="2091390"/>
                </a:cubicBezTo>
                <a:cubicBezTo>
                  <a:pt x="873555" y="2079946"/>
                  <a:pt x="897688" y="2068501"/>
                  <a:pt x="866458" y="2047474"/>
                </a:cubicBezTo>
                <a:cubicBezTo>
                  <a:pt x="845610" y="2033190"/>
                  <a:pt x="827777" y="2045079"/>
                  <a:pt x="825736" y="2069122"/>
                </a:cubicBezTo>
                <a:close/>
                <a:moveTo>
                  <a:pt x="428007" y="2144533"/>
                </a:moveTo>
                <a:cubicBezTo>
                  <a:pt x="489313" y="2185522"/>
                  <a:pt x="495611" y="2097335"/>
                  <a:pt x="459414" y="2085091"/>
                </a:cubicBezTo>
                <a:cubicBezTo>
                  <a:pt x="442202" y="2077248"/>
                  <a:pt x="421886" y="2083734"/>
                  <a:pt x="412393" y="2100085"/>
                </a:cubicBezTo>
                <a:cubicBezTo>
                  <a:pt x="398642" y="2119514"/>
                  <a:pt x="402722" y="2127322"/>
                  <a:pt x="428007" y="2144267"/>
                </a:cubicBezTo>
                <a:close/>
                <a:moveTo>
                  <a:pt x="659742" y="2085091"/>
                </a:moveTo>
                <a:cubicBezTo>
                  <a:pt x="652379" y="2101150"/>
                  <a:pt x="662226" y="2112239"/>
                  <a:pt x="663735" y="2128919"/>
                </a:cubicBezTo>
                <a:cubicBezTo>
                  <a:pt x="665864" y="2152607"/>
                  <a:pt x="659831" y="2150123"/>
                  <a:pt x="652556" y="2168754"/>
                </a:cubicBezTo>
                <a:cubicBezTo>
                  <a:pt x="648474" y="2179223"/>
                  <a:pt x="637030" y="2197853"/>
                  <a:pt x="643684" y="2210452"/>
                </a:cubicBezTo>
                <a:cubicBezTo>
                  <a:pt x="653621" y="2228728"/>
                  <a:pt x="668703" y="2224381"/>
                  <a:pt x="675090" y="2210452"/>
                </a:cubicBezTo>
                <a:cubicBezTo>
                  <a:pt x="681479" y="2196523"/>
                  <a:pt x="673405" y="2183304"/>
                  <a:pt x="681479" y="2168931"/>
                </a:cubicBezTo>
                <a:cubicBezTo>
                  <a:pt x="689552" y="2154559"/>
                  <a:pt x="708538" y="2153228"/>
                  <a:pt x="703303" y="2129008"/>
                </a:cubicBezTo>
                <a:cubicBezTo>
                  <a:pt x="700819" y="2115966"/>
                  <a:pt x="667638" y="2067791"/>
                  <a:pt x="659742" y="2084825"/>
                </a:cubicBezTo>
                <a:close/>
                <a:moveTo>
                  <a:pt x="1285213" y="6574287"/>
                </a:moveTo>
                <a:cubicBezTo>
                  <a:pt x="1332589" y="6557075"/>
                  <a:pt x="1293020" y="6523806"/>
                  <a:pt x="1293020" y="6523806"/>
                </a:cubicBezTo>
                <a:cubicBezTo>
                  <a:pt x="1293020" y="6523806"/>
                  <a:pt x="1294972" y="6484681"/>
                  <a:pt x="1234377" y="6501537"/>
                </a:cubicBezTo>
                <a:cubicBezTo>
                  <a:pt x="1173782" y="6518394"/>
                  <a:pt x="1197115" y="6548470"/>
                  <a:pt x="1234377" y="6551220"/>
                </a:cubicBezTo>
                <a:cubicBezTo>
                  <a:pt x="1271639" y="6553970"/>
                  <a:pt x="1237748" y="6590966"/>
                  <a:pt x="1285213" y="6574109"/>
                </a:cubicBezTo>
                <a:close/>
                <a:moveTo>
                  <a:pt x="2433063" y="5999386"/>
                </a:moveTo>
                <a:cubicBezTo>
                  <a:pt x="2425433" y="5999386"/>
                  <a:pt x="2422595" y="6005685"/>
                  <a:pt x="2415319" y="6007548"/>
                </a:cubicBezTo>
                <a:cubicBezTo>
                  <a:pt x="2408045" y="6009411"/>
                  <a:pt x="2405116" y="6003822"/>
                  <a:pt x="2398906" y="6002136"/>
                </a:cubicBezTo>
                <a:cubicBezTo>
                  <a:pt x="2394559" y="6000539"/>
                  <a:pt x="2389679" y="6000539"/>
                  <a:pt x="2385332" y="6002136"/>
                </a:cubicBezTo>
                <a:cubicBezTo>
                  <a:pt x="2385066" y="6001436"/>
                  <a:pt x="2384623" y="6000797"/>
                  <a:pt x="2384090" y="6000273"/>
                </a:cubicBezTo>
                <a:cubicBezTo>
                  <a:pt x="2381872" y="6018017"/>
                  <a:pt x="2380364" y="6035761"/>
                  <a:pt x="2378412" y="6053505"/>
                </a:cubicBezTo>
                <a:cubicBezTo>
                  <a:pt x="2378235" y="6052972"/>
                  <a:pt x="2377880" y="6052520"/>
                  <a:pt x="2377436" y="6052263"/>
                </a:cubicBezTo>
                <a:cubicBezTo>
                  <a:pt x="2371670" y="6053638"/>
                  <a:pt x="2366524" y="6056734"/>
                  <a:pt x="2362620" y="6061135"/>
                </a:cubicBezTo>
                <a:cubicBezTo>
                  <a:pt x="2360136" y="6067443"/>
                  <a:pt x="2359427" y="6074318"/>
                  <a:pt x="2360580" y="6081008"/>
                </a:cubicBezTo>
                <a:cubicBezTo>
                  <a:pt x="2361023" y="6088549"/>
                  <a:pt x="2365814" y="6101147"/>
                  <a:pt x="2373976" y="6103188"/>
                </a:cubicBezTo>
                <a:cubicBezTo>
                  <a:pt x="2380098" y="6104696"/>
                  <a:pt x="2384445" y="6103188"/>
                  <a:pt x="2386841" y="6109664"/>
                </a:cubicBezTo>
                <a:cubicBezTo>
                  <a:pt x="2388260" y="6115147"/>
                  <a:pt x="2387639" y="6120967"/>
                  <a:pt x="2384978" y="6125989"/>
                </a:cubicBezTo>
                <a:cubicBezTo>
                  <a:pt x="2383292" y="6130247"/>
                  <a:pt x="2381518" y="6138143"/>
                  <a:pt x="2384978" y="6141869"/>
                </a:cubicBezTo>
                <a:cubicBezTo>
                  <a:pt x="2388437" y="6145595"/>
                  <a:pt x="2397753" y="6142490"/>
                  <a:pt x="2403253" y="6143023"/>
                </a:cubicBezTo>
                <a:cubicBezTo>
                  <a:pt x="2408754" y="6143555"/>
                  <a:pt x="2408843" y="6148878"/>
                  <a:pt x="2412125" y="6153403"/>
                </a:cubicBezTo>
                <a:cubicBezTo>
                  <a:pt x="2416473" y="6161086"/>
                  <a:pt x="2425078" y="6165344"/>
                  <a:pt x="2433773" y="6164138"/>
                </a:cubicBezTo>
                <a:cubicBezTo>
                  <a:pt x="2439628" y="6164626"/>
                  <a:pt x="2445306" y="6161742"/>
                  <a:pt x="2448411" y="6156685"/>
                </a:cubicBezTo>
                <a:cubicBezTo>
                  <a:pt x="2451783" y="6151557"/>
                  <a:pt x="2453558" y="6145587"/>
                  <a:pt x="2453558" y="6139474"/>
                </a:cubicBezTo>
                <a:cubicBezTo>
                  <a:pt x="2454711" y="6129936"/>
                  <a:pt x="2452670" y="6120293"/>
                  <a:pt x="2447702" y="6112060"/>
                </a:cubicBezTo>
                <a:cubicBezTo>
                  <a:pt x="2446016" y="6108883"/>
                  <a:pt x="2443975" y="6105911"/>
                  <a:pt x="2441580" y="6103188"/>
                </a:cubicBezTo>
                <a:cubicBezTo>
                  <a:pt x="2439628" y="6101147"/>
                  <a:pt x="2436434" y="6100082"/>
                  <a:pt x="2434483" y="6098219"/>
                </a:cubicBezTo>
                <a:cubicBezTo>
                  <a:pt x="2434483" y="6092187"/>
                  <a:pt x="2434483" y="6084113"/>
                  <a:pt x="2442290" y="6081274"/>
                </a:cubicBezTo>
                <a:cubicBezTo>
                  <a:pt x="2445306" y="6080120"/>
                  <a:pt x="2449387" y="6080564"/>
                  <a:pt x="2452138" y="6078879"/>
                </a:cubicBezTo>
                <a:cubicBezTo>
                  <a:pt x="2454888" y="6077193"/>
                  <a:pt x="2457283" y="6071781"/>
                  <a:pt x="2459412" y="6068498"/>
                </a:cubicBezTo>
                <a:cubicBezTo>
                  <a:pt x="2466866" y="6053868"/>
                  <a:pt x="2466866" y="6036550"/>
                  <a:pt x="2459412" y="6021921"/>
                </a:cubicBezTo>
                <a:cubicBezTo>
                  <a:pt x="2454533" y="6010210"/>
                  <a:pt x="2446993" y="5999386"/>
                  <a:pt x="2433063" y="5999208"/>
                </a:cubicBezTo>
                <a:close/>
              </a:path>
            </a:pathLst>
          </a:custGeom>
          <a:solidFill>
            <a:schemeClr val="tx2">
              <a:lumMod val="20000"/>
              <a:lumOff val="80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108000" tIns="0" rIns="414000" bIns="0" rtlCol="0" anchor="ctr"/>
          <a:lstStyle/>
          <a:p>
            <a:endParaRPr lang="ko-KR" altLang="en-US" dirty="0"/>
          </a:p>
        </p:txBody>
      </p:sp>
      <p:sp>
        <p:nvSpPr>
          <p:cNvPr id="93" name="원형: 비어 있음 92">
            <a:extLst>
              <a:ext uri="{FF2B5EF4-FFF2-40B4-BE49-F238E27FC236}">
                <a16:creationId xmlns:a16="http://schemas.microsoft.com/office/drawing/2014/main" xmlns="" id="{CAAA9A12-3BE1-4FF2-89AE-120B003C4EDA}"/>
              </a:ext>
            </a:extLst>
          </p:cNvPr>
          <p:cNvSpPr/>
          <p:nvPr/>
        </p:nvSpPr>
        <p:spPr>
          <a:xfrm>
            <a:off x="8165404" y="1969519"/>
            <a:ext cx="2200190" cy="2200189"/>
          </a:xfrm>
          <a:prstGeom prst="donut">
            <a:avLst>
              <a:gd name="adj" fmla="val 20778"/>
            </a:avLst>
          </a:prstGeom>
          <a:solidFill>
            <a:schemeClr val="tx1">
              <a:lumMod val="95000"/>
              <a:lumOff val="5000"/>
              <a:alpha val="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 name="타원 14">
            <a:extLst>
              <a:ext uri="{FF2B5EF4-FFF2-40B4-BE49-F238E27FC236}">
                <a16:creationId xmlns:a16="http://schemas.microsoft.com/office/drawing/2014/main" xmlns="" id="{2847AD70-733B-4DEF-A73E-1DC97752005F}"/>
              </a:ext>
            </a:extLst>
          </p:cNvPr>
          <p:cNvSpPr/>
          <p:nvPr/>
        </p:nvSpPr>
        <p:spPr>
          <a:xfrm>
            <a:off x="8811002" y="2615117"/>
            <a:ext cx="908994" cy="908994"/>
          </a:xfrm>
          <a:prstGeom prst="ellipse">
            <a:avLst/>
          </a:prstGeom>
          <a:solidFill>
            <a:srgbClr val="00C3DD">
              <a:alpha val="14000"/>
            </a:srgbClr>
          </a:solidFill>
          <a:ln w="6350">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5" name="타원 114">
            <a:extLst>
              <a:ext uri="{FF2B5EF4-FFF2-40B4-BE49-F238E27FC236}">
                <a16:creationId xmlns:a16="http://schemas.microsoft.com/office/drawing/2014/main" xmlns="" id="{C1B701CC-BD0E-44D5-9221-CB20616BDD7A}"/>
              </a:ext>
            </a:extLst>
          </p:cNvPr>
          <p:cNvSpPr/>
          <p:nvPr/>
        </p:nvSpPr>
        <p:spPr>
          <a:xfrm>
            <a:off x="9174151" y="2978266"/>
            <a:ext cx="182697" cy="182697"/>
          </a:xfrm>
          <a:prstGeom prst="ellipse">
            <a:avLst/>
          </a:prstGeom>
          <a:solidFill>
            <a:srgbClr val="FF5050"/>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3" name="그룹 12">
            <a:extLst>
              <a:ext uri="{FF2B5EF4-FFF2-40B4-BE49-F238E27FC236}">
                <a16:creationId xmlns:a16="http://schemas.microsoft.com/office/drawing/2014/main" xmlns="" id="{2668F3DF-D4D7-4F8A-8B9F-8E814EA8B706}"/>
              </a:ext>
            </a:extLst>
          </p:cNvPr>
          <p:cNvGrpSpPr/>
          <p:nvPr/>
        </p:nvGrpSpPr>
        <p:grpSpPr>
          <a:xfrm>
            <a:off x="9049591" y="2396164"/>
            <a:ext cx="431816" cy="673449"/>
            <a:chOff x="2984832" y="3486543"/>
            <a:chExt cx="244681" cy="381600"/>
          </a:xfrm>
        </p:grpSpPr>
        <p:sp>
          <p:nvSpPr>
            <p:cNvPr id="111" name="자유형: 도형 110">
              <a:extLst>
                <a:ext uri="{FF2B5EF4-FFF2-40B4-BE49-F238E27FC236}">
                  <a16:creationId xmlns:a16="http://schemas.microsoft.com/office/drawing/2014/main" xmlns="" id="{302960BD-65D6-452A-AE58-439ECB8816D9}"/>
                </a:ext>
              </a:extLst>
            </p:cNvPr>
            <p:cNvSpPr/>
            <p:nvPr/>
          </p:nvSpPr>
          <p:spPr>
            <a:xfrm>
              <a:off x="2984832" y="3486543"/>
              <a:ext cx="244681" cy="381600"/>
            </a:xfrm>
            <a:custGeom>
              <a:avLst/>
              <a:gdLst>
                <a:gd name="connsiteX0" fmla="*/ 704841 w 1410064"/>
                <a:gd name="connsiteY0" fmla="*/ 351211 h 2199101"/>
                <a:gd name="connsiteX1" fmla="*/ 454619 w 1410064"/>
                <a:gd name="connsiteY1" fmla="*/ 454856 h 2199101"/>
                <a:gd name="connsiteX2" fmla="*/ 454619 w 1410064"/>
                <a:gd name="connsiteY2" fmla="*/ 955299 h 2199101"/>
                <a:gd name="connsiteX3" fmla="*/ 955061 w 1410064"/>
                <a:gd name="connsiteY3" fmla="*/ 955299 h 2199101"/>
                <a:gd name="connsiteX4" fmla="*/ 955062 w 1410064"/>
                <a:gd name="connsiteY4" fmla="*/ 454856 h 2199101"/>
                <a:gd name="connsiteX5" fmla="*/ 704841 w 1410064"/>
                <a:gd name="connsiteY5" fmla="*/ 351211 h 2199101"/>
                <a:gd name="connsiteX6" fmla="*/ 705032 w 1410064"/>
                <a:gd name="connsiteY6" fmla="*/ 0 h 2199101"/>
                <a:gd name="connsiteX7" fmla="*/ 1410064 w 1410064"/>
                <a:gd name="connsiteY7" fmla="*/ 705032 h 2199101"/>
                <a:gd name="connsiteX8" fmla="*/ 1354659 w 1410064"/>
                <a:gd name="connsiteY8" fmla="*/ 979462 h 2199101"/>
                <a:gd name="connsiteX9" fmla="*/ 1317562 w 1410064"/>
                <a:gd name="connsiteY9" fmla="*/ 1047808 h 2199101"/>
                <a:gd name="connsiteX10" fmla="*/ 1321311 w 1410064"/>
                <a:gd name="connsiteY10" fmla="*/ 1047808 h 2199101"/>
                <a:gd name="connsiteX11" fmla="*/ 705032 w 1410064"/>
                <a:gd name="connsiteY11" fmla="*/ 2199101 h 2199101"/>
                <a:gd name="connsiteX12" fmla="*/ 88794 w 1410064"/>
                <a:gd name="connsiteY12" fmla="*/ 1047808 h 2199101"/>
                <a:gd name="connsiteX13" fmla="*/ 92502 w 1410064"/>
                <a:gd name="connsiteY13" fmla="*/ 1047808 h 2199101"/>
                <a:gd name="connsiteX14" fmla="*/ 55405 w 1410064"/>
                <a:gd name="connsiteY14" fmla="*/ 979462 h 2199101"/>
                <a:gd name="connsiteX15" fmla="*/ 0 w 1410064"/>
                <a:gd name="connsiteY15" fmla="*/ 705032 h 2199101"/>
                <a:gd name="connsiteX16" fmla="*/ 705032 w 1410064"/>
                <a:gd name="connsiteY16" fmla="*/ 0 h 219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0064" h="2199101">
                  <a:moveTo>
                    <a:pt x="704841" y="351211"/>
                  </a:moveTo>
                  <a:cubicBezTo>
                    <a:pt x="614278" y="351211"/>
                    <a:pt x="523716" y="385760"/>
                    <a:pt x="454619" y="454856"/>
                  </a:cubicBezTo>
                  <a:cubicBezTo>
                    <a:pt x="316426" y="593050"/>
                    <a:pt x="316426" y="817105"/>
                    <a:pt x="454619" y="955299"/>
                  </a:cubicBezTo>
                  <a:cubicBezTo>
                    <a:pt x="592813" y="1093492"/>
                    <a:pt x="816868" y="1093492"/>
                    <a:pt x="955061" y="955299"/>
                  </a:cubicBezTo>
                  <a:cubicBezTo>
                    <a:pt x="1093255" y="817105"/>
                    <a:pt x="1093256" y="593049"/>
                    <a:pt x="955062" y="454856"/>
                  </a:cubicBezTo>
                  <a:cubicBezTo>
                    <a:pt x="885965" y="385759"/>
                    <a:pt x="795403" y="351211"/>
                    <a:pt x="704841" y="351211"/>
                  </a:cubicBezTo>
                  <a:close/>
                  <a:moveTo>
                    <a:pt x="705032" y="0"/>
                  </a:moveTo>
                  <a:cubicBezTo>
                    <a:pt x="1094410" y="0"/>
                    <a:pt x="1410064" y="315654"/>
                    <a:pt x="1410064" y="705032"/>
                  </a:cubicBezTo>
                  <a:cubicBezTo>
                    <a:pt x="1410064" y="802377"/>
                    <a:pt x="1390336" y="895113"/>
                    <a:pt x="1354659" y="979462"/>
                  </a:cubicBezTo>
                  <a:lnTo>
                    <a:pt x="1317562" y="1047808"/>
                  </a:lnTo>
                  <a:lnTo>
                    <a:pt x="1321311" y="1047808"/>
                  </a:lnTo>
                  <a:lnTo>
                    <a:pt x="705032" y="2199101"/>
                  </a:lnTo>
                  <a:lnTo>
                    <a:pt x="88794" y="1047808"/>
                  </a:lnTo>
                  <a:lnTo>
                    <a:pt x="92502" y="1047808"/>
                  </a:lnTo>
                  <a:lnTo>
                    <a:pt x="55405" y="979462"/>
                  </a:lnTo>
                  <a:cubicBezTo>
                    <a:pt x="19728" y="895113"/>
                    <a:pt x="0" y="802377"/>
                    <a:pt x="0" y="705032"/>
                  </a:cubicBezTo>
                  <a:cubicBezTo>
                    <a:pt x="0" y="315654"/>
                    <a:pt x="315653" y="0"/>
                    <a:pt x="705032" y="0"/>
                  </a:cubicBezTo>
                  <a:close/>
                </a:path>
              </a:pathLst>
            </a:custGeom>
            <a:gradFill>
              <a:gsLst>
                <a:gs pos="3540">
                  <a:srgbClr val="FF7C80"/>
                </a:gs>
                <a:gs pos="62000">
                  <a:srgbClr val="FF5050"/>
                </a:gs>
                <a:gs pos="100000">
                  <a:srgbClr val="B00000"/>
                </a:gs>
              </a:gsLst>
              <a:lin ang="5400000" scaled="0"/>
            </a:gradFill>
            <a:ln w="4088" cap="flat">
              <a:noFill/>
              <a:prstDash val="solid"/>
              <a:miter/>
            </a:ln>
          </p:spPr>
          <p:txBody>
            <a:bodyPr rtlCol="0" anchor="ctr"/>
            <a:lstStyle/>
            <a:p>
              <a:endParaRPr lang="ko-KR" altLang="en-US" dirty="0"/>
            </a:p>
          </p:txBody>
        </p:sp>
        <p:sp>
          <p:nvSpPr>
            <p:cNvPr id="112" name="자유형: 도형 111">
              <a:extLst>
                <a:ext uri="{FF2B5EF4-FFF2-40B4-BE49-F238E27FC236}">
                  <a16:creationId xmlns:a16="http://schemas.microsoft.com/office/drawing/2014/main" xmlns="" id="{29E2D2B4-7233-4864-B301-E92CDB077932}"/>
                </a:ext>
              </a:extLst>
            </p:cNvPr>
            <p:cNvSpPr/>
            <p:nvPr/>
          </p:nvSpPr>
          <p:spPr>
            <a:xfrm>
              <a:off x="3015057" y="3517306"/>
              <a:ext cx="184228" cy="184229"/>
            </a:xfrm>
            <a:custGeom>
              <a:avLst/>
              <a:gdLst>
                <a:gd name="connsiteX0" fmla="*/ 530613 w 1061680"/>
                <a:gd name="connsiteY0" fmla="*/ 177002 h 1061681"/>
                <a:gd name="connsiteX1" fmla="*/ 280391 w 1061680"/>
                <a:gd name="connsiteY1" fmla="*/ 280647 h 1061681"/>
                <a:gd name="connsiteX2" fmla="*/ 280391 w 1061680"/>
                <a:gd name="connsiteY2" fmla="*/ 781090 h 1061681"/>
                <a:gd name="connsiteX3" fmla="*/ 780833 w 1061680"/>
                <a:gd name="connsiteY3" fmla="*/ 781090 h 1061681"/>
                <a:gd name="connsiteX4" fmla="*/ 780834 w 1061680"/>
                <a:gd name="connsiteY4" fmla="*/ 280647 h 1061681"/>
                <a:gd name="connsiteX5" fmla="*/ 530613 w 1061680"/>
                <a:gd name="connsiteY5" fmla="*/ 177002 h 1061681"/>
                <a:gd name="connsiteX6" fmla="*/ 530840 w 1061680"/>
                <a:gd name="connsiteY6" fmla="*/ 0 h 1061681"/>
                <a:gd name="connsiteX7" fmla="*/ 1061680 w 1061680"/>
                <a:gd name="connsiteY7" fmla="*/ 530841 h 1061681"/>
                <a:gd name="connsiteX8" fmla="*/ 530840 w 1061680"/>
                <a:gd name="connsiteY8" fmla="*/ 1061681 h 1061681"/>
                <a:gd name="connsiteX9" fmla="*/ 0 w 1061680"/>
                <a:gd name="connsiteY9" fmla="*/ 530841 h 1061681"/>
                <a:gd name="connsiteX10" fmla="*/ 530840 w 1061680"/>
                <a:gd name="connsiteY10" fmla="*/ 0 h 106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1680" h="1061681">
                  <a:moveTo>
                    <a:pt x="530613" y="177002"/>
                  </a:moveTo>
                  <a:cubicBezTo>
                    <a:pt x="440050" y="177002"/>
                    <a:pt x="349488" y="211551"/>
                    <a:pt x="280391" y="280647"/>
                  </a:cubicBezTo>
                  <a:cubicBezTo>
                    <a:pt x="142198" y="418841"/>
                    <a:pt x="142198" y="642896"/>
                    <a:pt x="280391" y="781090"/>
                  </a:cubicBezTo>
                  <a:cubicBezTo>
                    <a:pt x="418585" y="919283"/>
                    <a:pt x="642640" y="919283"/>
                    <a:pt x="780833" y="781090"/>
                  </a:cubicBezTo>
                  <a:cubicBezTo>
                    <a:pt x="919027" y="642896"/>
                    <a:pt x="919028" y="418840"/>
                    <a:pt x="780834" y="280647"/>
                  </a:cubicBezTo>
                  <a:cubicBezTo>
                    <a:pt x="711737" y="211550"/>
                    <a:pt x="621175" y="177002"/>
                    <a:pt x="530613" y="177002"/>
                  </a:cubicBezTo>
                  <a:close/>
                  <a:moveTo>
                    <a:pt x="530840" y="0"/>
                  </a:moveTo>
                  <a:cubicBezTo>
                    <a:pt x="824015" y="0"/>
                    <a:pt x="1061680" y="237666"/>
                    <a:pt x="1061680" y="530841"/>
                  </a:cubicBezTo>
                  <a:cubicBezTo>
                    <a:pt x="1061680" y="824016"/>
                    <a:pt x="824015" y="1061681"/>
                    <a:pt x="530840" y="1061681"/>
                  </a:cubicBezTo>
                  <a:cubicBezTo>
                    <a:pt x="237665" y="1061681"/>
                    <a:pt x="0" y="824015"/>
                    <a:pt x="0" y="530841"/>
                  </a:cubicBezTo>
                  <a:cubicBezTo>
                    <a:pt x="0" y="237665"/>
                    <a:pt x="237666" y="0"/>
                    <a:pt x="530840" y="0"/>
                  </a:cubicBezTo>
                  <a:close/>
                </a:path>
              </a:pathLst>
            </a:custGeom>
            <a:gradFill>
              <a:gsLst>
                <a:gs pos="82000">
                  <a:srgbClr val="D62626"/>
                </a:gs>
                <a:gs pos="0">
                  <a:srgbClr val="B00000"/>
                </a:gs>
              </a:gsLst>
              <a:lin ang="5400000" scaled="0"/>
            </a:gradFill>
            <a:ln w="40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dirty="0"/>
            </a:p>
          </p:txBody>
        </p:sp>
      </p:grpSp>
      <p:grpSp>
        <p:nvGrpSpPr>
          <p:cNvPr id="32" name="그룹 31">
            <a:extLst>
              <a:ext uri="{FF2B5EF4-FFF2-40B4-BE49-F238E27FC236}">
                <a16:creationId xmlns:a16="http://schemas.microsoft.com/office/drawing/2014/main" xmlns="" id="{E41533E2-22F9-4214-9623-FC021BB428D2}"/>
              </a:ext>
            </a:extLst>
          </p:cNvPr>
          <p:cNvGrpSpPr/>
          <p:nvPr/>
        </p:nvGrpSpPr>
        <p:grpSpPr>
          <a:xfrm>
            <a:off x="8595449" y="2299833"/>
            <a:ext cx="2817391" cy="3081652"/>
            <a:chOff x="8605282" y="2249033"/>
            <a:chExt cx="2817391" cy="3081652"/>
          </a:xfrm>
          <a:gradFill>
            <a:gsLst>
              <a:gs pos="44000">
                <a:srgbClr val="00C3DD"/>
              </a:gs>
              <a:gs pos="20000">
                <a:srgbClr val="00889A"/>
              </a:gs>
            </a:gsLst>
            <a:lin ang="3600000" scaled="0"/>
          </a:gradFill>
        </p:grpSpPr>
        <p:grpSp>
          <p:nvGrpSpPr>
            <p:cNvPr id="128" name="그룹 127">
              <a:extLst>
                <a:ext uri="{FF2B5EF4-FFF2-40B4-BE49-F238E27FC236}">
                  <a16:creationId xmlns:a16="http://schemas.microsoft.com/office/drawing/2014/main" xmlns="" id="{764149E3-BED3-4504-8DD0-861B3C550BF9}"/>
                </a:ext>
              </a:extLst>
            </p:cNvPr>
            <p:cNvGrpSpPr/>
            <p:nvPr/>
          </p:nvGrpSpPr>
          <p:grpSpPr>
            <a:xfrm rot="20628976">
              <a:off x="9375343" y="2682928"/>
              <a:ext cx="1257797" cy="144676"/>
              <a:chOff x="9376768" y="4193853"/>
              <a:chExt cx="890747" cy="102457"/>
            </a:xfrm>
            <a:grpFill/>
          </p:grpSpPr>
          <p:sp>
            <p:nvSpPr>
              <p:cNvPr id="129" name="직각 삼각형 128">
                <a:extLst>
                  <a:ext uri="{FF2B5EF4-FFF2-40B4-BE49-F238E27FC236}">
                    <a16:creationId xmlns:a16="http://schemas.microsoft.com/office/drawing/2014/main" xmlns="" id="{7E42ED7B-F0DA-44C8-9112-7CE3C7F202DF}"/>
                  </a:ext>
                </a:extLst>
              </p:cNvPr>
              <p:cNvSpPr/>
              <p:nvPr/>
            </p:nvSpPr>
            <p:spPr>
              <a:xfrm flipH="1">
                <a:off x="9376768" y="4193853"/>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30" name="직사각형 129">
                <a:extLst>
                  <a:ext uri="{FF2B5EF4-FFF2-40B4-BE49-F238E27FC236}">
                    <a16:creationId xmlns:a16="http://schemas.microsoft.com/office/drawing/2014/main" xmlns="" id="{C318FBB9-DEE1-4DE8-81E4-0934940C136A}"/>
                  </a:ext>
                </a:extLst>
              </p:cNvPr>
              <p:cNvSpPr/>
              <p:nvPr/>
            </p:nvSpPr>
            <p:spPr>
              <a:xfrm>
                <a:off x="9502235" y="4248075"/>
                <a:ext cx="751093"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31" name="타원 130">
                <a:extLst>
                  <a:ext uri="{FF2B5EF4-FFF2-40B4-BE49-F238E27FC236}">
                    <a16:creationId xmlns:a16="http://schemas.microsoft.com/office/drawing/2014/main" xmlns="" id="{A381E5D9-A217-4212-BA32-6005DB03CF2C}"/>
                  </a:ext>
                </a:extLst>
              </p:cNvPr>
              <p:cNvSpPr/>
              <p:nvPr/>
            </p:nvSpPr>
            <p:spPr>
              <a:xfrm>
                <a:off x="10202843" y="4231637"/>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32" name="그룹 131">
              <a:extLst>
                <a:ext uri="{FF2B5EF4-FFF2-40B4-BE49-F238E27FC236}">
                  <a16:creationId xmlns:a16="http://schemas.microsoft.com/office/drawing/2014/main" xmlns="" id="{C8AB35AE-F6EB-49A4-A517-163E6A65E7DF}"/>
                </a:ext>
              </a:extLst>
            </p:cNvPr>
            <p:cNvGrpSpPr/>
            <p:nvPr/>
          </p:nvGrpSpPr>
          <p:grpSpPr>
            <a:xfrm rot="630976">
              <a:off x="9427377" y="2995659"/>
              <a:ext cx="1020797" cy="144692"/>
              <a:chOff x="9544606" y="4193842"/>
              <a:chExt cx="722909" cy="102468"/>
            </a:xfrm>
            <a:grpFill/>
          </p:grpSpPr>
          <p:sp>
            <p:nvSpPr>
              <p:cNvPr id="133" name="직각 삼각형 132">
                <a:extLst>
                  <a:ext uri="{FF2B5EF4-FFF2-40B4-BE49-F238E27FC236}">
                    <a16:creationId xmlns:a16="http://schemas.microsoft.com/office/drawing/2014/main" xmlns="" id="{5157E17A-D335-427C-BBB6-C70FF37E9ECF}"/>
                  </a:ext>
                </a:extLst>
              </p:cNvPr>
              <p:cNvSpPr/>
              <p:nvPr/>
            </p:nvSpPr>
            <p:spPr>
              <a:xfrm flipH="1">
                <a:off x="9544606" y="4193842"/>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34" name="직사각형 133">
                <a:extLst>
                  <a:ext uri="{FF2B5EF4-FFF2-40B4-BE49-F238E27FC236}">
                    <a16:creationId xmlns:a16="http://schemas.microsoft.com/office/drawing/2014/main" xmlns="" id="{B1BA23CA-40A2-4ECF-A3E1-EDA21674A7DB}"/>
                  </a:ext>
                </a:extLst>
              </p:cNvPr>
              <p:cNvSpPr/>
              <p:nvPr/>
            </p:nvSpPr>
            <p:spPr>
              <a:xfrm>
                <a:off x="9670189" y="4248075"/>
                <a:ext cx="540863"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35" name="타원 134">
                <a:extLst>
                  <a:ext uri="{FF2B5EF4-FFF2-40B4-BE49-F238E27FC236}">
                    <a16:creationId xmlns:a16="http://schemas.microsoft.com/office/drawing/2014/main" xmlns="" id="{0CE1689D-DF52-4D07-82A1-1C90CE88B619}"/>
                  </a:ext>
                </a:extLst>
              </p:cNvPr>
              <p:cNvSpPr/>
              <p:nvPr/>
            </p:nvSpPr>
            <p:spPr>
              <a:xfrm>
                <a:off x="10202843" y="4231637"/>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36" name="그룹 135">
              <a:extLst>
                <a:ext uri="{FF2B5EF4-FFF2-40B4-BE49-F238E27FC236}">
                  <a16:creationId xmlns:a16="http://schemas.microsoft.com/office/drawing/2014/main" xmlns="" id="{3DDC7F70-2873-43E9-8CBB-C7AE20E8807B}"/>
                </a:ext>
              </a:extLst>
            </p:cNvPr>
            <p:cNvGrpSpPr/>
            <p:nvPr/>
          </p:nvGrpSpPr>
          <p:grpSpPr>
            <a:xfrm rot="1627809">
              <a:off x="9349424" y="3334320"/>
              <a:ext cx="1585761" cy="144692"/>
              <a:chOff x="9144509" y="4193842"/>
              <a:chExt cx="1123005" cy="102468"/>
            </a:xfrm>
            <a:grpFill/>
          </p:grpSpPr>
          <p:sp>
            <p:nvSpPr>
              <p:cNvPr id="137" name="직각 삼각형 136">
                <a:extLst>
                  <a:ext uri="{FF2B5EF4-FFF2-40B4-BE49-F238E27FC236}">
                    <a16:creationId xmlns:a16="http://schemas.microsoft.com/office/drawing/2014/main" xmlns="" id="{DB11103E-A29B-47B0-860C-129D0D1C9943}"/>
                  </a:ext>
                </a:extLst>
              </p:cNvPr>
              <p:cNvSpPr/>
              <p:nvPr/>
            </p:nvSpPr>
            <p:spPr>
              <a:xfrm flipH="1">
                <a:off x="9144509" y="4193842"/>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38" name="직사각형 137">
                <a:extLst>
                  <a:ext uri="{FF2B5EF4-FFF2-40B4-BE49-F238E27FC236}">
                    <a16:creationId xmlns:a16="http://schemas.microsoft.com/office/drawing/2014/main" xmlns="" id="{26E5F37A-E64D-45D2-9FC6-800ED26A55EA}"/>
                  </a:ext>
                </a:extLst>
              </p:cNvPr>
              <p:cNvSpPr/>
              <p:nvPr/>
            </p:nvSpPr>
            <p:spPr>
              <a:xfrm>
                <a:off x="9271115" y="4248075"/>
                <a:ext cx="925645"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39" name="타원 138">
                <a:extLst>
                  <a:ext uri="{FF2B5EF4-FFF2-40B4-BE49-F238E27FC236}">
                    <a16:creationId xmlns:a16="http://schemas.microsoft.com/office/drawing/2014/main" xmlns="" id="{EE95859A-91B4-476B-99CE-2A08FCD44A1F}"/>
                  </a:ext>
                </a:extLst>
              </p:cNvPr>
              <p:cNvSpPr/>
              <p:nvPr/>
            </p:nvSpPr>
            <p:spPr>
              <a:xfrm>
                <a:off x="10202842" y="4231637"/>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94" name="그룹 93">
              <a:extLst>
                <a:ext uri="{FF2B5EF4-FFF2-40B4-BE49-F238E27FC236}">
                  <a16:creationId xmlns:a16="http://schemas.microsoft.com/office/drawing/2014/main" xmlns="" id="{62D3552E-3A7B-46CE-A335-99E83843BAC8}"/>
                </a:ext>
              </a:extLst>
            </p:cNvPr>
            <p:cNvGrpSpPr/>
            <p:nvPr/>
          </p:nvGrpSpPr>
          <p:grpSpPr>
            <a:xfrm rot="3423233" flipV="1">
              <a:off x="8832236" y="3930077"/>
              <a:ext cx="1987400" cy="144675"/>
              <a:chOff x="8860078" y="4193854"/>
              <a:chExt cx="1407438" cy="102456"/>
            </a:xfrm>
            <a:grpFill/>
          </p:grpSpPr>
          <p:sp>
            <p:nvSpPr>
              <p:cNvPr id="95" name="직각 삼각형 94">
                <a:extLst>
                  <a:ext uri="{FF2B5EF4-FFF2-40B4-BE49-F238E27FC236}">
                    <a16:creationId xmlns:a16="http://schemas.microsoft.com/office/drawing/2014/main" xmlns="" id="{BB9E66A6-E9C7-40A8-A80C-3A4E39D0E6D7}"/>
                  </a:ext>
                </a:extLst>
              </p:cNvPr>
              <p:cNvSpPr/>
              <p:nvPr/>
            </p:nvSpPr>
            <p:spPr>
              <a:xfrm flipH="1">
                <a:off x="8860078"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03" name="직사각형 102">
                <a:extLst>
                  <a:ext uri="{FF2B5EF4-FFF2-40B4-BE49-F238E27FC236}">
                    <a16:creationId xmlns:a16="http://schemas.microsoft.com/office/drawing/2014/main" xmlns="" id="{CC2EA423-FF5A-4383-9A3A-B28AF52C668D}"/>
                  </a:ext>
                </a:extLst>
              </p:cNvPr>
              <p:cNvSpPr/>
              <p:nvPr/>
            </p:nvSpPr>
            <p:spPr>
              <a:xfrm>
                <a:off x="8972656" y="4248075"/>
                <a:ext cx="1223046"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06" name="타원 105">
                <a:extLst>
                  <a:ext uri="{FF2B5EF4-FFF2-40B4-BE49-F238E27FC236}">
                    <a16:creationId xmlns:a16="http://schemas.microsoft.com/office/drawing/2014/main" xmlns="" id="{853CB131-349E-4806-AF1F-0E7B9F797C93}"/>
                  </a:ext>
                </a:extLst>
              </p:cNvPr>
              <p:cNvSpPr/>
              <p:nvPr/>
            </p:nvSpPr>
            <p:spPr>
              <a:xfrm>
                <a:off x="10202842" y="4231636"/>
                <a:ext cx="64674" cy="64674"/>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08" name="그룹 107">
              <a:extLst>
                <a:ext uri="{FF2B5EF4-FFF2-40B4-BE49-F238E27FC236}">
                  <a16:creationId xmlns:a16="http://schemas.microsoft.com/office/drawing/2014/main" xmlns="" id="{3BCF32E3-421D-4426-ABBF-AF569062EBCC}"/>
                </a:ext>
              </a:extLst>
            </p:cNvPr>
            <p:cNvGrpSpPr/>
            <p:nvPr/>
          </p:nvGrpSpPr>
          <p:grpSpPr>
            <a:xfrm rot="2634388" flipV="1">
              <a:off x="9018673" y="3890490"/>
              <a:ext cx="2404000" cy="144676"/>
              <a:chOff x="8565048" y="4193854"/>
              <a:chExt cx="1702466" cy="102456"/>
            </a:xfrm>
            <a:grpFill/>
          </p:grpSpPr>
          <p:sp>
            <p:nvSpPr>
              <p:cNvPr id="109" name="직각 삼각형 108">
                <a:extLst>
                  <a:ext uri="{FF2B5EF4-FFF2-40B4-BE49-F238E27FC236}">
                    <a16:creationId xmlns:a16="http://schemas.microsoft.com/office/drawing/2014/main" xmlns="" id="{A2D21B7B-9085-4C85-88EE-09B714BE6367}"/>
                  </a:ext>
                </a:extLst>
              </p:cNvPr>
              <p:cNvSpPr/>
              <p:nvPr/>
            </p:nvSpPr>
            <p:spPr>
              <a:xfrm flipH="1">
                <a:off x="8565048"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20" name="직사각형 119">
                <a:extLst>
                  <a:ext uri="{FF2B5EF4-FFF2-40B4-BE49-F238E27FC236}">
                    <a16:creationId xmlns:a16="http://schemas.microsoft.com/office/drawing/2014/main" xmlns="" id="{F0B29640-CDBC-43DD-A828-96B44CAF7398}"/>
                  </a:ext>
                </a:extLst>
              </p:cNvPr>
              <p:cNvSpPr/>
              <p:nvPr/>
            </p:nvSpPr>
            <p:spPr>
              <a:xfrm>
                <a:off x="8631371" y="4248075"/>
                <a:ext cx="1632159"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25" name="타원 124">
                <a:extLst>
                  <a:ext uri="{FF2B5EF4-FFF2-40B4-BE49-F238E27FC236}">
                    <a16:creationId xmlns:a16="http://schemas.microsoft.com/office/drawing/2014/main" xmlns="" id="{FA5ED381-4895-4124-BA64-1257B87A415F}"/>
                  </a:ext>
                </a:extLst>
              </p:cNvPr>
              <p:cNvSpPr/>
              <p:nvPr/>
            </p:nvSpPr>
            <p:spPr>
              <a:xfrm>
                <a:off x="10202842" y="4231636"/>
                <a:ext cx="64672" cy="64674"/>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26" name="그룹 125">
              <a:extLst>
                <a:ext uri="{FF2B5EF4-FFF2-40B4-BE49-F238E27FC236}">
                  <a16:creationId xmlns:a16="http://schemas.microsoft.com/office/drawing/2014/main" xmlns="" id="{8A8D96C4-A4C0-466A-8821-53164CA92AE4}"/>
                </a:ext>
              </a:extLst>
            </p:cNvPr>
            <p:cNvGrpSpPr/>
            <p:nvPr/>
          </p:nvGrpSpPr>
          <p:grpSpPr>
            <a:xfrm rot="6082298" flipV="1">
              <a:off x="7964629" y="4027020"/>
              <a:ext cx="1987397" cy="144673"/>
              <a:chOff x="8860078" y="4193854"/>
              <a:chExt cx="1407436" cy="102455"/>
            </a:xfrm>
            <a:grpFill/>
          </p:grpSpPr>
          <p:sp>
            <p:nvSpPr>
              <p:cNvPr id="127" name="직각 삼각형 126">
                <a:extLst>
                  <a:ext uri="{FF2B5EF4-FFF2-40B4-BE49-F238E27FC236}">
                    <a16:creationId xmlns:a16="http://schemas.microsoft.com/office/drawing/2014/main" xmlns="" id="{3D6A6E2C-8DC7-4059-9D6C-D73AB30F3283}"/>
                  </a:ext>
                </a:extLst>
              </p:cNvPr>
              <p:cNvSpPr/>
              <p:nvPr/>
            </p:nvSpPr>
            <p:spPr>
              <a:xfrm flipH="1">
                <a:off x="8860078"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41" name="직사각형 140">
                <a:extLst>
                  <a:ext uri="{FF2B5EF4-FFF2-40B4-BE49-F238E27FC236}">
                    <a16:creationId xmlns:a16="http://schemas.microsoft.com/office/drawing/2014/main" xmlns="" id="{57E76BA3-6855-4BB8-92F4-58A6E8E16C0D}"/>
                  </a:ext>
                </a:extLst>
              </p:cNvPr>
              <p:cNvSpPr/>
              <p:nvPr/>
            </p:nvSpPr>
            <p:spPr>
              <a:xfrm>
                <a:off x="8972656" y="4248075"/>
                <a:ext cx="1223046"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42" name="타원 141">
                <a:extLst>
                  <a:ext uri="{FF2B5EF4-FFF2-40B4-BE49-F238E27FC236}">
                    <a16:creationId xmlns:a16="http://schemas.microsoft.com/office/drawing/2014/main" xmlns="" id="{E15E8FBA-B9C8-4650-A113-001054EA4F3F}"/>
                  </a:ext>
                </a:extLst>
              </p:cNvPr>
              <p:cNvSpPr/>
              <p:nvPr/>
            </p:nvSpPr>
            <p:spPr>
              <a:xfrm>
                <a:off x="10202843" y="4231638"/>
                <a:ext cx="64671" cy="64671"/>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44" name="그룹 143">
              <a:extLst>
                <a:ext uri="{FF2B5EF4-FFF2-40B4-BE49-F238E27FC236}">
                  <a16:creationId xmlns:a16="http://schemas.microsoft.com/office/drawing/2014/main" xmlns="" id="{0F0CAC77-39B2-4F73-97FF-A9252736F77E}"/>
                </a:ext>
              </a:extLst>
            </p:cNvPr>
            <p:cNvGrpSpPr/>
            <p:nvPr/>
          </p:nvGrpSpPr>
          <p:grpSpPr>
            <a:xfrm rot="4903153" flipV="1">
              <a:off x="8781727" y="3591240"/>
              <a:ext cx="1020796" cy="144675"/>
              <a:chOff x="9544606" y="4193854"/>
              <a:chExt cx="722908" cy="102456"/>
            </a:xfrm>
            <a:grpFill/>
          </p:grpSpPr>
          <p:sp>
            <p:nvSpPr>
              <p:cNvPr id="145" name="직각 삼각형 144">
                <a:extLst>
                  <a:ext uri="{FF2B5EF4-FFF2-40B4-BE49-F238E27FC236}">
                    <a16:creationId xmlns:a16="http://schemas.microsoft.com/office/drawing/2014/main" xmlns="" id="{41FFA10F-2F1D-4459-BD6E-346845631917}"/>
                  </a:ext>
                </a:extLst>
              </p:cNvPr>
              <p:cNvSpPr/>
              <p:nvPr/>
            </p:nvSpPr>
            <p:spPr>
              <a:xfrm flipH="1">
                <a:off x="9544606"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46" name="직사각형 145">
                <a:extLst>
                  <a:ext uri="{FF2B5EF4-FFF2-40B4-BE49-F238E27FC236}">
                    <a16:creationId xmlns:a16="http://schemas.microsoft.com/office/drawing/2014/main" xmlns="" id="{CFA99E32-1039-41B6-A82D-9B36C5CAAA65}"/>
                  </a:ext>
                </a:extLst>
              </p:cNvPr>
              <p:cNvSpPr/>
              <p:nvPr/>
            </p:nvSpPr>
            <p:spPr>
              <a:xfrm>
                <a:off x="9670189" y="4248075"/>
                <a:ext cx="540863"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47" name="타원 146">
                <a:extLst>
                  <a:ext uri="{FF2B5EF4-FFF2-40B4-BE49-F238E27FC236}">
                    <a16:creationId xmlns:a16="http://schemas.microsoft.com/office/drawing/2014/main" xmlns="" id="{69681489-35E3-44B0-BDD1-3F0C9471BD56}"/>
                  </a:ext>
                </a:extLst>
              </p:cNvPr>
              <p:cNvSpPr/>
              <p:nvPr/>
            </p:nvSpPr>
            <p:spPr>
              <a:xfrm>
                <a:off x="10202842" y="4231637"/>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48" name="그룹 147">
              <a:extLst>
                <a:ext uri="{FF2B5EF4-FFF2-40B4-BE49-F238E27FC236}">
                  <a16:creationId xmlns:a16="http://schemas.microsoft.com/office/drawing/2014/main" xmlns="" id="{F678E44E-3CA7-4863-A9FB-62746F6189A8}"/>
                </a:ext>
              </a:extLst>
            </p:cNvPr>
            <p:cNvGrpSpPr/>
            <p:nvPr/>
          </p:nvGrpSpPr>
          <p:grpSpPr>
            <a:xfrm rot="2364972">
              <a:off x="9450018" y="3666946"/>
              <a:ext cx="1585761" cy="144692"/>
              <a:chOff x="9144509" y="4193842"/>
              <a:chExt cx="1123005" cy="102468"/>
            </a:xfrm>
            <a:grpFill/>
          </p:grpSpPr>
          <p:sp>
            <p:nvSpPr>
              <p:cNvPr id="149" name="직각 삼각형 148">
                <a:extLst>
                  <a:ext uri="{FF2B5EF4-FFF2-40B4-BE49-F238E27FC236}">
                    <a16:creationId xmlns:a16="http://schemas.microsoft.com/office/drawing/2014/main" xmlns="" id="{F6C462F8-062F-437E-A522-E13B55C805BE}"/>
                  </a:ext>
                </a:extLst>
              </p:cNvPr>
              <p:cNvSpPr/>
              <p:nvPr/>
            </p:nvSpPr>
            <p:spPr>
              <a:xfrm flipH="1">
                <a:off x="9144509" y="4193842"/>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50" name="직사각형 149">
                <a:extLst>
                  <a:ext uri="{FF2B5EF4-FFF2-40B4-BE49-F238E27FC236}">
                    <a16:creationId xmlns:a16="http://schemas.microsoft.com/office/drawing/2014/main" xmlns="" id="{78883809-505F-41C2-A10C-54BA60973E34}"/>
                  </a:ext>
                </a:extLst>
              </p:cNvPr>
              <p:cNvSpPr/>
              <p:nvPr/>
            </p:nvSpPr>
            <p:spPr>
              <a:xfrm>
                <a:off x="9271115" y="4248075"/>
                <a:ext cx="925645"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51" name="타원 150">
                <a:extLst>
                  <a:ext uri="{FF2B5EF4-FFF2-40B4-BE49-F238E27FC236}">
                    <a16:creationId xmlns:a16="http://schemas.microsoft.com/office/drawing/2014/main" xmlns="" id="{A91B311D-BE92-43FB-BEC2-1FF6D76E6E28}"/>
                  </a:ext>
                </a:extLst>
              </p:cNvPr>
              <p:cNvSpPr/>
              <p:nvPr/>
            </p:nvSpPr>
            <p:spPr>
              <a:xfrm>
                <a:off x="10202842" y="4231637"/>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52" name="그룹 151">
              <a:extLst>
                <a:ext uri="{FF2B5EF4-FFF2-40B4-BE49-F238E27FC236}">
                  <a16:creationId xmlns:a16="http://schemas.microsoft.com/office/drawing/2014/main" xmlns="" id="{7A167C91-E2CC-404C-AB4D-0A0B53F689E0}"/>
                </a:ext>
              </a:extLst>
            </p:cNvPr>
            <p:cNvGrpSpPr/>
            <p:nvPr/>
          </p:nvGrpSpPr>
          <p:grpSpPr>
            <a:xfrm rot="5400000" flipV="1">
              <a:off x="8271770" y="4316342"/>
              <a:ext cx="1819826" cy="144675"/>
              <a:chOff x="8978749" y="4193854"/>
              <a:chExt cx="1288766" cy="102456"/>
            </a:xfrm>
            <a:grpFill/>
          </p:grpSpPr>
          <p:sp>
            <p:nvSpPr>
              <p:cNvPr id="153" name="직각 삼각형 152">
                <a:extLst>
                  <a:ext uri="{FF2B5EF4-FFF2-40B4-BE49-F238E27FC236}">
                    <a16:creationId xmlns:a16="http://schemas.microsoft.com/office/drawing/2014/main" xmlns="" id="{3BFF0B31-36D5-4097-B7AF-5C6AEB07D186}"/>
                  </a:ext>
                </a:extLst>
              </p:cNvPr>
              <p:cNvSpPr/>
              <p:nvPr/>
            </p:nvSpPr>
            <p:spPr>
              <a:xfrm flipH="1">
                <a:off x="8978749"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54" name="직사각형 153">
                <a:extLst>
                  <a:ext uri="{FF2B5EF4-FFF2-40B4-BE49-F238E27FC236}">
                    <a16:creationId xmlns:a16="http://schemas.microsoft.com/office/drawing/2014/main" xmlns="" id="{4605FE42-FC55-4A8F-8BEA-4024E223FB53}"/>
                  </a:ext>
                </a:extLst>
              </p:cNvPr>
              <p:cNvSpPr/>
              <p:nvPr/>
            </p:nvSpPr>
            <p:spPr>
              <a:xfrm>
                <a:off x="9111880" y="4248075"/>
                <a:ext cx="1085391"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55" name="타원 154">
                <a:extLst>
                  <a:ext uri="{FF2B5EF4-FFF2-40B4-BE49-F238E27FC236}">
                    <a16:creationId xmlns:a16="http://schemas.microsoft.com/office/drawing/2014/main" xmlns="" id="{1A3BDDEF-1391-47EA-BA95-B89F4CFE2CA9}"/>
                  </a:ext>
                </a:extLst>
              </p:cNvPr>
              <p:cNvSpPr/>
              <p:nvPr/>
            </p:nvSpPr>
            <p:spPr>
              <a:xfrm>
                <a:off x="10202843" y="4231637"/>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61" name="그룹 160">
              <a:extLst>
                <a:ext uri="{FF2B5EF4-FFF2-40B4-BE49-F238E27FC236}">
                  <a16:creationId xmlns:a16="http://schemas.microsoft.com/office/drawing/2014/main" xmlns="" id="{ADE80D86-ABB2-4268-8E82-695B28A4E1C1}"/>
                </a:ext>
              </a:extLst>
            </p:cNvPr>
            <p:cNvGrpSpPr/>
            <p:nvPr/>
          </p:nvGrpSpPr>
          <p:grpSpPr>
            <a:xfrm rot="20551412" flipH="1">
              <a:off x="8605282" y="3004761"/>
              <a:ext cx="529736" cy="144673"/>
              <a:chOff x="9820174" y="4193854"/>
              <a:chExt cx="375149" cy="102455"/>
            </a:xfrm>
            <a:grpFill/>
          </p:grpSpPr>
          <p:sp>
            <p:nvSpPr>
              <p:cNvPr id="162" name="직각 삼각형 161">
                <a:extLst>
                  <a:ext uri="{FF2B5EF4-FFF2-40B4-BE49-F238E27FC236}">
                    <a16:creationId xmlns:a16="http://schemas.microsoft.com/office/drawing/2014/main" xmlns="" id="{E584D28E-9657-4789-A06A-96A4CFAECA1B}"/>
                  </a:ext>
                </a:extLst>
              </p:cNvPr>
              <p:cNvSpPr/>
              <p:nvPr/>
            </p:nvSpPr>
            <p:spPr>
              <a:xfrm flipH="1">
                <a:off x="9820174"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63" name="직사각형 162">
                <a:extLst>
                  <a:ext uri="{FF2B5EF4-FFF2-40B4-BE49-F238E27FC236}">
                    <a16:creationId xmlns:a16="http://schemas.microsoft.com/office/drawing/2014/main" xmlns="" id="{303603B0-A23E-44B4-8AE0-3F71BEA9476F}"/>
                  </a:ext>
                </a:extLst>
              </p:cNvPr>
              <p:cNvSpPr/>
              <p:nvPr/>
            </p:nvSpPr>
            <p:spPr>
              <a:xfrm>
                <a:off x="9942614" y="4248075"/>
                <a:ext cx="194079"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64" name="타원 163">
                <a:extLst>
                  <a:ext uri="{FF2B5EF4-FFF2-40B4-BE49-F238E27FC236}">
                    <a16:creationId xmlns:a16="http://schemas.microsoft.com/office/drawing/2014/main" xmlns="" id="{3C23BC67-E016-4933-AE52-6706A7185E14}"/>
                  </a:ext>
                </a:extLst>
              </p:cNvPr>
              <p:cNvSpPr/>
              <p:nvPr/>
            </p:nvSpPr>
            <p:spPr>
              <a:xfrm>
                <a:off x="10130651" y="4231636"/>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65" name="그룹 164">
              <a:extLst>
                <a:ext uri="{FF2B5EF4-FFF2-40B4-BE49-F238E27FC236}">
                  <a16:creationId xmlns:a16="http://schemas.microsoft.com/office/drawing/2014/main" xmlns="" id="{5DE489A4-A261-420C-A44F-F875A7314D4D}"/>
                </a:ext>
              </a:extLst>
            </p:cNvPr>
            <p:cNvGrpSpPr/>
            <p:nvPr/>
          </p:nvGrpSpPr>
          <p:grpSpPr>
            <a:xfrm rot="18689900" flipH="1">
              <a:off x="8495943" y="3279900"/>
              <a:ext cx="759881" cy="144673"/>
              <a:chOff x="9820174" y="4193854"/>
              <a:chExt cx="538133" cy="102455"/>
            </a:xfrm>
            <a:grpFill/>
          </p:grpSpPr>
          <p:sp>
            <p:nvSpPr>
              <p:cNvPr id="166" name="직각 삼각형 165">
                <a:extLst>
                  <a:ext uri="{FF2B5EF4-FFF2-40B4-BE49-F238E27FC236}">
                    <a16:creationId xmlns:a16="http://schemas.microsoft.com/office/drawing/2014/main" xmlns="" id="{EB7C3B38-B33B-40C5-BE42-64CE2FDFA4AF}"/>
                  </a:ext>
                </a:extLst>
              </p:cNvPr>
              <p:cNvSpPr/>
              <p:nvPr/>
            </p:nvSpPr>
            <p:spPr>
              <a:xfrm flipH="1">
                <a:off x="9820174"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67" name="직사각형 166">
                <a:extLst>
                  <a:ext uri="{FF2B5EF4-FFF2-40B4-BE49-F238E27FC236}">
                    <a16:creationId xmlns:a16="http://schemas.microsoft.com/office/drawing/2014/main" xmlns="" id="{87EE8935-80FB-4064-8141-CC889CDC8F63}"/>
                  </a:ext>
                </a:extLst>
              </p:cNvPr>
              <p:cNvSpPr/>
              <p:nvPr/>
            </p:nvSpPr>
            <p:spPr>
              <a:xfrm>
                <a:off x="9955176" y="4248075"/>
                <a:ext cx="345641"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68" name="타원 167">
                <a:extLst>
                  <a:ext uri="{FF2B5EF4-FFF2-40B4-BE49-F238E27FC236}">
                    <a16:creationId xmlns:a16="http://schemas.microsoft.com/office/drawing/2014/main" xmlns="" id="{2BC6B698-147E-4E0E-AA7F-6D10AD31BAC7}"/>
                  </a:ext>
                </a:extLst>
              </p:cNvPr>
              <p:cNvSpPr/>
              <p:nvPr/>
            </p:nvSpPr>
            <p:spPr>
              <a:xfrm>
                <a:off x="10293635" y="4231636"/>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224" name="그룹 223">
              <a:extLst>
                <a:ext uri="{FF2B5EF4-FFF2-40B4-BE49-F238E27FC236}">
                  <a16:creationId xmlns:a16="http://schemas.microsoft.com/office/drawing/2014/main" xmlns="" id="{51991600-458B-42C8-8106-4FFBE82463F5}"/>
                </a:ext>
              </a:extLst>
            </p:cNvPr>
            <p:cNvGrpSpPr/>
            <p:nvPr/>
          </p:nvGrpSpPr>
          <p:grpSpPr>
            <a:xfrm rot="3952968" flipV="1">
              <a:off x="8768362" y="4264649"/>
              <a:ext cx="1987398" cy="144673"/>
              <a:chOff x="8860078" y="4193854"/>
              <a:chExt cx="1407437" cy="102455"/>
            </a:xfrm>
            <a:grpFill/>
          </p:grpSpPr>
          <p:sp>
            <p:nvSpPr>
              <p:cNvPr id="225" name="직각 삼각형 224">
                <a:extLst>
                  <a:ext uri="{FF2B5EF4-FFF2-40B4-BE49-F238E27FC236}">
                    <a16:creationId xmlns:a16="http://schemas.microsoft.com/office/drawing/2014/main" xmlns="" id="{DC7D6909-C0BE-4961-8C16-57FA231125C0}"/>
                  </a:ext>
                </a:extLst>
              </p:cNvPr>
              <p:cNvSpPr/>
              <p:nvPr/>
            </p:nvSpPr>
            <p:spPr>
              <a:xfrm flipH="1">
                <a:off x="8860078"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226" name="직사각형 225">
                <a:extLst>
                  <a:ext uri="{FF2B5EF4-FFF2-40B4-BE49-F238E27FC236}">
                    <a16:creationId xmlns:a16="http://schemas.microsoft.com/office/drawing/2014/main" xmlns="" id="{88DCDC79-1101-4528-8453-7EEA7360B375}"/>
                  </a:ext>
                </a:extLst>
              </p:cNvPr>
              <p:cNvSpPr/>
              <p:nvPr/>
            </p:nvSpPr>
            <p:spPr>
              <a:xfrm>
                <a:off x="8972656" y="4248075"/>
                <a:ext cx="1223046"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227" name="타원 226">
                <a:extLst>
                  <a:ext uri="{FF2B5EF4-FFF2-40B4-BE49-F238E27FC236}">
                    <a16:creationId xmlns:a16="http://schemas.microsoft.com/office/drawing/2014/main" xmlns="" id="{F2F4D537-A0F8-4428-83A2-9B1F1A1A89DD}"/>
                  </a:ext>
                </a:extLst>
              </p:cNvPr>
              <p:cNvSpPr/>
              <p:nvPr/>
            </p:nvSpPr>
            <p:spPr>
              <a:xfrm>
                <a:off x="10202843" y="4231636"/>
                <a:ext cx="64672"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228" name="그룹 227">
              <a:extLst>
                <a:ext uri="{FF2B5EF4-FFF2-40B4-BE49-F238E27FC236}">
                  <a16:creationId xmlns:a16="http://schemas.microsoft.com/office/drawing/2014/main" xmlns="" id="{404E0F4A-4C50-4095-A048-7ECFD320A1F5}"/>
                </a:ext>
              </a:extLst>
            </p:cNvPr>
            <p:cNvGrpSpPr/>
            <p:nvPr/>
          </p:nvGrpSpPr>
          <p:grpSpPr>
            <a:xfrm rot="18824765">
              <a:off x="9238716" y="2556641"/>
              <a:ext cx="759891" cy="144675"/>
              <a:chOff x="9820169" y="4193854"/>
              <a:chExt cx="538140" cy="102456"/>
            </a:xfrm>
            <a:grpFill/>
          </p:grpSpPr>
          <p:sp>
            <p:nvSpPr>
              <p:cNvPr id="229" name="직각 삼각형 228">
                <a:extLst>
                  <a:ext uri="{FF2B5EF4-FFF2-40B4-BE49-F238E27FC236}">
                    <a16:creationId xmlns:a16="http://schemas.microsoft.com/office/drawing/2014/main" xmlns="" id="{15F7FB64-0133-4F3E-858A-7A424E939D89}"/>
                  </a:ext>
                </a:extLst>
              </p:cNvPr>
              <p:cNvSpPr/>
              <p:nvPr/>
            </p:nvSpPr>
            <p:spPr>
              <a:xfrm flipH="1">
                <a:off x="9820169" y="4193854"/>
                <a:ext cx="157611" cy="8601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230" name="직사각형 229">
                <a:extLst>
                  <a:ext uri="{FF2B5EF4-FFF2-40B4-BE49-F238E27FC236}">
                    <a16:creationId xmlns:a16="http://schemas.microsoft.com/office/drawing/2014/main" xmlns="" id="{6D0AE5D4-40D7-4776-A481-59C804C87317}"/>
                  </a:ext>
                </a:extLst>
              </p:cNvPr>
              <p:cNvSpPr/>
              <p:nvPr/>
            </p:nvSpPr>
            <p:spPr>
              <a:xfrm>
                <a:off x="9955176" y="4248075"/>
                <a:ext cx="345641" cy="317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231" name="타원 230">
                <a:extLst>
                  <a:ext uri="{FF2B5EF4-FFF2-40B4-BE49-F238E27FC236}">
                    <a16:creationId xmlns:a16="http://schemas.microsoft.com/office/drawing/2014/main" xmlns="" id="{86E6E1A1-E53D-426F-BC88-0BA33275DE4A}"/>
                  </a:ext>
                </a:extLst>
              </p:cNvPr>
              <p:cNvSpPr/>
              <p:nvPr/>
            </p:nvSpPr>
            <p:spPr>
              <a:xfrm>
                <a:off x="10293635" y="4231637"/>
                <a:ext cx="64674" cy="64673"/>
              </a:xfrm>
              <a:prstGeom prst="ellipse">
                <a:avLst/>
              </a:prstGeom>
              <a:grpFill/>
              <a:ln w="22225">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pic>
        <p:nvPicPr>
          <p:cNvPr id="21" name="그림 20">
            <a:extLst>
              <a:ext uri="{FF2B5EF4-FFF2-40B4-BE49-F238E27FC236}">
                <a16:creationId xmlns:a16="http://schemas.microsoft.com/office/drawing/2014/main" xmlns="" id="{71717ECC-8181-46FF-A39F-9BAA287A73D9}"/>
              </a:ext>
            </a:extLst>
          </p:cNvPr>
          <p:cNvPicPr>
            <a:picLocks noChangeAspect="1"/>
          </p:cNvPicPr>
          <p:nvPr/>
        </p:nvPicPr>
        <p:blipFill>
          <a:blip r:embed="rId4"/>
          <a:srcRect/>
          <a:stretch/>
        </p:blipFill>
        <p:spPr>
          <a:xfrm flipH="1">
            <a:off x="8025285" y="3846839"/>
            <a:ext cx="544347" cy="1202714"/>
          </a:xfrm>
          <a:prstGeom prst="rect">
            <a:avLst/>
          </a:prstGeom>
        </p:spPr>
      </p:pic>
      <p:pic>
        <p:nvPicPr>
          <p:cNvPr id="29" name="그림 28" descr="텍스트이(가) 표시된 사진&#10;&#10;자동 생성된 설명">
            <a:extLst>
              <a:ext uri="{FF2B5EF4-FFF2-40B4-BE49-F238E27FC236}">
                <a16:creationId xmlns:a16="http://schemas.microsoft.com/office/drawing/2014/main" xmlns="" id="{368B53D6-80E1-4577-B1EF-0ADA567F1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96020" y="4855011"/>
            <a:ext cx="518601" cy="1103407"/>
          </a:xfrm>
          <a:prstGeom prst="rect">
            <a:avLst/>
          </a:prstGeom>
        </p:spPr>
      </p:pic>
      <p:sp>
        <p:nvSpPr>
          <p:cNvPr id="241" name="액자 240">
            <a:extLst>
              <a:ext uri="{FF2B5EF4-FFF2-40B4-BE49-F238E27FC236}">
                <a16:creationId xmlns:a16="http://schemas.microsoft.com/office/drawing/2014/main" xmlns="" id="{3EECD914-6AB1-4122-969F-CC00498E23C5}"/>
              </a:ext>
            </a:extLst>
          </p:cNvPr>
          <p:cNvSpPr/>
          <p:nvPr/>
        </p:nvSpPr>
        <p:spPr>
          <a:xfrm>
            <a:off x="7775306" y="1223998"/>
            <a:ext cx="4080693" cy="5220001"/>
          </a:xfrm>
          <a:prstGeom prst="frame">
            <a:avLst>
              <a:gd name="adj1" fmla="val 1673"/>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dirty="0"/>
          </a:p>
        </p:txBody>
      </p:sp>
      <p:sp>
        <p:nvSpPr>
          <p:cNvPr id="63" name="직사각형 62">
            <a:extLst>
              <a:ext uri="{FF2B5EF4-FFF2-40B4-BE49-F238E27FC236}">
                <a16:creationId xmlns:a16="http://schemas.microsoft.com/office/drawing/2014/main" xmlns="" id="{B4970158-5952-4E95-AE8A-8A4B06CDD636}"/>
              </a:ext>
            </a:extLst>
          </p:cNvPr>
          <p:cNvSpPr/>
          <p:nvPr/>
        </p:nvSpPr>
        <p:spPr>
          <a:xfrm>
            <a:off x="7778754" y="1223999"/>
            <a:ext cx="4076420" cy="465197"/>
          </a:xfrm>
          <a:prstGeom prst="rect">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1" algn="ctr" fontAlgn="ctr">
              <a:buClr>
                <a:srgbClr val="1798FF"/>
              </a:buClr>
              <a:buSzPct val="80000"/>
              <a:tabLst>
                <a:tab pos="5648325" algn="l"/>
              </a:tabLst>
              <a:defRPr/>
            </a:pPr>
            <a:r>
              <a:rPr lang="en-US" altLang="ko-KR" sz="1600" spc="-1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Most consumer logistics </a:t>
            </a:r>
            <a:r>
              <a:rPr lang="en-US" altLang="ko-KR" sz="1400" spc="-1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(50% or more)</a:t>
            </a:r>
            <a:r>
              <a:rPr lang="ko-KR" altLang="en-US" sz="1600" spc="-1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 </a:t>
            </a:r>
            <a:r>
              <a:rPr lang="en-US" altLang="ko-KR" sz="1600" spc="-1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is</a:t>
            </a:r>
            <a:r>
              <a:rPr lang="ko-KR" altLang="en-US" sz="1600" spc="-1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 </a:t>
            </a:r>
            <a:endParaRPr lang="en-US" altLang="ko-KR" sz="1600" spc="-1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a:p>
            <a:pPr marL="0" lvl="1" algn="ctr" fontAlgn="ctr">
              <a:buClr>
                <a:srgbClr val="1798FF"/>
              </a:buClr>
              <a:buSzPct val="80000"/>
              <a:tabLst>
                <a:tab pos="5648325" algn="l"/>
              </a:tabLst>
              <a:defRPr/>
            </a:pPr>
            <a:r>
              <a:rPr lang="en-US" altLang="ko-KR" spc="-100" dirty="0">
                <a:ln>
                  <a:solidFill>
                    <a:schemeClr val="bg1">
                      <a:alpha val="0"/>
                    </a:schemeClr>
                  </a:solidFill>
                </a:ln>
                <a:solidFill>
                  <a:srgbClr val="FFFF00"/>
                </a:solidFill>
                <a:latin typeface="에스코어 드림 6 Bold" panose="020B0703030302020204" pitchFamily="34" charset="-127"/>
                <a:ea typeface="에스코어 드림 6 Bold" panose="020B0703030302020204" pitchFamily="34" charset="-127"/>
              </a:rPr>
              <a:t>concentrated in the metropolitan area</a:t>
            </a:r>
            <a:endParaRPr lang="ko-KR" altLang="en-US" sz="1600" spc="-100" dirty="0">
              <a:ln>
                <a:solidFill>
                  <a:schemeClr val="bg1">
                    <a:alpha val="0"/>
                  </a:schemeClr>
                </a:solidFill>
              </a:ln>
              <a:solidFill>
                <a:srgbClr val="FFFF00"/>
              </a:solidFill>
              <a:latin typeface="에스코어 드림 6 Bold" panose="020B0703030302020204" pitchFamily="34" charset="-127"/>
              <a:ea typeface="에스코어 드림 6 Bold" panose="020B0703030302020204" pitchFamily="34" charset="-127"/>
            </a:endParaRPr>
          </a:p>
        </p:txBody>
      </p:sp>
      <p:sp>
        <p:nvSpPr>
          <p:cNvPr id="143" name="제목 1">
            <a:extLst>
              <a:ext uri="{FF2B5EF4-FFF2-40B4-BE49-F238E27FC236}">
                <a16:creationId xmlns:a16="http://schemas.microsoft.com/office/drawing/2014/main" xmlns="" id="{C5059A37-E9B5-4EBF-9EF9-36A3AFCE4C28}"/>
              </a:ext>
            </a:extLst>
          </p:cNvPr>
          <p:cNvSpPr txBox="1">
            <a:spLocks/>
          </p:cNvSpPr>
          <p:nvPr/>
        </p:nvSpPr>
        <p:spPr>
          <a:xfrm>
            <a:off x="1153938" y="363648"/>
            <a:ext cx="8503953"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‘Advent of the logistics era’ </a:t>
            </a:r>
            <a:r>
              <a:rPr lang="en-US" altLang="ko-KR"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i</a:t>
            </a:r>
            <a:r>
              <a:rPr lang="en-US" altLang="ko-KR" sz="2400" spc="-150" dirty="0">
                <a:ln w="1270">
                  <a:solidFill>
                    <a:srgbClr val="FF0000">
                      <a:alpha val="0"/>
                    </a:srgbClr>
                  </a:solidFill>
                </a:ln>
                <a:solidFill>
                  <a:schemeClr val="tx2">
                    <a:lumMod val="50000"/>
                  </a:schemeClr>
                </a:solidFill>
                <a:ea typeface="에스코어 드림 6 Bold" panose="020B0703030302020204" pitchFamily="34" charset="-127"/>
              </a:rPr>
              <a:t>n which consumer logistics surge with the vitalization of non-F2F transaction  </a:t>
            </a:r>
            <a:endParaRPr lang="ko-KR" altLang="en-US" sz="2400" spc="-150" dirty="0">
              <a:ln w="1270">
                <a:solidFill>
                  <a:srgbClr val="FF0000">
                    <a:alpha val="0"/>
                  </a:srgbClr>
                </a:solidFill>
              </a:ln>
              <a:solidFill>
                <a:schemeClr val="tx2">
                  <a:lumMod val="50000"/>
                </a:schemeClr>
              </a:solidFill>
              <a:ea typeface="에스코어 드림 6 Bold" panose="020B0703030302020204" pitchFamily="34" charset="-127"/>
            </a:endParaRPr>
          </a:p>
        </p:txBody>
      </p:sp>
      <p:sp>
        <p:nvSpPr>
          <p:cNvPr id="156" name="TextBox 155">
            <a:extLst>
              <a:ext uri="{FF2B5EF4-FFF2-40B4-BE49-F238E27FC236}">
                <a16:creationId xmlns:a16="http://schemas.microsoft.com/office/drawing/2014/main" xmlns="" id="{9F6FFC7B-9FB6-4815-8A3A-72132EED7506}"/>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01</a:t>
            </a:r>
          </a:p>
        </p:txBody>
      </p:sp>
      <p:pic>
        <p:nvPicPr>
          <p:cNvPr id="72" name="Picture 8">
            <a:extLst>
              <a:ext uri="{FF2B5EF4-FFF2-40B4-BE49-F238E27FC236}">
                <a16:creationId xmlns:a16="http://schemas.microsoft.com/office/drawing/2014/main" xmlns="" id="{211ECD52-6DCB-4BCE-A1E6-E95EBC296E0F}"/>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V="1">
            <a:off x="7536576"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직사각형 10">
            <a:extLst>
              <a:ext uri="{FF2B5EF4-FFF2-40B4-BE49-F238E27FC236}">
                <a16:creationId xmlns:a16="http://schemas.microsoft.com/office/drawing/2014/main" xmlns="" id="{F80342EE-D3C3-4BE1-A558-5C853893DCA5}"/>
              </a:ext>
            </a:extLst>
          </p:cNvPr>
          <p:cNvSpPr/>
          <p:nvPr/>
        </p:nvSpPr>
        <p:spPr>
          <a:xfrm>
            <a:off x="346166" y="1689195"/>
            <a:ext cx="7200576" cy="4754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ea typeface="KoPub돋움체 Bold" panose="02020603020101020101" pitchFamily="18" charset="-127"/>
            </a:endParaRPr>
          </a:p>
        </p:txBody>
      </p:sp>
      <p:sp>
        <p:nvSpPr>
          <p:cNvPr id="240" name="액자 239">
            <a:extLst>
              <a:ext uri="{FF2B5EF4-FFF2-40B4-BE49-F238E27FC236}">
                <a16:creationId xmlns:a16="http://schemas.microsoft.com/office/drawing/2014/main" xmlns="" id="{5D2228D9-03A0-4861-9269-E13EF0C064EA}"/>
              </a:ext>
            </a:extLst>
          </p:cNvPr>
          <p:cNvSpPr/>
          <p:nvPr/>
        </p:nvSpPr>
        <p:spPr>
          <a:xfrm>
            <a:off x="336001" y="1223998"/>
            <a:ext cx="7218964" cy="5220001"/>
          </a:xfrm>
          <a:prstGeom prst="frame">
            <a:avLst>
              <a:gd name="adj1" fmla="val 130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60" name="직사각형 59">
            <a:extLst>
              <a:ext uri="{FF2B5EF4-FFF2-40B4-BE49-F238E27FC236}">
                <a16:creationId xmlns:a16="http://schemas.microsoft.com/office/drawing/2014/main" xmlns="" id="{99A93294-795D-4203-868A-5A2E4616966E}"/>
              </a:ext>
            </a:extLst>
          </p:cNvPr>
          <p:cNvSpPr/>
          <p:nvPr/>
        </p:nvSpPr>
        <p:spPr>
          <a:xfrm>
            <a:off x="346167" y="1223999"/>
            <a:ext cx="7199118" cy="465197"/>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1" algn="ctr" fontAlgn="ctr">
              <a:buClr>
                <a:srgbClr val="1798FF"/>
              </a:buClr>
              <a:buSzPct val="80000"/>
              <a:tabLst>
                <a:tab pos="5648325" algn="l"/>
              </a:tabLst>
              <a:defRPr/>
            </a:pPr>
            <a:r>
              <a:rPr lang="en-US" altLang="ko-KR" sz="1400" spc="-1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Logistics market is growing rapidly based on </a:t>
            </a:r>
          </a:p>
          <a:p>
            <a:pPr marL="0" lvl="1" algn="ctr" fontAlgn="ctr">
              <a:buClr>
                <a:srgbClr val="1798FF"/>
              </a:buClr>
              <a:buSzPct val="80000"/>
              <a:tabLst>
                <a:tab pos="5648325" algn="l"/>
              </a:tabLst>
              <a:defRPr/>
            </a:pPr>
            <a:r>
              <a:rPr lang="en-US" altLang="ko-KR" sz="1600" spc="-100" dirty="0">
                <a:ln>
                  <a:solidFill>
                    <a:schemeClr val="bg1">
                      <a:alpha val="0"/>
                    </a:schemeClr>
                  </a:solidFill>
                </a:ln>
                <a:solidFill>
                  <a:srgbClr val="FFFF00"/>
                </a:solidFill>
                <a:ea typeface="에스코어 드림 6 Bold" panose="020B0703030302020204" pitchFamily="34" charset="-127"/>
              </a:rPr>
              <a:t>an increase in online transaction, diversification of distribution channel, and etc.  </a:t>
            </a:r>
            <a:endParaRPr lang="ko-KR" altLang="en-US" sz="1600" spc="-100" dirty="0">
              <a:ln>
                <a:solidFill>
                  <a:schemeClr val="bg1">
                    <a:alpha val="0"/>
                  </a:schemeClr>
                </a:solidFill>
              </a:ln>
              <a:solidFill>
                <a:srgbClr val="FFFF00"/>
              </a:solidFill>
              <a:ea typeface="에스코어 드림 6 Bold" panose="020B0703030302020204" pitchFamily="34" charset="-127"/>
            </a:endParaRPr>
          </a:p>
        </p:txBody>
      </p:sp>
      <p:sp>
        <p:nvSpPr>
          <p:cNvPr id="181" name="자유형: 도형 180" descr="도식1">
            <a:extLst>
              <a:ext uri="{FF2B5EF4-FFF2-40B4-BE49-F238E27FC236}">
                <a16:creationId xmlns:a16="http://schemas.microsoft.com/office/drawing/2014/main" xmlns="" id="{AC3FB9CD-6086-499E-B978-69957802F4DB}"/>
              </a:ext>
            </a:extLst>
          </p:cNvPr>
          <p:cNvSpPr>
            <a:spLocks noChangeArrowheads="1"/>
          </p:cNvSpPr>
          <p:nvPr/>
        </p:nvSpPr>
        <p:spPr bwMode="auto">
          <a:xfrm rot="10800000" flipV="1">
            <a:off x="346167" y="1223999"/>
            <a:ext cx="1494677" cy="465197"/>
          </a:xfrm>
          <a:custGeom>
            <a:avLst/>
            <a:gdLst>
              <a:gd name="connsiteX0" fmla="*/ 1427699 w 1494677"/>
              <a:gd name="connsiteY0" fmla="*/ 0 h 465197"/>
              <a:gd name="connsiteX1" fmla="*/ 0 w 1494677"/>
              <a:gd name="connsiteY1" fmla="*/ 0 h 465197"/>
              <a:gd name="connsiteX2" fmla="*/ 515491 w 1494677"/>
              <a:gd name="connsiteY2" fmla="*/ 465197 h 465197"/>
              <a:gd name="connsiteX3" fmla="*/ 1494677 w 1494677"/>
              <a:gd name="connsiteY3" fmla="*/ 465197 h 465197"/>
              <a:gd name="connsiteX4" fmla="*/ 1494677 w 1494677"/>
              <a:gd name="connsiteY4" fmla="*/ 9785 h 465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4677" h="465197">
                <a:moveTo>
                  <a:pt x="1427699" y="0"/>
                </a:moveTo>
                <a:lnTo>
                  <a:pt x="0" y="0"/>
                </a:lnTo>
                <a:lnTo>
                  <a:pt x="515491" y="465197"/>
                </a:lnTo>
                <a:lnTo>
                  <a:pt x="1494677" y="465197"/>
                </a:lnTo>
                <a:lnTo>
                  <a:pt x="1494677" y="9785"/>
                </a:lnTo>
                <a:close/>
              </a:path>
            </a:pathLst>
          </a:custGeom>
          <a:gradFill flip="none" rotWithShape="1">
            <a:gsLst>
              <a:gs pos="42000">
                <a:schemeClr val="bg1">
                  <a:alpha val="0"/>
                </a:schemeClr>
              </a:gs>
              <a:gs pos="100000">
                <a:schemeClr val="bg1">
                  <a:alpha val="21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3285" tIns="46642" rIns="93285" bIns="46642" rtlCol="0" anchor="ctr">
            <a:noAutofit/>
          </a:bodyPr>
          <a:lstStyle/>
          <a:p>
            <a:pPr algn="ctr"/>
            <a:endParaRPr lang="ko-KR" altLang="en-US" sz="1122" dirty="0">
              <a:solidFill>
                <a:prstClr val="white"/>
              </a:solidFill>
              <a:ea typeface="KoPub돋움체 Bold" panose="00000800000000000000" pitchFamily="2" charset="-127"/>
            </a:endParaRPr>
          </a:p>
        </p:txBody>
      </p:sp>
      <p:sp>
        <p:nvSpPr>
          <p:cNvPr id="118" name="사각형: 둥근 위쪽 모서리 117">
            <a:extLst>
              <a:ext uri="{FF2B5EF4-FFF2-40B4-BE49-F238E27FC236}">
                <a16:creationId xmlns:a16="http://schemas.microsoft.com/office/drawing/2014/main" xmlns="" id="{70E257E4-0AE2-4CED-A1D4-D52293FF9602}"/>
              </a:ext>
            </a:extLst>
          </p:cNvPr>
          <p:cNvSpPr>
            <a:spLocks/>
          </p:cNvSpPr>
          <p:nvPr/>
        </p:nvSpPr>
        <p:spPr bwMode="auto">
          <a:xfrm>
            <a:off x="577014" y="3760272"/>
            <a:ext cx="2163797" cy="2512009"/>
          </a:xfrm>
          <a:prstGeom prst="round2SameRect">
            <a:avLst>
              <a:gd name="adj1" fmla="val 0"/>
              <a:gd name="adj2" fmla="val 0"/>
            </a:avLst>
          </a:prstGeom>
          <a:solidFill>
            <a:srgbClr val="DFF0FC">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57" name="사각형: 둥근 위쪽 모서리 156">
            <a:extLst>
              <a:ext uri="{FF2B5EF4-FFF2-40B4-BE49-F238E27FC236}">
                <a16:creationId xmlns:a16="http://schemas.microsoft.com/office/drawing/2014/main" xmlns="" id="{3FFF2026-0DFB-4A6E-A356-C1106C14BD19}"/>
              </a:ext>
            </a:extLst>
          </p:cNvPr>
          <p:cNvSpPr>
            <a:spLocks/>
          </p:cNvSpPr>
          <p:nvPr/>
        </p:nvSpPr>
        <p:spPr bwMode="auto">
          <a:xfrm>
            <a:off x="2859872" y="3760272"/>
            <a:ext cx="2163797" cy="2512009"/>
          </a:xfrm>
          <a:prstGeom prst="round2SameRect">
            <a:avLst>
              <a:gd name="adj1" fmla="val 0"/>
              <a:gd name="adj2" fmla="val 0"/>
            </a:avLst>
          </a:prstGeom>
          <a:solidFill>
            <a:srgbClr val="DFF0FC">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sp>
        <p:nvSpPr>
          <p:cNvPr id="158" name="사각형: 둥근 위쪽 모서리 157">
            <a:extLst>
              <a:ext uri="{FF2B5EF4-FFF2-40B4-BE49-F238E27FC236}">
                <a16:creationId xmlns:a16="http://schemas.microsoft.com/office/drawing/2014/main" xmlns="" id="{E52B78A9-BE0D-449C-8882-98D369C9327C}"/>
              </a:ext>
            </a:extLst>
          </p:cNvPr>
          <p:cNvSpPr>
            <a:spLocks/>
          </p:cNvSpPr>
          <p:nvPr/>
        </p:nvSpPr>
        <p:spPr bwMode="auto">
          <a:xfrm>
            <a:off x="5142729" y="3760272"/>
            <a:ext cx="2163797" cy="2512009"/>
          </a:xfrm>
          <a:prstGeom prst="round2SameRect">
            <a:avLst>
              <a:gd name="adj1" fmla="val 0"/>
              <a:gd name="adj2" fmla="val 0"/>
            </a:avLst>
          </a:prstGeom>
          <a:solidFill>
            <a:srgbClr val="DFF0FC">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lt1"/>
              </a:solidFill>
            </a:endParaRPr>
          </a:p>
        </p:txBody>
      </p:sp>
      <p:cxnSp>
        <p:nvCxnSpPr>
          <p:cNvPr id="104" name="직선 연결선 103">
            <a:extLst>
              <a:ext uri="{FF2B5EF4-FFF2-40B4-BE49-F238E27FC236}">
                <a16:creationId xmlns:a16="http://schemas.microsoft.com/office/drawing/2014/main" xmlns="" id="{BE9E0158-AAFE-4C6B-A876-F3CA9712AB13}"/>
              </a:ext>
            </a:extLst>
          </p:cNvPr>
          <p:cNvCxnSpPr>
            <a:cxnSpLocks/>
          </p:cNvCxnSpPr>
          <p:nvPr/>
        </p:nvCxnSpPr>
        <p:spPr>
          <a:xfrm>
            <a:off x="5200799" y="5892066"/>
            <a:ext cx="2047658"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sp>
        <p:nvSpPr>
          <p:cNvPr id="81" name="제목 1">
            <a:extLst>
              <a:ext uri="{FF2B5EF4-FFF2-40B4-BE49-F238E27FC236}">
                <a16:creationId xmlns:a16="http://schemas.microsoft.com/office/drawing/2014/main" xmlns="" id="{F63C158D-B525-4552-AD49-779241F851CD}"/>
              </a:ext>
            </a:extLst>
          </p:cNvPr>
          <p:cNvSpPr txBox="1">
            <a:spLocks/>
          </p:cNvSpPr>
          <p:nvPr/>
        </p:nvSpPr>
        <p:spPr>
          <a:xfrm>
            <a:off x="1036030" y="5970007"/>
            <a:ext cx="234038"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'15</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10" name="자유형: 도형 109">
            <a:extLst>
              <a:ext uri="{FF2B5EF4-FFF2-40B4-BE49-F238E27FC236}">
                <a16:creationId xmlns:a16="http://schemas.microsoft.com/office/drawing/2014/main" xmlns="" id="{F97D3A01-E680-456E-9EC8-D0EF5A1C15F9}"/>
              </a:ext>
            </a:extLst>
          </p:cNvPr>
          <p:cNvSpPr>
            <a:spLocks/>
          </p:cNvSpPr>
          <p:nvPr/>
        </p:nvSpPr>
        <p:spPr bwMode="auto">
          <a:xfrm>
            <a:off x="918683" y="5514845"/>
            <a:ext cx="468727" cy="377220"/>
          </a:xfrm>
          <a:custGeom>
            <a:avLst/>
            <a:gdLst>
              <a:gd name="connsiteX0" fmla="*/ 228012 w 456024"/>
              <a:gd name="connsiteY0" fmla="*/ 0 h 377220"/>
              <a:gd name="connsiteX1" fmla="*/ 456024 w 456024"/>
              <a:gd name="connsiteY1" fmla="*/ 228012 h 377220"/>
              <a:gd name="connsiteX2" fmla="*/ 456024 w 456024"/>
              <a:gd name="connsiteY2" fmla="*/ 377220 h 377220"/>
              <a:gd name="connsiteX3" fmla="*/ 0 w 456024"/>
              <a:gd name="connsiteY3" fmla="*/ 377220 h 377220"/>
              <a:gd name="connsiteX4" fmla="*/ 0 w 456024"/>
              <a:gd name="connsiteY4" fmla="*/ 228012 h 377220"/>
              <a:gd name="connsiteX5" fmla="*/ 228012 w 456024"/>
              <a:gd name="connsiteY5" fmla="*/ 0 h 37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024" h="377220">
                <a:moveTo>
                  <a:pt x="228012" y="0"/>
                </a:moveTo>
                <a:cubicBezTo>
                  <a:pt x="353940" y="0"/>
                  <a:pt x="456024" y="102084"/>
                  <a:pt x="456024" y="228012"/>
                </a:cubicBezTo>
                <a:lnTo>
                  <a:pt x="456024" y="377220"/>
                </a:lnTo>
                <a:lnTo>
                  <a:pt x="0" y="377220"/>
                </a:lnTo>
                <a:lnTo>
                  <a:pt x="0" y="228012"/>
                </a:lnTo>
                <a:cubicBezTo>
                  <a:pt x="0" y="102084"/>
                  <a:pt x="102084" y="0"/>
                  <a:pt x="228012" y="0"/>
                </a:cubicBezTo>
                <a:close/>
              </a:path>
            </a:pathLst>
          </a:custGeom>
          <a:solidFill>
            <a:srgbClr val="002F6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p>
        </p:txBody>
      </p:sp>
      <p:sp>
        <p:nvSpPr>
          <p:cNvPr id="86" name="제목 1">
            <a:extLst>
              <a:ext uri="{FF2B5EF4-FFF2-40B4-BE49-F238E27FC236}">
                <a16:creationId xmlns:a16="http://schemas.microsoft.com/office/drawing/2014/main" xmlns="" id="{49F008F2-1F34-4F77-82F2-30AE5CEECE04}"/>
              </a:ext>
            </a:extLst>
          </p:cNvPr>
          <p:cNvSpPr txBox="1">
            <a:spLocks/>
          </p:cNvSpPr>
          <p:nvPr/>
        </p:nvSpPr>
        <p:spPr>
          <a:xfrm>
            <a:off x="2049361" y="5970007"/>
            <a:ext cx="230832"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b="1"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'21</a:t>
            </a:r>
            <a:endParaRPr lang="en-US" altLang="ko-KR" sz="1100" b="1"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88" name="사각형: 둥근 위쪽 모서리 87">
            <a:extLst>
              <a:ext uri="{FF2B5EF4-FFF2-40B4-BE49-F238E27FC236}">
                <a16:creationId xmlns:a16="http://schemas.microsoft.com/office/drawing/2014/main" xmlns="" id="{3B58E6F1-975F-4E11-BEDF-7CA1DB6FC17B}"/>
              </a:ext>
            </a:extLst>
          </p:cNvPr>
          <p:cNvSpPr>
            <a:spLocks/>
          </p:cNvSpPr>
          <p:nvPr/>
        </p:nvSpPr>
        <p:spPr bwMode="auto">
          <a:xfrm>
            <a:off x="1930336" y="4113128"/>
            <a:ext cx="468727" cy="1770049"/>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dirty="0">
              <a:solidFill>
                <a:schemeClr val="lt1"/>
              </a:solidFill>
            </a:endParaRPr>
          </a:p>
        </p:txBody>
      </p:sp>
      <p:sp>
        <p:nvSpPr>
          <p:cNvPr id="97" name="제목 1">
            <a:extLst>
              <a:ext uri="{FF2B5EF4-FFF2-40B4-BE49-F238E27FC236}">
                <a16:creationId xmlns:a16="http://schemas.microsoft.com/office/drawing/2014/main" xmlns="" id="{5532393C-0689-401A-8716-0EED49851CA0}"/>
              </a:ext>
            </a:extLst>
          </p:cNvPr>
          <p:cNvSpPr txBox="1">
            <a:spLocks/>
          </p:cNvSpPr>
          <p:nvPr/>
        </p:nvSpPr>
        <p:spPr>
          <a:xfrm>
            <a:off x="3318886" y="5970007"/>
            <a:ext cx="234038"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'15</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00" name="제목 1">
            <a:extLst>
              <a:ext uri="{FF2B5EF4-FFF2-40B4-BE49-F238E27FC236}">
                <a16:creationId xmlns:a16="http://schemas.microsoft.com/office/drawing/2014/main" xmlns="" id="{3AE13388-1676-49E1-9BA3-0779D228889E}"/>
              </a:ext>
            </a:extLst>
          </p:cNvPr>
          <p:cNvSpPr txBox="1">
            <a:spLocks/>
          </p:cNvSpPr>
          <p:nvPr/>
        </p:nvSpPr>
        <p:spPr>
          <a:xfrm>
            <a:off x="4332218" y="5970007"/>
            <a:ext cx="230832"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b="1"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'21</a:t>
            </a:r>
            <a:endParaRPr lang="en-US" altLang="ko-KR" sz="1100" b="1"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98" name="사각형: 둥근 위쪽 모서리 97">
            <a:extLst>
              <a:ext uri="{FF2B5EF4-FFF2-40B4-BE49-F238E27FC236}">
                <a16:creationId xmlns:a16="http://schemas.microsoft.com/office/drawing/2014/main" xmlns="" id="{66E93689-1E61-4972-A0DB-452D2F120AA9}"/>
              </a:ext>
            </a:extLst>
          </p:cNvPr>
          <p:cNvSpPr>
            <a:spLocks/>
          </p:cNvSpPr>
          <p:nvPr/>
        </p:nvSpPr>
        <p:spPr bwMode="auto">
          <a:xfrm>
            <a:off x="3201539" y="5111400"/>
            <a:ext cx="468727" cy="780666"/>
          </a:xfrm>
          <a:prstGeom prst="round2SameRect">
            <a:avLst>
              <a:gd name="adj1" fmla="val 50000"/>
              <a:gd name="adj2" fmla="val 0"/>
            </a:avLst>
          </a:prstGeom>
          <a:solidFill>
            <a:srgbClr val="002F6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solidFill>
                <a:schemeClr val="lt1"/>
              </a:solidFill>
            </a:endParaRPr>
          </a:p>
        </p:txBody>
      </p:sp>
      <p:sp>
        <p:nvSpPr>
          <p:cNvPr id="101" name="사각형: 둥근 위쪽 모서리 100">
            <a:extLst>
              <a:ext uri="{FF2B5EF4-FFF2-40B4-BE49-F238E27FC236}">
                <a16:creationId xmlns:a16="http://schemas.microsoft.com/office/drawing/2014/main" xmlns="" id="{1DB6BED5-C611-4AFD-86D6-153650A33CE6}"/>
              </a:ext>
            </a:extLst>
          </p:cNvPr>
          <p:cNvSpPr>
            <a:spLocks/>
          </p:cNvSpPr>
          <p:nvPr/>
        </p:nvSpPr>
        <p:spPr bwMode="auto">
          <a:xfrm>
            <a:off x="4213270" y="4342239"/>
            <a:ext cx="468727" cy="1549826"/>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dirty="0">
              <a:solidFill>
                <a:schemeClr val="lt1"/>
              </a:solidFill>
            </a:endParaRPr>
          </a:p>
        </p:txBody>
      </p:sp>
      <p:sp>
        <p:nvSpPr>
          <p:cNvPr id="105" name="제목 1">
            <a:extLst>
              <a:ext uri="{FF2B5EF4-FFF2-40B4-BE49-F238E27FC236}">
                <a16:creationId xmlns:a16="http://schemas.microsoft.com/office/drawing/2014/main" xmlns="" id="{7654CF11-6088-405F-9075-98579C5D5197}"/>
              </a:ext>
            </a:extLst>
          </p:cNvPr>
          <p:cNvSpPr txBox="1">
            <a:spLocks/>
          </p:cNvSpPr>
          <p:nvPr/>
        </p:nvSpPr>
        <p:spPr>
          <a:xfrm>
            <a:off x="5601744" y="5970007"/>
            <a:ext cx="234038"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'15</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22" name="제목 1">
            <a:extLst>
              <a:ext uri="{FF2B5EF4-FFF2-40B4-BE49-F238E27FC236}">
                <a16:creationId xmlns:a16="http://schemas.microsoft.com/office/drawing/2014/main" xmlns="" id="{23289F52-D909-4C54-A456-0BC5945E6E7E}"/>
              </a:ext>
            </a:extLst>
          </p:cNvPr>
          <p:cNvSpPr txBox="1">
            <a:spLocks/>
          </p:cNvSpPr>
          <p:nvPr/>
        </p:nvSpPr>
        <p:spPr>
          <a:xfrm>
            <a:off x="6615076" y="5970007"/>
            <a:ext cx="230832"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b="1"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'21</a:t>
            </a:r>
            <a:endParaRPr lang="en-US" altLang="ko-KR" sz="1100" b="1"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119" name="사각형: 둥근 위쪽 모서리 118">
            <a:extLst>
              <a:ext uri="{FF2B5EF4-FFF2-40B4-BE49-F238E27FC236}">
                <a16:creationId xmlns:a16="http://schemas.microsoft.com/office/drawing/2014/main" xmlns="" id="{EABC04ED-E936-42A3-AE55-9E34FC88A841}"/>
              </a:ext>
            </a:extLst>
          </p:cNvPr>
          <p:cNvSpPr>
            <a:spLocks/>
          </p:cNvSpPr>
          <p:nvPr/>
        </p:nvSpPr>
        <p:spPr bwMode="auto">
          <a:xfrm>
            <a:off x="5484397" y="5070162"/>
            <a:ext cx="468727" cy="821903"/>
          </a:xfrm>
          <a:prstGeom prst="round2SameRect">
            <a:avLst>
              <a:gd name="adj1" fmla="val 50000"/>
              <a:gd name="adj2" fmla="val 0"/>
            </a:avLst>
          </a:prstGeom>
          <a:solidFill>
            <a:srgbClr val="002F6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p>
        </p:txBody>
      </p:sp>
      <p:sp>
        <p:nvSpPr>
          <p:cNvPr id="123" name="사각형: 둥근 위쪽 모서리 122">
            <a:extLst>
              <a:ext uri="{FF2B5EF4-FFF2-40B4-BE49-F238E27FC236}">
                <a16:creationId xmlns:a16="http://schemas.microsoft.com/office/drawing/2014/main" xmlns="" id="{1E2246F6-DB49-4817-B8F2-2863023B27BA}"/>
              </a:ext>
            </a:extLst>
          </p:cNvPr>
          <p:cNvSpPr>
            <a:spLocks/>
          </p:cNvSpPr>
          <p:nvPr/>
        </p:nvSpPr>
        <p:spPr bwMode="auto">
          <a:xfrm>
            <a:off x="6496129" y="4417474"/>
            <a:ext cx="468727" cy="1474591"/>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dirty="0">
              <a:solidFill>
                <a:schemeClr val="lt1"/>
              </a:solidFill>
            </a:endParaRPr>
          </a:p>
        </p:txBody>
      </p:sp>
      <p:sp>
        <p:nvSpPr>
          <p:cNvPr id="68" name="제목 1">
            <a:extLst>
              <a:ext uri="{FF2B5EF4-FFF2-40B4-BE49-F238E27FC236}">
                <a16:creationId xmlns:a16="http://schemas.microsoft.com/office/drawing/2014/main" xmlns="" id="{3D33CA62-B183-4F4F-9A07-A6C57B8A0E0E}"/>
              </a:ext>
            </a:extLst>
          </p:cNvPr>
          <p:cNvSpPr txBox="1">
            <a:spLocks/>
          </p:cNvSpPr>
          <p:nvPr/>
        </p:nvSpPr>
        <p:spPr>
          <a:xfrm>
            <a:off x="987301" y="4102719"/>
            <a:ext cx="591509" cy="276999"/>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dirty="0">
                <a:ln w="1270">
                  <a:solidFill>
                    <a:schemeClr val="bg1">
                      <a:alpha val="0"/>
                    </a:schemeClr>
                  </a:solidFill>
                </a:ln>
                <a:solidFill>
                  <a:srgbClr val="FF5050"/>
                </a:solidFill>
                <a:latin typeface="KoPub돋움체 Bold" panose="00000800000000000000" pitchFamily="2" charset="-127"/>
                <a:ea typeface="KoPub돋움체 Bold" panose="00000800000000000000" pitchFamily="2" charset="-127"/>
              </a:rPr>
              <a:t>485%</a:t>
            </a:r>
          </a:p>
        </p:txBody>
      </p:sp>
      <p:sp>
        <p:nvSpPr>
          <p:cNvPr id="90" name="제목 1">
            <a:extLst>
              <a:ext uri="{FF2B5EF4-FFF2-40B4-BE49-F238E27FC236}">
                <a16:creationId xmlns:a16="http://schemas.microsoft.com/office/drawing/2014/main" xmlns="" id="{F7176561-B982-45BB-B90C-A017F320D5A5}"/>
              </a:ext>
            </a:extLst>
          </p:cNvPr>
          <p:cNvSpPr txBox="1">
            <a:spLocks/>
          </p:cNvSpPr>
          <p:nvPr/>
        </p:nvSpPr>
        <p:spPr>
          <a:xfrm>
            <a:off x="1718969" y="3916653"/>
            <a:ext cx="889667" cy="18466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KRW 193</a:t>
            </a:r>
            <a:r>
              <a:rPr lang="ko-KR" altLang="en-US"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200" dirty="0" err="1">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trn</a:t>
            </a:r>
            <a:endParaRPr lang="en-US" altLang="ko-KR" sz="105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69" name="제목 1">
            <a:extLst>
              <a:ext uri="{FF2B5EF4-FFF2-40B4-BE49-F238E27FC236}">
                <a16:creationId xmlns:a16="http://schemas.microsoft.com/office/drawing/2014/main" xmlns="" id="{86A215A8-055A-4107-AEFF-711A8B4C2912}"/>
              </a:ext>
            </a:extLst>
          </p:cNvPr>
          <p:cNvSpPr txBox="1">
            <a:spLocks/>
          </p:cNvSpPr>
          <p:nvPr/>
        </p:nvSpPr>
        <p:spPr>
          <a:xfrm>
            <a:off x="3365036" y="4113229"/>
            <a:ext cx="569067" cy="276999"/>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dirty="0">
                <a:ln w="1270">
                  <a:solidFill>
                    <a:schemeClr val="bg1">
                      <a:alpha val="0"/>
                    </a:schemeClr>
                  </a:solidFill>
                </a:ln>
                <a:solidFill>
                  <a:srgbClr val="FF5050"/>
                </a:solidFill>
                <a:latin typeface="KoPub돋움체 Bold" panose="00000800000000000000" pitchFamily="2" charset="-127"/>
                <a:ea typeface="KoPub돋움체 Bold" panose="00000800000000000000" pitchFamily="2" charset="-127"/>
              </a:rPr>
              <a:t>135</a:t>
            </a:r>
            <a:r>
              <a:rPr lang="en-US" altLang="ko-KR" sz="1600" dirty="0">
                <a:ln w="1270">
                  <a:solidFill>
                    <a:schemeClr val="bg1">
                      <a:alpha val="0"/>
                    </a:schemeClr>
                  </a:solidFill>
                </a:ln>
                <a:solidFill>
                  <a:srgbClr val="FF5050"/>
                </a:solidFill>
                <a:latin typeface="KoPub돋움체 Bold" panose="00000800000000000000" pitchFamily="2" charset="-127"/>
                <a:ea typeface="KoPub돋움체 Bold" panose="00000800000000000000" pitchFamily="2" charset="-127"/>
              </a:rPr>
              <a:t>%</a:t>
            </a:r>
          </a:p>
        </p:txBody>
      </p:sp>
      <p:sp>
        <p:nvSpPr>
          <p:cNvPr id="82" name="제목 1">
            <a:extLst>
              <a:ext uri="{FF2B5EF4-FFF2-40B4-BE49-F238E27FC236}">
                <a16:creationId xmlns:a16="http://schemas.microsoft.com/office/drawing/2014/main" xmlns="" id="{21D662E2-50CD-4AAD-8ECB-9A44585A3AE5}"/>
              </a:ext>
            </a:extLst>
          </p:cNvPr>
          <p:cNvSpPr txBox="1">
            <a:spLocks/>
          </p:cNvSpPr>
          <p:nvPr/>
        </p:nvSpPr>
        <p:spPr>
          <a:xfrm>
            <a:off x="5671437" y="4113229"/>
            <a:ext cx="439223" cy="276999"/>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dirty="0">
                <a:ln w="1270">
                  <a:solidFill>
                    <a:schemeClr val="bg1">
                      <a:alpha val="0"/>
                    </a:schemeClr>
                  </a:solidFill>
                </a:ln>
                <a:solidFill>
                  <a:srgbClr val="FF5050"/>
                </a:solidFill>
                <a:latin typeface="KoPub돋움체 Bold" panose="00000800000000000000" pitchFamily="2" charset="-127"/>
                <a:ea typeface="KoPub돋움체 Bold" panose="00000800000000000000" pitchFamily="2" charset="-127"/>
              </a:rPr>
              <a:t>88</a:t>
            </a:r>
            <a:r>
              <a:rPr lang="en-US" altLang="ko-KR" sz="1600" dirty="0">
                <a:ln w="1270">
                  <a:solidFill>
                    <a:schemeClr val="bg1">
                      <a:alpha val="0"/>
                    </a:schemeClr>
                  </a:solidFill>
                </a:ln>
                <a:solidFill>
                  <a:srgbClr val="FF5050"/>
                </a:solidFill>
                <a:latin typeface="KoPub돋움체 Bold" panose="00000800000000000000" pitchFamily="2" charset="-127"/>
                <a:ea typeface="KoPub돋움체 Bold" panose="00000800000000000000" pitchFamily="2" charset="-127"/>
              </a:rPr>
              <a:t>%</a:t>
            </a:r>
          </a:p>
        </p:txBody>
      </p:sp>
      <p:cxnSp>
        <p:nvCxnSpPr>
          <p:cNvPr id="17" name="직선 연결선 16">
            <a:extLst>
              <a:ext uri="{FF2B5EF4-FFF2-40B4-BE49-F238E27FC236}">
                <a16:creationId xmlns:a16="http://schemas.microsoft.com/office/drawing/2014/main" xmlns="" id="{959F69AB-36B4-4025-89A2-E28FF8359949}"/>
              </a:ext>
            </a:extLst>
          </p:cNvPr>
          <p:cNvCxnSpPr>
            <a:cxnSpLocks/>
          </p:cNvCxnSpPr>
          <p:nvPr/>
        </p:nvCxnSpPr>
        <p:spPr>
          <a:xfrm>
            <a:off x="635085" y="5892066"/>
            <a:ext cx="2047658"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96" name="직선 연결선 95">
            <a:extLst>
              <a:ext uri="{FF2B5EF4-FFF2-40B4-BE49-F238E27FC236}">
                <a16:creationId xmlns:a16="http://schemas.microsoft.com/office/drawing/2014/main" xmlns="" id="{B5017FD1-B4F6-4C00-AA10-6D6AF2641D12}"/>
              </a:ext>
            </a:extLst>
          </p:cNvPr>
          <p:cNvCxnSpPr>
            <a:cxnSpLocks/>
          </p:cNvCxnSpPr>
          <p:nvPr/>
        </p:nvCxnSpPr>
        <p:spPr>
          <a:xfrm>
            <a:off x="2917941" y="5892066"/>
            <a:ext cx="2047658"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sp>
        <p:nvSpPr>
          <p:cNvPr id="91" name="사각형: 둥근 위쪽 모서리 90">
            <a:extLst>
              <a:ext uri="{FF2B5EF4-FFF2-40B4-BE49-F238E27FC236}">
                <a16:creationId xmlns:a16="http://schemas.microsoft.com/office/drawing/2014/main" xmlns="" id="{CAC365BF-9B10-488F-9EBD-05EAB9F23450}"/>
              </a:ext>
            </a:extLst>
          </p:cNvPr>
          <p:cNvSpPr>
            <a:spLocks/>
          </p:cNvSpPr>
          <p:nvPr/>
        </p:nvSpPr>
        <p:spPr bwMode="auto">
          <a:xfrm>
            <a:off x="577014" y="1842820"/>
            <a:ext cx="2163797" cy="1894293"/>
          </a:xfrm>
          <a:prstGeom prst="round2SameRect">
            <a:avLst>
              <a:gd name="adj1" fmla="val 5174"/>
              <a:gd name="adj2" fmla="val 0"/>
            </a:avLst>
          </a:prstGeom>
          <a:solidFill>
            <a:srgbClr val="002F68"/>
          </a:solidFill>
          <a:ln w="3788" cap="flat">
            <a:noFill/>
            <a:prstDash val="solid"/>
            <a:miter/>
          </a:ln>
          <a:effectLst>
            <a:outerShdw dist="25400" dir="5400000" algn="ctr" rotWithShape="0">
              <a:srgbClr val="003D86"/>
            </a:outerShdw>
          </a:effectLst>
        </p:spPr>
        <p:txBody>
          <a:bodyPr rtlCol="0" anchor="ctr"/>
          <a:lstStyle/>
          <a:p>
            <a:endParaRPr lang="ko-KR" altLang="en-US" dirty="0"/>
          </a:p>
        </p:txBody>
      </p:sp>
      <p:sp>
        <p:nvSpPr>
          <p:cNvPr id="87" name="사각형: 둥근 위쪽 모서리 86">
            <a:extLst>
              <a:ext uri="{FF2B5EF4-FFF2-40B4-BE49-F238E27FC236}">
                <a16:creationId xmlns:a16="http://schemas.microsoft.com/office/drawing/2014/main" xmlns="" id="{4ED60BAA-0DBC-4DC9-9368-8556A210CB30}"/>
              </a:ext>
            </a:extLst>
          </p:cNvPr>
          <p:cNvSpPr>
            <a:spLocks/>
          </p:cNvSpPr>
          <p:nvPr/>
        </p:nvSpPr>
        <p:spPr bwMode="auto">
          <a:xfrm>
            <a:off x="2859872" y="1842820"/>
            <a:ext cx="2163797" cy="1894293"/>
          </a:xfrm>
          <a:prstGeom prst="round2SameRect">
            <a:avLst>
              <a:gd name="adj1" fmla="val 5174"/>
              <a:gd name="adj2" fmla="val 0"/>
            </a:avLst>
          </a:prstGeom>
          <a:solidFill>
            <a:srgbClr val="002F68"/>
          </a:solidFill>
          <a:ln w="3788" cap="flat">
            <a:noFill/>
            <a:prstDash val="solid"/>
            <a:miter/>
          </a:ln>
          <a:effectLst>
            <a:outerShdw dist="25400" dir="5400000" algn="ctr" rotWithShape="0">
              <a:srgbClr val="003D86"/>
            </a:outerShdw>
          </a:effectLst>
        </p:spPr>
        <p:txBody>
          <a:bodyPr rtlCol="0" anchor="ctr"/>
          <a:lstStyle/>
          <a:p>
            <a:endParaRPr lang="ko-KR" altLang="en-US" dirty="0"/>
          </a:p>
        </p:txBody>
      </p:sp>
      <p:sp>
        <p:nvSpPr>
          <p:cNvPr id="92" name="사각형: 둥근 위쪽 모서리 91">
            <a:extLst>
              <a:ext uri="{FF2B5EF4-FFF2-40B4-BE49-F238E27FC236}">
                <a16:creationId xmlns:a16="http://schemas.microsoft.com/office/drawing/2014/main" xmlns="" id="{D7E32D9C-5434-46B9-9F40-29839536448A}"/>
              </a:ext>
            </a:extLst>
          </p:cNvPr>
          <p:cNvSpPr>
            <a:spLocks/>
          </p:cNvSpPr>
          <p:nvPr/>
        </p:nvSpPr>
        <p:spPr bwMode="auto">
          <a:xfrm>
            <a:off x="5142729" y="1842820"/>
            <a:ext cx="2163797" cy="1894293"/>
          </a:xfrm>
          <a:prstGeom prst="round2SameRect">
            <a:avLst>
              <a:gd name="adj1" fmla="val 5174"/>
              <a:gd name="adj2" fmla="val 0"/>
            </a:avLst>
          </a:prstGeom>
          <a:solidFill>
            <a:srgbClr val="002F68"/>
          </a:solidFill>
          <a:ln w="3788" cap="flat">
            <a:noFill/>
            <a:prstDash val="solid"/>
            <a:miter/>
          </a:ln>
          <a:effectLst>
            <a:outerShdw dist="25400" dir="5400000" algn="ctr" rotWithShape="0">
              <a:srgbClr val="003D86"/>
            </a:outerShdw>
          </a:effectLst>
        </p:spPr>
        <p:txBody>
          <a:bodyPr rtlCol="0" anchor="ctr"/>
          <a:lstStyle/>
          <a:p>
            <a:endParaRPr lang="ko-KR" altLang="en-US" dirty="0"/>
          </a:p>
        </p:txBody>
      </p:sp>
      <p:pic>
        <p:nvPicPr>
          <p:cNvPr id="79" name="그래픽 78">
            <a:extLst>
              <a:ext uri="{FF2B5EF4-FFF2-40B4-BE49-F238E27FC236}">
                <a16:creationId xmlns:a16="http://schemas.microsoft.com/office/drawing/2014/main" xmlns="" id="{AE29C599-8480-4868-B896-14EE5540C550}"/>
              </a:ext>
            </a:extLst>
          </p:cNvPr>
          <p:cNvPicPr>
            <a:picLocks noChangeAspect="1"/>
          </p:cNvPicPr>
          <p:nvPr/>
        </p:nvPicPr>
        <p:blipFill>
          <a:blip r:embed="rId6"/>
          <a:srcRect/>
          <a:stretch/>
        </p:blipFill>
        <p:spPr>
          <a:xfrm>
            <a:off x="3500199" y="1970857"/>
            <a:ext cx="883142" cy="1153428"/>
          </a:xfrm>
          <a:prstGeom prst="rect">
            <a:avLst/>
          </a:prstGeom>
        </p:spPr>
      </p:pic>
      <p:pic>
        <p:nvPicPr>
          <p:cNvPr id="80" name="그래픽 79">
            <a:extLst>
              <a:ext uri="{FF2B5EF4-FFF2-40B4-BE49-F238E27FC236}">
                <a16:creationId xmlns:a16="http://schemas.microsoft.com/office/drawing/2014/main" xmlns="" id="{6076D1E7-9B7C-4BCF-87C0-1E980BEC01B3}"/>
              </a:ext>
            </a:extLst>
          </p:cNvPr>
          <p:cNvPicPr>
            <a:picLocks noChangeAspect="1"/>
          </p:cNvPicPr>
          <p:nvPr/>
        </p:nvPicPr>
        <p:blipFill>
          <a:blip r:embed="rId7"/>
          <a:srcRect/>
          <a:stretch/>
        </p:blipFill>
        <p:spPr>
          <a:xfrm>
            <a:off x="5550458" y="1950004"/>
            <a:ext cx="1348338" cy="1204315"/>
          </a:xfrm>
          <a:prstGeom prst="rect">
            <a:avLst/>
          </a:prstGeom>
        </p:spPr>
      </p:pic>
      <p:sp>
        <p:nvSpPr>
          <p:cNvPr id="182" name="자유형: 도형 181" descr="도식1">
            <a:extLst>
              <a:ext uri="{FF2B5EF4-FFF2-40B4-BE49-F238E27FC236}">
                <a16:creationId xmlns:a16="http://schemas.microsoft.com/office/drawing/2014/main" xmlns="" id="{756C7A94-C0F1-4F59-BC9D-971EB5FEB250}"/>
              </a:ext>
            </a:extLst>
          </p:cNvPr>
          <p:cNvSpPr>
            <a:spLocks noChangeArrowheads="1"/>
          </p:cNvSpPr>
          <p:nvPr/>
        </p:nvSpPr>
        <p:spPr bwMode="auto">
          <a:xfrm rot="10800000" flipV="1">
            <a:off x="7778754" y="1223999"/>
            <a:ext cx="1494677" cy="465197"/>
          </a:xfrm>
          <a:custGeom>
            <a:avLst/>
            <a:gdLst>
              <a:gd name="connsiteX0" fmla="*/ 1427699 w 1494677"/>
              <a:gd name="connsiteY0" fmla="*/ 0 h 465197"/>
              <a:gd name="connsiteX1" fmla="*/ 0 w 1494677"/>
              <a:gd name="connsiteY1" fmla="*/ 0 h 465197"/>
              <a:gd name="connsiteX2" fmla="*/ 515491 w 1494677"/>
              <a:gd name="connsiteY2" fmla="*/ 465197 h 465197"/>
              <a:gd name="connsiteX3" fmla="*/ 1494677 w 1494677"/>
              <a:gd name="connsiteY3" fmla="*/ 465197 h 465197"/>
              <a:gd name="connsiteX4" fmla="*/ 1494677 w 1494677"/>
              <a:gd name="connsiteY4" fmla="*/ 9785 h 465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4677" h="465197">
                <a:moveTo>
                  <a:pt x="1427699" y="0"/>
                </a:moveTo>
                <a:lnTo>
                  <a:pt x="0" y="0"/>
                </a:lnTo>
                <a:lnTo>
                  <a:pt x="515491" y="465197"/>
                </a:lnTo>
                <a:lnTo>
                  <a:pt x="1494677" y="465197"/>
                </a:lnTo>
                <a:lnTo>
                  <a:pt x="1494677" y="9785"/>
                </a:lnTo>
                <a:close/>
              </a:path>
            </a:pathLst>
          </a:custGeom>
          <a:gradFill flip="none" rotWithShape="1">
            <a:gsLst>
              <a:gs pos="42000">
                <a:schemeClr val="bg1">
                  <a:alpha val="0"/>
                </a:schemeClr>
              </a:gs>
              <a:gs pos="100000">
                <a:schemeClr val="bg1">
                  <a:alpha val="21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3285" tIns="46642" rIns="93285" bIns="46642" rtlCol="0" anchor="ctr">
            <a:noAutofit/>
          </a:bodyPr>
          <a:lstStyle/>
          <a:p>
            <a:pPr algn="ctr"/>
            <a:endParaRPr lang="ko-KR" altLang="en-US" sz="1122" dirty="0">
              <a:solidFill>
                <a:prstClr val="white"/>
              </a:solidFill>
              <a:ea typeface="KoPub돋움체 Bold" panose="00000800000000000000" pitchFamily="2" charset="-127"/>
            </a:endParaRPr>
          </a:p>
        </p:txBody>
      </p:sp>
      <p:sp>
        <p:nvSpPr>
          <p:cNvPr id="183" name="사각형: 둥근 위쪽 모서리 182">
            <a:extLst>
              <a:ext uri="{FF2B5EF4-FFF2-40B4-BE49-F238E27FC236}">
                <a16:creationId xmlns:a16="http://schemas.microsoft.com/office/drawing/2014/main" xmlns="" id="{7CCF4B73-CB93-43D0-8C7A-5F775C24CADB}"/>
              </a:ext>
            </a:extLst>
          </p:cNvPr>
          <p:cNvSpPr>
            <a:spLocks/>
          </p:cNvSpPr>
          <p:nvPr/>
        </p:nvSpPr>
        <p:spPr bwMode="auto">
          <a:xfrm>
            <a:off x="577014" y="3239901"/>
            <a:ext cx="2163797" cy="598812"/>
          </a:xfrm>
          <a:prstGeom prst="round2SameRect">
            <a:avLst>
              <a:gd name="adj1" fmla="val 0"/>
              <a:gd name="adj2" fmla="val 0"/>
            </a:avLst>
          </a:prstGeom>
          <a:solidFill>
            <a:srgbClr val="005AC8"/>
          </a:solidFill>
          <a:ln>
            <a:noFill/>
          </a:ln>
        </p:spPr>
        <p:txBody>
          <a:bodyPr wrap="square" lIns="0" tIns="0" rIns="0" bIns="0" anchor="ctr" anchorCtr="0">
            <a:noAutofit/>
            <a:scene3d>
              <a:camera prst="orthographicFront"/>
              <a:lightRig rig="threePt" dir="t"/>
            </a:scene3d>
            <a:sp3d>
              <a:bevelT w="0" h="0"/>
              <a:contourClr>
                <a:srgbClr val="CFF1F9"/>
              </a:contourClr>
            </a:sp3d>
          </a:bodyPr>
          <a:lstStyle/>
          <a:p>
            <a:pPr algn="ctr" defTabSz="813133" fontAlgn="ctr">
              <a:buSzPct val="80000"/>
            </a:pPr>
            <a:endParaRPr lang="ko-KR" altLang="en-US" sz="1200" dirty="0">
              <a:gradFill>
                <a:gsLst>
                  <a:gs pos="84956">
                    <a:schemeClr val="bg1"/>
                  </a:gs>
                  <a:gs pos="77778">
                    <a:schemeClr val="bg1"/>
                  </a:gs>
                </a:gsLst>
                <a:lin ang="5400000" scaled="1"/>
              </a:gradFill>
              <a:latin typeface="+mj-ea"/>
              <a:ea typeface="+mj-ea"/>
              <a:cs typeface="Arial" panose="020B0604020202020204" pitchFamily="34" charset="0"/>
            </a:endParaRPr>
          </a:p>
        </p:txBody>
      </p:sp>
      <p:pic>
        <p:nvPicPr>
          <p:cNvPr id="77" name="그래픽 76">
            <a:extLst>
              <a:ext uri="{FF2B5EF4-FFF2-40B4-BE49-F238E27FC236}">
                <a16:creationId xmlns:a16="http://schemas.microsoft.com/office/drawing/2014/main" xmlns="" id="{59152C83-228E-487A-894C-8EC5CE433DC0}"/>
              </a:ext>
            </a:extLst>
          </p:cNvPr>
          <p:cNvPicPr>
            <a:picLocks noChangeAspect="1"/>
          </p:cNvPicPr>
          <p:nvPr/>
        </p:nvPicPr>
        <p:blipFill>
          <a:blip r:embed="rId8"/>
          <a:srcRect/>
          <a:stretch/>
        </p:blipFill>
        <p:spPr>
          <a:xfrm>
            <a:off x="1067416" y="1968143"/>
            <a:ext cx="1182993" cy="1160051"/>
          </a:xfrm>
          <a:prstGeom prst="rect">
            <a:avLst/>
          </a:prstGeom>
        </p:spPr>
      </p:pic>
      <p:sp>
        <p:nvSpPr>
          <p:cNvPr id="223" name="사각형: 둥근 위쪽 모서리 222">
            <a:extLst>
              <a:ext uri="{FF2B5EF4-FFF2-40B4-BE49-F238E27FC236}">
                <a16:creationId xmlns:a16="http://schemas.microsoft.com/office/drawing/2014/main" xmlns="" id="{C5FD055F-2D24-4922-B936-B135C5DEEA68}"/>
              </a:ext>
            </a:extLst>
          </p:cNvPr>
          <p:cNvSpPr>
            <a:spLocks/>
          </p:cNvSpPr>
          <p:nvPr/>
        </p:nvSpPr>
        <p:spPr bwMode="auto">
          <a:xfrm>
            <a:off x="2859872" y="3239901"/>
            <a:ext cx="2163797" cy="598812"/>
          </a:xfrm>
          <a:prstGeom prst="round2SameRect">
            <a:avLst>
              <a:gd name="adj1" fmla="val 0"/>
              <a:gd name="adj2" fmla="val 0"/>
            </a:avLst>
          </a:prstGeom>
          <a:solidFill>
            <a:srgbClr val="005AC8"/>
          </a:solidFill>
          <a:ln>
            <a:noFill/>
          </a:ln>
        </p:spPr>
        <p:txBody>
          <a:bodyPr wrap="square" lIns="0" tIns="0" rIns="0" bIns="0" anchor="ctr" anchorCtr="0">
            <a:noAutofit/>
            <a:scene3d>
              <a:camera prst="orthographicFront"/>
              <a:lightRig rig="threePt" dir="t"/>
            </a:scene3d>
            <a:sp3d>
              <a:bevelT w="0" h="0"/>
              <a:contourClr>
                <a:srgbClr val="CFF1F9"/>
              </a:contourClr>
            </a:sp3d>
          </a:bodyPr>
          <a:lstStyle/>
          <a:p>
            <a:pPr algn="ctr" defTabSz="813133" fontAlgn="ctr">
              <a:buSzPct val="80000"/>
            </a:pPr>
            <a:endParaRPr lang="ko-KR" altLang="en-US" sz="1200" dirty="0">
              <a:gradFill>
                <a:gsLst>
                  <a:gs pos="84956">
                    <a:schemeClr val="bg1"/>
                  </a:gs>
                  <a:gs pos="77778">
                    <a:schemeClr val="bg1"/>
                  </a:gs>
                </a:gsLst>
                <a:lin ang="5400000" scaled="1"/>
              </a:gradFill>
              <a:latin typeface="+mj-ea"/>
              <a:ea typeface="+mj-ea"/>
              <a:cs typeface="Arial" panose="020B0604020202020204" pitchFamily="34" charset="0"/>
            </a:endParaRPr>
          </a:p>
        </p:txBody>
      </p:sp>
      <p:sp>
        <p:nvSpPr>
          <p:cNvPr id="232" name="사각형: 둥근 위쪽 모서리 231">
            <a:extLst>
              <a:ext uri="{FF2B5EF4-FFF2-40B4-BE49-F238E27FC236}">
                <a16:creationId xmlns:a16="http://schemas.microsoft.com/office/drawing/2014/main" xmlns="" id="{66F350AB-724C-4A7B-AF5E-483050E5C9B9}"/>
              </a:ext>
            </a:extLst>
          </p:cNvPr>
          <p:cNvSpPr>
            <a:spLocks/>
          </p:cNvSpPr>
          <p:nvPr/>
        </p:nvSpPr>
        <p:spPr bwMode="auto">
          <a:xfrm>
            <a:off x="5142729" y="3239901"/>
            <a:ext cx="2163797" cy="598812"/>
          </a:xfrm>
          <a:prstGeom prst="round2SameRect">
            <a:avLst>
              <a:gd name="adj1" fmla="val 0"/>
              <a:gd name="adj2" fmla="val 0"/>
            </a:avLst>
          </a:prstGeom>
          <a:solidFill>
            <a:srgbClr val="005AC8"/>
          </a:solidFill>
          <a:ln>
            <a:noFill/>
          </a:ln>
        </p:spPr>
        <p:txBody>
          <a:bodyPr wrap="square" lIns="0" tIns="0" rIns="0" bIns="0" anchor="ctr" anchorCtr="0">
            <a:noAutofit/>
            <a:scene3d>
              <a:camera prst="orthographicFront"/>
              <a:lightRig rig="threePt" dir="t"/>
            </a:scene3d>
            <a:sp3d>
              <a:bevelT w="0" h="0"/>
              <a:contourClr>
                <a:srgbClr val="CFF1F9"/>
              </a:contourClr>
            </a:sp3d>
          </a:bodyPr>
          <a:lstStyle/>
          <a:p>
            <a:pPr algn="ctr" defTabSz="813133" fontAlgn="ctr">
              <a:buSzPct val="80000"/>
            </a:pPr>
            <a:endParaRPr lang="ko-KR" altLang="en-US" sz="1200" dirty="0">
              <a:gradFill>
                <a:gsLst>
                  <a:gs pos="84956">
                    <a:schemeClr val="bg1"/>
                  </a:gs>
                  <a:gs pos="77778">
                    <a:schemeClr val="bg1"/>
                  </a:gs>
                </a:gsLst>
                <a:lin ang="5400000" scaled="1"/>
              </a:gradFill>
              <a:latin typeface="+mj-ea"/>
              <a:ea typeface="+mj-ea"/>
              <a:cs typeface="Arial" panose="020B0604020202020204" pitchFamily="34" charset="0"/>
            </a:endParaRPr>
          </a:p>
        </p:txBody>
      </p:sp>
      <p:sp>
        <p:nvSpPr>
          <p:cNvPr id="75" name="제목 1">
            <a:extLst>
              <a:ext uri="{FF2B5EF4-FFF2-40B4-BE49-F238E27FC236}">
                <a16:creationId xmlns:a16="http://schemas.microsoft.com/office/drawing/2014/main" xmlns="" id="{AC549EC1-F207-4FD5-8963-C15B1B6117AA}"/>
              </a:ext>
            </a:extLst>
          </p:cNvPr>
          <p:cNvSpPr txBox="1">
            <a:spLocks/>
          </p:cNvSpPr>
          <p:nvPr/>
        </p:nvSpPr>
        <p:spPr>
          <a:xfrm>
            <a:off x="2864529" y="3280388"/>
            <a:ext cx="2152261" cy="492443"/>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6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Parcel shipment volume for Seoul</a:t>
            </a:r>
          </a:p>
        </p:txBody>
      </p:sp>
      <p:sp>
        <p:nvSpPr>
          <p:cNvPr id="76" name="제목 1">
            <a:extLst>
              <a:ext uri="{FF2B5EF4-FFF2-40B4-BE49-F238E27FC236}">
                <a16:creationId xmlns:a16="http://schemas.microsoft.com/office/drawing/2014/main" xmlns="" id="{BDE10C52-DC0A-4B23-B50B-DBC6AAFEC1EE}"/>
              </a:ext>
            </a:extLst>
          </p:cNvPr>
          <p:cNvSpPr txBox="1">
            <a:spLocks/>
          </p:cNvSpPr>
          <p:nvPr/>
        </p:nvSpPr>
        <p:spPr>
          <a:xfrm>
            <a:off x="5238344" y="3271251"/>
            <a:ext cx="1980147" cy="492443"/>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6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Annual use of parcel delivery per person</a:t>
            </a:r>
          </a:p>
        </p:txBody>
      </p:sp>
      <p:sp>
        <p:nvSpPr>
          <p:cNvPr id="84" name="제목 1">
            <a:extLst>
              <a:ext uri="{FF2B5EF4-FFF2-40B4-BE49-F238E27FC236}">
                <a16:creationId xmlns:a16="http://schemas.microsoft.com/office/drawing/2014/main" xmlns="" id="{FF7CE338-78C4-4BAC-BB72-F64A642AD833}"/>
              </a:ext>
            </a:extLst>
          </p:cNvPr>
          <p:cNvSpPr txBox="1">
            <a:spLocks/>
          </p:cNvSpPr>
          <p:nvPr/>
        </p:nvSpPr>
        <p:spPr>
          <a:xfrm>
            <a:off x="638193" y="3260781"/>
            <a:ext cx="2028868" cy="492443"/>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6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Transaction amount for online shopping</a:t>
            </a:r>
          </a:p>
        </p:txBody>
      </p:sp>
      <p:sp>
        <p:nvSpPr>
          <p:cNvPr id="2" name="화살표: 오른쪽 1">
            <a:extLst>
              <a:ext uri="{FF2B5EF4-FFF2-40B4-BE49-F238E27FC236}">
                <a16:creationId xmlns:a16="http://schemas.microsoft.com/office/drawing/2014/main" xmlns="" id="{6EFB5850-6549-4C24-AC4F-B39BB7D4F186}"/>
              </a:ext>
            </a:extLst>
          </p:cNvPr>
          <p:cNvSpPr/>
          <p:nvPr/>
        </p:nvSpPr>
        <p:spPr>
          <a:xfrm rot="19146302">
            <a:off x="5537511" y="4512359"/>
            <a:ext cx="1060074" cy="324500"/>
          </a:xfrm>
          <a:prstGeom prst="rightArrow">
            <a:avLst/>
          </a:prstGeom>
          <a:gradFill>
            <a:gsLst>
              <a:gs pos="15000">
                <a:srgbClr val="FF5050"/>
              </a:gs>
              <a:gs pos="76000">
                <a:srgbClr val="FF505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0" name="화살표: 오른쪽 139">
            <a:extLst>
              <a:ext uri="{FF2B5EF4-FFF2-40B4-BE49-F238E27FC236}">
                <a16:creationId xmlns:a16="http://schemas.microsoft.com/office/drawing/2014/main" xmlns="" id="{B40AE045-9EFD-4E24-BD24-126945D146BC}"/>
              </a:ext>
            </a:extLst>
          </p:cNvPr>
          <p:cNvSpPr/>
          <p:nvPr/>
        </p:nvSpPr>
        <p:spPr>
          <a:xfrm rot="18475413">
            <a:off x="3292741" y="4524524"/>
            <a:ext cx="1120274" cy="324500"/>
          </a:xfrm>
          <a:prstGeom prst="rightArrow">
            <a:avLst/>
          </a:prstGeom>
          <a:gradFill>
            <a:gsLst>
              <a:gs pos="15000">
                <a:srgbClr val="FF5050"/>
              </a:gs>
              <a:gs pos="81000">
                <a:srgbClr val="FF505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9" name="화살표: 오른쪽 158">
            <a:extLst>
              <a:ext uri="{FF2B5EF4-FFF2-40B4-BE49-F238E27FC236}">
                <a16:creationId xmlns:a16="http://schemas.microsoft.com/office/drawing/2014/main" xmlns="" id="{780520F9-8273-4351-B2EA-92BAB05DE23B}"/>
              </a:ext>
            </a:extLst>
          </p:cNvPr>
          <p:cNvSpPr/>
          <p:nvPr/>
        </p:nvSpPr>
        <p:spPr>
          <a:xfrm rot="17798911">
            <a:off x="614220" y="4688574"/>
            <a:ext cx="1739247" cy="324500"/>
          </a:xfrm>
          <a:prstGeom prst="rightArrow">
            <a:avLst/>
          </a:prstGeom>
          <a:gradFill>
            <a:gsLst>
              <a:gs pos="15000">
                <a:srgbClr val="FF5050"/>
              </a:gs>
              <a:gs pos="81000">
                <a:srgbClr val="FF505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1" name="제목 1">
            <a:extLst>
              <a:ext uri="{FF2B5EF4-FFF2-40B4-BE49-F238E27FC236}">
                <a16:creationId xmlns:a16="http://schemas.microsoft.com/office/drawing/2014/main" xmlns="" id="{F7176561-B982-45BB-B90C-A017F320D5A5}"/>
              </a:ext>
            </a:extLst>
          </p:cNvPr>
          <p:cNvSpPr txBox="1">
            <a:spLocks/>
          </p:cNvSpPr>
          <p:nvPr/>
        </p:nvSpPr>
        <p:spPr>
          <a:xfrm>
            <a:off x="752077" y="5278479"/>
            <a:ext cx="803105" cy="18466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KRW 33</a:t>
            </a:r>
            <a:r>
              <a:rPr lang="ko-KR" altLang="en-US"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200" dirty="0" err="1">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trn</a:t>
            </a:r>
            <a:endParaRPr lang="en-US" altLang="ko-KR" sz="105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172" name="제목 1">
            <a:extLst>
              <a:ext uri="{FF2B5EF4-FFF2-40B4-BE49-F238E27FC236}">
                <a16:creationId xmlns:a16="http://schemas.microsoft.com/office/drawing/2014/main" xmlns="" id="{3506A452-B809-4E51-A98C-CA9F152871EE}"/>
              </a:ext>
            </a:extLst>
          </p:cNvPr>
          <p:cNvSpPr txBox="1">
            <a:spLocks/>
          </p:cNvSpPr>
          <p:nvPr/>
        </p:nvSpPr>
        <p:spPr>
          <a:xfrm>
            <a:off x="2941384" y="4862982"/>
            <a:ext cx="989053" cy="18466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640 </a:t>
            </a:r>
            <a:r>
              <a:rPr lang="en-US" altLang="ko-KR" sz="1200" dirty="0" err="1">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mn</a:t>
            </a: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boxes</a:t>
            </a:r>
            <a:endParaRPr lang="en-US" altLang="ko-KR" sz="105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173" name="제목 1">
            <a:extLst>
              <a:ext uri="{FF2B5EF4-FFF2-40B4-BE49-F238E27FC236}">
                <a16:creationId xmlns:a16="http://schemas.microsoft.com/office/drawing/2014/main" xmlns="" id="{5E56449C-6747-4578-A1D9-23AE25BF1C80}"/>
              </a:ext>
            </a:extLst>
          </p:cNvPr>
          <p:cNvSpPr txBox="1">
            <a:spLocks/>
          </p:cNvSpPr>
          <p:nvPr/>
        </p:nvSpPr>
        <p:spPr>
          <a:xfrm>
            <a:off x="3998797" y="4106481"/>
            <a:ext cx="897682" cy="18466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1.4 bn boxes</a:t>
            </a:r>
            <a:endParaRPr lang="en-US" altLang="ko-KR" sz="105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174" name="제목 1">
            <a:extLst>
              <a:ext uri="{FF2B5EF4-FFF2-40B4-BE49-F238E27FC236}">
                <a16:creationId xmlns:a16="http://schemas.microsoft.com/office/drawing/2014/main" xmlns="" id="{EE437C99-A2AF-4AE8-9181-FA7877D3670B}"/>
              </a:ext>
            </a:extLst>
          </p:cNvPr>
          <p:cNvSpPr txBox="1">
            <a:spLocks/>
          </p:cNvSpPr>
          <p:nvPr/>
        </p:nvSpPr>
        <p:spPr>
          <a:xfrm>
            <a:off x="5035889" y="4749168"/>
            <a:ext cx="1365758" cy="323165"/>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68</a:t>
            </a:r>
            <a:r>
              <a:rPr lang="ko-KR" altLang="en-US"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cases</a:t>
            </a:r>
            <a:endParaRPr lang="en-US" altLang="ko-KR" sz="10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a:p>
            <a:pPr marL="0" lvl="1" algn="ctr" defTabSz="914400">
              <a:spcBef>
                <a:spcPct val="0"/>
              </a:spcBef>
            </a:pPr>
            <a:r>
              <a:rPr lang="en-US" altLang="ko-KR" sz="9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(160 cases per household)</a:t>
            </a:r>
            <a:endParaRPr lang="en-US" altLang="ko-KR" sz="7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175" name="제목 1">
            <a:extLst>
              <a:ext uri="{FF2B5EF4-FFF2-40B4-BE49-F238E27FC236}">
                <a16:creationId xmlns:a16="http://schemas.microsoft.com/office/drawing/2014/main" xmlns="" id="{98EE6106-F84E-4785-B0FE-F97A599BBB50}"/>
              </a:ext>
            </a:extLst>
          </p:cNvPr>
          <p:cNvSpPr txBox="1">
            <a:spLocks/>
          </p:cNvSpPr>
          <p:nvPr/>
        </p:nvSpPr>
        <p:spPr>
          <a:xfrm>
            <a:off x="6097535" y="4065446"/>
            <a:ext cx="1365758" cy="323165"/>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128</a:t>
            </a:r>
            <a:r>
              <a:rPr lang="ko-KR" altLang="en-US"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cases</a:t>
            </a:r>
            <a:endParaRPr lang="en-US" altLang="ko-KR" sz="105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a:p>
            <a:pPr marL="0" lvl="1" algn="ctr">
              <a:spcBef>
                <a:spcPct val="0"/>
              </a:spcBef>
            </a:pPr>
            <a:r>
              <a:rPr lang="en-US" altLang="ko-KR" sz="9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(375 cases per household)</a:t>
            </a:r>
            <a:endParaRPr lang="en-US" altLang="ko-KR" sz="7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Tree>
    <p:extLst>
      <p:ext uri="{BB962C8B-B14F-4D97-AF65-F5344CB8AC3E}">
        <p14:creationId xmlns:p14="http://schemas.microsoft.com/office/powerpoint/2010/main" val="3920202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xmlns="" id="{7692855D-C684-DA41-D708-3B1CE5DB93B6}"/>
              </a:ext>
            </a:extLst>
          </p:cNvPr>
          <p:cNvSpPr txBox="1"/>
          <p:nvPr/>
        </p:nvSpPr>
        <p:spPr>
          <a:xfrm>
            <a:off x="10734565" y="2801711"/>
            <a:ext cx="540000" cy="1538883"/>
          </a:xfrm>
          <a:prstGeom prst="rect">
            <a:avLst/>
          </a:prstGeom>
          <a:noFill/>
          <a:ln w="63500">
            <a:noFill/>
          </a:ln>
        </p:spPr>
        <p:txBody>
          <a:bodyPr wrap="square" lIns="0" tIns="0" rIns="0" bIns="0" rtlCol="0" anchor="ctr" anchorCtr="0">
            <a:spAutoFit/>
          </a:bodyPr>
          <a:lstStyle/>
          <a:p>
            <a:pPr algn="ctr"/>
            <a:r>
              <a:rPr lang="en-US" altLang="ko-KR"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rPr>
              <a:t>Ⅵ</a:t>
            </a:r>
          </a:p>
        </p:txBody>
      </p:sp>
      <p:sp>
        <p:nvSpPr>
          <p:cNvPr id="40" name="직사각형 39">
            <a:extLst>
              <a:ext uri="{FF2B5EF4-FFF2-40B4-BE49-F238E27FC236}">
                <a16:creationId xmlns:a16="http://schemas.microsoft.com/office/drawing/2014/main" xmlns="" id="{450CBEB8-B7AD-143C-0261-DE70A9BD1BE3}"/>
              </a:ext>
            </a:extLst>
          </p:cNvPr>
          <p:cNvSpPr/>
          <p:nvPr/>
        </p:nvSpPr>
        <p:spPr>
          <a:xfrm>
            <a:off x="6033028" y="5356242"/>
            <a:ext cx="5469447" cy="830997"/>
          </a:xfrm>
          <a:prstGeom prst="rect">
            <a:avLst/>
          </a:prstGeom>
        </p:spPr>
        <p:txBody>
          <a:bodyPr wrap="none" lIns="0" tIns="0" rIns="0" bIns="0" anchor="t" anchorCtr="0">
            <a:spAutoFit/>
          </a:bodyPr>
          <a:lstStyle/>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2022</a:t>
            </a:r>
            <a:r>
              <a:rPr lang="ko-KR" altLang="en-US"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 </a:t>
            </a: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Report on the Start of the </a:t>
            </a:r>
          </a:p>
          <a:p>
            <a:pPr algn="r" fontAlgn="ctr">
              <a:defRPr/>
            </a:pP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Demonstration Project on Digital Logistics Service</a:t>
            </a:r>
            <a:endParaRPr lang="ko-KR" altLang="en-US"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for the Ministry of Land, Infrastructure and Transport</a:t>
            </a:r>
            <a:endPar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p:txBody>
      </p:sp>
      <p:sp>
        <p:nvSpPr>
          <p:cNvPr id="41" name="TextBox 40">
            <a:extLst>
              <a:ext uri="{FF2B5EF4-FFF2-40B4-BE49-F238E27FC236}">
                <a16:creationId xmlns:a16="http://schemas.microsoft.com/office/drawing/2014/main" xmlns="" id="{33A3D3B7-7762-A348-8448-B39F3AD3E291}"/>
              </a:ext>
            </a:extLst>
          </p:cNvPr>
          <p:cNvSpPr txBox="1"/>
          <p:nvPr/>
        </p:nvSpPr>
        <p:spPr>
          <a:xfrm>
            <a:off x="5437057" y="4269272"/>
            <a:ext cx="6042168" cy="861774"/>
          </a:xfrm>
          <a:prstGeom prst="rect">
            <a:avLst/>
          </a:prstGeom>
          <a:noFill/>
        </p:spPr>
        <p:txBody>
          <a:bodyPr wrap="none" lIns="0" tIns="0" rIns="0" bIns="0" rtlCol="0" anchor="t" anchorCtr="0">
            <a:spAutoFit/>
          </a:bodyPr>
          <a:lstStyle/>
          <a:p>
            <a:pPr algn="r">
              <a:defRPr/>
            </a:pPr>
            <a:r>
              <a:rPr lang="en-US" altLang="ko-KR"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rPr>
              <a:t>Future plan, and etc.</a:t>
            </a:r>
            <a:endParaRPr lang="ko-KR" altLang="en-US"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endParaRPr>
          </a:p>
        </p:txBody>
      </p:sp>
      <p:cxnSp>
        <p:nvCxnSpPr>
          <p:cNvPr id="42" name="직선 연결선 41">
            <a:extLst>
              <a:ext uri="{FF2B5EF4-FFF2-40B4-BE49-F238E27FC236}">
                <a16:creationId xmlns:a16="http://schemas.microsoft.com/office/drawing/2014/main" xmlns="" id="{EEC263B7-657A-56EA-1D31-497EB2D51A63}"/>
              </a:ext>
            </a:extLst>
          </p:cNvPr>
          <p:cNvCxnSpPr>
            <a:cxnSpLocks/>
          </p:cNvCxnSpPr>
          <p:nvPr/>
        </p:nvCxnSpPr>
        <p:spPr>
          <a:xfrm>
            <a:off x="8046475" y="5247055"/>
            <a:ext cx="3456000" cy="0"/>
          </a:xfrm>
          <a:prstGeom prst="line">
            <a:avLst/>
          </a:prstGeom>
          <a:ln w="12700">
            <a:solidFill>
              <a:srgbClr val="1B56D9"/>
            </a:solidFill>
          </a:ln>
        </p:spPr>
        <p:style>
          <a:lnRef idx="1">
            <a:schemeClr val="accent1"/>
          </a:lnRef>
          <a:fillRef idx="0">
            <a:schemeClr val="accent1"/>
          </a:fillRef>
          <a:effectRef idx="0">
            <a:schemeClr val="accent1"/>
          </a:effectRef>
          <a:fontRef idx="minor">
            <a:schemeClr val="tx1"/>
          </a:fontRef>
        </p:style>
      </p:cxnSp>
      <p:grpSp>
        <p:nvGrpSpPr>
          <p:cNvPr id="43" name="그룹 42">
            <a:extLst>
              <a:ext uri="{FF2B5EF4-FFF2-40B4-BE49-F238E27FC236}">
                <a16:creationId xmlns:a16="http://schemas.microsoft.com/office/drawing/2014/main" xmlns="" id="{C3ED35F5-D87C-D763-D35C-579FA70FAC58}"/>
              </a:ext>
            </a:extLst>
          </p:cNvPr>
          <p:cNvGrpSpPr/>
          <p:nvPr/>
        </p:nvGrpSpPr>
        <p:grpSpPr>
          <a:xfrm>
            <a:off x="9087513" y="3703265"/>
            <a:ext cx="1468351" cy="396495"/>
            <a:chOff x="9425395" y="3703265"/>
            <a:chExt cx="1468351" cy="396495"/>
          </a:xfrm>
        </p:grpSpPr>
        <p:sp>
          <p:nvSpPr>
            <p:cNvPr id="44" name="직사각형 43">
              <a:extLst>
                <a:ext uri="{FF2B5EF4-FFF2-40B4-BE49-F238E27FC236}">
                  <a16:creationId xmlns:a16="http://schemas.microsoft.com/office/drawing/2014/main" xmlns="" id="{EBAC9423-304D-EBB7-DE0F-D932328F202E}"/>
                </a:ext>
              </a:extLst>
            </p:cNvPr>
            <p:cNvSpPr/>
            <p:nvPr/>
          </p:nvSpPr>
          <p:spPr>
            <a:xfrm>
              <a:off x="9425395" y="3853539"/>
              <a:ext cx="1468351" cy="246221"/>
            </a:xfrm>
            <a:prstGeom prst="rect">
              <a:avLst/>
            </a:prstGeom>
          </p:spPr>
          <p:txBody>
            <a:bodyPr wrap="none" lIns="0" tIns="0" rIns="0" bIns="0" anchor="t" anchorCtr="0">
              <a:spAutoFit/>
            </a:bodyPr>
            <a:lstStyle/>
            <a:p>
              <a:pPr algn="r" fontAlgn="ctr">
                <a:defRPr/>
              </a:pPr>
              <a:r>
                <a:rPr lang="en-US" altLang="ko-KR" sz="1600" dirty="0">
                  <a:gradFill>
                    <a:gsLst>
                      <a:gs pos="13274">
                        <a:srgbClr val="1B56D9"/>
                      </a:gs>
                      <a:gs pos="29000">
                        <a:srgbClr val="1B56D9"/>
                      </a:gs>
                    </a:gsLst>
                    <a:lin ang="16200000" scaled="1"/>
                  </a:gradFill>
                  <a:latin typeface="KoPub돋움체 Bold" panose="00000800000000000000" pitchFamily="2" charset="-127"/>
                  <a:ea typeface="KoPub돋움체 Bold" panose="00000800000000000000" pitchFamily="2" charset="-127"/>
                </a:rPr>
                <a:t>C/H/A/P/T/E/R</a:t>
              </a:r>
            </a:p>
          </p:txBody>
        </p:sp>
        <p:grpSp>
          <p:nvGrpSpPr>
            <p:cNvPr id="45" name="그룹 44">
              <a:extLst>
                <a:ext uri="{FF2B5EF4-FFF2-40B4-BE49-F238E27FC236}">
                  <a16:creationId xmlns:a16="http://schemas.microsoft.com/office/drawing/2014/main" xmlns="" id="{F8ED1F64-409B-FDB4-E7CC-1FE67CF3627C}"/>
                </a:ext>
              </a:extLst>
            </p:cNvPr>
            <p:cNvGrpSpPr/>
            <p:nvPr/>
          </p:nvGrpSpPr>
          <p:grpSpPr>
            <a:xfrm>
              <a:off x="9453563" y="3703265"/>
              <a:ext cx="1440182" cy="45719"/>
              <a:chOff x="7668457" y="3680441"/>
              <a:chExt cx="3081723" cy="36000"/>
            </a:xfrm>
          </p:grpSpPr>
          <p:sp>
            <p:nvSpPr>
              <p:cNvPr id="46" name="사각형: 둥근 모서리 83">
                <a:extLst>
                  <a:ext uri="{FF2B5EF4-FFF2-40B4-BE49-F238E27FC236}">
                    <a16:creationId xmlns:a16="http://schemas.microsoft.com/office/drawing/2014/main" xmlns="" id="{15B29AF3-B825-536B-6776-521CEB7E8B3C}"/>
                  </a:ext>
                </a:extLst>
              </p:cNvPr>
              <p:cNvSpPr/>
              <p:nvPr/>
            </p:nvSpPr>
            <p:spPr>
              <a:xfrm>
                <a:off x="9290202"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사각형: 둥근 모서리 84">
                <a:extLst>
                  <a:ext uri="{FF2B5EF4-FFF2-40B4-BE49-F238E27FC236}">
                    <a16:creationId xmlns:a16="http://schemas.microsoft.com/office/drawing/2014/main" xmlns="" id="{A01F9524-AEA2-FDE3-78B0-3172961E195E}"/>
                  </a:ext>
                </a:extLst>
              </p:cNvPr>
              <p:cNvSpPr/>
              <p:nvPr/>
            </p:nvSpPr>
            <p:spPr>
              <a:xfrm>
                <a:off x="9830784"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사각형: 둥근 모서리 85">
                <a:extLst>
                  <a:ext uri="{FF2B5EF4-FFF2-40B4-BE49-F238E27FC236}">
                    <a16:creationId xmlns:a16="http://schemas.microsoft.com/office/drawing/2014/main" xmlns="" id="{C3E56595-81F2-2DA9-5DD6-C1A78BFCB63E}"/>
                  </a:ext>
                </a:extLst>
              </p:cNvPr>
              <p:cNvSpPr/>
              <p:nvPr/>
            </p:nvSpPr>
            <p:spPr>
              <a:xfrm>
                <a:off x="10371365" y="3680441"/>
                <a:ext cx="378815" cy="36000"/>
              </a:xfrm>
              <a:prstGeom prst="roundRect">
                <a:avLst/>
              </a:prstGeom>
              <a:solidFill>
                <a:srgbClr val="1B5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사각형: 둥근 모서리 86">
                <a:extLst>
                  <a:ext uri="{FF2B5EF4-FFF2-40B4-BE49-F238E27FC236}">
                    <a16:creationId xmlns:a16="http://schemas.microsoft.com/office/drawing/2014/main" xmlns="" id="{1944DF75-1DC3-4271-0907-35E0DBC72002}"/>
                  </a:ext>
                </a:extLst>
              </p:cNvPr>
              <p:cNvSpPr/>
              <p:nvPr/>
            </p:nvSpPr>
            <p:spPr>
              <a:xfrm>
                <a:off x="8209039"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사각형: 둥근 모서리 87">
                <a:extLst>
                  <a:ext uri="{FF2B5EF4-FFF2-40B4-BE49-F238E27FC236}">
                    <a16:creationId xmlns:a16="http://schemas.microsoft.com/office/drawing/2014/main" xmlns="" id="{2FFE78B4-6980-0A17-7DF4-F826494C5563}"/>
                  </a:ext>
                </a:extLst>
              </p:cNvPr>
              <p:cNvSpPr/>
              <p:nvPr/>
            </p:nvSpPr>
            <p:spPr>
              <a:xfrm>
                <a:off x="8749620"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사각형: 둥근 모서리 86">
                <a:extLst>
                  <a:ext uri="{FF2B5EF4-FFF2-40B4-BE49-F238E27FC236}">
                    <a16:creationId xmlns:a16="http://schemas.microsoft.com/office/drawing/2014/main" xmlns="" id="{03582DF9-FED1-D6EB-3454-87881FA489C0}"/>
                  </a:ext>
                </a:extLst>
              </p:cNvPr>
              <p:cNvSpPr/>
              <p:nvPr/>
            </p:nvSpPr>
            <p:spPr>
              <a:xfrm>
                <a:off x="7668457"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3843649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xmlns="" id="{0E0997CD-54A8-4BC5-9AA9-88390550324C}"/>
              </a:ext>
            </a:extLst>
          </p:cNvPr>
          <p:cNvSpPr txBox="1">
            <a:spLocks/>
          </p:cNvSpPr>
          <p:nvPr/>
        </p:nvSpPr>
        <p:spPr>
          <a:xfrm>
            <a:off x="1153938" y="548314"/>
            <a:ext cx="1380634"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rPr>
              <a:t>Future plan</a:t>
            </a:r>
            <a:endParaRPr lang="ko-KR" altLang="en-US" sz="2400" spc="-150" dirty="0">
              <a:ln w="1270">
                <a:noFill/>
              </a:ln>
              <a:gradFill>
                <a:gsLst>
                  <a:gs pos="6195">
                    <a:schemeClr val="tx2">
                      <a:lumMod val="50000"/>
                    </a:schemeClr>
                  </a:gs>
                  <a:gs pos="20000">
                    <a:schemeClr val="tx2">
                      <a:lumMod val="50000"/>
                    </a:schemeClr>
                  </a:gs>
                </a:gsLst>
                <a:lin ang="5400000" scaled="1"/>
              </a:gradFill>
              <a:latin typeface="에스코어 드림 6 Bold" panose="020B0703030302020204" pitchFamily="34" charset="-127"/>
              <a:ea typeface="에스코어 드림 6 Bold" panose="020B0703030302020204" pitchFamily="34" charset="-127"/>
            </a:endParaRPr>
          </a:p>
        </p:txBody>
      </p:sp>
      <p:sp>
        <p:nvSpPr>
          <p:cNvPr id="3" name="TextBox 2">
            <a:extLst>
              <a:ext uri="{FF2B5EF4-FFF2-40B4-BE49-F238E27FC236}">
                <a16:creationId xmlns:a16="http://schemas.microsoft.com/office/drawing/2014/main" xmlns="" id="{8CCD93CA-5EF0-4FDF-B55F-1DC5DABA2B53}"/>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01</a:t>
            </a:r>
          </a:p>
        </p:txBody>
      </p:sp>
      <p:sp>
        <p:nvSpPr>
          <p:cNvPr id="55" name="TextBox 54">
            <a:extLst>
              <a:ext uri="{FF2B5EF4-FFF2-40B4-BE49-F238E27FC236}">
                <a16:creationId xmlns:a16="http://schemas.microsoft.com/office/drawing/2014/main" xmlns="" id="{8CCD93CA-5EF0-4FDF-B55F-1DC5DABA2B53}"/>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01</a:t>
            </a:r>
          </a:p>
        </p:txBody>
      </p:sp>
      <p:sp>
        <p:nvSpPr>
          <p:cNvPr id="19" name="직사각형 18">
            <a:extLst>
              <a:ext uri="{FF2B5EF4-FFF2-40B4-BE49-F238E27FC236}">
                <a16:creationId xmlns:a16="http://schemas.microsoft.com/office/drawing/2014/main" xmlns="" id="{733C3E26-ACEB-BF68-5512-BA8510FDE6F9}"/>
              </a:ext>
            </a:extLst>
          </p:cNvPr>
          <p:cNvSpPr/>
          <p:nvPr/>
        </p:nvSpPr>
        <p:spPr>
          <a:xfrm>
            <a:off x="1371629" y="1519742"/>
            <a:ext cx="10484367" cy="4924257"/>
          </a:xfrm>
          <a:prstGeom prst="rect">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sp>
        <p:nvSpPr>
          <p:cNvPr id="22" name="직사각형 21">
            <a:extLst>
              <a:ext uri="{FF2B5EF4-FFF2-40B4-BE49-F238E27FC236}">
                <a16:creationId xmlns:a16="http://schemas.microsoft.com/office/drawing/2014/main" xmlns="" id="{F87E0A35-A04A-2898-B3CB-E00A7C5644EA}"/>
              </a:ext>
            </a:extLst>
          </p:cNvPr>
          <p:cNvSpPr/>
          <p:nvPr/>
        </p:nvSpPr>
        <p:spPr>
          <a:xfrm>
            <a:off x="4903815" y="1519742"/>
            <a:ext cx="1738800"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sp>
        <p:nvSpPr>
          <p:cNvPr id="23" name="직사각형 22">
            <a:extLst>
              <a:ext uri="{FF2B5EF4-FFF2-40B4-BE49-F238E27FC236}">
                <a16:creationId xmlns:a16="http://schemas.microsoft.com/office/drawing/2014/main" xmlns="" id="{6EBC6B7B-3E19-BE8E-D846-AA23FAB6C221}"/>
              </a:ext>
            </a:extLst>
          </p:cNvPr>
          <p:cNvSpPr/>
          <p:nvPr/>
        </p:nvSpPr>
        <p:spPr>
          <a:xfrm>
            <a:off x="8435999" y="1519742"/>
            <a:ext cx="3420000" cy="49242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dirty="0"/>
          </a:p>
        </p:txBody>
      </p:sp>
      <p:pic>
        <p:nvPicPr>
          <p:cNvPr id="25" name="그래픽 24">
            <a:extLst>
              <a:ext uri="{FF2B5EF4-FFF2-40B4-BE49-F238E27FC236}">
                <a16:creationId xmlns:a16="http://schemas.microsoft.com/office/drawing/2014/main" xmlns="" id="{7CBF8062-8590-C7BA-4410-9A92E62CDD8A}"/>
              </a:ext>
            </a:extLst>
          </p:cNvPr>
          <p:cNvPicPr>
            <a:picLocks noChangeAspect="1"/>
          </p:cNvPicPr>
          <p:nvPr/>
        </p:nvPicPr>
        <p:blipFill rotWithShape="1">
          <a:blip r:embed="rId3">
            <a:alphaModFix amt="47000"/>
            <a:duotone>
              <a:schemeClr val="accent5">
                <a:shade val="45000"/>
                <a:satMod val="135000"/>
              </a:schemeClr>
              <a:prstClr val="white"/>
            </a:duotone>
            <a:extLst>
              <a:ext uri="{96DAC541-7B7A-43D3-8B79-37D633B846F1}">
                <asvg:svgBlip xmlns:asvg="http://schemas.microsoft.com/office/drawing/2016/SVG/main" xmlns="" r:embed="rId4"/>
              </a:ext>
            </a:extLst>
          </a:blip>
          <a:srcRect l="1" t="-1784" r="-601" b="1784"/>
          <a:stretch/>
        </p:blipFill>
        <p:spPr>
          <a:xfrm>
            <a:off x="1371630" y="5329180"/>
            <a:ext cx="4823082" cy="1114819"/>
          </a:xfrm>
          <a:prstGeom prst="rect">
            <a:avLst/>
          </a:prstGeom>
        </p:spPr>
      </p:pic>
      <p:cxnSp>
        <p:nvCxnSpPr>
          <p:cNvPr id="26" name="직선 연결선 25">
            <a:extLst>
              <a:ext uri="{FF2B5EF4-FFF2-40B4-BE49-F238E27FC236}">
                <a16:creationId xmlns:a16="http://schemas.microsoft.com/office/drawing/2014/main" xmlns="" id="{FC77E82A-0828-044F-4396-DFD347C6A736}"/>
              </a:ext>
            </a:extLst>
          </p:cNvPr>
          <p:cNvCxnSpPr>
            <a:cxnSpLocks/>
          </p:cNvCxnSpPr>
          <p:nvPr/>
        </p:nvCxnSpPr>
        <p:spPr>
          <a:xfrm>
            <a:off x="1393814" y="3161160"/>
            <a:ext cx="10440000" cy="0"/>
          </a:xfrm>
          <a:prstGeom prst="line">
            <a:avLst/>
          </a:prstGeom>
          <a:ln w="190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xmlns="" id="{32E5E969-C80A-17C7-2D05-3293F363A3EE}"/>
              </a:ext>
            </a:extLst>
          </p:cNvPr>
          <p:cNvCxnSpPr>
            <a:cxnSpLocks/>
          </p:cNvCxnSpPr>
          <p:nvPr/>
        </p:nvCxnSpPr>
        <p:spPr>
          <a:xfrm>
            <a:off x="1393814" y="4802579"/>
            <a:ext cx="10440000" cy="0"/>
          </a:xfrm>
          <a:prstGeom prst="line">
            <a:avLst/>
          </a:prstGeom>
          <a:ln w="190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grpSp>
        <p:nvGrpSpPr>
          <p:cNvPr id="38" name="그룹 37">
            <a:extLst>
              <a:ext uri="{FF2B5EF4-FFF2-40B4-BE49-F238E27FC236}">
                <a16:creationId xmlns:a16="http://schemas.microsoft.com/office/drawing/2014/main" xmlns="" id="{4EE82C2F-930A-D99A-2B92-1791C8A94DC3}"/>
              </a:ext>
            </a:extLst>
          </p:cNvPr>
          <p:cNvGrpSpPr/>
          <p:nvPr/>
        </p:nvGrpSpPr>
        <p:grpSpPr>
          <a:xfrm>
            <a:off x="229810" y="3153238"/>
            <a:ext cx="1242327" cy="1641419"/>
            <a:chOff x="5634180" y="2075182"/>
            <a:chExt cx="1375805" cy="1536597"/>
          </a:xfrm>
        </p:grpSpPr>
        <p:sp>
          <p:nvSpPr>
            <p:cNvPr id="39" name="사각형: 둥근 위쪽 모서리 38">
              <a:extLst>
                <a:ext uri="{FF2B5EF4-FFF2-40B4-BE49-F238E27FC236}">
                  <a16:creationId xmlns:a16="http://schemas.microsoft.com/office/drawing/2014/main" xmlns="" id="{A00F449C-010C-3BDE-6C6E-9E76915EBBBD}"/>
                </a:ext>
              </a:extLst>
            </p:cNvPr>
            <p:cNvSpPr/>
            <p:nvPr/>
          </p:nvSpPr>
          <p:spPr>
            <a:xfrm rot="16200000">
              <a:off x="5553780" y="2266885"/>
              <a:ext cx="1536597" cy="1153192"/>
            </a:xfrm>
            <a:prstGeom prst="round2SameRect">
              <a:avLst>
                <a:gd name="adj1" fmla="val 8077"/>
                <a:gd name="adj2" fmla="val 0"/>
              </a:avLst>
            </a:prstGeom>
            <a:gradFill>
              <a:gsLst>
                <a:gs pos="93000">
                  <a:srgbClr val="00CCA3"/>
                </a:gs>
                <a:gs pos="100000">
                  <a:srgbClr val="007A6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에스코어 드림 6 Bold" panose="020B0703030302020204" pitchFamily="34" charset="-127"/>
                <a:ea typeface="에스코어 드림 6 Bold" panose="020B0703030302020204" pitchFamily="34" charset="-127"/>
              </a:endParaRPr>
            </a:p>
          </p:txBody>
        </p:sp>
        <p:grpSp>
          <p:nvGrpSpPr>
            <p:cNvPr id="40" name="그룹 39">
              <a:extLst>
                <a:ext uri="{FF2B5EF4-FFF2-40B4-BE49-F238E27FC236}">
                  <a16:creationId xmlns:a16="http://schemas.microsoft.com/office/drawing/2014/main" xmlns="" id="{B7C21487-B0E2-DEAB-8AA4-395BB34E6B7D}"/>
                </a:ext>
              </a:extLst>
            </p:cNvPr>
            <p:cNvGrpSpPr/>
            <p:nvPr/>
          </p:nvGrpSpPr>
          <p:grpSpPr>
            <a:xfrm>
              <a:off x="5634180" y="2264308"/>
              <a:ext cx="1375805" cy="1052271"/>
              <a:chOff x="5634180" y="2297542"/>
              <a:chExt cx="1375805" cy="1072776"/>
            </a:xfrm>
          </p:grpSpPr>
          <p:sp>
            <p:nvSpPr>
              <p:cNvPr id="41" name="TextBox 40">
                <a:extLst>
                  <a:ext uri="{FF2B5EF4-FFF2-40B4-BE49-F238E27FC236}">
                    <a16:creationId xmlns:a16="http://schemas.microsoft.com/office/drawing/2014/main" xmlns="" id="{AD7B3486-9BDA-F3EF-F3DD-110EA0D6286D}"/>
                  </a:ext>
                </a:extLst>
              </p:cNvPr>
              <p:cNvSpPr txBox="1"/>
              <p:nvPr/>
            </p:nvSpPr>
            <p:spPr>
              <a:xfrm>
                <a:off x="5634180" y="3061895"/>
                <a:ext cx="1375805" cy="308423"/>
              </a:xfrm>
              <a:prstGeom prst="rect">
                <a:avLst/>
              </a:prstGeom>
              <a:noFill/>
            </p:spPr>
            <p:txBody>
              <a:bodyPr wrap="none" lIns="0" tIns="0" rIns="0" bIns="0" rtlCol="0" anchor="t" anchorCtr="0">
                <a:spAutoFit/>
              </a:bodyPr>
              <a:lstStyle/>
              <a:p>
                <a:pPr marL="0" marR="0" lvl="0" indent="0" algn="ctr" defTabSz="914400" rtl="0" eaLnBrk="1" fontAlgn="base" latinLnBrk="1" hangingPunct="1">
                  <a:spcBef>
                    <a:spcPts val="0"/>
                  </a:spcBef>
                  <a:spcAft>
                    <a:spcPts val="0"/>
                  </a:spcAft>
                  <a:buClrTx/>
                  <a:buSzTx/>
                  <a:buFontTx/>
                  <a:buNone/>
                  <a:tabLst/>
                  <a:defRPr/>
                </a:pPr>
                <a:r>
                  <a:rPr kumimoji="0" lang="en-US" altLang="ko-KR" sz="1050" b="0" i="0" u="none" strike="noStrike" kern="1200" cap="none" spc="0" normalizeH="0" baseline="0" noProof="0" dirty="0">
                    <a:ln>
                      <a:solidFill>
                        <a:srgbClr val="00B0F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rPr>
                  <a:t>joint Distribution in </a:t>
                </a:r>
              </a:p>
              <a:p>
                <a:pPr marL="0" marR="0" lvl="0" indent="0" algn="ctr" defTabSz="914400" rtl="0" eaLnBrk="1" fontAlgn="base" latinLnBrk="1" hangingPunct="1">
                  <a:spcBef>
                    <a:spcPts val="0"/>
                  </a:spcBef>
                  <a:spcAft>
                    <a:spcPts val="0"/>
                  </a:spcAft>
                  <a:buClrTx/>
                  <a:buSzTx/>
                  <a:buFontTx/>
                  <a:buNone/>
                  <a:tabLst/>
                  <a:defRPr/>
                </a:pPr>
                <a:r>
                  <a:rPr kumimoji="0" lang="en-US" altLang="ko-KR" sz="1050" b="0" i="0" u="none" strike="noStrike" kern="1200" cap="none" spc="0" normalizeH="0" baseline="0" noProof="0" dirty="0">
                    <a:ln>
                      <a:solidFill>
                        <a:srgbClr val="00B0F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rPr>
                  <a:t>Our Neighborhood</a:t>
                </a:r>
                <a:endParaRPr kumimoji="0" lang="ko-KR" altLang="en-US" sz="1050" b="0" i="0" u="none" strike="noStrike" kern="1200" cap="none" spc="0" normalizeH="0" baseline="0" noProof="0" dirty="0">
                  <a:ln>
                    <a:solidFill>
                      <a:srgbClr val="00B0F0">
                        <a:alpha val="0"/>
                      </a:srgbClr>
                    </a:solidFill>
                  </a:ln>
                  <a:solidFill>
                    <a:prstClr val="white"/>
                  </a:solidFill>
                  <a:effectLst/>
                  <a:uLnTx/>
                  <a:uFillTx/>
                  <a:latin typeface="에스코어 드림 6 Bold" panose="020B0703030302020204" pitchFamily="34" charset="-127"/>
                  <a:ea typeface="에스코어 드림 6 Bold" panose="020B0703030302020204" pitchFamily="34" charset="-127"/>
                </a:endParaRPr>
              </a:p>
            </p:txBody>
          </p:sp>
          <p:pic>
            <p:nvPicPr>
              <p:cNvPr id="42" name="그래픽 171">
                <a:extLst>
                  <a:ext uri="{FF2B5EF4-FFF2-40B4-BE49-F238E27FC236}">
                    <a16:creationId xmlns:a16="http://schemas.microsoft.com/office/drawing/2014/main" xmlns="" id="{66492F19-72AB-323E-D2A5-69BC1B08FF4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flipH="1">
                <a:off x="5960242" y="2297542"/>
                <a:ext cx="723669" cy="638548"/>
              </a:xfrm>
              <a:prstGeom prst="rect">
                <a:avLst/>
              </a:prstGeom>
            </p:spPr>
          </p:pic>
        </p:grpSp>
      </p:grpSp>
      <p:sp>
        <p:nvSpPr>
          <p:cNvPr id="28" name="사각형: 둥근 위쪽 모서리 27">
            <a:extLst>
              <a:ext uri="{FF2B5EF4-FFF2-40B4-BE49-F238E27FC236}">
                <a16:creationId xmlns:a16="http://schemas.microsoft.com/office/drawing/2014/main" xmlns="" id="{2817833B-4B5B-D7F8-AEA7-E5ABB0F6F3BB}"/>
              </a:ext>
            </a:extLst>
          </p:cNvPr>
          <p:cNvSpPr/>
          <p:nvPr/>
        </p:nvSpPr>
        <p:spPr>
          <a:xfrm>
            <a:off x="8435999" y="1223687"/>
            <a:ext cx="3420000"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’23.~ 24.</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29" name="사각형: 둥근 위쪽 모서리 28">
            <a:extLst>
              <a:ext uri="{FF2B5EF4-FFF2-40B4-BE49-F238E27FC236}">
                <a16:creationId xmlns:a16="http://schemas.microsoft.com/office/drawing/2014/main" xmlns="" id="{008D1A1C-FAB3-064D-8562-8EC4220DCAF5}"/>
              </a:ext>
            </a:extLst>
          </p:cNvPr>
          <p:cNvSpPr/>
          <p:nvPr/>
        </p:nvSpPr>
        <p:spPr>
          <a:xfrm>
            <a:off x="4903815" y="1223687"/>
            <a:ext cx="1737332"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’22.11.</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108" name="모서리가 둥근 직사각형 107"/>
          <p:cNvSpPr/>
          <p:nvPr/>
        </p:nvSpPr>
        <p:spPr>
          <a:xfrm>
            <a:off x="6702929" y="3712280"/>
            <a:ext cx="1667009" cy="489775"/>
          </a:xfrm>
          <a:prstGeom prst="roundRect">
            <a:avLst/>
          </a:prstGeom>
          <a:solidFill>
            <a:schemeClr val="accent4">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33" name="사각형: 둥근 위쪽 모서리 32">
            <a:extLst>
              <a:ext uri="{FF2B5EF4-FFF2-40B4-BE49-F238E27FC236}">
                <a16:creationId xmlns:a16="http://schemas.microsoft.com/office/drawing/2014/main" xmlns="" id="{8B2120C8-4066-AC29-611B-EBE9B6777960}"/>
              </a:ext>
            </a:extLst>
          </p:cNvPr>
          <p:cNvSpPr/>
          <p:nvPr/>
        </p:nvSpPr>
        <p:spPr>
          <a:xfrm>
            <a:off x="3137722" y="1223687"/>
            <a:ext cx="1737332"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’22.10.</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37" name="사각형: 둥근 위쪽 모서리 36">
            <a:extLst>
              <a:ext uri="{FF2B5EF4-FFF2-40B4-BE49-F238E27FC236}">
                <a16:creationId xmlns:a16="http://schemas.microsoft.com/office/drawing/2014/main" xmlns="" id="{F5891886-78B2-AD5D-A320-50458DFB89DD}"/>
              </a:ext>
            </a:extLst>
          </p:cNvPr>
          <p:cNvSpPr/>
          <p:nvPr/>
        </p:nvSpPr>
        <p:spPr>
          <a:xfrm>
            <a:off x="1371629" y="1223687"/>
            <a:ext cx="1737332"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’22.09.</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sp>
        <p:nvSpPr>
          <p:cNvPr id="332" name="사각형: 둥근 위쪽 모서리 331">
            <a:extLst>
              <a:ext uri="{FF2B5EF4-FFF2-40B4-BE49-F238E27FC236}">
                <a16:creationId xmlns:a16="http://schemas.microsoft.com/office/drawing/2014/main" xmlns="" id="{EA3C906F-DE75-4631-823F-9527A457092A}"/>
              </a:ext>
            </a:extLst>
          </p:cNvPr>
          <p:cNvSpPr/>
          <p:nvPr/>
        </p:nvSpPr>
        <p:spPr>
          <a:xfrm>
            <a:off x="6669908" y="1223687"/>
            <a:ext cx="1737332" cy="296055"/>
          </a:xfrm>
          <a:prstGeom prst="round2SameRect">
            <a:avLst/>
          </a:prstGeom>
          <a:gradFill>
            <a:gsLst>
              <a:gs pos="70000">
                <a:srgbClr val="738BA7"/>
              </a:gs>
              <a:gs pos="100000">
                <a:srgbClr val="3F5065"/>
              </a:gs>
            </a:gsLst>
            <a:lin ang="5400000" scaled="0"/>
          </a:gradFill>
          <a:ln w="25400" cap="flat" cmpd="sng" algn="ctr">
            <a:noFill/>
            <a:prstDash val="solid"/>
          </a:ln>
          <a:effectLst/>
        </p:spPr>
        <p:txBody>
          <a:bodyPr lIns="0" tIns="0" rIns="0" bIns="0" anchor="ctr"/>
          <a:lstStyle/>
          <a:p>
            <a:pPr marL="0" marR="0" lvl="2" indent="0" algn="ctr" defTabSz="914400" rtl="0" eaLnBrk="1" fontAlgn="base" latinLnBrk="1"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rPr>
              <a:t>’22.12.</a:t>
            </a:r>
            <a:endParaRPr kumimoji="0" lang="ko-KR" altLang="en-US" sz="1400" b="0" i="0" u="none" strike="noStrike" kern="1200" cap="none" spc="0" normalizeH="0" baseline="0" noProof="0" dirty="0">
              <a:ln>
                <a:solidFill>
                  <a:srgbClr val="FF0000">
                    <a:alpha val="0"/>
                  </a:srgbClr>
                </a:solidFill>
              </a:ln>
              <a:solidFill>
                <a:prstClr val="white"/>
              </a:solidFill>
              <a:effectLst/>
              <a:uLnTx/>
              <a:uFillTx/>
              <a:latin typeface="KoPub돋움체 Bold" panose="00000800000000000000" pitchFamily="2" charset="-127"/>
              <a:ea typeface="KoPub돋움체 Bold" panose="00000800000000000000" pitchFamily="2" charset="-127"/>
            </a:endParaRPr>
          </a:p>
        </p:txBody>
      </p:sp>
      <p:grpSp>
        <p:nvGrpSpPr>
          <p:cNvPr id="351" name="그룹 350">
            <a:extLst>
              <a:ext uri="{FF2B5EF4-FFF2-40B4-BE49-F238E27FC236}">
                <a16:creationId xmlns:a16="http://schemas.microsoft.com/office/drawing/2014/main" xmlns="" id="{B399A4E7-1F85-B585-CF8C-59ABDED5D7AA}"/>
              </a:ext>
            </a:extLst>
          </p:cNvPr>
          <p:cNvGrpSpPr/>
          <p:nvPr/>
        </p:nvGrpSpPr>
        <p:grpSpPr>
          <a:xfrm>
            <a:off x="1375900" y="3297815"/>
            <a:ext cx="7060099" cy="1095071"/>
            <a:chOff x="1371630" y="2005156"/>
            <a:chExt cx="7060099" cy="1095071"/>
          </a:xfrm>
        </p:grpSpPr>
        <p:sp>
          <p:nvSpPr>
            <p:cNvPr id="334" name="화살표: 위쪽/아래쪽 333">
              <a:extLst>
                <a:ext uri="{FF2B5EF4-FFF2-40B4-BE49-F238E27FC236}">
                  <a16:creationId xmlns:a16="http://schemas.microsoft.com/office/drawing/2014/main" xmlns="" id="{109EBB04-FBB8-5859-AE65-ACF93F761DCC}"/>
                </a:ext>
              </a:extLst>
            </p:cNvPr>
            <p:cNvSpPr/>
            <p:nvPr/>
          </p:nvSpPr>
          <p:spPr>
            <a:xfrm rot="5400000">
              <a:off x="2151030" y="2140826"/>
              <a:ext cx="180000" cy="1738800"/>
            </a:xfrm>
            <a:prstGeom prst="upDownArrow">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335" name="화살표: 위쪽/아래쪽 334">
              <a:extLst>
                <a:ext uri="{FF2B5EF4-FFF2-40B4-BE49-F238E27FC236}">
                  <a16:creationId xmlns:a16="http://schemas.microsoft.com/office/drawing/2014/main" xmlns="" id="{5A3FDE62-4E40-DE34-B82F-DB90C31AA055}"/>
                </a:ext>
              </a:extLst>
            </p:cNvPr>
            <p:cNvSpPr/>
            <p:nvPr/>
          </p:nvSpPr>
          <p:spPr>
            <a:xfrm rot="5400000">
              <a:off x="4789333" y="1246944"/>
              <a:ext cx="180000" cy="3526563"/>
            </a:xfrm>
            <a:prstGeom prst="upDownArrow">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340" name="화살표: 위쪽/아래쪽 339">
              <a:extLst>
                <a:ext uri="{FF2B5EF4-FFF2-40B4-BE49-F238E27FC236}">
                  <a16:creationId xmlns:a16="http://schemas.microsoft.com/office/drawing/2014/main" xmlns="" id="{F1D53A76-2D65-98CE-3887-8AB4AD11742D}"/>
                </a:ext>
              </a:extLst>
            </p:cNvPr>
            <p:cNvSpPr/>
            <p:nvPr/>
          </p:nvSpPr>
          <p:spPr>
            <a:xfrm rot="5400000">
              <a:off x="7446438" y="2114935"/>
              <a:ext cx="180000" cy="1790583"/>
            </a:xfrm>
            <a:prstGeom prst="upDownArrow">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341" name="화살표: 위쪽/아래쪽 340">
              <a:extLst>
                <a:ext uri="{FF2B5EF4-FFF2-40B4-BE49-F238E27FC236}">
                  <a16:creationId xmlns:a16="http://schemas.microsoft.com/office/drawing/2014/main" xmlns="" id="{74F440ED-F4B7-B254-2768-7D3B6335672D}"/>
                </a:ext>
              </a:extLst>
            </p:cNvPr>
            <p:cNvSpPr/>
            <p:nvPr/>
          </p:nvSpPr>
          <p:spPr>
            <a:xfrm rot="5400000">
              <a:off x="7446438" y="1445160"/>
              <a:ext cx="180000" cy="1790583"/>
            </a:xfrm>
            <a:prstGeom prst="upDownArrow">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fontAlgn="base">
                <a:spcBef>
                  <a:spcPct val="0"/>
                </a:spcBef>
                <a:spcAft>
                  <a:spcPct val="0"/>
                </a:spcAft>
              </a:pPr>
              <a:endParaRPr lang="ko-KR" altLang="en-US"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endParaRPr>
            </a:p>
          </p:txBody>
        </p:sp>
        <p:sp>
          <p:nvSpPr>
            <p:cNvPr id="210" name="원형: 비어 있음 138">
              <a:extLst>
                <a:ext uri="{FF2B5EF4-FFF2-40B4-BE49-F238E27FC236}">
                  <a16:creationId xmlns:a16="http://schemas.microsoft.com/office/drawing/2014/main" xmlns="" id="{570FB4C6-EDCA-FAAB-F1E5-679D9E952D5B}"/>
                </a:ext>
              </a:extLst>
            </p:cNvPr>
            <p:cNvSpPr/>
            <p:nvPr/>
          </p:nvSpPr>
          <p:spPr>
            <a:xfrm>
              <a:off x="1389544" y="2398341"/>
              <a:ext cx="2224875" cy="553998"/>
            </a:xfrm>
            <a:prstGeom prst="rect">
              <a:avLst/>
            </a:prstGeom>
            <a:noFill/>
            <a:ln w="19050" cap="flat" cmpd="sng" algn="ctr">
              <a:noFill/>
              <a:prstDash val="solid"/>
              <a:miter lim="800000"/>
            </a:ln>
            <a:effectLst/>
          </p:spPr>
          <p:txBody>
            <a:bodyPr wrap="square" lIns="0" tIns="0" rIns="0" bIns="0" rtlCol="0" anchor="ctr">
              <a:spAutoFit/>
            </a:bodyPr>
            <a:lstStyle/>
            <a:p>
              <a:pPr algn="ctr" defTabSz="495285" latinLnBrk="0"/>
              <a:r>
                <a:rPr lang="en-US" altLang="ko-KR" sz="12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Enter into a supplementary agreement and distribute 1</a:t>
              </a:r>
              <a:r>
                <a:rPr lang="en-US" altLang="ko-KR" sz="1200" kern="0" baseline="3000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st</a:t>
              </a:r>
            </a:p>
            <a:p>
              <a:pPr algn="ctr" defTabSz="495285" latinLnBrk="0"/>
              <a:r>
                <a:rPr lang="en-US" altLang="ko-KR" sz="12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subsidy</a:t>
              </a:r>
            </a:p>
          </p:txBody>
        </p:sp>
        <p:sp>
          <p:nvSpPr>
            <p:cNvPr id="211" name="원형: 비어 있음 138">
              <a:extLst>
                <a:ext uri="{FF2B5EF4-FFF2-40B4-BE49-F238E27FC236}">
                  <a16:creationId xmlns:a16="http://schemas.microsoft.com/office/drawing/2014/main" xmlns="" id="{29E0DD1F-ACD0-E079-3A80-EB285873941E}"/>
                </a:ext>
              </a:extLst>
            </p:cNvPr>
            <p:cNvSpPr/>
            <p:nvPr/>
          </p:nvSpPr>
          <p:spPr>
            <a:xfrm>
              <a:off x="6768178" y="2306008"/>
              <a:ext cx="1536521" cy="738664"/>
            </a:xfrm>
            <a:prstGeom prst="rect">
              <a:avLst/>
            </a:prstGeom>
            <a:noFill/>
            <a:ln w="19050" cap="flat" cmpd="sng" algn="ctr">
              <a:noFill/>
              <a:prstDash val="solid"/>
              <a:miter lim="800000"/>
            </a:ln>
            <a:effectLst/>
          </p:spPr>
          <p:txBody>
            <a:bodyPr wrap="square" lIns="0" tIns="0" rIns="0" bIns="0" rtlCol="0" anchor="ctr">
              <a:spAutoFit/>
            </a:bodyPr>
            <a:lstStyle/>
            <a:p>
              <a:pPr algn="ctr" defTabSz="495285" latinLnBrk="0"/>
              <a:r>
                <a:rPr lang="en-US" altLang="ko-KR" sz="12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Complete the Joint Distribution Center and start operating joint distribution</a:t>
              </a:r>
            </a:p>
          </p:txBody>
        </p:sp>
        <p:sp>
          <p:nvSpPr>
            <p:cNvPr id="212" name="원형: 비어 있음 138">
              <a:extLst>
                <a:ext uri="{FF2B5EF4-FFF2-40B4-BE49-F238E27FC236}">
                  <a16:creationId xmlns:a16="http://schemas.microsoft.com/office/drawing/2014/main" xmlns="" id="{B19FBCD3-83F2-389D-BD4B-737525EA3002}"/>
                </a:ext>
              </a:extLst>
            </p:cNvPr>
            <p:cNvSpPr/>
            <p:nvPr/>
          </p:nvSpPr>
          <p:spPr>
            <a:xfrm>
              <a:off x="3563273" y="2675340"/>
              <a:ext cx="2632132" cy="184666"/>
            </a:xfrm>
            <a:prstGeom prst="rect">
              <a:avLst/>
            </a:prstGeom>
            <a:noFill/>
            <a:ln w="19050" cap="flat" cmpd="sng" algn="ctr">
              <a:noFill/>
              <a:prstDash val="solid"/>
              <a:miter lim="800000"/>
            </a:ln>
            <a:effectLst/>
          </p:spPr>
          <p:txBody>
            <a:bodyPr wrap="none" lIns="0" tIns="0" rIns="0" bIns="0" rtlCol="0" anchor="ctr">
              <a:spAutoFit/>
            </a:bodyPr>
            <a:lstStyle/>
            <a:p>
              <a:pPr algn="ctr" defTabSz="495285" latinLnBrk="0"/>
              <a:r>
                <a:rPr lang="en-US" altLang="ko-KR" sz="12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Establish the Joint Distribution Center</a:t>
              </a:r>
            </a:p>
          </p:txBody>
        </p:sp>
        <p:sp>
          <p:nvSpPr>
            <p:cNvPr id="218" name="원형: 비어 있음 138">
              <a:extLst>
                <a:ext uri="{FF2B5EF4-FFF2-40B4-BE49-F238E27FC236}">
                  <a16:creationId xmlns:a16="http://schemas.microsoft.com/office/drawing/2014/main" xmlns="" id="{21A058C5-C270-26BE-5683-7A03785EF4EC}"/>
                </a:ext>
              </a:extLst>
            </p:cNvPr>
            <p:cNvSpPr/>
            <p:nvPr/>
          </p:nvSpPr>
          <p:spPr>
            <a:xfrm>
              <a:off x="6787840" y="2005156"/>
              <a:ext cx="1497205" cy="184666"/>
            </a:xfrm>
            <a:prstGeom prst="rect">
              <a:avLst/>
            </a:prstGeom>
            <a:noFill/>
            <a:ln w="19050" cap="flat" cmpd="sng" algn="ctr">
              <a:noFill/>
              <a:prstDash val="solid"/>
              <a:miter lim="800000"/>
            </a:ln>
            <a:effectLst/>
          </p:spPr>
          <p:txBody>
            <a:bodyPr wrap="none" lIns="0" tIns="0" rIns="0" bIns="0" rtlCol="0" anchor="ctr">
              <a:spAutoFit/>
            </a:bodyPr>
            <a:lstStyle/>
            <a:p>
              <a:pPr algn="ctr" defTabSz="495285" latinLnBrk="0"/>
              <a:r>
                <a:rPr lang="en-US" altLang="ko-KR" sz="12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Distribute 2</a:t>
              </a:r>
              <a:r>
                <a:rPr lang="en-US" altLang="ko-KR" sz="1200" kern="0" baseline="3000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nd</a:t>
              </a:r>
              <a:r>
                <a:rPr lang="en-US" altLang="ko-KR" sz="1200" kern="0" dirty="0">
                  <a:ln>
                    <a:solidFill>
                      <a:srgbClr val="005CA8">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subsidy</a:t>
              </a:r>
            </a:p>
          </p:txBody>
        </p:sp>
      </p:grpSp>
      <p:pic>
        <p:nvPicPr>
          <p:cNvPr id="350" name="그래픽 349">
            <a:extLst>
              <a:ext uri="{FF2B5EF4-FFF2-40B4-BE49-F238E27FC236}">
                <a16:creationId xmlns:a16="http://schemas.microsoft.com/office/drawing/2014/main" xmlns="" id="{CE3E82C2-F7A9-46F7-ECB8-BD077D9A7F7F}"/>
              </a:ext>
            </a:extLst>
          </p:cNvPr>
          <p:cNvPicPr>
            <a:picLocks noChangeAspect="1"/>
          </p:cNvPicPr>
          <p:nvPr/>
        </p:nvPicPr>
        <p:blipFill rotWithShape="1">
          <a:blip r:embed="rId6">
            <a:alphaModFix amt="16000"/>
            <a:duotone>
              <a:schemeClr val="accent1">
                <a:shade val="45000"/>
                <a:satMod val="135000"/>
              </a:schemeClr>
              <a:prstClr val="white"/>
            </a:duotone>
            <a:extLst>
              <a:ext uri="{96DAC541-7B7A-43D3-8B79-37D633B846F1}">
                <asvg:svgBlip xmlns:asvg="http://schemas.microsoft.com/office/drawing/2016/SVG/main" xmlns="" r:embed="rId7"/>
              </a:ext>
            </a:extLst>
          </a:blip>
          <a:srcRect l="66889" t="52652" r="-300"/>
          <a:stretch/>
        </p:blipFill>
        <p:spPr>
          <a:xfrm flipH="1">
            <a:off x="8609840" y="2028628"/>
            <a:ext cx="3246159" cy="1120798"/>
          </a:xfrm>
          <a:prstGeom prst="rect">
            <a:avLst/>
          </a:prstGeom>
        </p:spPr>
      </p:pic>
      <p:sp>
        <p:nvSpPr>
          <p:cNvPr id="110" name="원형: 비어 있음 138">
            <a:extLst>
              <a:ext uri="{FF2B5EF4-FFF2-40B4-BE49-F238E27FC236}">
                <a16:creationId xmlns:a16="http://schemas.microsoft.com/office/drawing/2014/main" xmlns="" id="{0ABF6FF9-7837-0773-B1EE-433419F0A419}"/>
              </a:ext>
            </a:extLst>
          </p:cNvPr>
          <p:cNvSpPr/>
          <p:nvPr/>
        </p:nvSpPr>
        <p:spPr>
          <a:xfrm>
            <a:off x="8575103" y="3661200"/>
            <a:ext cx="3141789" cy="631396"/>
          </a:xfrm>
          <a:prstGeom prst="roundRect">
            <a:avLst>
              <a:gd name="adj" fmla="val 15345"/>
            </a:avLst>
          </a:prstGeom>
          <a:solidFill>
            <a:schemeClr val="accent5">
              <a:lumMod val="20000"/>
              <a:lumOff val="80000"/>
            </a:schemeClr>
          </a:solidFill>
          <a:ln w="25400" cap="flat" cmpd="sng" algn="ctr">
            <a:solidFill>
              <a:srgbClr val="02AEEF"/>
            </a:solidFill>
            <a:prstDash val="solid"/>
            <a:miter lim="800000"/>
          </a:ln>
          <a:effectLst/>
        </p:spPr>
        <p:txBody>
          <a:bodyPr lIns="0" rIns="0" rtlCol="0" anchor="ctr"/>
          <a:lstStyle/>
          <a:p>
            <a:pPr algn="ctr" defTabSz="495285"/>
            <a:r>
              <a:rPr lang="en-US" altLang="ko-KR" sz="1200" kern="0" dirty="0">
                <a:ln>
                  <a:solidFill>
                    <a:srgbClr val="005CA8">
                      <a:alpha val="0"/>
                    </a:srgbClr>
                  </a:solidFill>
                </a:ln>
                <a:solidFill>
                  <a:sysClr val="windowText" lastClr="000000"/>
                </a:solidFill>
                <a:latin typeface="KoPub돋움체 Bold" panose="00000800000000000000" pitchFamily="2" charset="-127"/>
                <a:ea typeface="KoPub돋움체 Bold" panose="00000800000000000000" pitchFamily="2" charset="-127"/>
              </a:rPr>
              <a:t>Expand the target of project after validating the performance until ’23</a:t>
            </a:r>
          </a:p>
        </p:txBody>
      </p:sp>
    </p:spTree>
    <p:extLst>
      <p:ext uri="{BB962C8B-B14F-4D97-AF65-F5344CB8AC3E}">
        <p14:creationId xmlns:p14="http://schemas.microsoft.com/office/powerpoint/2010/main" val="35856808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BBA396A1-1B46-B002-BCC7-A74A9F0A1E43}"/>
              </a:ext>
            </a:extLst>
          </p:cNvPr>
          <p:cNvSpPr txBox="1"/>
          <p:nvPr/>
        </p:nvSpPr>
        <p:spPr>
          <a:xfrm>
            <a:off x="534044" y="5739898"/>
            <a:ext cx="3522759" cy="246221"/>
          </a:xfrm>
          <a:prstGeom prst="rect">
            <a:avLst/>
          </a:prstGeom>
          <a:noFill/>
        </p:spPr>
        <p:txBody>
          <a:bodyPr wrap="none" lIns="0" tIns="0" rIns="0" bIns="0" rtlCol="0">
            <a:spAutoFit/>
          </a:bodyPr>
          <a:lstStyle/>
          <a:p>
            <a:pPr lvl="0" defTabSz="844083">
              <a:spcBef>
                <a:spcPct val="0"/>
              </a:spcBef>
              <a:buSzPct val="100000"/>
              <a:defRPr/>
            </a:pPr>
            <a:r>
              <a:rPr kumimoji="0" lang="en-US" altLang="ko-KR" sz="1600" b="0" i="0" u="none" strike="noStrike" kern="1200" cap="none" spc="-40" normalizeH="0" baseline="0" noProof="0" dirty="0">
                <a:ln>
                  <a:noFill/>
                </a:ln>
                <a:gradFill>
                  <a:gsLst>
                    <a:gs pos="67257">
                      <a:prstClr val="white"/>
                    </a:gs>
                    <a:gs pos="76000">
                      <a:prstClr val="white"/>
                    </a:gs>
                  </a:gsLst>
                  <a:lin ang="5400000" scaled="1"/>
                </a:gradFill>
                <a:effectLst/>
                <a:uLnTx/>
                <a:uFillTx/>
                <a:latin typeface="KoPub돋움체 Bold" panose="00000800000000000000" pitchFamily="2" charset="-127"/>
                <a:ea typeface="KoPub돋움체 Bold" panose="00000800000000000000" pitchFamily="2" charset="-127"/>
                <a:cs typeface="+mn-cs"/>
              </a:rPr>
              <a:t>Consortium of Seoul × private company</a:t>
            </a:r>
          </a:p>
        </p:txBody>
      </p:sp>
      <p:sp>
        <p:nvSpPr>
          <p:cNvPr id="12" name="TextBox 11">
            <a:extLst>
              <a:ext uri="{FF2B5EF4-FFF2-40B4-BE49-F238E27FC236}">
                <a16:creationId xmlns:a16="http://schemas.microsoft.com/office/drawing/2014/main" xmlns="" id="{D1E605D1-1423-5188-B8A7-65E11D68CC6E}"/>
              </a:ext>
            </a:extLst>
          </p:cNvPr>
          <p:cNvSpPr txBox="1"/>
          <p:nvPr/>
        </p:nvSpPr>
        <p:spPr>
          <a:xfrm>
            <a:off x="470280" y="923970"/>
            <a:ext cx="4006161" cy="1022459"/>
          </a:xfrm>
          <a:prstGeom prst="rect">
            <a:avLst/>
          </a:prstGeom>
          <a:noFill/>
        </p:spPr>
        <p:txBody>
          <a:bodyPr wrap="none" lIns="0" tIns="0" rIns="0" bIns="0" rtlCol="0">
            <a:spAutoFit/>
          </a:bodyPr>
          <a:lstStyle/>
          <a:p>
            <a:pPr marL="0" lvl="1" defTabSz="892591">
              <a:lnSpc>
                <a:spcPct val="110000"/>
              </a:lnSpc>
              <a:defRPr/>
            </a:pPr>
            <a:r>
              <a:rPr lang="en-US" altLang="ko-KR" sz="6600" dirty="0">
                <a:ln>
                  <a:solidFill>
                    <a:srgbClr val="4472C4">
                      <a:alpha val="0"/>
                    </a:srgbClr>
                  </a:solidFill>
                </a:ln>
                <a:solidFill>
                  <a:prstClr val="white"/>
                </a:solidFill>
                <a:latin typeface="에스코어 드림 6 Bold" panose="020B0703030302020204" pitchFamily="34" charset="-127"/>
                <a:ea typeface="에스코어 드림 6 Bold" panose="020B0703030302020204" pitchFamily="34" charset="-127"/>
              </a:rPr>
              <a:t>Thank you</a:t>
            </a:r>
          </a:p>
        </p:txBody>
      </p:sp>
      <p:sp>
        <p:nvSpPr>
          <p:cNvPr id="15" name="모서리가 둥근 직사각형 7">
            <a:extLst>
              <a:ext uri="{FF2B5EF4-FFF2-40B4-BE49-F238E27FC236}">
                <a16:creationId xmlns:a16="http://schemas.microsoft.com/office/drawing/2014/main" xmlns="" id="{A52259F1-FDA1-90AD-C418-658524554481}"/>
              </a:ext>
            </a:extLst>
          </p:cNvPr>
          <p:cNvSpPr/>
          <p:nvPr/>
        </p:nvSpPr>
        <p:spPr>
          <a:xfrm>
            <a:off x="534044" y="3123859"/>
            <a:ext cx="4230718" cy="365256"/>
          </a:xfrm>
          <a:prstGeom prst="roundRect">
            <a:avLst>
              <a:gd name="adj" fmla="val 50000"/>
            </a:avLst>
          </a:prstGeom>
          <a:solidFill>
            <a:srgbClr val="00C3DD"/>
          </a:solidFill>
          <a:ln>
            <a:solidFill>
              <a:srgbClr val="00C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latinLnBrk="0">
              <a:defRPr/>
            </a:pPr>
            <a:r>
              <a:rPr lang="en-US" altLang="ko-KR" dirty="0">
                <a:ln>
                  <a:solidFill>
                    <a:srgbClr val="00C3DD">
                      <a:alpha val="0"/>
                    </a:srgbClr>
                  </a:solidFill>
                </a:ln>
                <a:solidFill>
                  <a:srgbClr val="FFFF00"/>
                </a:solidFill>
                <a:latin typeface="KoPub돋움체 Bold" panose="00000800000000000000" pitchFamily="2" charset="-127"/>
                <a:ea typeface="KoPub돋움체 Bold" panose="00000800000000000000" pitchFamily="2" charset="-127"/>
              </a:rPr>
              <a:t>Seoul,</a:t>
            </a:r>
            <a:r>
              <a:rPr lang="ko-KR" altLang="en-US" dirty="0">
                <a:ln>
                  <a:solidFill>
                    <a:srgbClr val="00C3DD">
                      <a:alpha val="0"/>
                    </a:srgbClr>
                  </a:solidFill>
                </a:ln>
                <a:solidFill>
                  <a:srgbClr val="FFFF00"/>
                </a:solidFill>
                <a:latin typeface="KoPub돋움체 Bold" panose="00000800000000000000" pitchFamily="2" charset="-127"/>
                <a:ea typeface="KoPub돋움체 Bold" panose="00000800000000000000" pitchFamily="2" charset="-127"/>
              </a:rPr>
              <a:t> </a:t>
            </a:r>
            <a:r>
              <a:rPr lang="en-US" altLang="ko-KR"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the</a:t>
            </a:r>
            <a:r>
              <a:rPr lang="ko-KR" altLang="en-US"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 </a:t>
            </a:r>
            <a:r>
              <a:rPr lang="en-US" altLang="ko-KR"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city</a:t>
            </a:r>
            <a:r>
              <a:rPr lang="ko-KR" altLang="en-US"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 </a:t>
            </a:r>
            <a:r>
              <a:rPr lang="en-US" altLang="ko-KR"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of co-existence, innovation and smart logistics</a:t>
            </a:r>
            <a:r>
              <a:rPr lang="ko-KR" altLang="en-US" b="1" dirty="0">
                <a:ln>
                  <a:solidFill>
                    <a:srgbClr val="00C3DD">
                      <a:alpha val="0"/>
                    </a:srgbClr>
                  </a:solidFill>
                </a:ln>
                <a:solidFill>
                  <a:prstClr val="white"/>
                </a:solidFill>
                <a:latin typeface="KoPub돋움체 Bold" panose="00000800000000000000" pitchFamily="2" charset="-127"/>
                <a:ea typeface="KoPub돋움체 Bold" panose="00000800000000000000" pitchFamily="2" charset="-127"/>
              </a:rPr>
              <a:t> </a:t>
            </a:r>
            <a:r>
              <a:rPr kumimoji="0" lang="en-US" altLang="ko-KR" sz="1800" b="0" i="0" u="none" strike="noStrike" kern="1200" cap="none" spc="0" normalizeH="0" baseline="0" noProof="0" dirty="0">
                <a:ln>
                  <a:solidFill>
                    <a:srgbClr val="00C3DD">
                      <a:alpha val="0"/>
                    </a:srgbClr>
                  </a:solidFill>
                </a:ln>
                <a:solidFill>
                  <a:srgbClr val="FFFF00"/>
                </a:solidFill>
                <a:effectLst/>
                <a:uLnTx/>
                <a:uFillTx/>
                <a:latin typeface="KoPub돋움체 Bold" panose="00000800000000000000" pitchFamily="2" charset="-127"/>
                <a:ea typeface="KoPub돋움체 Bold" panose="00000800000000000000" pitchFamily="2" charset="-127"/>
              </a:rPr>
              <a:t>!</a:t>
            </a:r>
          </a:p>
        </p:txBody>
      </p:sp>
      <p:sp>
        <p:nvSpPr>
          <p:cNvPr id="16" name="TextBox 15">
            <a:extLst>
              <a:ext uri="{FF2B5EF4-FFF2-40B4-BE49-F238E27FC236}">
                <a16:creationId xmlns:a16="http://schemas.microsoft.com/office/drawing/2014/main" xmlns="" id="{3C65BD94-9591-F6FA-555A-F0D647173112}"/>
              </a:ext>
            </a:extLst>
          </p:cNvPr>
          <p:cNvSpPr txBox="1"/>
          <p:nvPr/>
        </p:nvSpPr>
        <p:spPr>
          <a:xfrm>
            <a:off x="516000" y="502472"/>
            <a:ext cx="7032374" cy="184666"/>
          </a:xfrm>
          <a:prstGeom prst="rect">
            <a:avLst/>
          </a:prstGeom>
          <a:noFill/>
        </p:spPr>
        <p:txBody>
          <a:bodyPr wrap="none" lIns="0" tIns="0" rIns="0" bIns="0"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1200" b="0" i="0" u="none" strike="noStrike" kern="1200" cap="none" spc="-50" normalizeH="0" baseline="0" noProof="0" dirty="0">
                <a:ln>
                  <a:noFill/>
                </a:ln>
                <a:gradFill>
                  <a:gsLst>
                    <a:gs pos="4425">
                      <a:srgbClr val="B2E7FA"/>
                    </a:gs>
                    <a:gs pos="16814">
                      <a:srgbClr val="B2E7FA"/>
                    </a:gs>
                  </a:gsLst>
                  <a:lin ang="3600000" scaled="0"/>
                </a:gradFill>
                <a:effectLst/>
                <a:uLnTx/>
                <a:uFillTx/>
                <a:latin typeface="KoPub돋움체 Light" panose="00000300000000000000" pitchFamily="2" charset="-127"/>
                <a:ea typeface="KoPub돋움체 Light" panose="00000300000000000000" pitchFamily="2" charset="-127"/>
                <a:cs typeface="+mn-cs"/>
              </a:rPr>
              <a:t>Demonstration Support Project on Digital Logistics Service for the Ministry of Land, Infrastructure and Transport</a:t>
            </a:r>
            <a:endParaRPr kumimoji="0" lang="ko-KR" altLang="en-US" sz="1200" b="0" i="0" u="none" strike="noStrike" kern="1200" cap="none" spc="-50" normalizeH="0" baseline="0" noProof="0" dirty="0">
              <a:ln>
                <a:noFill/>
              </a:ln>
              <a:gradFill>
                <a:gsLst>
                  <a:gs pos="4425">
                    <a:srgbClr val="B2E7FA"/>
                  </a:gs>
                  <a:gs pos="16814">
                    <a:srgbClr val="B2E7FA"/>
                  </a:gs>
                </a:gsLst>
                <a:lin ang="3600000" scaled="0"/>
              </a:gradFill>
              <a:effectLst/>
              <a:uLnTx/>
              <a:uFillTx/>
              <a:latin typeface="KoPub돋움체 Light" panose="00000300000000000000" pitchFamily="2" charset="-127"/>
              <a:ea typeface="KoPub돋움체 Light" panose="00000300000000000000" pitchFamily="2" charset="-127"/>
              <a:cs typeface="+mn-cs"/>
            </a:endParaRPr>
          </a:p>
        </p:txBody>
      </p:sp>
      <p:cxnSp>
        <p:nvCxnSpPr>
          <p:cNvPr id="21" name="직선 연결선 20">
            <a:extLst>
              <a:ext uri="{FF2B5EF4-FFF2-40B4-BE49-F238E27FC236}">
                <a16:creationId xmlns:a16="http://schemas.microsoft.com/office/drawing/2014/main" xmlns="" id="{3D212A2A-9024-9B42-21C7-5EB164B0A9D8}"/>
              </a:ext>
            </a:extLst>
          </p:cNvPr>
          <p:cNvCxnSpPr>
            <a:cxnSpLocks/>
          </p:cNvCxnSpPr>
          <p:nvPr/>
        </p:nvCxnSpPr>
        <p:spPr>
          <a:xfrm>
            <a:off x="534044" y="2103483"/>
            <a:ext cx="39600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20E64362-9E4D-888B-CA5D-E3676377D1BF}"/>
              </a:ext>
            </a:extLst>
          </p:cNvPr>
          <p:cNvSpPr txBox="1"/>
          <p:nvPr/>
        </p:nvSpPr>
        <p:spPr>
          <a:xfrm>
            <a:off x="534044" y="2078091"/>
            <a:ext cx="6522298" cy="1231106"/>
          </a:xfrm>
          <a:prstGeom prst="rect">
            <a:avLst/>
          </a:prstGeom>
          <a:noFill/>
        </p:spPr>
        <p:txBody>
          <a:bodyPr wrap="none" lIns="0" tIns="0" rIns="0" bIns="0" rtlCol="0">
            <a:spAutoFit/>
          </a:bodyPr>
          <a:lstStyle/>
          <a:p>
            <a:pPr marL="0" marR="0" lvl="0" indent="0" algn="l" defTabSz="914400" rtl="0" eaLnBrk="1" fontAlgn="auto" latinLnBrk="1" hangingPunct="1">
              <a:lnSpc>
                <a:spcPct val="100000"/>
              </a:lnSpc>
              <a:spcBef>
                <a:spcPct val="0"/>
              </a:spcBef>
              <a:spcAft>
                <a:spcPts val="0"/>
              </a:spcAft>
              <a:buClrTx/>
              <a:buSzPct val="100000"/>
              <a:buFontTx/>
              <a:buNone/>
              <a:tabLst/>
              <a:defRPr/>
            </a:pPr>
            <a:r>
              <a:rPr lang="en-US" altLang="ko-KR" dirty="0">
                <a:ln>
                  <a:solidFill>
                    <a:srgbClr val="4472C4">
                      <a:alpha val="0"/>
                    </a:srgbClr>
                  </a:solidFill>
                </a:ln>
                <a:solidFill>
                  <a:prstClr val="white"/>
                </a:solidFill>
                <a:latin typeface="KoPub돋움체 Bold" panose="00000800000000000000" pitchFamily="2" charset="-127"/>
                <a:ea typeface="KoPub돋움체 Bold" panose="00000800000000000000" pitchFamily="2" charset="-127"/>
              </a:rPr>
              <a:t>2022</a:t>
            </a:r>
            <a:r>
              <a:rPr lang="ko-KR" altLang="en-US" dirty="0">
                <a:ln>
                  <a:solidFill>
                    <a:srgbClr val="4472C4">
                      <a:alpha val="0"/>
                    </a:srgbClr>
                  </a:solidFill>
                </a:ln>
                <a:solidFill>
                  <a:prstClr val="white"/>
                </a:solidFill>
                <a:latin typeface="KoPub돋움체 Bold" panose="00000800000000000000" pitchFamily="2" charset="-127"/>
                <a:ea typeface="KoPub돋움체 Bold" panose="00000800000000000000" pitchFamily="2" charset="-127"/>
              </a:rPr>
              <a:t> </a:t>
            </a:r>
            <a:r>
              <a:rPr lang="en-US" altLang="ko-KR" sz="2000" spc="-30" dirty="0">
                <a:ln>
                  <a:solidFill>
                    <a:srgbClr val="4472C4">
                      <a:alpha val="0"/>
                    </a:srgbClr>
                  </a:solidFill>
                </a:ln>
                <a:solidFill>
                  <a:srgbClr val="00FFFF"/>
                </a:solidFill>
                <a:latin typeface="KoPub돋움체 Bold" panose="00000800000000000000" pitchFamily="2" charset="-127"/>
                <a:ea typeface="KoPub돋움체 Bold" panose="00000800000000000000" pitchFamily="2" charset="-127"/>
              </a:rPr>
              <a:t>Report on the Start of the </a:t>
            </a:r>
          </a:p>
          <a:p>
            <a:pPr marL="0" marR="0" lvl="0" indent="0" algn="l" defTabSz="914400" rtl="0" eaLnBrk="1" fontAlgn="auto" latinLnBrk="1" hangingPunct="1">
              <a:lnSpc>
                <a:spcPct val="100000"/>
              </a:lnSpc>
              <a:spcBef>
                <a:spcPct val="0"/>
              </a:spcBef>
              <a:spcAft>
                <a:spcPts val="0"/>
              </a:spcAft>
              <a:buClrTx/>
              <a:buSzPct val="100000"/>
              <a:buFontTx/>
              <a:buNone/>
              <a:tabLst/>
              <a:defRPr/>
            </a:pPr>
            <a:r>
              <a:rPr lang="en-US" altLang="ko-KR" sz="2000" spc="-30" dirty="0">
                <a:ln>
                  <a:solidFill>
                    <a:srgbClr val="4472C4">
                      <a:alpha val="0"/>
                    </a:srgbClr>
                  </a:solidFill>
                </a:ln>
                <a:solidFill>
                  <a:srgbClr val="00FFFF"/>
                </a:solidFill>
                <a:latin typeface="KoPub돋움체 Bold" panose="00000800000000000000" pitchFamily="2" charset="-127"/>
                <a:ea typeface="KoPub돋움체 Bold" panose="00000800000000000000" pitchFamily="2" charset="-127"/>
              </a:rPr>
              <a:t>Demonstration Support Project on Digital Logistics Service</a:t>
            </a:r>
          </a:p>
          <a:p>
            <a:pPr marL="0" marR="0" lvl="0" indent="0" algn="l" defTabSz="914400" rtl="0" eaLnBrk="1" fontAlgn="auto" latinLnBrk="1" hangingPunct="1">
              <a:lnSpc>
                <a:spcPct val="100000"/>
              </a:lnSpc>
              <a:spcBef>
                <a:spcPct val="0"/>
              </a:spcBef>
              <a:spcAft>
                <a:spcPts val="0"/>
              </a:spcAft>
              <a:buClrTx/>
              <a:buSzPct val="100000"/>
              <a:buFontTx/>
              <a:buNone/>
              <a:tabLst/>
              <a:defRPr/>
            </a:pPr>
            <a:r>
              <a:rPr lang="en-US" altLang="ko-KR" sz="2000" spc="-30" dirty="0">
                <a:ln>
                  <a:solidFill>
                    <a:srgbClr val="4472C4">
                      <a:alpha val="0"/>
                    </a:srgbClr>
                  </a:solidFill>
                </a:ln>
                <a:solidFill>
                  <a:srgbClr val="00FFFF"/>
                </a:solidFill>
                <a:latin typeface="KoPub돋움체 Bold" panose="00000800000000000000" pitchFamily="2" charset="-127"/>
                <a:ea typeface="KoPub돋움체 Bold" panose="00000800000000000000" pitchFamily="2" charset="-127"/>
              </a:rPr>
              <a:t>for </a:t>
            </a:r>
            <a:r>
              <a:rPr lang="en-US" altLang="ko-KR" dirty="0">
                <a:ln>
                  <a:solidFill>
                    <a:srgbClr val="4472C4">
                      <a:alpha val="0"/>
                    </a:srgbClr>
                  </a:solidFill>
                </a:ln>
                <a:solidFill>
                  <a:prstClr val="white"/>
                </a:solidFill>
                <a:latin typeface="KoPub돋움체 Bold" panose="00000800000000000000" pitchFamily="2" charset="-127"/>
                <a:ea typeface="KoPub돋움체 Bold" panose="00000800000000000000" pitchFamily="2" charset="-127"/>
              </a:rPr>
              <a:t>the Ministry of Land, Infrastructure and Transport</a:t>
            </a:r>
          </a:p>
          <a:p>
            <a:pPr marL="0" marR="0" lvl="0" indent="0" algn="l" defTabSz="914400" rtl="0" eaLnBrk="1" fontAlgn="auto" latinLnBrk="1" hangingPunct="1">
              <a:lnSpc>
                <a:spcPct val="100000"/>
              </a:lnSpc>
              <a:spcBef>
                <a:spcPct val="0"/>
              </a:spcBef>
              <a:spcAft>
                <a:spcPts val="0"/>
              </a:spcAft>
              <a:buClrTx/>
              <a:buSzPct val="100000"/>
              <a:buFontTx/>
              <a:buNone/>
              <a:tabLst/>
              <a:defRPr/>
            </a:pPr>
            <a:endParaRPr kumimoji="0" lang="ko-KR" altLang="en-US" sz="2000" b="0" i="0" u="none" strike="noStrike" kern="1200" cap="none" spc="-30" normalizeH="0" baseline="0" noProof="0" dirty="0">
              <a:ln>
                <a:solidFill>
                  <a:srgbClr val="4472C4">
                    <a:alpha val="0"/>
                  </a:srgbClr>
                </a:solidFill>
              </a:ln>
              <a:solidFill>
                <a:srgbClr val="00FFFF"/>
              </a:solidFill>
              <a:effectLst/>
              <a:uLnTx/>
              <a:uFillTx/>
              <a:latin typeface="KoPub돋움체 Bold" panose="00000800000000000000" pitchFamily="2" charset="-127"/>
              <a:ea typeface="KoPub돋움체 Bold" panose="00000800000000000000" pitchFamily="2" charset="-127"/>
              <a:cs typeface="+mn-cs"/>
            </a:endParaRPr>
          </a:p>
        </p:txBody>
      </p:sp>
    </p:spTree>
    <p:extLst>
      <p:ext uri="{BB962C8B-B14F-4D97-AF65-F5344CB8AC3E}">
        <p14:creationId xmlns:p14="http://schemas.microsoft.com/office/powerpoint/2010/main" val="16883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자유형: 도형 265">
            <a:extLst>
              <a:ext uri="{FF2B5EF4-FFF2-40B4-BE49-F238E27FC236}">
                <a16:creationId xmlns:a16="http://schemas.microsoft.com/office/drawing/2014/main" xmlns="" id="{C7DB1D78-8F38-47A0-99B2-8DFB178DA429}"/>
              </a:ext>
            </a:extLst>
          </p:cNvPr>
          <p:cNvSpPr/>
          <p:nvPr/>
        </p:nvSpPr>
        <p:spPr>
          <a:xfrm>
            <a:off x="-3188" y="1689195"/>
            <a:ext cx="7941388" cy="4755600"/>
          </a:xfrm>
          <a:custGeom>
            <a:avLst/>
            <a:gdLst>
              <a:gd name="connsiteX0" fmla="*/ 3188 w 12198376"/>
              <a:gd name="connsiteY0" fmla="*/ 0 h 5399999"/>
              <a:gd name="connsiteX1" fmla="*/ 12198376 w 12198376"/>
              <a:gd name="connsiteY1" fmla="*/ 0 h 5399999"/>
              <a:gd name="connsiteX2" fmla="*/ 12198376 w 12198376"/>
              <a:gd name="connsiteY2" fmla="*/ 1651947 h 5399999"/>
              <a:gd name="connsiteX3" fmla="*/ 12195188 w 12198376"/>
              <a:gd name="connsiteY3" fmla="*/ 1651947 h 5399999"/>
              <a:gd name="connsiteX4" fmla="*/ 12195188 w 12198376"/>
              <a:gd name="connsiteY4" fmla="*/ 5399999 h 5399999"/>
              <a:gd name="connsiteX5" fmla="*/ 0 w 12198376"/>
              <a:gd name="connsiteY5" fmla="*/ 5399999 h 5399999"/>
              <a:gd name="connsiteX6" fmla="*/ 0 w 12198376"/>
              <a:gd name="connsiteY6" fmla="*/ 413915 h 5399999"/>
              <a:gd name="connsiteX7" fmla="*/ 3188 w 12198376"/>
              <a:gd name="connsiteY7" fmla="*/ 413915 h 53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8376" h="5399999">
                <a:moveTo>
                  <a:pt x="3188" y="0"/>
                </a:moveTo>
                <a:lnTo>
                  <a:pt x="12198376" y="0"/>
                </a:lnTo>
                <a:lnTo>
                  <a:pt x="12198376" y="1651947"/>
                </a:lnTo>
                <a:lnTo>
                  <a:pt x="12195188" y="1651947"/>
                </a:lnTo>
                <a:lnTo>
                  <a:pt x="12195188" y="5399999"/>
                </a:lnTo>
                <a:lnTo>
                  <a:pt x="0" y="5399999"/>
                </a:lnTo>
                <a:lnTo>
                  <a:pt x="0" y="413915"/>
                </a:lnTo>
                <a:lnTo>
                  <a:pt x="3188" y="413915"/>
                </a:lnTo>
                <a:close/>
              </a:path>
            </a:pathLst>
          </a:custGeom>
          <a:solidFill>
            <a:srgbClr val="DFF0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5" name="자유형: 도형 84">
            <a:extLst>
              <a:ext uri="{FF2B5EF4-FFF2-40B4-BE49-F238E27FC236}">
                <a16:creationId xmlns:a16="http://schemas.microsoft.com/office/drawing/2014/main" xmlns="" id="{35A04E53-33F9-4264-85FD-6AC63CA458E4}"/>
              </a:ext>
            </a:extLst>
          </p:cNvPr>
          <p:cNvSpPr/>
          <p:nvPr/>
        </p:nvSpPr>
        <p:spPr>
          <a:xfrm rot="5400000" flipV="1">
            <a:off x="726664" y="962528"/>
            <a:ext cx="4755600" cy="6208934"/>
          </a:xfrm>
          <a:custGeom>
            <a:avLst/>
            <a:gdLst>
              <a:gd name="connsiteX0" fmla="*/ 3188 w 12198376"/>
              <a:gd name="connsiteY0" fmla="*/ 0 h 5399999"/>
              <a:gd name="connsiteX1" fmla="*/ 12198376 w 12198376"/>
              <a:gd name="connsiteY1" fmla="*/ 0 h 5399999"/>
              <a:gd name="connsiteX2" fmla="*/ 12198376 w 12198376"/>
              <a:gd name="connsiteY2" fmla="*/ 1651947 h 5399999"/>
              <a:gd name="connsiteX3" fmla="*/ 12195188 w 12198376"/>
              <a:gd name="connsiteY3" fmla="*/ 1651947 h 5399999"/>
              <a:gd name="connsiteX4" fmla="*/ 12195188 w 12198376"/>
              <a:gd name="connsiteY4" fmla="*/ 5399999 h 5399999"/>
              <a:gd name="connsiteX5" fmla="*/ 0 w 12198376"/>
              <a:gd name="connsiteY5" fmla="*/ 5399999 h 5399999"/>
              <a:gd name="connsiteX6" fmla="*/ 0 w 12198376"/>
              <a:gd name="connsiteY6" fmla="*/ 413915 h 5399999"/>
              <a:gd name="connsiteX7" fmla="*/ 3188 w 12198376"/>
              <a:gd name="connsiteY7" fmla="*/ 413915 h 53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8376" h="5399999">
                <a:moveTo>
                  <a:pt x="3188" y="0"/>
                </a:moveTo>
                <a:lnTo>
                  <a:pt x="12198376" y="0"/>
                </a:lnTo>
                <a:lnTo>
                  <a:pt x="12198376" y="1651947"/>
                </a:lnTo>
                <a:lnTo>
                  <a:pt x="12195188" y="1651947"/>
                </a:lnTo>
                <a:lnTo>
                  <a:pt x="12195188" y="5399999"/>
                </a:lnTo>
                <a:lnTo>
                  <a:pt x="0" y="5399999"/>
                </a:lnTo>
                <a:lnTo>
                  <a:pt x="0" y="413915"/>
                </a:lnTo>
                <a:lnTo>
                  <a:pt x="3188" y="413915"/>
                </a:lnTo>
                <a:close/>
              </a:path>
            </a:pathLst>
          </a:custGeom>
          <a:gradFill>
            <a:gsLst>
              <a:gs pos="6195">
                <a:schemeClr val="bg1"/>
              </a:gs>
              <a:gs pos="69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192" name="Picture 8">
            <a:extLst>
              <a:ext uri="{FF2B5EF4-FFF2-40B4-BE49-F238E27FC236}">
                <a16:creationId xmlns:a16="http://schemas.microsoft.com/office/drawing/2014/main" xmlns="" id="{E3D85550-BDBA-482D-901E-BF48FF3A613A}"/>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V="1">
            <a:off x="11853132" y="1473200"/>
            <a:ext cx="154877" cy="497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4" name="자유형: 도형 283">
            <a:extLst>
              <a:ext uri="{FF2B5EF4-FFF2-40B4-BE49-F238E27FC236}">
                <a16:creationId xmlns:a16="http://schemas.microsoft.com/office/drawing/2014/main" xmlns="" id="{E33BD8C3-2CA1-4A8A-81DF-1992C0A674A4}"/>
              </a:ext>
            </a:extLst>
          </p:cNvPr>
          <p:cNvSpPr/>
          <p:nvPr/>
        </p:nvSpPr>
        <p:spPr>
          <a:xfrm>
            <a:off x="1668452" y="2902418"/>
            <a:ext cx="2132374" cy="956918"/>
          </a:xfrm>
          <a:custGeom>
            <a:avLst/>
            <a:gdLst>
              <a:gd name="connsiteX0" fmla="*/ 2457372 w 2457371"/>
              <a:gd name="connsiteY0" fmla="*/ 551400 h 1102762"/>
              <a:gd name="connsiteX1" fmla="*/ 1965238 w 2457371"/>
              <a:gd name="connsiteY1" fmla="*/ 0 h 1102762"/>
              <a:gd name="connsiteX2" fmla="*/ 1965238 w 2457371"/>
              <a:gd name="connsiteY2" fmla="*/ 116146 h 1102762"/>
              <a:gd name="connsiteX3" fmla="*/ 0 w 2457371"/>
              <a:gd name="connsiteY3" fmla="*/ 116146 h 1102762"/>
              <a:gd name="connsiteX4" fmla="*/ 776910 w 2457371"/>
              <a:gd name="connsiteY4" fmla="*/ 986655 h 1102762"/>
              <a:gd name="connsiteX5" fmla="*/ 1965238 w 2457371"/>
              <a:gd name="connsiteY5" fmla="*/ 986655 h 1102762"/>
              <a:gd name="connsiteX6" fmla="*/ 1965238 w 2457371"/>
              <a:gd name="connsiteY6" fmla="*/ 1102763 h 1102762"/>
              <a:gd name="connsiteX7" fmla="*/ 2457372 w 2457371"/>
              <a:gd name="connsiteY7" fmla="*/ 551400 h 110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7371" h="1102762">
                <a:moveTo>
                  <a:pt x="2457372" y="551400"/>
                </a:moveTo>
                <a:lnTo>
                  <a:pt x="1965238" y="0"/>
                </a:lnTo>
                <a:lnTo>
                  <a:pt x="1965238" y="116146"/>
                </a:lnTo>
                <a:lnTo>
                  <a:pt x="0" y="116146"/>
                </a:lnTo>
                <a:lnTo>
                  <a:pt x="776910" y="986655"/>
                </a:lnTo>
                <a:lnTo>
                  <a:pt x="1965238" y="986655"/>
                </a:lnTo>
                <a:lnTo>
                  <a:pt x="1965238" y="1102763"/>
                </a:lnTo>
                <a:lnTo>
                  <a:pt x="2457372" y="551400"/>
                </a:lnTo>
                <a:close/>
              </a:path>
            </a:pathLst>
          </a:cu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solidFill>
                <a:schemeClr val="lt1"/>
              </a:solidFill>
            </a:endParaRPr>
          </a:p>
        </p:txBody>
      </p:sp>
      <p:sp>
        <p:nvSpPr>
          <p:cNvPr id="285" name="자유형: 도형 284">
            <a:extLst>
              <a:ext uri="{FF2B5EF4-FFF2-40B4-BE49-F238E27FC236}">
                <a16:creationId xmlns:a16="http://schemas.microsoft.com/office/drawing/2014/main" xmlns="" id="{4BDD19A0-7D47-4983-9447-2DEC928FD615}"/>
              </a:ext>
            </a:extLst>
          </p:cNvPr>
          <p:cNvSpPr/>
          <p:nvPr/>
        </p:nvSpPr>
        <p:spPr>
          <a:xfrm>
            <a:off x="3240933" y="2508155"/>
            <a:ext cx="2132374" cy="956918"/>
          </a:xfrm>
          <a:custGeom>
            <a:avLst/>
            <a:gdLst>
              <a:gd name="connsiteX0" fmla="*/ 2457371 w 2457371"/>
              <a:gd name="connsiteY0" fmla="*/ 551362 h 1102762"/>
              <a:gd name="connsiteX1" fmla="*/ 1965238 w 2457371"/>
              <a:gd name="connsiteY1" fmla="*/ 0 h 1102762"/>
              <a:gd name="connsiteX2" fmla="*/ 1965238 w 2457371"/>
              <a:gd name="connsiteY2" fmla="*/ 116146 h 1102762"/>
              <a:gd name="connsiteX3" fmla="*/ 0 w 2457371"/>
              <a:gd name="connsiteY3" fmla="*/ 116146 h 1102762"/>
              <a:gd name="connsiteX4" fmla="*/ 776948 w 2457371"/>
              <a:gd name="connsiteY4" fmla="*/ 986617 h 1102762"/>
              <a:gd name="connsiteX5" fmla="*/ 1965238 w 2457371"/>
              <a:gd name="connsiteY5" fmla="*/ 986617 h 1102762"/>
              <a:gd name="connsiteX6" fmla="*/ 1965238 w 2457371"/>
              <a:gd name="connsiteY6" fmla="*/ 1102763 h 1102762"/>
              <a:gd name="connsiteX7" fmla="*/ 2457371 w 2457371"/>
              <a:gd name="connsiteY7" fmla="*/ 551362 h 110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7371" h="1102762">
                <a:moveTo>
                  <a:pt x="2457371" y="551362"/>
                </a:moveTo>
                <a:lnTo>
                  <a:pt x="1965238" y="0"/>
                </a:lnTo>
                <a:lnTo>
                  <a:pt x="1965238" y="116146"/>
                </a:lnTo>
                <a:lnTo>
                  <a:pt x="0" y="116146"/>
                </a:lnTo>
                <a:lnTo>
                  <a:pt x="776948" y="986617"/>
                </a:lnTo>
                <a:lnTo>
                  <a:pt x="1965238" y="986617"/>
                </a:lnTo>
                <a:lnTo>
                  <a:pt x="1965238" y="1102763"/>
                </a:lnTo>
                <a:lnTo>
                  <a:pt x="2457371" y="551362"/>
                </a:lnTo>
                <a:close/>
              </a:path>
            </a:pathLst>
          </a:cu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solidFill>
                <a:schemeClr val="lt1"/>
              </a:solidFill>
            </a:endParaRPr>
          </a:p>
        </p:txBody>
      </p:sp>
      <p:sp>
        <p:nvSpPr>
          <p:cNvPr id="286" name="자유형: 도형 285">
            <a:extLst>
              <a:ext uri="{FF2B5EF4-FFF2-40B4-BE49-F238E27FC236}">
                <a16:creationId xmlns:a16="http://schemas.microsoft.com/office/drawing/2014/main" xmlns="" id="{D67513E6-4E5C-4C53-AB61-B778FE8185C5}"/>
              </a:ext>
            </a:extLst>
          </p:cNvPr>
          <p:cNvSpPr/>
          <p:nvPr/>
        </p:nvSpPr>
        <p:spPr>
          <a:xfrm>
            <a:off x="4813448" y="2113859"/>
            <a:ext cx="2132341" cy="956951"/>
          </a:xfrm>
          <a:custGeom>
            <a:avLst/>
            <a:gdLst>
              <a:gd name="connsiteX0" fmla="*/ 2457334 w 2457333"/>
              <a:gd name="connsiteY0" fmla="*/ 551400 h 1102800"/>
              <a:gd name="connsiteX1" fmla="*/ 1965238 w 2457333"/>
              <a:gd name="connsiteY1" fmla="*/ 0 h 1102800"/>
              <a:gd name="connsiteX2" fmla="*/ 1965238 w 2457333"/>
              <a:gd name="connsiteY2" fmla="*/ 116184 h 1102800"/>
              <a:gd name="connsiteX3" fmla="*/ 0 w 2457333"/>
              <a:gd name="connsiteY3" fmla="*/ 116184 h 1102800"/>
              <a:gd name="connsiteX4" fmla="*/ 776910 w 2457333"/>
              <a:gd name="connsiteY4" fmla="*/ 986655 h 1102800"/>
              <a:gd name="connsiteX5" fmla="*/ 1965238 w 2457333"/>
              <a:gd name="connsiteY5" fmla="*/ 986655 h 1102800"/>
              <a:gd name="connsiteX6" fmla="*/ 1965238 w 2457333"/>
              <a:gd name="connsiteY6" fmla="*/ 1102801 h 1102800"/>
              <a:gd name="connsiteX7" fmla="*/ 2457334 w 2457333"/>
              <a:gd name="connsiteY7" fmla="*/ 551400 h 110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7333" h="1102800">
                <a:moveTo>
                  <a:pt x="2457334" y="551400"/>
                </a:moveTo>
                <a:lnTo>
                  <a:pt x="1965238" y="0"/>
                </a:lnTo>
                <a:lnTo>
                  <a:pt x="1965238" y="116184"/>
                </a:lnTo>
                <a:lnTo>
                  <a:pt x="0" y="116184"/>
                </a:lnTo>
                <a:lnTo>
                  <a:pt x="776910" y="986655"/>
                </a:lnTo>
                <a:lnTo>
                  <a:pt x="1965238" y="986655"/>
                </a:lnTo>
                <a:lnTo>
                  <a:pt x="1965238" y="1102801"/>
                </a:lnTo>
                <a:lnTo>
                  <a:pt x="2457334" y="551400"/>
                </a:lnTo>
                <a:close/>
              </a:path>
            </a:pathLst>
          </a:custGeom>
          <a:solidFill>
            <a:srgbClr val="006EE7"/>
          </a:solidFill>
          <a:ln w="3788" cap="flat">
            <a:noFill/>
            <a:prstDash val="solid"/>
            <a:miter/>
          </a:ln>
        </p:spPr>
        <p:txBody>
          <a:bodyPr rtlCol="0" anchor="ctr"/>
          <a:lstStyle/>
          <a:p>
            <a:endParaRPr lang="ko-KR" altLang="en-US" dirty="0"/>
          </a:p>
        </p:txBody>
      </p:sp>
      <p:sp>
        <p:nvSpPr>
          <p:cNvPr id="287" name="자유형: 도형 286">
            <a:extLst>
              <a:ext uri="{FF2B5EF4-FFF2-40B4-BE49-F238E27FC236}">
                <a16:creationId xmlns:a16="http://schemas.microsoft.com/office/drawing/2014/main" xmlns="" id="{AE54FA13-54D2-4F53-AB31-C33DC2C8AB3D}"/>
              </a:ext>
            </a:extLst>
          </p:cNvPr>
          <p:cNvSpPr/>
          <p:nvPr/>
        </p:nvSpPr>
        <p:spPr>
          <a:xfrm>
            <a:off x="336001" y="3296681"/>
            <a:ext cx="1876924" cy="956951"/>
          </a:xfrm>
          <a:custGeom>
            <a:avLst/>
            <a:gdLst>
              <a:gd name="connsiteX0" fmla="*/ 1670891 w 2162987"/>
              <a:gd name="connsiteY0" fmla="*/ 0 h 1102801"/>
              <a:gd name="connsiteX1" fmla="*/ 2162987 w 2162987"/>
              <a:gd name="connsiteY1" fmla="*/ 551400 h 1102801"/>
              <a:gd name="connsiteX2" fmla="*/ 1670891 w 2162987"/>
              <a:gd name="connsiteY2" fmla="*/ 1102801 h 1102801"/>
              <a:gd name="connsiteX3" fmla="*/ 1670891 w 2162987"/>
              <a:gd name="connsiteY3" fmla="*/ 986655 h 1102801"/>
              <a:gd name="connsiteX4" fmla="*/ 721827 w 2162987"/>
              <a:gd name="connsiteY4" fmla="*/ 986655 h 1102801"/>
              <a:gd name="connsiteX5" fmla="*/ 721827 w 2162987"/>
              <a:gd name="connsiteY5" fmla="*/ 986656 h 1102801"/>
              <a:gd name="connsiteX6" fmla="*/ 0 w 2162987"/>
              <a:gd name="connsiteY6" fmla="*/ 986656 h 1102801"/>
              <a:gd name="connsiteX7" fmla="*/ 0 w 2162987"/>
              <a:gd name="connsiteY7" fmla="*/ 116146 h 1102801"/>
              <a:gd name="connsiteX8" fmla="*/ 1670891 w 2162987"/>
              <a:gd name="connsiteY8" fmla="*/ 116146 h 110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2987" h="1102801">
                <a:moveTo>
                  <a:pt x="1670891" y="0"/>
                </a:moveTo>
                <a:lnTo>
                  <a:pt x="2162987" y="551400"/>
                </a:lnTo>
                <a:lnTo>
                  <a:pt x="1670891" y="1102801"/>
                </a:lnTo>
                <a:lnTo>
                  <a:pt x="1670891" y="986655"/>
                </a:lnTo>
                <a:lnTo>
                  <a:pt x="721827" y="986655"/>
                </a:lnTo>
                <a:lnTo>
                  <a:pt x="721827" y="986656"/>
                </a:lnTo>
                <a:lnTo>
                  <a:pt x="0" y="986656"/>
                </a:lnTo>
                <a:lnTo>
                  <a:pt x="0" y="116146"/>
                </a:lnTo>
                <a:lnTo>
                  <a:pt x="1670891" y="116146"/>
                </a:lnTo>
                <a:close/>
              </a:path>
            </a:pathLst>
          </a:cu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solidFill>
                <a:schemeClr val="lt1"/>
              </a:solidFill>
            </a:endParaRPr>
          </a:p>
        </p:txBody>
      </p:sp>
      <p:sp>
        <p:nvSpPr>
          <p:cNvPr id="288" name="TextBox 287">
            <a:extLst>
              <a:ext uri="{FF2B5EF4-FFF2-40B4-BE49-F238E27FC236}">
                <a16:creationId xmlns:a16="http://schemas.microsoft.com/office/drawing/2014/main" xmlns="" id="{4CE86328-6E5C-4071-9D14-DB9BEEA7F098}"/>
              </a:ext>
            </a:extLst>
          </p:cNvPr>
          <p:cNvSpPr txBox="1"/>
          <p:nvPr/>
        </p:nvSpPr>
        <p:spPr>
          <a:xfrm>
            <a:off x="570844" y="3404744"/>
            <a:ext cx="1102545" cy="677108"/>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Logistics</a:t>
            </a:r>
            <a:r>
              <a:rPr lang="ko-KR" altLang="en-US"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 </a:t>
            </a: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1.0</a:t>
            </a:r>
          </a:p>
          <a:p>
            <a:pPr marR="0" indent="-165100" algn="ctr" fontAlgn="base">
              <a:spcBef>
                <a:spcPts val="30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Mechanization </a:t>
            </a:r>
          </a:p>
          <a:p>
            <a:pPr marR="0" indent="-165100" algn="ctr" fontAlgn="base">
              <a:spcBef>
                <a:spcPts val="30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of transport</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289" name="TextBox 288">
            <a:extLst>
              <a:ext uri="{FF2B5EF4-FFF2-40B4-BE49-F238E27FC236}">
                <a16:creationId xmlns:a16="http://schemas.microsoft.com/office/drawing/2014/main" xmlns="" id="{EA2B56CB-5D41-4833-9A7A-21BF243AB0B8}"/>
              </a:ext>
            </a:extLst>
          </p:cNvPr>
          <p:cNvSpPr txBox="1"/>
          <p:nvPr/>
        </p:nvSpPr>
        <p:spPr>
          <a:xfrm>
            <a:off x="2263560" y="2996669"/>
            <a:ext cx="1102546" cy="677108"/>
          </a:xfrm>
          <a:prstGeom prst="rect">
            <a:avLst/>
          </a:prstGeom>
          <a:noFill/>
        </p:spPr>
        <p:txBody>
          <a:bodyPr wrap="none" lIns="0" tIns="0" rIns="0" bIns="0" rtlCol="0" anchor="ctr" anchorCtr="0">
            <a:spAutoFit/>
          </a:bodyPr>
          <a:lstStyle/>
          <a:p>
            <a:pPr indent="-165100" algn="ctr" fontAlgn="base">
              <a:spcBef>
                <a:spcPts val="300"/>
              </a:spcBef>
            </a:pP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Logistics</a:t>
            </a:r>
            <a:r>
              <a:rPr lang="ko-KR" altLang="en-US"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 </a:t>
            </a: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2.0</a:t>
            </a:r>
          </a:p>
          <a:p>
            <a:pPr indent="-165100" algn="ctr" fontAlgn="base">
              <a:spcBef>
                <a:spcPts val="300"/>
              </a:spcBef>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Mechanization </a:t>
            </a:r>
          </a:p>
          <a:p>
            <a:pPr indent="-165100" algn="ctr" fontAlgn="base">
              <a:spcBef>
                <a:spcPts val="300"/>
              </a:spcBef>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of loading</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290" name="TextBox 289">
            <a:extLst>
              <a:ext uri="{FF2B5EF4-FFF2-40B4-BE49-F238E27FC236}">
                <a16:creationId xmlns:a16="http://schemas.microsoft.com/office/drawing/2014/main" xmlns="" id="{C95CCAFA-AF41-4D43-9C22-0C0FBAD01510}"/>
              </a:ext>
            </a:extLst>
          </p:cNvPr>
          <p:cNvSpPr txBox="1"/>
          <p:nvPr/>
        </p:nvSpPr>
        <p:spPr>
          <a:xfrm>
            <a:off x="3651500" y="2602811"/>
            <a:ext cx="1625445" cy="677108"/>
          </a:xfrm>
          <a:prstGeom prst="rect">
            <a:avLst/>
          </a:prstGeom>
          <a:noFill/>
        </p:spPr>
        <p:txBody>
          <a:bodyPr wrap="none" lIns="0" tIns="0" rIns="0" bIns="0" rtlCol="0" anchor="ctr" anchorCtr="0">
            <a:spAutoFit/>
          </a:bodyPr>
          <a:lstStyle/>
          <a:p>
            <a:pPr marR="0" indent="-165100" algn="ctr" fontAlgn="base">
              <a:spcBef>
                <a:spcPts val="300"/>
              </a:spcBef>
              <a:spcAft>
                <a:spcPts val="0"/>
              </a:spcAft>
            </a:pP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Logistics</a:t>
            </a:r>
            <a:r>
              <a:rPr lang="ko-KR" altLang="en-US"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 </a:t>
            </a: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3.0</a:t>
            </a:r>
          </a:p>
          <a:p>
            <a:pPr marR="0" indent="-165100" algn="ctr" fontAlgn="base">
              <a:spcBef>
                <a:spcPts val="30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Systemization of </a:t>
            </a:r>
          </a:p>
          <a:p>
            <a:pPr marR="0" indent="-165100" algn="ctr" fontAlgn="base">
              <a:spcBef>
                <a:spcPts val="30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logistics management</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291" name="TextBox 290">
            <a:extLst>
              <a:ext uri="{FF2B5EF4-FFF2-40B4-BE49-F238E27FC236}">
                <a16:creationId xmlns:a16="http://schemas.microsoft.com/office/drawing/2014/main" xmlns="" id="{335D9785-0FE3-4AA9-A54E-E58EAE5CCF7B}"/>
              </a:ext>
            </a:extLst>
          </p:cNvPr>
          <p:cNvSpPr txBox="1"/>
          <p:nvPr/>
        </p:nvSpPr>
        <p:spPr>
          <a:xfrm>
            <a:off x="5323165" y="2225050"/>
            <a:ext cx="1320554" cy="677108"/>
          </a:xfrm>
          <a:prstGeom prst="rect">
            <a:avLst/>
          </a:prstGeom>
          <a:noFill/>
        </p:spPr>
        <p:txBody>
          <a:bodyPr wrap="none" lIns="0" tIns="0" rIns="0" bIns="0" rtlCol="0" anchor="ctr" anchorCtr="0">
            <a:spAutoFit/>
          </a:bodyPr>
          <a:lstStyle/>
          <a:p>
            <a:pPr marR="0" indent="-165100" algn="ctr" fontAlgn="base">
              <a:spcBef>
                <a:spcPts val="300"/>
              </a:spcBef>
              <a:spcAft>
                <a:spcPts val="0"/>
              </a:spcAft>
            </a:pP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Logistics</a:t>
            </a:r>
            <a:r>
              <a:rPr lang="ko-KR" altLang="en-US"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 </a:t>
            </a:r>
            <a:r>
              <a:rPr lang="en-US" altLang="ko-KR" sz="1100" spc="-60" dirty="0">
                <a:ln>
                  <a:solidFill>
                    <a:schemeClr val="bg1">
                      <a:alpha val="0"/>
                    </a:schemeClr>
                  </a:solidFill>
                </a:ln>
                <a:solidFill>
                  <a:schemeClr val="bg1"/>
                </a:solidFill>
                <a:latin typeface="KoPub돋움체 Medium" panose="00000600000000000000" pitchFamily="2" charset="-127"/>
                <a:ea typeface="KoPub돋움체 Medium" panose="00000600000000000000" pitchFamily="2" charset="-127"/>
              </a:rPr>
              <a:t>4.0</a:t>
            </a:r>
          </a:p>
          <a:p>
            <a:pPr marR="0" indent="-165100" algn="ctr" fontAlgn="base">
              <a:spcBef>
                <a:spcPts val="30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Autonomy in </a:t>
            </a:r>
          </a:p>
          <a:p>
            <a:pPr marR="0" indent="-165100" algn="ctr" fontAlgn="base">
              <a:spcBef>
                <a:spcPts val="30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operating logistics</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cxnSp>
        <p:nvCxnSpPr>
          <p:cNvPr id="317" name="직선 연결선 316">
            <a:extLst>
              <a:ext uri="{FF2B5EF4-FFF2-40B4-BE49-F238E27FC236}">
                <a16:creationId xmlns:a16="http://schemas.microsoft.com/office/drawing/2014/main" xmlns="" id="{3941A3D9-DB12-4E6A-B79D-68B9586F47CD}"/>
              </a:ext>
            </a:extLst>
          </p:cNvPr>
          <p:cNvCxnSpPr>
            <a:cxnSpLocks/>
          </p:cNvCxnSpPr>
          <p:nvPr/>
        </p:nvCxnSpPr>
        <p:spPr>
          <a:xfrm>
            <a:off x="2229399" y="4023360"/>
            <a:ext cx="0" cy="2309111"/>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318" name="직선 연결선 317">
            <a:extLst>
              <a:ext uri="{FF2B5EF4-FFF2-40B4-BE49-F238E27FC236}">
                <a16:creationId xmlns:a16="http://schemas.microsoft.com/office/drawing/2014/main" xmlns="" id="{C009019F-7FDE-4194-8699-03508A1D19C1}"/>
              </a:ext>
            </a:extLst>
          </p:cNvPr>
          <p:cNvCxnSpPr>
            <a:cxnSpLocks/>
          </p:cNvCxnSpPr>
          <p:nvPr/>
        </p:nvCxnSpPr>
        <p:spPr>
          <a:xfrm>
            <a:off x="3800826" y="3642360"/>
            <a:ext cx="0" cy="2690111"/>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319" name="직선 연결선 318">
            <a:extLst>
              <a:ext uri="{FF2B5EF4-FFF2-40B4-BE49-F238E27FC236}">
                <a16:creationId xmlns:a16="http://schemas.microsoft.com/office/drawing/2014/main" xmlns="" id="{0A00B000-C186-4B48-8166-A42214BEC52B}"/>
              </a:ext>
            </a:extLst>
          </p:cNvPr>
          <p:cNvCxnSpPr>
            <a:cxnSpLocks/>
          </p:cNvCxnSpPr>
          <p:nvPr/>
        </p:nvCxnSpPr>
        <p:spPr>
          <a:xfrm>
            <a:off x="5373307" y="3192781"/>
            <a:ext cx="0" cy="313969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sp>
        <p:nvSpPr>
          <p:cNvPr id="327" name="TextBox 326">
            <a:extLst>
              <a:ext uri="{FF2B5EF4-FFF2-40B4-BE49-F238E27FC236}">
                <a16:creationId xmlns:a16="http://schemas.microsoft.com/office/drawing/2014/main" xmlns="" id="{79D99E75-D4B9-4214-96AA-CB5B85394A9E}"/>
              </a:ext>
            </a:extLst>
          </p:cNvPr>
          <p:cNvSpPr txBox="1"/>
          <p:nvPr/>
        </p:nvSpPr>
        <p:spPr>
          <a:xfrm>
            <a:off x="504490" y="4679243"/>
            <a:ext cx="1708435" cy="813684"/>
          </a:xfrm>
          <a:prstGeom prst="rect">
            <a:avLst/>
          </a:prstGeom>
          <a:noFill/>
        </p:spPr>
        <p:txBody>
          <a:bodyPr wrap="square" lIns="0" tIns="0" rIns="0" bIns="0" rtlCol="0" anchor="t" anchorCtr="0">
            <a:spAutoFit/>
          </a:bodyPr>
          <a:lstStyle/>
          <a:p>
            <a:pPr marL="108000" marR="0" indent="-108000" fontAlgn="base">
              <a:lnSpc>
                <a:spcPct val="110000"/>
              </a:lnSpc>
              <a:spcBef>
                <a:spcPts val="600"/>
              </a:spcBef>
              <a:spcAft>
                <a:spcPts val="0"/>
              </a:spcAft>
              <a:buFont typeface="Arial" panose="020B0604020202020204" pitchFamily="34" charset="0"/>
              <a:buChar char="•"/>
            </a:pPr>
            <a:r>
              <a:rPr lang="en-US" altLang="ko-KR"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Railroad, truck-based land transport</a:t>
            </a:r>
          </a:p>
          <a:p>
            <a:pPr marL="108000" marR="0" indent="-108000" fontAlgn="base">
              <a:lnSpc>
                <a:spcPct val="110000"/>
              </a:lnSpc>
              <a:spcBef>
                <a:spcPts val="600"/>
              </a:spcBef>
              <a:spcAft>
                <a:spcPts val="0"/>
              </a:spcAft>
              <a:buFont typeface="Arial" panose="020B0604020202020204" pitchFamily="34" charset="0"/>
              <a:buChar char="•"/>
            </a:pPr>
            <a:r>
              <a:rPr lang="en-US" altLang="ko-KR"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Freight-based marine transport</a:t>
            </a:r>
            <a:endParaRPr lang="ko-KR" altLang="en-US"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328" name="TextBox 327">
            <a:extLst>
              <a:ext uri="{FF2B5EF4-FFF2-40B4-BE49-F238E27FC236}">
                <a16:creationId xmlns:a16="http://schemas.microsoft.com/office/drawing/2014/main" xmlns="" id="{2CA45B79-59F5-4FC5-AED0-28A5B5990B3D}"/>
              </a:ext>
            </a:extLst>
          </p:cNvPr>
          <p:cNvSpPr txBox="1"/>
          <p:nvPr/>
        </p:nvSpPr>
        <p:spPr>
          <a:xfrm>
            <a:off x="2381415" y="4291270"/>
            <a:ext cx="1379858" cy="813684"/>
          </a:xfrm>
          <a:prstGeom prst="rect">
            <a:avLst/>
          </a:prstGeom>
          <a:noFill/>
        </p:spPr>
        <p:txBody>
          <a:bodyPr wrap="square" lIns="0" tIns="0" rIns="0" bIns="0" rtlCol="0" anchor="t" anchorCtr="0">
            <a:spAutoFit/>
          </a:bodyPr>
          <a:lstStyle/>
          <a:p>
            <a:pPr marL="108000" indent="-108000" fontAlgn="base">
              <a:lnSpc>
                <a:spcPct val="110000"/>
              </a:lnSpc>
              <a:spcBef>
                <a:spcPts val="600"/>
              </a:spcBef>
              <a:buFont typeface="Arial" panose="020B0604020202020204" pitchFamily="34" charset="0"/>
              <a:buChar char="•"/>
            </a:pPr>
            <a:r>
              <a:rPr lang="en-US" altLang="ko-KR"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Automatic warehouse, automatic sorter</a:t>
            </a:r>
          </a:p>
          <a:p>
            <a:pPr marL="108000" indent="-108000" fontAlgn="base">
              <a:lnSpc>
                <a:spcPct val="110000"/>
              </a:lnSpc>
              <a:spcBef>
                <a:spcPts val="600"/>
              </a:spcBef>
              <a:buFont typeface="Arial" panose="020B0604020202020204" pitchFamily="34" charset="0"/>
              <a:buChar char="•"/>
            </a:pPr>
            <a:r>
              <a:rPr lang="en-US" altLang="ko-KR"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Containerization of marine transport</a:t>
            </a:r>
            <a:endParaRPr lang="ko-KR" altLang="en-US"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329" name="TextBox 328">
            <a:extLst>
              <a:ext uri="{FF2B5EF4-FFF2-40B4-BE49-F238E27FC236}">
                <a16:creationId xmlns:a16="http://schemas.microsoft.com/office/drawing/2014/main" xmlns="" id="{A74EF2E7-31F5-4BCE-802C-832C01E709A5}"/>
              </a:ext>
            </a:extLst>
          </p:cNvPr>
          <p:cNvSpPr txBox="1"/>
          <p:nvPr/>
        </p:nvSpPr>
        <p:spPr>
          <a:xfrm>
            <a:off x="3952841" y="3887791"/>
            <a:ext cx="1290942" cy="813684"/>
          </a:xfrm>
          <a:prstGeom prst="rect">
            <a:avLst/>
          </a:prstGeom>
          <a:noFill/>
        </p:spPr>
        <p:txBody>
          <a:bodyPr wrap="square" lIns="0" tIns="0" rIns="0" bIns="0" rtlCol="0" anchor="t" anchorCtr="0">
            <a:spAutoFit/>
          </a:bodyPr>
          <a:lstStyle/>
          <a:p>
            <a:pPr marL="108000" marR="0" indent="-108000" fontAlgn="base">
              <a:lnSpc>
                <a:spcPct val="110000"/>
              </a:lnSpc>
              <a:spcBef>
                <a:spcPts val="600"/>
              </a:spcBef>
              <a:spcAft>
                <a:spcPts val="0"/>
              </a:spcAft>
              <a:buFont typeface="Arial" panose="020B0604020202020204" pitchFamily="34" charset="0"/>
              <a:buChar char="•"/>
            </a:pPr>
            <a:r>
              <a:rPr lang="en-US" altLang="ko-KR"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Adoption of WMS and TMS</a:t>
            </a:r>
          </a:p>
          <a:p>
            <a:pPr marL="108000" marR="0" indent="-108000" fontAlgn="base">
              <a:lnSpc>
                <a:spcPct val="110000"/>
              </a:lnSpc>
              <a:spcBef>
                <a:spcPts val="600"/>
              </a:spcBef>
              <a:spcAft>
                <a:spcPts val="0"/>
              </a:spcAft>
              <a:buFont typeface="Arial" panose="020B0604020202020204" pitchFamily="34" charset="0"/>
              <a:buChar char="•"/>
            </a:pPr>
            <a:r>
              <a:rPr lang="en-US" altLang="ko-KR"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Adoption of electronic customs</a:t>
            </a:r>
            <a:endParaRPr lang="ko-KR" altLang="en-US" sz="1100" spc="-6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330" name="TextBox 329">
            <a:extLst>
              <a:ext uri="{FF2B5EF4-FFF2-40B4-BE49-F238E27FC236}">
                <a16:creationId xmlns:a16="http://schemas.microsoft.com/office/drawing/2014/main" xmlns="" id="{6123D599-9161-40B4-B426-34F03F49ED21}"/>
              </a:ext>
            </a:extLst>
          </p:cNvPr>
          <p:cNvSpPr txBox="1"/>
          <p:nvPr/>
        </p:nvSpPr>
        <p:spPr>
          <a:xfrm>
            <a:off x="5531655" y="3494855"/>
            <a:ext cx="1769557" cy="880690"/>
          </a:xfrm>
          <a:prstGeom prst="rect">
            <a:avLst/>
          </a:prstGeom>
          <a:noFill/>
        </p:spPr>
        <p:txBody>
          <a:bodyPr wrap="square" lIns="0" tIns="0" rIns="0" bIns="0" rtlCol="0" anchor="t" anchorCtr="0">
            <a:spAutoFit/>
          </a:bodyPr>
          <a:lstStyle/>
          <a:p>
            <a:pPr marL="108000" marR="0" indent="-108000" fontAlgn="base">
              <a:lnSpc>
                <a:spcPct val="110000"/>
              </a:lnSpc>
              <a:spcBef>
                <a:spcPts val="600"/>
              </a:spcBef>
              <a:spcAft>
                <a:spcPts val="0"/>
              </a:spcAft>
              <a:buFont typeface="Arial" panose="020B0604020202020204" pitchFamily="34" charset="0"/>
              <a:buChar char="•"/>
            </a:pPr>
            <a:r>
              <a:rPr lang="en-US" altLang="ko-KR" sz="1200" spc="-6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IoT, AI and big data-based  logistics</a:t>
            </a:r>
          </a:p>
          <a:p>
            <a:pPr marL="108000" marR="0" indent="-108000" fontAlgn="base">
              <a:lnSpc>
                <a:spcPct val="110000"/>
              </a:lnSpc>
              <a:spcBef>
                <a:spcPts val="600"/>
              </a:spcBef>
              <a:spcAft>
                <a:spcPts val="0"/>
              </a:spcAft>
              <a:buFont typeface="Arial" panose="020B0604020202020204" pitchFamily="34" charset="0"/>
              <a:buChar char="•"/>
            </a:pPr>
            <a:r>
              <a:rPr lang="en-US" altLang="ko-KR" sz="1200" spc="-6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Robot warehouse, drone, autonomous vehicle</a:t>
            </a:r>
          </a:p>
        </p:txBody>
      </p:sp>
      <p:sp>
        <p:nvSpPr>
          <p:cNvPr id="331" name="TextBox 330">
            <a:extLst>
              <a:ext uri="{FF2B5EF4-FFF2-40B4-BE49-F238E27FC236}">
                <a16:creationId xmlns:a16="http://schemas.microsoft.com/office/drawing/2014/main" xmlns="" id="{20BD7F78-8EE4-4995-9754-3589E477C39F}"/>
              </a:ext>
            </a:extLst>
          </p:cNvPr>
          <p:cNvSpPr txBox="1"/>
          <p:nvPr/>
        </p:nvSpPr>
        <p:spPr>
          <a:xfrm>
            <a:off x="504490" y="4368593"/>
            <a:ext cx="1734449" cy="215444"/>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After the 20</a:t>
            </a:r>
            <a:r>
              <a:rPr lang="en-US" altLang="ko-KR" sz="1400" baseline="300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th</a:t>
            </a:r>
            <a:r>
              <a:rPr lang="en-US" altLang="ko-KR"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century</a:t>
            </a:r>
            <a:endPar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332" name="TextBox 331">
            <a:extLst>
              <a:ext uri="{FF2B5EF4-FFF2-40B4-BE49-F238E27FC236}">
                <a16:creationId xmlns:a16="http://schemas.microsoft.com/office/drawing/2014/main" xmlns="" id="{8DC45924-793F-4D5E-9EE8-295D1A9C259A}"/>
              </a:ext>
            </a:extLst>
          </p:cNvPr>
          <p:cNvSpPr txBox="1"/>
          <p:nvPr/>
        </p:nvSpPr>
        <p:spPr>
          <a:xfrm>
            <a:off x="2381414" y="3980620"/>
            <a:ext cx="1112484" cy="215444"/>
          </a:xfrm>
          <a:prstGeom prst="rect">
            <a:avLst/>
          </a:prstGeom>
          <a:noFill/>
        </p:spPr>
        <p:txBody>
          <a:bodyPr wrap="none" lIns="0" tIns="0" rIns="0" bIns="0" rtlCol="0" anchor="ctr" anchorCtr="0">
            <a:spAutoFit/>
          </a:bodyPr>
          <a:lstStyle/>
          <a:p>
            <a:pPr fontAlgn="base"/>
            <a:r>
              <a:rPr lang="en-US" altLang="ko-KR"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After the 60’s</a:t>
            </a:r>
            <a:endPar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333" name="TextBox 332">
            <a:extLst>
              <a:ext uri="{FF2B5EF4-FFF2-40B4-BE49-F238E27FC236}">
                <a16:creationId xmlns:a16="http://schemas.microsoft.com/office/drawing/2014/main" xmlns="" id="{1F405BEE-A281-4F54-B0BC-D2AEE0F4CD35}"/>
              </a:ext>
            </a:extLst>
          </p:cNvPr>
          <p:cNvSpPr txBox="1"/>
          <p:nvPr/>
        </p:nvSpPr>
        <p:spPr>
          <a:xfrm>
            <a:off x="3952841" y="3577141"/>
            <a:ext cx="1112484" cy="215444"/>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After the 80’s</a:t>
            </a:r>
            <a:endPar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334" name="TextBox 333">
            <a:extLst>
              <a:ext uri="{FF2B5EF4-FFF2-40B4-BE49-F238E27FC236}">
                <a16:creationId xmlns:a16="http://schemas.microsoft.com/office/drawing/2014/main" xmlns="" id="{DAA052AC-FF23-4518-8375-FAE6D43367CF}"/>
              </a:ext>
            </a:extLst>
          </p:cNvPr>
          <p:cNvSpPr txBox="1"/>
          <p:nvPr/>
        </p:nvSpPr>
        <p:spPr>
          <a:xfrm>
            <a:off x="5531654" y="3153428"/>
            <a:ext cx="804707" cy="276999"/>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dirty="0">
                <a:ln>
                  <a:solidFill>
                    <a:schemeClr val="bg1">
                      <a:alpha val="0"/>
                    </a:schemeClr>
                  </a:solidFill>
                </a:ln>
                <a:solidFill>
                  <a:srgbClr val="10429B"/>
                </a:solidFill>
                <a:latin typeface="KoPub돋움체 Bold" panose="00000800000000000000" pitchFamily="2" charset="-127"/>
                <a:ea typeface="KoPub돋움체 Bold" panose="00000800000000000000" pitchFamily="2" charset="-127"/>
              </a:rPr>
              <a:t>Present</a:t>
            </a:r>
          </a:p>
        </p:txBody>
      </p:sp>
      <p:pic>
        <p:nvPicPr>
          <p:cNvPr id="335" name="그래픽 78">
            <a:extLst>
              <a:ext uri="{FF2B5EF4-FFF2-40B4-BE49-F238E27FC236}">
                <a16:creationId xmlns:a16="http://schemas.microsoft.com/office/drawing/2014/main" xmlns="" id="{B5FF0EE1-CD31-4E52-A3AF-F573027C8ED0}"/>
              </a:ext>
            </a:extLst>
          </p:cNvPr>
          <p:cNvPicPr>
            <a:picLocks noChangeAspect="1"/>
          </p:cNvPicPr>
          <p:nvPr/>
        </p:nvPicPr>
        <p:blipFill>
          <a:blip r:embed="rId4"/>
          <a:srcRect/>
          <a:stretch/>
        </p:blipFill>
        <p:spPr>
          <a:xfrm>
            <a:off x="5673566" y="5229037"/>
            <a:ext cx="1030074" cy="993212"/>
          </a:xfrm>
          <a:prstGeom prst="rect">
            <a:avLst/>
          </a:prstGeom>
        </p:spPr>
      </p:pic>
      <p:pic>
        <p:nvPicPr>
          <p:cNvPr id="336" name="그래픽 78">
            <a:extLst>
              <a:ext uri="{FF2B5EF4-FFF2-40B4-BE49-F238E27FC236}">
                <a16:creationId xmlns:a16="http://schemas.microsoft.com/office/drawing/2014/main" xmlns="" id="{B7587711-3362-4A48-8F21-C0C50F5E7994}"/>
              </a:ext>
            </a:extLst>
          </p:cNvPr>
          <p:cNvPicPr>
            <a:picLocks noChangeAspect="1"/>
          </p:cNvPicPr>
          <p:nvPr/>
        </p:nvPicPr>
        <p:blipFill>
          <a:blip r:embed="rId5"/>
          <a:srcRect/>
          <a:stretch/>
        </p:blipFill>
        <p:spPr>
          <a:xfrm>
            <a:off x="3930928" y="5475294"/>
            <a:ext cx="1312855" cy="793904"/>
          </a:xfrm>
          <a:prstGeom prst="rect">
            <a:avLst/>
          </a:prstGeom>
        </p:spPr>
      </p:pic>
      <p:pic>
        <p:nvPicPr>
          <p:cNvPr id="337" name="그래픽 78">
            <a:extLst>
              <a:ext uri="{FF2B5EF4-FFF2-40B4-BE49-F238E27FC236}">
                <a16:creationId xmlns:a16="http://schemas.microsoft.com/office/drawing/2014/main" xmlns="" id="{5377B2E3-E187-4E0D-B7C2-7D611C46F745}"/>
              </a:ext>
            </a:extLst>
          </p:cNvPr>
          <p:cNvPicPr>
            <a:picLocks noChangeAspect="1"/>
          </p:cNvPicPr>
          <p:nvPr/>
        </p:nvPicPr>
        <p:blipFill>
          <a:blip r:embed="rId6"/>
          <a:srcRect/>
          <a:stretch/>
        </p:blipFill>
        <p:spPr>
          <a:xfrm>
            <a:off x="2403106" y="5383337"/>
            <a:ext cx="1222030" cy="884749"/>
          </a:xfrm>
          <a:prstGeom prst="rect">
            <a:avLst/>
          </a:prstGeom>
        </p:spPr>
      </p:pic>
      <p:pic>
        <p:nvPicPr>
          <p:cNvPr id="338" name="그래픽 78">
            <a:extLst>
              <a:ext uri="{FF2B5EF4-FFF2-40B4-BE49-F238E27FC236}">
                <a16:creationId xmlns:a16="http://schemas.microsoft.com/office/drawing/2014/main" xmlns="" id="{A7D94E6D-FBF7-4833-BE7A-BF294EE4DBE9}"/>
              </a:ext>
            </a:extLst>
          </p:cNvPr>
          <p:cNvPicPr>
            <a:picLocks noChangeAspect="1"/>
          </p:cNvPicPr>
          <p:nvPr/>
        </p:nvPicPr>
        <p:blipFill>
          <a:blip r:embed="rId7"/>
          <a:srcRect/>
          <a:stretch/>
        </p:blipFill>
        <p:spPr>
          <a:xfrm>
            <a:off x="629393" y="5313618"/>
            <a:ext cx="1021941" cy="956010"/>
          </a:xfrm>
          <a:prstGeom prst="rect">
            <a:avLst/>
          </a:prstGeom>
        </p:spPr>
      </p:pic>
      <p:pic>
        <p:nvPicPr>
          <p:cNvPr id="389" name="그림 388">
            <a:extLst>
              <a:ext uri="{FF2B5EF4-FFF2-40B4-BE49-F238E27FC236}">
                <a16:creationId xmlns:a16="http://schemas.microsoft.com/office/drawing/2014/main" xmlns="" id="{C4F277B7-ED90-411A-B52A-F9685F72838E}"/>
              </a:ext>
            </a:extLst>
          </p:cNvPr>
          <p:cNvPicPr>
            <a:picLocks noChangeAspect="1"/>
          </p:cNvPicPr>
          <p:nvPr/>
        </p:nvPicPr>
        <p:blipFill rotWithShape="1">
          <a:blip r:embed="rId8"/>
          <a:srcRect t="39905" b="-31"/>
          <a:stretch/>
        </p:blipFill>
        <p:spPr>
          <a:xfrm>
            <a:off x="183991" y="1689195"/>
            <a:ext cx="2950640" cy="1363664"/>
          </a:xfrm>
          <a:prstGeom prst="rect">
            <a:avLst/>
          </a:prstGeom>
        </p:spPr>
      </p:pic>
      <p:sp>
        <p:nvSpPr>
          <p:cNvPr id="349" name="사각형: 둥근 위쪽 모서리 348">
            <a:extLst>
              <a:ext uri="{FF2B5EF4-FFF2-40B4-BE49-F238E27FC236}">
                <a16:creationId xmlns:a16="http://schemas.microsoft.com/office/drawing/2014/main" xmlns="" id="{31E506FB-1C34-4479-B324-A1CBDFD8DD41}"/>
              </a:ext>
            </a:extLst>
          </p:cNvPr>
          <p:cNvSpPr/>
          <p:nvPr/>
        </p:nvSpPr>
        <p:spPr>
          <a:xfrm rot="16200000">
            <a:off x="7041747" y="2562238"/>
            <a:ext cx="1015666" cy="549283"/>
          </a:xfrm>
          <a:prstGeom prst="round2SameRect">
            <a:avLst>
              <a:gd name="adj1" fmla="val 13101"/>
              <a:gd name="adj2" fmla="val 0"/>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marL="0" lvl="1" algn="ctr" fontAlgn="ctr">
              <a:buClr>
                <a:srgbClr val="1798FF"/>
              </a:buClr>
              <a:buSzPct val="80000"/>
              <a:tabLst>
                <a:tab pos="5648325" algn="l"/>
              </a:tabLst>
              <a:defRPr/>
            </a:pPr>
            <a:endParaRPr lang="ko-KR" altLang="en-US" sz="1600" spc="-70">
              <a:ln>
                <a:solidFill>
                  <a:schemeClr val="bg1">
                    <a:alpha val="0"/>
                  </a:schemeClr>
                </a:solidFill>
              </a:ln>
              <a:solidFill>
                <a:schemeClr val="bg1"/>
              </a:solidFill>
              <a:latin typeface="+mj-ea"/>
              <a:ea typeface="+mj-ea"/>
            </a:endParaRPr>
          </a:p>
        </p:txBody>
      </p:sp>
      <p:sp>
        <p:nvSpPr>
          <p:cNvPr id="350" name="사각형: 둥근 위쪽 모서리 349">
            <a:extLst>
              <a:ext uri="{FF2B5EF4-FFF2-40B4-BE49-F238E27FC236}">
                <a16:creationId xmlns:a16="http://schemas.microsoft.com/office/drawing/2014/main" xmlns="" id="{16AB474A-3568-42ED-8CDB-859637A9F03D}"/>
              </a:ext>
            </a:extLst>
          </p:cNvPr>
          <p:cNvSpPr/>
          <p:nvPr/>
        </p:nvSpPr>
        <p:spPr>
          <a:xfrm rot="16200000">
            <a:off x="7041747" y="3595333"/>
            <a:ext cx="1015666" cy="549283"/>
          </a:xfrm>
          <a:prstGeom prst="round2SameRect">
            <a:avLst>
              <a:gd name="adj1" fmla="val 13101"/>
              <a:gd name="adj2" fmla="val 0"/>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marL="0" lvl="1" algn="ctr" fontAlgn="ctr">
              <a:buClr>
                <a:srgbClr val="1798FF"/>
              </a:buClr>
              <a:buSzPct val="80000"/>
              <a:tabLst>
                <a:tab pos="5648325" algn="l"/>
              </a:tabLst>
              <a:defRPr/>
            </a:pPr>
            <a:endParaRPr lang="ko-KR" altLang="en-US" sz="1600" spc="-70">
              <a:ln>
                <a:solidFill>
                  <a:schemeClr val="bg1">
                    <a:alpha val="0"/>
                  </a:schemeClr>
                </a:solidFill>
              </a:ln>
              <a:solidFill>
                <a:schemeClr val="bg1"/>
              </a:solidFill>
              <a:latin typeface="+mj-ea"/>
              <a:ea typeface="+mj-ea"/>
            </a:endParaRPr>
          </a:p>
        </p:txBody>
      </p:sp>
      <p:sp>
        <p:nvSpPr>
          <p:cNvPr id="351" name="사각형: 둥근 위쪽 모서리 350">
            <a:extLst>
              <a:ext uri="{FF2B5EF4-FFF2-40B4-BE49-F238E27FC236}">
                <a16:creationId xmlns:a16="http://schemas.microsoft.com/office/drawing/2014/main" xmlns="" id="{4C7EE663-4484-44EB-B9AB-A09F7FF9ACBD}"/>
              </a:ext>
            </a:extLst>
          </p:cNvPr>
          <p:cNvSpPr/>
          <p:nvPr/>
        </p:nvSpPr>
        <p:spPr>
          <a:xfrm rot="16200000">
            <a:off x="7041747" y="4628428"/>
            <a:ext cx="1015666" cy="549283"/>
          </a:xfrm>
          <a:prstGeom prst="round2SameRect">
            <a:avLst>
              <a:gd name="adj1" fmla="val 13101"/>
              <a:gd name="adj2" fmla="val 0"/>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marL="0" lvl="1" algn="ctr" fontAlgn="ctr">
              <a:buClr>
                <a:srgbClr val="1798FF"/>
              </a:buClr>
              <a:buSzPct val="80000"/>
              <a:tabLst>
                <a:tab pos="5648325" algn="l"/>
              </a:tabLst>
              <a:defRPr/>
            </a:pPr>
            <a:endParaRPr lang="ko-KR" altLang="en-US" sz="1600" spc="-70">
              <a:ln>
                <a:solidFill>
                  <a:schemeClr val="bg1">
                    <a:alpha val="0"/>
                  </a:schemeClr>
                </a:solidFill>
              </a:ln>
              <a:solidFill>
                <a:schemeClr val="bg1"/>
              </a:solidFill>
              <a:latin typeface="+mj-ea"/>
              <a:ea typeface="+mj-ea"/>
            </a:endParaRPr>
          </a:p>
        </p:txBody>
      </p:sp>
      <p:sp>
        <p:nvSpPr>
          <p:cNvPr id="352" name="사각형: 둥근 위쪽 모서리 351">
            <a:extLst>
              <a:ext uri="{FF2B5EF4-FFF2-40B4-BE49-F238E27FC236}">
                <a16:creationId xmlns:a16="http://schemas.microsoft.com/office/drawing/2014/main" xmlns="" id="{2F1C3DC3-D690-4FCB-9915-98A13D9A3D58}"/>
              </a:ext>
            </a:extLst>
          </p:cNvPr>
          <p:cNvSpPr/>
          <p:nvPr/>
        </p:nvSpPr>
        <p:spPr>
          <a:xfrm rot="16200000">
            <a:off x="7041746" y="5661522"/>
            <a:ext cx="1015666" cy="549284"/>
          </a:xfrm>
          <a:prstGeom prst="round2SameRect">
            <a:avLst>
              <a:gd name="adj1" fmla="val 13101"/>
              <a:gd name="adj2" fmla="val 0"/>
            </a:avLst>
          </a:prstGeom>
          <a:solidFill>
            <a:srgbClr val="002F6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marL="0" lvl="1" algn="ctr" fontAlgn="ctr">
              <a:buClr>
                <a:srgbClr val="1798FF"/>
              </a:buClr>
              <a:buSzPct val="80000"/>
              <a:tabLst>
                <a:tab pos="5648325" algn="l"/>
              </a:tabLst>
              <a:defRPr/>
            </a:pPr>
            <a:endParaRPr lang="ko-KR" altLang="en-US" sz="1600" spc="-70">
              <a:ln>
                <a:solidFill>
                  <a:schemeClr val="bg1">
                    <a:alpha val="0"/>
                  </a:schemeClr>
                </a:solidFill>
              </a:ln>
              <a:solidFill>
                <a:schemeClr val="bg1"/>
              </a:solidFill>
              <a:latin typeface="+mj-ea"/>
              <a:ea typeface="+mj-ea"/>
            </a:endParaRPr>
          </a:p>
        </p:txBody>
      </p:sp>
      <p:pic>
        <p:nvPicPr>
          <p:cNvPr id="361" name="Picture 8">
            <a:extLst>
              <a:ext uri="{FF2B5EF4-FFF2-40B4-BE49-F238E27FC236}">
                <a16:creationId xmlns:a16="http://schemas.microsoft.com/office/drawing/2014/main" xmlns="" id="{097A2283-D3AB-4BF8-99EA-B8757970487E}"/>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H="1" flipV="1">
            <a:off x="7701114" y="1927860"/>
            <a:ext cx="123107" cy="45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3" name="TextBox 352">
            <a:extLst>
              <a:ext uri="{FF2B5EF4-FFF2-40B4-BE49-F238E27FC236}">
                <a16:creationId xmlns:a16="http://schemas.microsoft.com/office/drawing/2014/main" xmlns="" id="{9064BA6D-11E7-402F-9763-17E0231A5867}"/>
              </a:ext>
            </a:extLst>
          </p:cNvPr>
          <p:cNvSpPr txBox="1"/>
          <p:nvPr/>
        </p:nvSpPr>
        <p:spPr>
          <a:xfrm>
            <a:off x="7221925" y="2729157"/>
            <a:ext cx="655309" cy="215444"/>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Direction</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354" name="TextBox 353">
            <a:extLst>
              <a:ext uri="{FF2B5EF4-FFF2-40B4-BE49-F238E27FC236}">
                <a16:creationId xmlns:a16="http://schemas.microsoft.com/office/drawing/2014/main" xmlns="" id="{BE8D6040-EEA3-4CC6-8910-B99672900665}"/>
              </a:ext>
            </a:extLst>
          </p:cNvPr>
          <p:cNvSpPr txBox="1"/>
          <p:nvPr/>
        </p:nvSpPr>
        <p:spPr>
          <a:xfrm>
            <a:off x="7279955" y="3762252"/>
            <a:ext cx="539251" cy="215444"/>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Service</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355" name="TextBox 354">
            <a:extLst>
              <a:ext uri="{FF2B5EF4-FFF2-40B4-BE49-F238E27FC236}">
                <a16:creationId xmlns:a16="http://schemas.microsoft.com/office/drawing/2014/main" xmlns="" id="{C42F0DED-0C20-452E-8362-405A81C1BC2B}"/>
              </a:ext>
            </a:extLst>
          </p:cNvPr>
          <p:cNvSpPr txBox="1"/>
          <p:nvPr/>
        </p:nvSpPr>
        <p:spPr>
          <a:xfrm>
            <a:off x="7127190" y="4795347"/>
            <a:ext cx="844783" cy="215444"/>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Technology</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356" name="TextBox 355">
            <a:extLst>
              <a:ext uri="{FF2B5EF4-FFF2-40B4-BE49-F238E27FC236}">
                <a16:creationId xmlns:a16="http://schemas.microsoft.com/office/drawing/2014/main" xmlns="" id="{EA43556F-E382-4CE9-98AE-E33CAD48AAF6}"/>
              </a:ext>
            </a:extLst>
          </p:cNvPr>
          <p:cNvSpPr txBox="1"/>
          <p:nvPr/>
        </p:nvSpPr>
        <p:spPr>
          <a:xfrm>
            <a:off x="7259276" y="5828441"/>
            <a:ext cx="580608" cy="215444"/>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400" spc="-60" dirty="0" err="1">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MEthod</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23" name="직사각형 122">
            <a:extLst>
              <a:ext uri="{FF2B5EF4-FFF2-40B4-BE49-F238E27FC236}">
                <a16:creationId xmlns:a16="http://schemas.microsoft.com/office/drawing/2014/main" xmlns="" id="{9CEAD5A6-80CF-404A-9077-5C62E23C67E9}"/>
              </a:ext>
            </a:extLst>
          </p:cNvPr>
          <p:cNvSpPr/>
          <p:nvPr/>
        </p:nvSpPr>
        <p:spPr>
          <a:xfrm>
            <a:off x="7820963" y="1927860"/>
            <a:ext cx="1782385" cy="392426"/>
          </a:xfrm>
          <a:prstGeom prst="rect">
            <a:avLst/>
          </a:prstGeom>
          <a:solidFill>
            <a:srgbClr val="002F68">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marL="0" lvl="1" algn="ctr" fontAlgn="ctr">
              <a:buClr>
                <a:srgbClr val="1798FF"/>
              </a:buClr>
              <a:buSzPct val="80000"/>
              <a:tabLst>
                <a:tab pos="5648325" algn="l"/>
              </a:tabLst>
            </a:pPr>
            <a:r>
              <a:rPr lang="en-US" altLang="ko-KR" sz="1600" spc="-7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Traditional logistics</a:t>
            </a:r>
            <a:endParaRPr lang="ko-KR" altLang="en-US" sz="1600" spc="-7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24" name="직사각형 123">
            <a:extLst>
              <a:ext uri="{FF2B5EF4-FFF2-40B4-BE49-F238E27FC236}">
                <a16:creationId xmlns:a16="http://schemas.microsoft.com/office/drawing/2014/main" xmlns="" id="{21069A4A-26AE-44F4-8C59-0B143FA901C2}"/>
              </a:ext>
            </a:extLst>
          </p:cNvPr>
          <p:cNvSpPr/>
          <p:nvPr/>
        </p:nvSpPr>
        <p:spPr>
          <a:xfrm rot="16200000">
            <a:off x="6647765" y="3493481"/>
            <a:ext cx="4123712" cy="1777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1"/>
            <a:endParaRPr lang="ko-KR" altLang="en-US"/>
          </a:p>
        </p:txBody>
      </p:sp>
      <p:cxnSp>
        <p:nvCxnSpPr>
          <p:cNvPr id="125" name="직선 연결선 124">
            <a:extLst>
              <a:ext uri="{FF2B5EF4-FFF2-40B4-BE49-F238E27FC236}">
                <a16:creationId xmlns:a16="http://schemas.microsoft.com/office/drawing/2014/main" xmlns="" id="{93A4B0EF-2B27-4826-8ECE-F662B4F566A8}"/>
              </a:ext>
            </a:extLst>
          </p:cNvPr>
          <p:cNvCxnSpPr>
            <a:cxnSpLocks/>
          </p:cNvCxnSpPr>
          <p:nvPr/>
        </p:nvCxnSpPr>
        <p:spPr>
          <a:xfrm>
            <a:off x="7875533" y="3353427"/>
            <a:ext cx="1728000"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126" name="직선 연결선 125">
            <a:extLst>
              <a:ext uri="{FF2B5EF4-FFF2-40B4-BE49-F238E27FC236}">
                <a16:creationId xmlns:a16="http://schemas.microsoft.com/office/drawing/2014/main" xmlns="" id="{CFE4AF43-D920-486D-AB45-290E0A775D7C}"/>
              </a:ext>
            </a:extLst>
          </p:cNvPr>
          <p:cNvCxnSpPr>
            <a:cxnSpLocks/>
          </p:cNvCxnSpPr>
          <p:nvPr/>
        </p:nvCxnSpPr>
        <p:spPr>
          <a:xfrm>
            <a:off x="7875533" y="4386522"/>
            <a:ext cx="1728000"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127" name="직선 연결선 126">
            <a:extLst>
              <a:ext uri="{FF2B5EF4-FFF2-40B4-BE49-F238E27FC236}">
                <a16:creationId xmlns:a16="http://schemas.microsoft.com/office/drawing/2014/main" xmlns="" id="{7D2DB32A-7AB7-4265-956C-A064F2131CF0}"/>
              </a:ext>
            </a:extLst>
          </p:cNvPr>
          <p:cNvCxnSpPr>
            <a:cxnSpLocks/>
          </p:cNvCxnSpPr>
          <p:nvPr/>
        </p:nvCxnSpPr>
        <p:spPr>
          <a:xfrm>
            <a:off x="7875533" y="5419617"/>
            <a:ext cx="1728000"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sp>
        <p:nvSpPr>
          <p:cNvPr id="128" name="직사각형 127">
            <a:extLst>
              <a:ext uri="{FF2B5EF4-FFF2-40B4-BE49-F238E27FC236}">
                <a16:creationId xmlns:a16="http://schemas.microsoft.com/office/drawing/2014/main" xmlns="" id="{9F2AC8B1-8099-4CB1-A5D2-0AE1FE8DC240}"/>
              </a:ext>
            </a:extLst>
          </p:cNvPr>
          <p:cNvSpPr/>
          <p:nvPr/>
        </p:nvSpPr>
        <p:spPr>
          <a:xfrm rot="16200000">
            <a:off x="8810272" y="5414946"/>
            <a:ext cx="39741" cy="2018354"/>
          </a:xfrm>
          <a:prstGeom prst="rect">
            <a:avLst/>
          </a:prstGeom>
          <a:solidFill>
            <a:srgbClr val="002F6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marL="0" lvl="1" algn="ctr" fontAlgn="ctr">
              <a:buClr>
                <a:srgbClr val="1798FF"/>
              </a:buClr>
              <a:buSzPct val="80000"/>
              <a:tabLst>
                <a:tab pos="5648325" algn="l"/>
              </a:tabLst>
            </a:pPr>
            <a:endParaRPr lang="ko-KR" altLang="en-US" sz="1600" spc="-70">
              <a:ln>
                <a:solidFill>
                  <a:schemeClr val="bg1">
                    <a:alpha val="0"/>
                  </a:schemeClr>
                </a:solidFill>
              </a:ln>
              <a:solidFill>
                <a:schemeClr val="bg1"/>
              </a:solidFill>
              <a:latin typeface="+mj-ea"/>
              <a:ea typeface="+mj-ea"/>
            </a:endParaRPr>
          </a:p>
        </p:txBody>
      </p:sp>
      <p:sp>
        <p:nvSpPr>
          <p:cNvPr id="118" name="직사각형 117">
            <a:extLst>
              <a:ext uri="{FF2B5EF4-FFF2-40B4-BE49-F238E27FC236}">
                <a16:creationId xmlns:a16="http://schemas.microsoft.com/office/drawing/2014/main" xmlns="" id="{5819E864-A2A8-42BD-859D-866870F5A34F}"/>
              </a:ext>
            </a:extLst>
          </p:cNvPr>
          <p:cNvSpPr/>
          <p:nvPr/>
        </p:nvSpPr>
        <p:spPr>
          <a:xfrm rot="16200000">
            <a:off x="8667685" y="3255944"/>
            <a:ext cx="4123712" cy="2252385"/>
          </a:xfrm>
          <a:prstGeom prst="rect">
            <a:avLst/>
          </a:prstGeom>
          <a:solidFill>
            <a:srgbClr val="00B0F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ko-KR" altLang="en-US"/>
          </a:p>
        </p:txBody>
      </p:sp>
      <p:cxnSp>
        <p:nvCxnSpPr>
          <p:cNvPr id="119" name="직선 연결선 118">
            <a:extLst>
              <a:ext uri="{FF2B5EF4-FFF2-40B4-BE49-F238E27FC236}">
                <a16:creationId xmlns:a16="http://schemas.microsoft.com/office/drawing/2014/main" xmlns="" id="{502DB229-9F8C-4676-BD3E-07AE23900570}"/>
              </a:ext>
            </a:extLst>
          </p:cNvPr>
          <p:cNvCxnSpPr>
            <a:cxnSpLocks/>
          </p:cNvCxnSpPr>
          <p:nvPr/>
        </p:nvCxnSpPr>
        <p:spPr>
          <a:xfrm>
            <a:off x="9703541" y="3353427"/>
            <a:ext cx="2052000"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120" name="직선 연결선 119">
            <a:extLst>
              <a:ext uri="{FF2B5EF4-FFF2-40B4-BE49-F238E27FC236}">
                <a16:creationId xmlns:a16="http://schemas.microsoft.com/office/drawing/2014/main" xmlns="" id="{F33C5B21-194D-43D7-B8AC-F5B9D2263EFC}"/>
              </a:ext>
            </a:extLst>
          </p:cNvPr>
          <p:cNvCxnSpPr>
            <a:cxnSpLocks/>
          </p:cNvCxnSpPr>
          <p:nvPr/>
        </p:nvCxnSpPr>
        <p:spPr>
          <a:xfrm>
            <a:off x="9703541" y="4386522"/>
            <a:ext cx="2052000"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121" name="직선 연결선 120">
            <a:extLst>
              <a:ext uri="{FF2B5EF4-FFF2-40B4-BE49-F238E27FC236}">
                <a16:creationId xmlns:a16="http://schemas.microsoft.com/office/drawing/2014/main" xmlns="" id="{58F1131F-D817-44CA-A93E-E1259A701683}"/>
              </a:ext>
            </a:extLst>
          </p:cNvPr>
          <p:cNvCxnSpPr>
            <a:cxnSpLocks/>
          </p:cNvCxnSpPr>
          <p:nvPr/>
        </p:nvCxnSpPr>
        <p:spPr>
          <a:xfrm>
            <a:off x="9703541" y="5419617"/>
            <a:ext cx="2052000"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sp>
        <p:nvSpPr>
          <p:cNvPr id="373" name="TextBox 372">
            <a:extLst>
              <a:ext uri="{FF2B5EF4-FFF2-40B4-BE49-F238E27FC236}">
                <a16:creationId xmlns:a16="http://schemas.microsoft.com/office/drawing/2014/main" xmlns="" id="{CF74174E-0114-4066-A709-7CD7F9AB3C97}"/>
              </a:ext>
            </a:extLst>
          </p:cNvPr>
          <p:cNvSpPr txBox="1"/>
          <p:nvPr/>
        </p:nvSpPr>
        <p:spPr>
          <a:xfrm>
            <a:off x="8218682" y="2536797"/>
            <a:ext cx="1304203" cy="600164"/>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Support for </a:t>
            </a:r>
          </a:p>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manufacturing and </a:t>
            </a:r>
          </a:p>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import/export</a:t>
            </a:r>
            <a:endParaRPr lang="ko-KR" altLang="en-US"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p:txBody>
      </p:sp>
      <p:pic>
        <p:nvPicPr>
          <p:cNvPr id="381" name="그림 380">
            <a:extLst>
              <a:ext uri="{FF2B5EF4-FFF2-40B4-BE49-F238E27FC236}">
                <a16:creationId xmlns:a16="http://schemas.microsoft.com/office/drawing/2014/main" xmlns="" id="{E2B3F708-2AEF-4F1B-A651-87175CC02193}"/>
              </a:ext>
            </a:extLst>
          </p:cNvPr>
          <p:cNvPicPr>
            <a:picLocks noChangeAspect="1"/>
          </p:cNvPicPr>
          <p:nvPr/>
        </p:nvPicPr>
        <p:blipFill>
          <a:blip r:embed="rId9"/>
          <a:srcRect/>
          <a:stretch/>
        </p:blipFill>
        <p:spPr>
          <a:xfrm>
            <a:off x="7953405" y="2708869"/>
            <a:ext cx="251822" cy="256020"/>
          </a:xfrm>
          <a:prstGeom prst="rect">
            <a:avLst/>
          </a:prstGeom>
        </p:spPr>
      </p:pic>
      <p:sp>
        <p:nvSpPr>
          <p:cNvPr id="374" name="TextBox 373">
            <a:extLst>
              <a:ext uri="{FF2B5EF4-FFF2-40B4-BE49-F238E27FC236}">
                <a16:creationId xmlns:a16="http://schemas.microsoft.com/office/drawing/2014/main" xmlns="" id="{1D8F321A-2DCB-4CEF-B9AC-160F3F5C0D5A}"/>
              </a:ext>
            </a:extLst>
          </p:cNvPr>
          <p:cNvSpPr txBox="1"/>
          <p:nvPr/>
        </p:nvSpPr>
        <p:spPr>
          <a:xfrm>
            <a:off x="8338102" y="3569893"/>
            <a:ext cx="1065356" cy="600164"/>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Procurement</a:t>
            </a:r>
            <a:r>
              <a:rPr lang="ko-KR" altLang="en-US"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a:t>
            </a:r>
            <a:endPar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Storage</a:t>
            </a:r>
            <a:r>
              <a:rPr lang="ko-KR" altLang="en-US"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a:t>
            </a:r>
            <a:endPar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Shipping</a:t>
            </a:r>
            <a:endParaRPr lang="ko-KR" altLang="en-US"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p:txBody>
      </p:sp>
      <p:pic>
        <p:nvPicPr>
          <p:cNvPr id="382" name="그림 381">
            <a:extLst>
              <a:ext uri="{FF2B5EF4-FFF2-40B4-BE49-F238E27FC236}">
                <a16:creationId xmlns:a16="http://schemas.microsoft.com/office/drawing/2014/main" xmlns="" id="{4371F470-FA6D-4363-A93E-482F4BB632D9}"/>
              </a:ext>
            </a:extLst>
          </p:cNvPr>
          <p:cNvPicPr>
            <a:picLocks noChangeAspect="1"/>
          </p:cNvPicPr>
          <p:nvPr/>
        </p:nvPicPr>
        <p:blipFill>
          <a:blip r:embed="rId10"/>
          <a:srcRect/>
          <a:stretch/>
        </p:blipFill>
        <p:spPr>
          <a:xfrm>
            <a:off x="7945596" y="3741964"/>
            <a:ext cx="265866" cy="256020"/>
          </a:xfrm>
          <a:prstGeom prst="rect">
            <a:avLst/>
          </a:prstGeom>
        </p:spPr>
      </p:pic>
      <p:sp>
        <p:nvSpPr>
          <p:cNvPr id="375" name="TextBox 374">
            <a:extLst>
              <a:ext uri="{FF2B5EF4-FFF2-40B4-BE49-F238E27FC236}">
                <a16:creationId xmlns:a16="http://schemas.microsoft.com/office/drawing/2014/main" xmlns="" id="{ADE9AFF1-FA07-45F4-9D1F-FE4BDE5FE418}"/>
              </a:ext>
            </a:extLst>
          </p:cNvPr>
          <p:cNvSpPr txBox="1"/>
          <p:nvPr/>
        </p:nvSpPr>
        <p:spPr>
          <a:xfrm>
            <a:off x="8369199" y="4803041"/>
            <a:ext cx="1003160" cy="200055"/>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Based on labor</a:t>
            </a:r>
            <a:endParaRPr lang="ko-KR" altLang="en-US"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p:txBody>
      </p:sp>
      <p:pic>
        <p:nvPicPr>
          <p:cNvPr id="383" name="그림 382">
            <a:extLst>
              <a:ext uri="{FF2B5EF4-FFF2-40B4-BE49-F238E27FC236}">
                <a16:creationId xmlns:a16="http://schemas.microsoft.com/office/drawing/2014/main" xmlns="" id="{71ED7E71-B9C5-4B73-BC06-2C4D3664E73C}"/>
              </a:ext>
            </a:extLst>
          </p:cNvPr>
          <p:cNvPicPr>
            <a:picLocks noChangeAspect="1"/>
          </p:cNvPicPr>
          <p:nvPr/>
        </p:nvPicPr>
        <p:blipFill>
          <a:blip r:embed="rId11"/>
          <a:srcRect/>
          <a:stretch/>
        </p:blipFill>
        <p:spPr>
          <a:xfrm>
            <a:off x="7939029" y="4775223"/>
            <a:ext cx="278490" cy="255693"/>
          </a:xfrm>
          <a:prstGeom prst="rect">
            <a:avLst/>
          </a:prstGeom>
        </p:spPr>
      </p:pic>
      <p:sp>
        <p:nvSpPr>
          <p:cNvPr id="376" name="TextBox 375">
            <a:extLst>
              <a:ext uri="{FF2B5EF4-FFF2-40B4-BE49-F238E27FC236}">
                <a16:creationId xmlns:a16="http://schemas.microsoft.com/office/drawing/2014/main" xmlns="" id="{75AC5633-8C40-47FB-97BD-FC5AC978E15D}"/>
              </a:ext>
            </a:extLst>
          </p:cNvPr>
          <p:cNvSpPr txBox="1"/>
          <p:nvPr/>
        </p:nvSpPr>
        <p:spPr>
          <a:xfrm>
            <a:off x="8293537" y="5836135"/>
            <a:ext cx="1154483" cy="200055"/>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Centered on land</a:t>
            </a:r>
            <a:endParaRPr lang="ko-KR" altLang="en-US" sz="13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endParaRPr>
          </a:p>
        </p:txBody>
      </p:sp>
      <p:pic>
        <p:nvPicPr>
          <p:cNvPr id="384" name="그림 383">
            <a:extLst>
              <a:ext uri="{FF2B5EF4-FFF2-40B4-BE49-F238E27FC236}">
                <a16:creationId xmlns:a16="http://schemas.microsoft.com/office/drawing/2014/main" xmlns="" id="{EC5CFCB0-72C9-4443-ADA0-36815E56AA6D}"/>
              </a:ext>
            </a:extLst>
          </p:cNvPr>
          <p:cNvPicPr>
            <a:picLocks noChangeAspect="1"/>
          </p:cNvPicPr>
          <p:nvPr/>
        </p:nvPicPr>
        <p:blipFill>
          <a:blip r:embed="rId12"/>
          <a:srcRect/>
          <a:stretch/>
        </p:blipFill>
        <p:spPr>
          <a:xfrm>
            <a:off x="7925376" y="5816013"/>
            <a:ext cx="307586" cy="240301"/>
          </a:xfrm>
          <a:prstGeom prst="rect">
            <a:avLst/>
          </a:prstGeom>
        </p:spPr>
      </p:pic>
      <p:sp>
        <p:nvSpPr>
          <p:cNvPr id="377" name="TextBox 376">
            <a:extLst>
              <a:ext uri="{FF2B5EF4-FFF2-40B4-BE49-F238E27FC236}">
                <a16:creationId xmlns:a16="http://schemas.microsoft.com/office/drawing/2014/main" xmlns="" id="{F240F7A6-B587-4F21-85E6-F70314C99BF3}"/>
              </a:ext>
            </a:extLst>
          </p:cNvPr>
          <p:cNvSpPr txBox="1"/>
          <p:nvPr/>
        </p:nvSpPr>
        <p:spPr>
          <a:xfrm>
            <a:off x="9844976" y="2590658"/>
            <a:ext cx="2065630" cy="492443"/>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Aiming for convenience </a:t>
            </a:r>
          </a:p>
          <a:p>
            <a:pPr marR="0" indent="-165100" algn="ctr" fontAlgn="base">
              <a:spcBef>
                <a:spcPts val="0"/>
              </a:spcBef>
              <a:spcAft>
                <a:spcPts val="0"/>
              </a:spcAft>
            </a:pPr>
            <a:r>
              <a:rPr lang="en-US" altLang="ko-KR"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of life and for citizens</a:t>
            </a:r>
            <a:endParaRPr lang="ko-KR" altLang="en-US"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pic>
        <p:nvPicPr>
          <p:cNvPr id="385" name="그림 384">
            <a:extLst>
              <a:ext uri="{FF2B5EF4-FFF2-40B4-BE49-F238E27FC236}">
                <a16:creationId xmlns:a16="http://schemas.microsoft.com/office/drawing/2014/main" xmlns="" id="{B444634E-AEBF-41C5-B9C1-72632F3BF229}"/>
              </a:ext>
            </a:extLst>
          </p:cNvPr>
          <p:cNvPicPr>
            <a:picLocks noChangeAspect="1"/>
          </p:cNvPicPr>
          <p:nvPr/>
        </p:nvPicPr>
        <p:blipFill>
          <a:blip r:embed="rId13"/>
          <a:srcRect/>
          <a:stretch/>
        </p:blipFill>
        <p:spPr>
          <a:xfrm>
            <a:off x="9832437" y="2676529"/>
            <a:ext cx="292091" cy="320701"/>
          </a:xfrm>
          <a:prstGeom prst="rect">
            <a:avLst/>
          </a:prstGeom>
        </p:spPr>
      </p:pic>
      <p:sp>
        <p:nvSpPr>
          <p:cNvPr id="378" name="TextBox 377">
            <a:extLst>
              <a:ext uri="{FF2B5EF4-FFF2-40B4-BE49-F238E27FC236}">
                <a16:creationId xmlns:a16="http://schemas.microsoft.com/office/drawing/2014/main" xmlns="" id="{49E39845-FEE1-4C5A-B315-E849846964D0}"/>
              </a:ext>
            </a:extLst>
          </p:cNvPr>
          <p:cNvSpPr txBox="1"/>
          <p:nvPr/>
        </p:nvSpPr>
        <p:spPr>
          <a:xfrm>
            <a:off x="9859241" y="3531421"/>
            <a:ext cx="2037096" cy="677108"/>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Convergence</a:t>
            </a:r>
            <a:r>
              <a:rPr lang="en-US" altLang="ko-KR" sz="14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a:r>
            <a:br>
              <a:rPr lang="en-US" altLang="ko-KR" sz="14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br>
            <a:r>
              <a:rPr lang="en-US" altLang="ko-KR" sz="14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a:t>
            </a:r>
            <a:r>
              <a:rPr lang="en-US" altLang="ko-KR" sz="1400" spc="-60" dirty="0" err="1">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Logistics+distribution+ICT</a:t>
            </a:r>
            <a:r>
              <a:rPr lang="en-US" altLang="ko-KR" sz="14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 </a:t>
            </a:r>
          </a:p>
          <a:p>
            <a:pPr marR="0" indent="-165100" algn="ctr" fontAlgn="base">
              <a:spcBef>
                <a:spcPts val="0"/>
              </a:spcBef>
              <a:spcAft>
                <a:spcPts val="0"/>
              </a:spcAft>
            </a:pPr>
            <a:r>
              <a:rPr lang="en-US" altLang="ko-KR" sz="1400" spc="-60" dirty="0">
                <a:ln>
                  <a:solidFill>
                    <a:schemeClr val="bg1">
                      <a:alpha val="0"/>
                    </a:schemeClr>
                  </a:solidFill>
                </a:ln>
                <a:solidFill>
                  <a:schemeClr val="tx1">
                    <a:lumMod val="85000"/>
                    <a:lumOff val="15000"/>
                  </a:schemeClr>
                </a:solidFill>
                <a:latin typeface="KoPub돋움체 Medium" panose="00000600000000000000" pitchFamily="2" charset="-127"/>
                <a:ea typeface="KoPub돋움체 Medium" panose="00000600000000000000" pitchFamily="2" charset="-127"/>
              </a:rPr>
              <a:t>and etc.)</a:t>
            </a:r>
          </a:p>
        </p:txBody>
      </p:sp>
      <p:pic>
        <p:nvPicPr>
          <p:cNvPr id="386" name="그림 385">
            <a:extLst>
              <a:ext uri="{FF2B5EF4-FFF2-40B4-BE49-F238E27FC236}">
                <a16:creationId xmlns:a16="http://schemas.microsoft.com/office/drawing/2014/main" xmlns="" id="{AA0D4A58-A054-4AFD-801A-38EC242F5F98}"/>
              </a:ext>
            </a:extLst>
          </p:cNvPr>
          <p:cNvPicPr>
            <a:picLocks noChangeAspect="1"/>
          </p:cNvPicPr>
          <p:nvPr/>
        </p:nvPicPr>
        <p:blipFill>
          <a:blip r:embed="rId14"/>
          <a:srcRect/>
          <a:stretch/>
        </p:blipFill>
        <p:spPr>
          <a:xfrm>
            <a:off x="9835316" y="3709623"/>
            <a:ext cx="285624" cy="320702"/>
          </a:xfrm>
          <a:prstGeom prst="rect">
            <a:avLst/>
          </a:prstGeom>
        </p:spPr>
      </p:pic>
      <p:sp>
        <p:nvSpPr>
          <p:cNvPr id="379" name="TextBox 378">
            <a:extLst>
              <a:ext uri="{FF2B5EF4-FFF2-40B4-BE49-F238E27FC236}">
                <a16:creationId xmlns:a16="http://schemas.microsoft.com/office/drawing/2014/main" xmlns="" id="{AB437C6E-DB5C-4818-A8EB-6EC98F8BD055}"/>
              </a:ext>
            </a:extLst>
          </p:cNvPr>
          <p:cNvSpPr txBox="1"/>
          <p:nvPr/>
        </p:nvSpPr>
        <p:spPr>
          <a:xfrm>
            <a:off x="10219110" y="4656848"/>
            <a:ext cx="1317347" cy="492443"/>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IoT, AI,</a:t>
            </a:r>
          </a:p>
          <a:p>
            <a:pPr marR="0" indent="-165100" algn="ctr" fontAlgn="base">
              <a:spcBef>
                <a:spcPts val="0"/>
              </a:spcBef>
              <a:spcAft>
                <a:spcPts val="0"/>
              </a:spcAft>
            </a:pPr>
            <a:r>
              <a:rPr lang="en-US" altLang="ko-KR"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Big data-based</a:t>
            </a:r>
            <a:endParaRPr lang="ko-KR" altLang="en-US"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pic>
        <p:nvPicPr>
          <p:cNvPr id="387" name="그림 386">
            <a:extLst>
              <a:ext uri="{FF2B5EF4-FFF2-40B4-BE49-F238E27FC236}">
                <a16:creationId xmlns:a16="http://schemas.microsoft.com/office/drawing/2014/main" xmlns="" id="{0169061E-2A1E-45DB-B6FC-991D58BCABA2}"/>
              </a:ext>
            </a:extLst>
          </p:cNvPr>
          <p:cNvPicPr>
            <a:picLocks noChangeAspect="1"/>
          </p:cNvPicPr>
          <p:nvPr/>
        </p:nvPicPr>
        <p:blipFill>
          <a:blip r:embed="rId15"/>
          <a:srcRect/>
          <a:stretch/>
        </p:blipFill>
        <p:spPr>
          <a:xfrm>
            <a:off x="9795951" y="4765999"/>
            <a:ext cx="383499" cy="274141"/>
          </a:xfrm>
          <a:prstGeom prst="rect">
            <a:avLst/>
          </a:prstGeom>
        </p:spPr>
      </p:pic>
      <p:sp>
        <p:nvSpPr>
          <p:cNvPr id="380" name="TextBox 379">
            <a:extLst>
              <a:ext uri="{FF2B5EF4-FFF2-40B4-BE49-F238E27FC236}">
                <a16:creationId xmlns:a16="http://schemas.microsoft.com/office/drawing/2014/main" xmlns="" id="{0C6DE668-0D15-417B-B892-F1B2EB75FB26}"/>
              </a:ext>
            </a:extLst>
          </p:cNvPr>
          <p:cNvSpPr txBox="1"/>
          <p:nvPr/>
        </p:nvSpPr>
        <p:spPr>
          <a:xfrm>
            <a:off x="9902523" y="5689942"/>
            <a:ext cx="1950534" cy="492443"/>
          </a:xfrm>
          <a:prstGeom prst="rect">
            <a:avLst/>
          </a:prstGeom>
          <a:noFill/>
        </p:spPr>
        <p:txBody>
          <a:bodyPr wrap="none" lIns="0" tIns="0" rIns="0" bIns="0" rtlCol="0" anchor="ctr" anchorCtr="0">
            <a:spAutoFit/>
          </a:bodyPr>
          <a:lstStyle/>
          <a:p>
            <a:pPr marR="0" indent="-165100" algn="ctr" fontAlgn="base">
              <a:spcBef>
                <a:spcPts val="0"/>
              </a:spcBef>
              <a:spcAft>
                <a:spcPts val="0"/>
              </a:spcAft>
            </a:pPr>
            <a:r>
              <a:rPr lang="en-US" altLang="ko-KR"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Diversification such as </a:t>
            </a:r>
          </a:p>
          <a:p>
            <a:pPr marR="0" indent="-165100" algn="ctr" fontAlgn="base">
              <a:spcBef>
                <a:spcPts val="0"/>
              </a:spcBef>
              <a:spcAft>
                <a:spcPts val="0"/>
              </a:spcAft>
            </a:pPr>
            <a:r>
              <a:rPr lang="en-US" altLang="ko-KR"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air and underground</a:t>
            </a:r>
            <a:endParaRPr lang="ko-KR" altLang="en-US" sz="1600" spc="-60" dirty="0">
              <a:ln>
                <a:solidFill>
                  <a:schemeClr val="bg1">
                    <a:alpha val="0"/>
                  </a:scheme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pic>
        <p:nvPicPr>
          <p:cNvPr id="388" name="그림 387">
            <a:extLst>
              <a:ext uri="{FF2B5EF4-FFF2-40B4-BE49-F238E27FC236}">
                <a16:creationId xmlns:a16="http://schemas.microsoft.com/office/drawing/2014/main" xmlns="" id="{F7C96745-6EC6-462C-9F9B-7DB10EA01050}"/>
              </a:ext>
            </a:extLst>
          </p:cNvPr>
          <p:cNvPicPr>
            <a:picLocks noChangeAspect="1"/>
          </p:cNvPicPr>
          <p:nvPr/>
        </p:nvPicPr>
        <p:blipFill>
          <a:blip r:embed="rId16"/>
          <a:srcRect/>
          <a:stretch/>
        </p:blipFill>
        <p:spPr>
          <a:xfrm>
            <a:off x="9795951" y="5843285"/>
            <a:ext cx="383499" cy="185757"/>
          </a:xfrm>
          <a:prstGeom prst="rect">
            <a:avLst/>
          </a:prstGeom>
        </p:spPr>
      </p:pic>
      <p:sp>
        <p:nvSpPr>
          <p:cNvPr id="144" name="액자 143">
            <a:extLst>
              <a:ext uri="{FF2B5EF4-FFF2-40B4-BE49-F238E27FC236}">
                <a16:creationId xmlns:a16="http://schemas.microsoft.com/office/drawing/2014/main" xmlns="" id="{8B5F3F1D-5A69-49F9-91D7-580F0CA3FF10}"/>
              </a:ext>
            </a:extLst>
          </p:cNvPr>
          <p:cNvSpPr/>
          <p:nvPr/>
        </p:nvSpPr>
        <p:spPr>
          <a:xfrm>
            <a:off x="9599107" y="2254353"/>
            <a:ext cx="2257456" cy="4189645"/>
          </a:xfrm>
          <a:prstGeom prst="frame">
            <a:avLst>
              <a:gd name="adj1" fmla="val 1709"/>
            </a:avLst>
          </a:prstGeom>
          <a:solidFill>
            <a:srgbClr val="00B9CD"/>
          </a:solidFill>
          <a:ln w="3788" cap="flat">
            <a:noFill/>
            <a:prstDash val="solid"/>
            <a:miter/>
          </a:ln>
        </p:spPr>
        <p:txBody>
          <a:bodyPr lIns="0" tIns="0" rIns="0" bIns="0" rtlCol="0" anchor="ctr"/>
          <a:lstStyle/>
          <a:p>
            <a:endParaRPr lang="ko-KR" altLang="en-US">
              <a:solidFill>
                <a:schemeClr val="tx1"/>
              </a:solidFill>
            </a:endParaRPr>
          </a:p>
        </p:txBody>
      </p:sp>
      <p:sp>
        <p:nvSpPr>
          <p:cNvPr id="117" name="직사각형 116">
            <a:extLst>
              <a:ext uri="{FF2B5EF4-FFF2-40B4-BE49-F238E27FC236}">
                <a16:creationId xmlns:a16="http://schemas.microsoft.com/office/drawing/2014/main" xmlns="" id="{BC320A26-2813-4A60-8273-39A56626AF7A}"/>
              </a:ext>
            </a:extLst>
          </p:cNvPr>
          <p:cNvSpPr/>
          <p:nvPr/>
        </p:nvSpPr>
        <p:spPr>
          <a:xfrm>
            <a:off x="9598278" y="1927860"/>
            <a:ext cx="2258285" cy="392426"/>
          </a:xfrm>
          <a:prstGeom prst="rect">
            <a:avLst/>
          </a:prstGeom>
          <a:solidFill>
            <a:srgbClr val="00B9CD"/>
          </a:solidFill>
          <a:ln w="3788" cap="flat">
            <a:noFill/>
            <a:prstDash val="solid"/>
            <a:miter/>
          </a:ln>
        </p:spPr>
        <p:txBody>
          <a:bodyPr lIns="0" tIns="0" rIns="0" bIns="0" rtlCol="0" anchor="ctr"/>
          <a:lstStyle/>
          <a:p>
            <a:pPr marL="0" lvl="1" algn="ctr" fontAlgn="ctr">
              <a:buClr>
                <a:srgbClr val="1798FF"/>
              </a:buClr>
              <a:buSzPct val="80000"/>
              <a:tabLst>
                <a:tab pos="5648325" algn="l"/>
              </a:tabLst>
            </a:pPr>
            <a:r>
              <a:rPr lang="en-US" altLang="ko-KR" sz="1600" spc="-7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Future logistics</a:t>
            </a:r>
            <a:endParaRPr lang="ko-KR" altLang="en-US" sz="1600" spc="-7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29" name="타원 28">
            <a:extLst>
              <a:ext uri="{FF2B5EF4-FFF2-40B4-BE49-F238E27FC236}">
                <a16:creationId xmlns:a16="http://schemas.microsoft.com/office/drawing/2014/main" xmlns="" id="{41472949-748F-409F-BF4D-8EA37B933F07}"/>
              </a:ext>
            </a:extLst>
          </p:cNvPr>
          <p:cNvSpPr/>
          <p:nvPr/>
        </p:nvSpPr>
        <p:spPr>
          <a:xfrm>
            <a:off x="9469128" y="1994923"/>
            <a:ext cx="258300" cy="258300"/>
          </a:xfrm>
          <a:prstGeom prst="ellipse">
            <a:avLst/>
          </a:prstGeom>
          <a:gradFill>
            <a:gsLst>
              <a:gs pos="49000">
                <a:schemeClr val="bg1"/>
              </a:gs>
              <a:gs pos="50000">
                <a:schemeClr val="bg1">
                  <a:lumMod val="95000"/>
                </a:schemeClr>
              </a:gs>
            </a:gsLst>
            <a:lin ang="5400000" scaled="1"/>
          </a:gradFill>
          <a:ln w="15875">
            <a:solidFill>
              <a:srgbClr val="A3B8D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ko-KR" altLang="en-US"/>
          </a:p>
        </p:txBody>
      </p:sp>
      <p:sp>
        <p:nvSpPr>
          <p:cNvPr id="30" name="이등변 삼각형 29">
            <a:extLst>
              <a:ext uri="{FF2B5EF4-FFF2-40B4-BE49-F238E27FC236}">
                <a16:creationId xmlns:a16="http://schemas.microsoft.com/office/drawing/2014/main" xmlns="" id="{6DA8737A-187E-4390-9370-CC00618F925C}"/>
              </a:ext>
            </a:extLst>
          </p:cNvPr>
          <p:cNvSpPr/>
          <p:nvPr/>
        </p:nvSpPr>
        <p:spPr>
          <a:xfrm rot="5400000">
            <a:off x="9541604" y="2066899"/>
            <a:ext cx="171442" cy="11435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a:p>
        </p:txBody>
      </p:sp>
      <p:grpSp>
        <p:nvGrpSpPr>
          <p:cNvPr id="10" name="그룹 9">
            <a:extLst>
              <a:ext uri="{FF2B5EF4-FFF2-40B4-BE49-F238E27FC236}">
                <a16:creationId xmlns:a16="http://schemas.microsoft.com/office/drawing/2014/main" xmlns="" id="{78116918-1A8A-40A5-AC5F-2DF662A4FAB0}"/>
              </a:ext>
            </a:extLst>
          </p:cNvPr>
          <p:cNvGrpSpPr/>
          <p:nvPr/>
        </p:nvGrpSpPr>
        <p:grpSpPr>
          <a:xfrm>
            <a:off x="7820963" y="1223843"/>
            <a:ext cx="4035600" cy="703861"/>
            <a:chOff x="7820963" y="1223999"/>
            <a:chExt cx="4033658" cy="703861"/>
          </a:xfrm>
        </p:grpSpPr>
        <p:sp>
          <p:nvSpPr>
            <p:cNvPr id="95" name="사각형: 둥근 위쪽 모서리 94">
              <a:extLst>
                <a:ext uri="{FF2B5EF4-FFF2-40B4-BE49-F238E27FC236}">
                  <a16:creationId xmlns:a16="http://schemas.microsoft.com/office/drawing/2014/main" xmlns="" id="{04234115-6791-4587-A1ED-452206F1C12A}"/>
                </a:ext>
              </a:extLst>
            </p:cNvPr>
            <p:cNvSpPr/>
            <p:nvPr/>
          </p:nvSpPr>
          <p:spPr>
            <a:xfrm>
              <a:off x="7820963" y="1223999"/>
              <a:ext cx="4033655" cy="703861"/>
            </a:xfrm>
            <a:prstGeom prst="round2SameRect">
              <a:avLst>
                <a:gd name="adj1" fmla="val 10352"/>
                <a:gd name="adj2" fmla="val 0"/>
              </a:avLst>
            </a:prstGeom>
            <a:solidFill>
              <a:srgbClr val="162D5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marL="0" lvl="1" algn="ctr" fontAlgn="ctr">
                <a:buClr>
                  <a:srgbClr val="1798FF"/>
                </a:buClr>
                <a:buSzPct val="80000"/>
                <a:tabLst>
                  <a:tab pos="5648325" algn="l"/>
                </a:tabLst>
                <a:defRPr/>
              </a:pPr>
              <a:r>
                <a:rPr lang="en-US" altLang="ko-KR" sz="1200" spc="-70" dirty="0">
                  <a:ln>
                    <a:solidFill>
                      <a:schemeClr val="bg1">
                        <a:alpha val="0"/>
                      </a:schemeClr>
                    </a:solidFill>
                  </a:ln>
                  <a:solidFill>
                    <a:schemeClr val="bg1"/>
                  </a:solidFill>
                  <a:latin typeface="에스코어 드림 5 Medium" panose="020B0503030302020204" pitchFamily="34" charset="-127"/>
                  <a:ea typeface="에스코어 드림 5 Medium" panose="020B0503030302020204" pitchFamily="34" charset="-127"/>
                </a:rPr>
                <a:t>Labor and land-centered logistics</a:t>
              </a:r>
            </a:p>
            <a:p>
              <a:pPr marL="0" lvl="1" algn="ctr" fontAlgn="ctr">
                <a:buClr>
                  <a:srgbClr val="1798FF"/>
                </a:buClr>
                <a:buSzPct val="80000"/>
                <a:tabLst>
                  <a:tab pos="5648325" algn="l"/>
                </a:tabLst>
                <a:defRPr/>
              </a:pPr>
              <a:r>
                <a:rPr lang="en-US" altLang="ko-KR" sz="1600" spc="-150" dirty="0">
                  <a:ln>
                    <a:solidFill>
                      <a:schemeClr val="bg1">
                        <a:alpha val="0"/>
                      </a:schemeClr>
                    </a:solidFill>
                  </a:ln>
                  <a:solidFill>
                    <a:srgbClr val="FFFF00"/>
                  </a:solidFill>
                  <a:latin typeface="에스코어 드림 6 Bold" panose="020B0703030302020204" pitchFamily="34" charset="-127"/>
                  <a:ea typeface="에스코어 드림 6 Bold" panose="020B0703030302020204" pitchFamily="34" charset="-127"/>
                </a:rPr>
                <a:t>is converted to digital logistics </a:t>
              </a:r>
            </a:p>
            <a:p>
              <a:pPr marL="0" lvl="1" algn="ctr" fontAlgn="ctr">
                <a:buClr>
                  <a:srgbClr val="1798FF"/>
                </a:buClr>
                <a:buSzPct val="80000"/>
                <a:tabLst>
                  <a:tab pos="5648325" algn="l"/>
                </a:tabLst>
                <a:defRPr/>
              </a:pPr>
              <a:r>
                <a:rPr lang="en-US" altLang="ko-KR" sz="1600" spc="-150" dirty="0">
                  <a:ln>
                    <a:solidFill>
                      <a:schemeClr val="bg1">
                        <a:alpha val="0"/>
                      </a:schemeClr>
                    </a:solidFill>
                  </a:ln>
                  <a:solidFill>
                    <a:srgbClr val="FFFF00"/>
                  </a:solidFill>
                  <a:latin typeface="에스코어 드림 6 Bold" panose="020B0703030302020204" pitchFamily="34" charset="-127"/>
                  <a:ea typeface="에스코어 드림 6 Bold" panose="020B0703030302020204" pitchFamily="34" charset="-127"/>
                </a:rPr>
                <a:t>with a convergence of advanced technology</a:t>
              </a:r>
              <a:endParaRPr lang="ko-KR" altLang="en-US" sz="1600" spc="-150" dirty="0">
                <a:ln>
                  <a:solidFill>
                    <a:schemeClr val="bg1">
                      <a:alpha val="0"/>
                    </a:schemeClr>
                  </a:solidFill>
                </a:ln>
                <a:solidFill>
                  <a:srgbClr val="FFFF00"/>
                </a:solidFill>
                <a:latin typeface="에스코어 드림 6 Bold" panose="020B0703030302020204" pitchFamily="34" charset="-127"/>
                <a:ea typeface="에스코어 드림 6 Bold" panose="020B0703030302020204" pitchFamily="34" charset="-127"/>
              </a:endParaRPr>
            </a:p>
          </p:txBody>
        </p:sp>
        <p:sp>
          <p:nvSpPr>
            <p:cNvPr id="94" name="자유형: 도형 93" descr="도식1">
              <a:extLst>
                <a:ext uri="{FF2B5EF4-FFF2-40B4-BE49-F238E27FC236}">
                  <a16:creationId xmlns:a16="http://schemas.microsoft.com/office/drawing/2014/main" xmlns="" id="{D7268016-276A-41C0-8685-625B679E7295}"/>
                </a:ext>
              </a:extLst>
            </p:cNvPr>
            <p:cNvSpPr>
              <a:spLocks noChangeArrowheads="1"/>
            </p:cNvSpPr>
            <p:nvPr/>
          </p:nvSpPr>
          <p:spPr bwMode="auto">
            <a:xfrm rot="10800000" flipV="1">
              <a:off x="7820963" y="1223999"/>
              <a:ext cx="1745787" cy="703860"/>
            </a:xfrm>
            <a:custGeom>
              <a:avLst/>
              <a:gdLst>
                <a:gd name="connsiteX0" fmla="*/ 1628479 w 1745787"/>
                <a:gd name="connsiteY0" fmla="*/ 0 h 703860"/>
                <a:gd name="connsiteX1" fmla="*/ 0 w 1745787"/>
                <a:gd name="connsiteY1" fmla="*/ 0 h 703860"/>
                <a:gd name="connsiteX2" fmla="*/ 783081 w 1745787"/>
                <a:gd name="connsiteY2" fmla="*/ 703860 h 703860"/>
                <a:gd name="connsiteX3" fmla="*/ 1745787 w 1745787"/>
                <a:gd name="connsiteY3" fmla="*/ 703860 h 703860"/>
                <a:gd name="connsiteX4" fmla="*/ 1745787 w 1745787"/>
                <a:gd name="connsiteY4" fmla="*/ 117312 h 703860"/>
                <a:gd name="connsiteX5" fmla="*/ 1674138 w 1745787"/>
                <a:gd name="connsiteY5" fmla="*/ 9218 h 70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5787" h="703860">
                  <a:moveTo>
                    <a:pt x="1628479" y="0"/>
                  </a:moveTo>
                  <a:lnTo>
                    <a:pt x="0" y="0"/>
                  </a:lnTo>
                  <a:lnTo>
                    <a:pt x="783081" y="703860"/>
                  </a:lnTo>
                  <a:lnTo>
                    <a:pt x="1745787" y="703860"/>
                  </a:lnTo>
                  <a:lnTo>
                    <a:pt x="1745787" y="117312"/>
                  </a:lnTo>
                  <a:cubicBezTo>
                    <a:pt x="1745787" y="68719"/>
                    <a:pt x="1716243" y="27027"/>
                    <a:pt x="1674138" y="9218"/>
                  </a:cubicBezTo>
                  <a:close/>
                </a:path>
              </a:pathLst>
            </a:custGeom>
            <a:gradFill flip="none" rotWithShape="1">
              <a:gsLst>
                <a:gs pos="42000">
                  <a:schemeClr val="bg1">
                    <a:alpha val="0"/>
                  </a:schemeClr>
                </a:gs>
                <a:gs pos="100000">
                  <a:schemeClr val="bg1">
                    <a:alpha val="21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3285" tIns="46642" rIns="93285" bIns="46642" rtlCol="0" anchor="ctr">
              <a:noAutofit/>
            </a:bodyPr>
            <a:lstStyle/>
            <a:p>
              <a:pPr algn="ctr"/>
              <a:endParaRPr lang="ko-KR" altLang="en-US" sz="1200" dirty="0">
                <a:solidFill>
                  <a:prstClr val="white"/>
                </a:solidFill>
                <a:ea typeface="KoPub돋움체 Bold" panose="00000800000000000000" pitchFamily="2" charset="-127"/>
              </a:endParaRPr>
            </a:p>
          </p:txBody>
        </p:sp>
        <p:sp>
          <p:nvSpPr>
            <p:cNvPr id="113" name="직사각형 112">
              <a:extLst>
                <a:ext uri="{FF2B5EF4-FFF2-40B4-BE49-F238E27FC236}">
                  <a16:creationId xmlns:a16="http://schemas.microsoft.com/office/drawing/2014/main" xmlns="" id="{B805E888-9BA1-49BE-990F-8D6C930EA24D}"/>
                </a:ext>
              </a:extLst>
            </p:cNvPr>
            <p:cNvSpPr/>
            <p:nvPr/>
          </p:nvSpPr>
          <p:spPr>
            <a:xfrm>
              <a:off x="7820966" y="1882141"/>
              <a:ext cx="4033655" cy="45719"/>
            </a:xfrm>
            <a:prstGeom prst="rect">
              <a:avLst/>
            </a:prstGeom>
            <a:solidFill>
              <a:schemeClr val="tx1">
                <a:lumMod val="95000"/>
                <a:lumOff val="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1" algn="ctr" fontAlgn="ctr">
                <a:buClr>
                  <a:srgbClr val="1798FF"/>
                </a:buClr>
                <a:buSzPct val="80000"/>
                <a:tabLst>
                  <a:tab pos="5648325" algn="l"/>
                </a:tabLst>
                <a:defRPr/>
              </a:pPr>
              <a:endParaRPr lang="ko-KR" altLang="en-US" sz="1600" spc="-7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p:txBody>
        </p:sp>
      </p:grpSp>
      <p:sp>
        <p:nvSpPr>
          <p:cNvPr id="82" name="제목 1">
            <a:extLst>
              <a:ext uri="{FF2B5EF4-FFF2-40B4-BE49-F238E27FC236}">
                <a16:creationId xmlns:a16="http://schemas.microsoft.com/office/drawing/2014/main" xmlns="" id="{AECCD278-40BD-45D1-8537-CC0EC53300B8}"/>
              </a:ext>
            </a:extLst>
          </p:cNvPr>
          <p:cNvSpPr txBox="1">
            <a:spLocks/>
          </p:cNvSpPr>
          <p:nvPr/>
        </p:nvSpPr>
        <p:spPr>
          <a:xfrm>
            <a:off x="1153938" y="548314"/>
            <a:ext cx="8717899"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‘Conversion to digital logistics’ </a:t>
            </a:r>
            <a:r>
              <a:rPr lang="en-US" altLang="ko-KR" sz="2400" spc="-150" dirty="0">
                <a:ln w="1270">
                  <a:solidFill>
                    <a:srgbClr val="FF0000">
                      <a:alpha val="0"/>
                    </a:srgbClr>
                  </a:solidFill>
                </a:ln>
                <a:solidFill>
                  <a:schemeClr val="tx2">
                    <a:lumMod val="50000"/>
                  </a:schemeClr>
                </a:solidFill>
                <a:ea typeface="에스코어 드림 6 Bold" panose="020B0703030302020204" pitchFamily="34" charset="-127"/>
              </a:rPr>
              <a:t>as a result of the 4</a:t>
            </a:r>
            <a:r>
              <a:rPr lang="en-US" altLang="ko-KR" sz="2400" spc="-150" baseline="30000" dirty="0">
                <a:ln w="1270">
                  <a:solidFill>
                    <a:srgbClr val="FF0000">
                      <a:alpha val="0"/>
                    </a:srgbClr>
                  </a:solidFill>
                </a:ln>
                <a:solidFill>
                  <a:schemeClr val="tx2">
                    <a:lumMod val="50000"/>
                  </a:schemeClr>
                </a:solidFill>
                <a:ea typeface="에스코어 드림 6 Bold" panose="020B0703030302020204" pitchFamily="34" charset="-127"/>
              </a:rPr>
              <a:t>th</a:t>
            </a:r>
            <a:r>
              <a:rPr lang="en-US" altLang="ko-KR" sz="2400" spc="-150" dirty="0">
                <a:ln w="1270">
                  <a:solidFill>
                    <a:srgbClr val="FF0000">
                      <a:alpha val="0"/>
                    </a:srgbClr>
                  </a:solidFill>
                </a:ln>
                <a:solidFill>
                  <a:schemeClr val="tx2">
                    <a:lumMod val="50000"/>
                  </a:schemeClr>
                </a:solidFill>
                <a:ea typeface="에스코어 드림 6 Bold" panose="020B0703030302020204" pitchFamily="34" charset="-127"/>
              </a:rPr>
              <a:t> Industrial Revolution</a:t>
            </a:r>
            <a:endParaRPr lang="ko-KR" altLang="en-US" sz="2400" spc="-150" dirty="0">
              <a:ln w="1270">
                <a:solidFill>
                  <a:srgbClr val="FF0000">
                    <a:alpha val="0"/>
                  </a:srgbClr>
                </a:solidFill>
              </a:ln>
              <a:solidFill>
                <a:schemeClr val="tx2">
                  <a:lumMod val="50000"/>
                </a:schemeClr>
              </a:solidFill>
              <a:ea typeface="에스코어 드림 6 Bold" panose="020B0703030302020204" pitchFamily="34" charset="-127"/>
            </a:endParaRPr>
          </a:p>
        </p:txBody>
      </p:sp>
      <p:sp>
        <p:nvSpPr>
          <p:cNvPr id="83" name="TextBox 82">
            <a:extLst>
              <a:ext uri="{FF2B5EF4-FFF2-40B4-BE49-F238E27FC236}">
                <a16:creationId xmlns:a16="http://schemas.microsoft.com/office/drawing/2014/main" xmlns="" id="{C1010875-E352-4CA8-9CC7-9BB311916744}"/>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02</a:t>
            </a:r>
          </a:p>
        </p:txBody>
      </p:sp>
      <p:grpSp>
        <p:nvGrpSpPr>
          <p:cNvPr id="2" name="그룹 1">
            <a:extLst>
              <a:ext uri="{FF2B5EF4-FFF2-40B4-BE49-F238E27FC236}">
                <a16:creationId xmlns:a16="http://schemas.microsoft.com/office/drawing/2014/main" xmlns="" id="{FF5649B9-D48D-E663-5710-1B4DCA4B554D}"/>
              </a:ext>
            </a:extLst>
          </p:cNvPr>
          <p:cNvGrpSpPr/>
          <p:nvPr/>
        </p:nvGrpSpPr>
        <p:grpSpPr>
          <a:xfrm>
            <a:off x="336001" y="1100576"/>
            <a:ext cx="7577564" cy="492443"/>
            <a:chOff x="336001" y="1129151"/>
            <a:chExt cx="7577564" cy="492443"/>
          </a:xfrm>
        </p:grpSpPr>
        <p:sp>
          <p:nvSpPr>
            <p:cNvPr id="3" name="텍스트 개체 틀 2">
              <a:extLst>
                <a:ext uri="{FF2B5EF4-FFF2-40B4-BE49-F238E27FC236}">
                  <a16:creationId xmlns:a16="http://schemas.microsoft.com/office/drawing/2014/main" xmlns="" id="{89AB334D-1B0A-C70D-F020-234B3B4C6932}"/>
                </a:ext>
              </a:extLst>
            </p:cNvPr>
            <p:cNvSpPr txBox="1">
              <a:spLocks/>
            </p:cNvSpPr>
            <p:nvPr/>
          </p:nvSpPr>
          <p:spPr>
            <a:xfrm>
              <a:off x="640740" y="1129151"/>
              <a:ext cx="7272825" cy="492443"/>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fontAlgn="base">
                <a:lnSpc>
                  <a:spcPct val="100000"/>
                </a:lnSpc>
                <a:spcBef>
                  <a:spcPct val="0"/>
                </a:spcBef>
                <a:spcAft>
                  <a:spcPct val="0"/>
                </a:spcAft>
                <a:defRPr/>
              </a:pP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Transformation in logistics innovation in the 4</a:t>
              </a:r>
              <a:r>
                <a:rPr lang="en-US" altLang="ko-KR" sz="1600" kern="0" spc="-100" baseline="300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th</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Industrial Revolution era</a:t>
              </a:r>
              <a:r>
                <a:rPr lang="ko-KR" altLang="en-US"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t>
              </a: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RolandBerger,logistics4.0</a:t>
              </a:r>
            </a:p>
          </p:txBody>
        </p:sp>
        <p:grpSp>
          <p:nvGrpSpPr>
            <p:cNvPr id="4" name="그룹 3">
              <a:extLst>
                <a:ext uri="{FF2B5EF4-FFF2-40B4-BE49-F238E27FC236}">
                  <a16:creationId xmlns:a16="http://schemas.microsoft.com/office/drawing/2014/main" xmlns="" id="{A9955350-7457-0ECF-FC39-E0D164DAF9F4}"/>
                </a:ext>
              </a:extLst>
            </p:cNvPr>
            <p:cNvGrpSpPr/>
            <p:nvPr/>
          </p:nvGrpSpPr>
          <p:grpSpPr>
            <a:xfrm>
              <a:off x="336001" y="1267437"/>
              <a:ext cx="193276" cy="215870"/>
              <a:chOff x="-1136712" y="1774050"/>
              <a:chExt cx="193276" cy="215870"/>
            </a:xfrm>
          </p:grpSpPr>
          <p:sp>
            <p:nvSpPr>
              <p:cNvPr id="5" name="자유형: 도형 4">
                <a:extLst>
                  <a:ext uri="{FF2B5EF4-FFF2-40B4-BE49-F238E27FC236}">
                    <a16:creationId xmlns:a16="http://schemas.microsoft.com/office/drawing/2014/main" xmlns="" id="{5C56146C-282C-7BE3-E709-606C37FDBD0C}"/>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6" name="자유형: 도형 5">
                <a:extLst>
                  <a:ext uri="{FF2B5EF4-FFF2-40B4-BE49-F238E27FC236}">
                    <a16:creationId xmlns:a16="http://schemas.microsoft.com/office/drawing/2014/main" xmlns="" id="{AAC53ACE-FD38-327E-3B48-501A2EC218AB}"/>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xmlns="" id="{6CD4C29D-9FD6-3FED-338F-66C9905718E3}"/>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xmlns="" id="{017C383C-06F5-FF01-3DB7-374EE50A22B0}"/>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xmlns="" id="{7D66A2BA-2E90-3EAD-8C72-36020E5AFABC}"/>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xmlns="" id="{6EDEEEC2-EFB4-0839-9A95-746D654AFC56}"/>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spTree>
    <p:extLst>
      <p:ext uri="{BB962C8B-B14F-4D97-AF65-F5344CB8AC3E}">
        <p14:creationId xmlns:p14="http://schemas.microsoft.com/office/powerpoint/2010/main" val="638009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자유형: 도형 132">
            <a:extLst>
              <a:ext uri="{FF2B5EF4-FFF2-40B4-BE49-F238E27FC236}">
                <a16:creationId xmlns:a16="http://schemas.microsoft.com/office/drawing/2014/main" xmlns="" id="{8783BCD2-CE30-4C02-8822-D7546B46FA00}"/>
              </a:ext>
            </a:extLst>
          </p:cNvPr>
          <p:cNvSpPr/>
          <p:nvPr/>
        </p:nvSpPr>
        <p:spPr>
          <a:xfrm>
            <a:off x="0" y="1928191"/>
            <a:ext cx="12198377" cy="4515808"/>
          </a:xfrm>
          <a:custGeom>
            <a:avLst/>
            <a:gdLst>
              <a:gd name="connsiteX0" fmla="*/ 0 w 12098395"/>
              <a:gd name="connsiteY0" fmla="*/ 0 h 4754804"/>
              <a:gd name="connsiteX1" fmla="*/ 12098395 w 12098395"/>
              <a:gd name="connsiteY1" fmla="*/ 0 h 4754804"/>
              <a:gd name="connsiteX2" fmla="*/ 12098395 w 12098395"/>
              <a:gd name="connsiteY2" fmla="*/ 1454572 h 4754804"/>
              <a:gd name="connsiteX3" fmla="*/ 12095207 w 12098395"/>
              <a:gd name="connsiteY3" fmla="*/ 1454572 h 4754804"/>
              <a:gd name="connsiteX4" fmla="*/ 12095207 w 12098395"/>
              <a:gd name="connsiteY4" fmla="*/ 4754804 h 4754804"/>
              <a:gd name="connsiteX5" fmla="*/ 0 w 12098395"/>
              <a:gd name="connsiteY5" fmla="*/ 4754804 h 475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8395" h="4754804">
                <a:moveTo>
                  <a:pt x="0" y="0"/>
                </a:moveTo>
                <a:lnTo>
                  <a:pt x="12098395" y="0"/>
                </a:lnTo>
                <a:lnTo>
                  <a:pt x="12098395" y="1454572"/>
                </a:lnTo>
                <a:lnTo>
                  <a:pt x="12095207" y="1454572"/>
                </a:lnTo>
                <a:lnTo>
                  <a:pt x="12095207" y="4754804"/>
                </a:lnTo>
                <a:lnTo>
                  <a:pt x="0" y="4754804"/>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ea typeface="KoPub돋움체 Bold" panose="02020603020101020101" pitchFamily="18" charset="-127"/>
            </a:endParaRPr>
          </a:p>
        </p:txBody>
      </p:sp>
      <p:pic>
        <p:nvPicPr>
          <p:cNvPr id="95" name="Picture 8">
            <a:extLst>
              <a:ext uri="{FF2B5EF4-FFF2-40B4-BE49-F238E27FC236}">
                <a16:creationId xmlns:a16="http://schemas.microsoft.com/office/drawing/2014/main" xmlns="" id="{076090D4-A4FE-439F-8A80-F98FA287832D}"/>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H="1" flipV="1">
            <a:off x="180331"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2" name="Picture 8">
            <a:extLst>
              <a:ext uri="{FF2B5EF4-FFF2-40B4-BE49-F238E27FC236}">
                <a16:creationId xmlns:a16="http://schemas.microsoft.com/office/drawing/2014/main" xmlns="" id="{B371323E-23B4-4D2E-BB13-621BB33DC54A}"/>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H="1" flipV="1">
            <a:off x="4216748"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 name="Picture 8">
            <a:extLst>
              <a:ext uri="{FF2B5EF4-FFF2-40B4-BE49-F238E27FC236}">
                <a16:creationId xmlns:a16="http://schemas.microsoft.com/office/drawing/2014/main" xmlns="" id="{937108AE-B2BD-4D76-A760-2D9BBD773F8A}"/>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V="1">
            <a:off x="11853132"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6" name="직사각형 215">
            <a:extLst>
              <a:ext uri="{FF2B5EF4-FFF2-40B4-BE49-F238E27FC236}">
                <a16:creationId xmlns:a16="http://schemas.microsoft.com/office/drawing/2014/main" xmlns="" id="{620BDF6B-F031-409D-A360-1776B30562EF}"/>
              </a:ext>
            </a:extLst>
          </p:cNvPr>
          <p:cNvSpPr/>
          <p:nvPr/>
        </p:nvSpPr>
        <p:spPr>
          <a:xfrm>
            <a:off x="4375552" y="1689195"/>
            <a:ext cx="7471915" cy="4754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600">
              <a:ea typeface="KoPub돋움체 Bold" panose="02020603020101020101" pitchFamily="18" charset="-127"/>
            </a:endParaRPr>
          </a:p>
        </p:txBody>
      </p:sp>
      <p:sp>
        <p:nvSpPr>
          <p:cNvPr id="112" name="직사각형 111">
            <a:extLst>
              <a:ext uri="{FF2B5EF4-FFF2-40B4-BE49-F238E27FC236}">
                <a16:creationId xmlns:a16="http://schemas.microsoft.com/office/drawing/2014/main" xmlns="" id="{A35437CE-3142-47C0-9EAF-4DCD3AB7BE69}"/>
              </a:ext>
            </a:extLst>
          </p:cNvPr>
          <p:cNvSpPr/>
          <p:nvPr/>
        </p:nvSpPr>
        <p:spPr>
          <a:xfrm>
            <a:off x="4375552" y="1912028"/>
            <a:ext cx="7471915" cy="2024424"/>
          </a:xfrm>
          <a:prstGeom prst="rect">
            <a:avLst/>
          </a:prstGeom>
          <a:solidFill>
            <a:srgbClr val="E0FC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7" name="액자 216">
            <a:extLst>
              <a:ext uri="{FF2B5EF4-FFF2-40B4-BE49-F238E27FC236}">
                <a16:creationId xmlns:a16="http://schemas.microsoft.com/office/drawing/2014/main" xmlns="" id="{2D09DFCB-24D4-4969-84B2-154693EFC7D0}"/>
              </a:ext>
            </a:extLst>
          </p:cNvPr>
          <p:cNvSpPr/>
          <p:nvPr/>
        </p:nvSpPr>
        <p:spPr>
          <a:xfrm>
            <a:off x="4365003" y="1223998"/>
            <a:ext cx="7490996" cy="5220001"/>
          </a:xfrm>
          <a:prstGeom prst="frame">
            <a:avLst>
              <a:gd name="adj1" fmla="val 1300"/>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sz="1600"/>
          </a:p>
        </p:txBody>
      </p:sp>
      <p:sp>
        <p:nvSpPr>
          <p:cNvPr id="219" name="직사각형 218">
            <a:extLst>
              <a:ext uri="{FF2B5EF4-FFF2-40B4-BE49-F238E27FC236}">
                <a16:creationId xmlns:a16="http://schemas.microsoft.com/office/drawing/2014/main" xmlns="" id="{C6DF2681-DECA-43F2-8D90-9EBAFFF1F4AD}"/>
              </a:ext>
            </a:extLst>
          </p:cNvPr>
          <p:cNvSpPr/>
          <p:nvPr/>
        </p:nvSpPr>
        <p:spPr>
          <a:xfrm>
            <a:off x="4375553" y="1224000"/>
            <a:ext cx="7470402" cy="704192"/>
          </a:xfrm>
          <a:prstGeom prst="rect">
            <a:avLst/>
          </a:prstGeom>
          <a:solidFill>
            <a:srgbClr val="00B9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44000" tIns="0" rIns="0" bIns="0" rtlCol="0" anchor="ctr"/>
          <a:lstStyle/>
          <a:p>
            <a:pPr marL="0" lvl="1" fontAlgn="ctr">
              <a:buClr>
                <a:srgbClr val="1798FF"/>
              </a:buClr>
              <a:buSzPct val="80000"/>
              <a:tabLst>
                <a:tab pos="5648325" algn="l"/>
              </a:tabLst>
            </a:pPr>
            <a:r>
              <a:rPr lang="en-US" altLang="ko-KR" sz="1400" spc="-7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Expansion of various O2O that is targeting the niche market, and</a:t>
            </a:r>
            <a:br>
              <a:rPr lang="en-US" altLang="ko-KR" sz="1400" spc="-7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br>
            <a:r>
              <a:rPr lang="en-US" altLang="ko-KR" sz="1600" spc="-70" dirty="0">
                <a:ln>
                  <a:solidFill>
                    <a:schemeClr val="bg1">
                      <a:alpha val="0"/>
                    </a:schemeClr>
                  </a:solidFill>
                </a:ln>
                <a:solidFill>
                  <a:srgbClr val="FFFF00"/>
                </a:solidFill>
                <a:latin typeface="에스코어 드림 6 Bold" panose="020B0703030302020204" pitchFamily="34" charset="-127"/>
                <a:ea typeface="에스코어 드림 6 Bold" panose="020B0703030302020204" pitchFamily="34" charset="-127"/>
              </a:rPr>
              <a:t>change in the consumption pattern that is growing dramatically </a:t>
            </a:r>
          </a:p>
          <a:p>
            <a:pPr marL="0" lvl="1" fontAlgn="ctr">
              <a:buClr>
                <a:srgbClr val="1798FF"/>
              </a:buClr>
              <a:buSzPct val="80000"/>
              <a:tabLst>
                <a:tab pos="5648325" algn="l"/>
              </a:tabLst>
            </a:pPr>
            <a:r>
              <a:rPr lang="en-US" altLang="ko-KR" sz="1400" spc="-70" dirty="0">
                <a:ln>
                  <a:solidFill>
                    <a:schemeClr val="bg1">
                      <a:alpha val="0"/>
                    </a:schemeClr>
                  </a:solidFill>
                </a:ln>
                <a:solidFill>
                  <a:schemeClr val="bg1"/>
                </a:solidFill>
                <a:ea typeface="에스코어 드림 6 Bold" panose="020B0703030302020204" pitchFamily="34" charset="-127"/>
              </a:rPr>
              <a:t>while targeting young consumers</a:t>
            </a:r>
            <a:endParaRPr lang="ko-KR" altLang="en-US" sz="1400" spc="-70" dirty="0">
              <a:ln>
                <a:solidFill>
                  <a:schemeClr val="bg1">
                    <a:alpha val="0"/>
                  </a:schemeClr>
                </a:solidFill>
              </a:ln>
              <a:solidFill>
                <a:schemeClr val="bg1"/>
              </a:solidFill>
              <a:ea typeface="에스코어 드림 6 Bold" panose="020B0703030302020204" pitchFamily="34" charset="-127"/>
            </a:endParaRPr>
          </a:p>
        </p:txBody>
      </p:sp>
      <p:sp>
        <p:nvSpPr>
          <p:cNvPr id="239" name="자유형: 도형 238" descr="도식1">
            <a:extLst>
              <a:ext uri="{FF2B5EF4-FFF2-40B4-BE49-F238E27FC236}">
                <a16:creationId xmlns:a16="http://schemas.microsoft.com/office/drawing/2014/main" xmlns="" id="{75FEA5D3-6A43-49F8-BE39-FF76C913D8DF}"/>
              </a:ext>
            </a:extLst>
          </p:cNvPr>
          <p:cNvSpPr>
            <a:spLocks noChangeArrowheads="1"/>
          </p:cNvSpPr>
          <p:nvPr/>
        </p:nvSpPr>
        <p:spPr bwMode="auto">
          <a:xfrm rot="10800000" flipV="1">
            <a:off x="4375552" y="1224000"/>
            <a:ext cx="2365437" cy="704192"/>
          </a:xfrm>
          <a:custGeom>
            <a:avLst/>
            <a:gdLst>
              <a:gd name="connsiteX0" fmla="*/ 1091201 w 1091201"/>
              <a:gd name="connsiteY0" fmla="*/ 0 h 704192"/>
              <a:gd name="connsiteX1" fmla="*/ 0 w 1091201"/>
              <a:gd name="connsiteY1" fmla="*/ 0 h 704192"/>
              <a:gd name="connsiteX2" fmla="*/ 190872 w 1091201"/>
              <a:gd name="connsiteY2" fmla="*/ 704192 h 704192"/>
              <a:gd name="connsiteX3" fmla="*/ 1091201 w 1091201"/>
              <a:gd name="connsiteY3" fmla="*/ 704192 h 704192"/>
              <a:gd name="connsiteX0" fmla="*/ 1091201 w 1091201"/>
              <a:gd name="connsiteY0" fmla="*/ 0 h 704192"/>
              <a:gd name="connsiteX1" fmla="*/ 0 w 1091201"/>
              <a:gd name="connsiteY1" fmla="*/ 0 h 704192"/>
              <a:gd name="connsiteX2" fmla="*/ 638603 w 1091201"/>
              <a:gd name="connsiteY2" fmla="*/ 704192 h 704192"/>
              <a:gd name="connsiteX3" fmla="*/ 1091201 w 1091201"/>
              <a:gd name="connsiteY3" fmla="*/ 704192 h 704192"/>
              <a:gd name="connsiteX4" fmla="*/ 1091201 w 1091201"/>
              <a:gd name="connsiteY4" fmla="*/ 0 h 704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01" h="704192">
                <a:moveTo>
                  <a:pt x="1091201" y="0"/>
                </a:moveTo>
                <a:lnTo>
                  <a:pt x="0" y="0"/>
                </a:lnTo>
                <a:lnTo>
                  <a:pt x="638603" y="704192"/>
                </a:lnTo>
                <a:lnTo>
                  <a:pt x="1091201" y="704192"/>
                </a:lnTo>
                <a:lnTo>
                  <a:pt x="1091201" y="0"/>
                </a:lnTo>
                <a:close/>
              </a:path>
            </a:pathLst>
          </a:custGeom>
          <a:gradFill flip="none" rotWithShape="1">
            <a:gsLst>
              <a:gs pos="42000">
                <a:schemeClr val="bg1">
                  <a:alpha val="0"/>
                </a:schemeClr>
              </a:gs>
              <a:gs pos="100000">
                <a:schemeClr val="bg1">
                  <a:alpha val="21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3285" tIns="46642" rIns="93285" bIns="46642" rtlCol="0" anchor="ctr">
            <a:noAutofit/>
          </a:bodyPr>
          <a:lstStyle/>
          <a:p>
            <a:pPr algn="ctr"/>
            <a:endParaRPr lang="ko-KR" altLang="en-US" sz="1600" dirty="0">
              <a:solidFill>
                <a:prstClr val="white"/>
              </a:solidFill>
              <a:ea typeface="KoPub돋움체 Bold" panose="00000800000000000000" pitchFamily="2" charset="-127"/>
            </a:endParaRPr>
          </a:p>
        </p:txBody>
      </p:sp>
      <p:sp>
        <p:nvSpPr>
          <p:cNvPr id="280" name="제목 1">
            <a:extLst>
              <a:ext uri="{FF2B5EF4-FFF2-40B4-BE49-F238E27FC236}">
                <a16:creationId xmlns:a16="http://schemas.microsoft.com/office/drawing/2014/main" xmlns="" id="{886B0B95-3655-4394-AA02-EADE9AFFDCE5}"/>
              </a:ext>
            </a:extLst>
          </p:cNvPr>
          <p:cNvSpPr txBox="1">
            <a:spLocks/>
          </p:cNvSpPr>
          <p:nvPr/>
        </p:nvSpPr>
        <p:spPr>
          <a:xfrm>
            <a:off x="10042665" y="6081068"/>
            <a:ext cx="471284" cy="153888"/>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0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2020.09</a:t>
            </a:r>
            <a:endParaRPr lang="en-US" altLang="ko-KR" sz="8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281" name="제목 1">
            <a:extLst>
              <a:ext uri="{FF2B5EF4-FFF2-40B4-BE49-F238E27FC236}">
                <a16:creationId xmlns:a16="http://schemas.microsoft.com/office/drawing/2014/main" xmlns="" id="{7F5F57AC-5FA1-497D-B334-FE8F3DE44C0A}"/>
              </a:ext>
            </a:extLst>
          </p:cNvPr>
          <p:cNvSpPr txBox="1">
            <a:spLocks/>
          </p:cNvSpPr>
          <p:nvPr/>
        </p:nvSpPr>
        <p:spPr>
          <a:xfrm>
            <a:off x="10916812" y="6081070"/>
            <a:ext cx="471284" cy="153888"/>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0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2021.09</a:t>
            </a:r>
            <a:endParaRPr lang="en-US" altLang="ko-KR" sz="8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282" name="사각형: 둥근 위쪽 모서리 281">
            <a:extLst>
              <a:ext uri="{FF2B5EF4-FFF2-40B4-BE49-F238E27FC236}">
                <a16:creationId xmlns:a16="http://schemas.microsoft.com/office/drawing/2014/main" xmlns="" id="{F3D7DEDD-D6A7-4411-935B-61D9F4A39E56}"/>
              </a:ext>
            </a:extLst>
          </p:cNvPr>
          <p:cNvSpPr>
            <a:spLocks/>
          </p:cNvSpPr>
          <p:nvPr/>
        </p:nvSpPr>
        <p:spPr bwMode="auto">
          <a:xfrm>
            <a:off x="10075815" y="5132436"/>
            <a:ext cx="404985" cy="887120"/>
          </a:xfrm>
          <a:prstGeom prst="round2SameRect">
            <a:avLst>
              <a:gd name="adj1" fmla="val 50000"/>
              <a:gd name="adj2" fmla="val 0"/>
            </a:avLst>
          </a:prstGeom>
          <a:solidFill>
            <a:srgbClr val="002F6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p>
        </p:txBody>
      </p:sp>
      <p:sp>
        <p:nvSpPr>
          <p:cNvPr id="283" name="사각형: 둥근 위쪽 모서리 282">
            <a:extLst>
              <a:ext uri="{FF2B5EF4-FFF2-40B4-BE49-F238E27FC236}">
                <a16:creationId xmlns:a16="http://schemas.microsoft.com/office/drawing/2014/main" xmlns="" id="{382C9BC4-93EB-4928-8073-E2D2A49A4707}"/>
              </a:ext>
            </a:extLst>
          </p:cNvPr>
          <p:cNvSpPr>
            <a:spLocks/>
          </p:cNvSpPr>
          <p:nvPr/>
        </p:nvSpPr>
        <p:spPr bwMode="auto">
          <a:xfrm>
            <a:off x="10949962" y="4933872"/>
            <a:ext cx="404985" cy="1085683"/>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dirty="0">
              <a:solidFill>
                <a:schemeClr val="lt1"/>
              </a:solidFill>
            </a:endParaRPr>
          </a:p>
        </p:txBody>
      </p:sp>
      <p:sp>
        <p:nvSpPr>
          <p:cNvPr id="292" name="제목 1">
            <a:extLst>
              <a:ext uri="{FF2B5EF4-FFF2-40B4-BE49-F238E27FC236}">
                <a16:creationId xmlns:a16="http://schemas.microsoft.com/office/drawing/2014/main" xmlns="" id="{CF32460C-E98E-4B37-A769-9F166CB954E4}"/>
              </a:ext>
            </a:extLst>
          </p:cNvPr>
          <p:cNvSpPr txBox="1">
            <a:spLocks/>
          </p:cNvSpPr>
          <p:nvPr/>
        </p:nvSpPr>
        <p:spPr>
          <a:xfrm>
            <a:off x="10069116" y="4889051"/>
            <a:ext cx="418384" cy="18466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68.4</a:t>
            </a:r>
            <a:r>
              <a:rPr lang="en-US" altLang="ko-KR" sz="100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t>
            </a:r>
            <a:endParaRPr lang="en-US" altLang="ko-KR" sz="10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pic>
        <p:nvPicPr>
          <p:cNvPr id="293" name="그래픽 292">
            <a:extLst>
              <a:ext uri="{FF2B5EF4-FFF2-40B4-BE49-F238E27FC236}">
                <a16:creationId xmlns:a16="http://schemas.microsoft.com/office/drawing/2014/main" xmlns="" id="{8AAC0104-78FD-4C0E-A9C9-C13CA7B6D2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228357" y="4396969"/>
            <a:ext cx="689128" cy="484650"/>
          </a:xfrm>
          <a:prstGeom prst="rect">
            <a:avLst/>
          </a:prstGeom>
        </p:spPr>
      </p:pic>
      <p:sp>
        <p:nvSpPr>
          <p:cNvPr id="294" name="제목 1">
            <a:extLst>
              <a:ext uri="{FF2B5EF4-FFF2-40B4-BE49-F238E27FC236}">
                <a16:creationId xmlns:a16="http://schemas.microsoft.com/office/drawing/2014/main" xmlns="" id="{3F54101F-3B28-4FAA-8B50-9866A762BDF8}"/>
              </a:ext>
            </a:extLst>
          </p:cNvPr>
          <p:cNvSpPr txBox="1">
            <a:spLocks/>
          </p:cNvSpPr>
          <p:nvPr/>
        </p:nvSpPr>
        <p:spPr>
          <a:xfrm>
            <a:off x="10943264" y="4690167"/>
            <a:ext cx="418384" cy="18466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72.4</a:t>
            </a:r>
            <a:r>
              <a:rPr lang="en-US" altLang="ko-KR" sz="10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a:t>
            </a:r>
          </a:p>
        </p:txBody>
      </p:sp>
      <p:sp>
        <p:nvSpPr>
          <p:cNvPr id="295" name="제목 1">
            <a:extLst>
              <a:ext uri="{FF2B5EF4-FFF2-40B4-BE49-F238E27FC236}">
                <a16:creationId xmlns:a16="http://schemas.microsoft.com/office/drawing/2014/main" xmlns="" id="{D79BE402-FDD0-4009-B271-D6949D2A9CEC}"/>
              </a:ext>
            </a:extLst>
          </p:cNvPr>
          <p:cNvSpPr txBox="1">
            <a:spLocks/>
          </p:cNvSpPr>
          <p:nvPr/>
        </p:nvSpPr>
        <p:spPr>
          <a:xfrm>
            <a:off x="10352664" y="4097340"/>
            <a:ext cx="391133"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dirty="0">
                <a:ln w="1270">
                  <a:solidFill>
                    <a:schemeClr val="bg1">
                      <a:alpha val="0"/>
                    </a:schemeClr>
                  </a:solidFill>
                </a:ln>
                <a:solidFill>
                  <a:srgbClr val="3748C9"/>
                </a:solidFill>
                <a:latin typeface="KoPub돋움체 Bold" panose="00000800000000000000" pitchFamily="2" charset="-127"/>
                <a:ea typeface="KoPub돋움체 Bold" panose="00000800000000000000" pitchFamily="2" charset="-127"/>
              </a:rPr>
              <a:t>4.0</a:t>
            </a:r>
            <a:r>
              <a:rPr lang="en-US" altLang="ko-KR" sz="1200" dirty="0">
                <a:ln w="1270">
                  <a:solidFill>
                    <a:schemeClr val="bg1">
                      <a:alpha val="0"/>
                    </a:schemeClr>
                  </a:solidFill>
                </a:ln>
                <a:solidFill>
                  <a:srgbClr val="3748C9"/>
                </a:solidFill>
                <a:latin typeface="KoPub돋움체 Bold" panose="00000800000000000000" pitchFamily="2" charset="-127"/>
                <a:ea typeface="KoPub돋움체 Bold" panose="00000800000000000000" pitchFamily="2" charset="-127"/>
              </a:rPr>
              <a:t>%</a:t>
            </a:r>
          </a:p>
        </p:txBody>
      </p:sp>
      <p:cxnSp>
        <p:nvCxnSpPr>
          <p:cNvPr id="296" name="직선 연결선 295">
            <a:extLst>
              <a:ext uri="{FF2B5EF4-FFF2-40B4-BE49-F238E27FC236}">
                <a16:creationId xmlns:a16="http://schemas.microsoft.com/office/drawing/2014/main" xmlns="" id="{F4FD36EA-6DDE-4B24-89F0-EB612491A583}"/>
              </a:ext>
            </a:extLst>
          </p:cNvPr>
          <p:cNvCxnSpPr>
            <a:cxnSpLocks/>
          </p:cNvCxnSpPr>
          <p:nvPr/>
        </p:nvCxnSpPr>
        <p:spPr>
          <a:xfrm>
            <a:off x="9953431" y="6019555"/>
            <a:ext cx="1523897"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sp>
        <p:nvSpPr>
          <p:cNvPr id="297" name="제목 1">
            <a:extLst>
              <a:ext uri="{FF2B5EF4-FFF2-40B4-BE49-F238E27FC236}">
                <a16:creationId xmlns:a16="http://schemas.microsoft.com/office/drawing/2014/main" xmlns="" id="{DDAC0278-59DE-4295-8C84-B7560DF6F5E4}"/>
              </a:ext>
            </a:extLst>
          </p:cNvPr>
          <p:cNvSpPr txBox="1">
            <a:spLocks/>
          </p:cNvSpPr>
          <p:nvPr/>
        </p:nvSpPr>
        <p:spPr>
          <a:xfrm>
            <a:off x="8112933" y="6081072"/>
            <a:ext cx="471284" cy="153888"/>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0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2020.09</a:t>
            </a:r>
            <a:endParaRPr lang="en-US" altLang="ko-KR" sz="8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298" name="제목 1">
            <a:extLst>
              <a:ext uri="{FF2B5EF4-FFF2-40B4-BE49-F238E27FC236}">
                <a16:creationId xmlns:a16="http://schemas.microsoft.com/office/drawing/2014/main" xmlns="" id="{56844960-96C2-4D70-BAE6-3CC28A971511}"/>
              </a:ext>
            </a:extLst>
          </p:cNvPr>
          <p:cNvSpPr txBox="1">
            <a:spLocks/>
          </p:cNvSpPr>
          <p:nvPr/>
        </p:nvSpPr>
        <p:spPr>
          <a:xfrm>
            <a:off x="8987080" y="6081070"/>
            <a:ext cx="471284" cy="153888"/>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0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2021.09</a:t>
            </a:r>
            <a:endParaRPr lang="en-US" altLang="ko-KR" sz="8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299" name="사각형: 둥근 위쪽 모서리 298">
            <a:extLst>
              <a:ext uri="{FF2B5EF4-FFF2-40B4-BE49-F238E27FC236}">
                <a16:creationId xmlns:a16="http://schemas.microsoft.com/office/drawing/2014/main" xmlns="" id="{94C31B7C-AAE8-412C-BD04-1AA8B324A05A}"/>
              </a:ext>
            </a:extLst>
          </p:cNvPr>
          <p:cNvSpPr>
            <a:spLocks/>
          </p:cNvSpPr>
          <p:nvPr/>
        </p:nvSpPr>
        <p:spPr bwMode="auto">
          <a:xfrm>
            <a:off x="8146083" y="5281411"/>
            <a:ext cx="404985" cy="738143"/>
          </a:xfrm>
          <a:prstGeom prst="round2SameRect">
            <a:avLst>
              <a:gd name="adj1" fmla="val 50000"/>
              <a:gd name="adj2" fmla="val 0"/>
            </a:avLst>
          </a:prstGeom>
          <a:solidFill>
            <a:srgbClr val="002F6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endParaRPr lang="ko-KR" altLang="en-US" dirty="0"/>
          </a:p>
        </p:txBody>
      </p:sp>
      <p:sp>
        <p:nvSpPr>
          <p:cNvPr id="300" name="사각형: 둥근 위쪽 모서리 299">
            <a:extLst>
              <a:ext uri="{FF2B5EF4-FFF2-40B4-BE49-F238E27FC236}">
                <a16:creationId xmlns:a16="http://schemas.microsoft.com/office/drawing/2014/main" xmlns="" id="{C5D8F71B-782B-456C-9029-1D0AD145FC1F}"/>
              </a:ext>
            </a:extLst>
          </p:cNvPr>
          <p:cNvSpPr>
            <a:spLocks/>
          </p:cNvSpPr>
          <p:nvPr/>
        </p:nvSpPr>
        <p:spPr bwMode="auto">
          <a:xfrm>
            <a:off x="9020230" y="4933872"/>
            <a:ext cx="404985" cy="1085683"/>
          </a:xfrm>
          <a:prstGeom prst="round2SameRect">
            <a:avLst>
              <a:gd name="adj1" fmla="val 50000"/>
              <a:gd name="adj2" fmla="val 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endParaRPr lang="ko-KR" altLang="en-US" dirty="0">
              <a:solidFill>
                <a:schemeClr val="lt1"/>
              </a:solidFill>
            </a:endParaRPr>
          </a:p>
        </p:txBody>
      </p:sp>
      <p:sp>
        <p:nvSpPr>
          <p:cNvPr id="301" name="제목 1">
            <a:extLst>
              <a:ext uri="{FF2B5EF4-FFF2-40B4-BE49-F238E27FC236}">
                <a16:creationId xmlns:a16="http://schemas.microsoft.com/office/drawing/2014/main" xmlns="" id="{60E624E2-55B4-43DE-B363-BA851628B730}"/>
              </a:ext>
            </a:extLst>
          </p:cNvPr>
          <p:cNvSpPr txBox="1">
            <a:spLocks/>
          </p:cNvSpPr>
          <p:nvPr/>
        </p:nvSpPr>
        <p:spPr>
          <a:xfrm>
            <a:off x="7911762" y="5040559"/>
            <a:ext cx="873637" cy="153888"/>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0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KRW 9.4722 </a:t>
            </a:r>
            <a:r>
              <a:rPr lang="en-US" altLang="ko-KR" sz="700" dirty="0" err="1">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trn</a:t>
            </a:r>
            <a:endParaRPr lang="en-US" altLang="ko-KR" sz="7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pic>
        <p:nvPicPr>
          <p:cNvPr id="302" name="그래픽 301">
            <a:extLst>
              <a:ext uri="{FF2B5EF4-FFF2-40B4-BE49-F238E27FC236}">
                <a16:creationId xmlns:a16="http://schemas.microsoft.com/office/drawing/2014/main" xmlns="" id="{D494B67A-6D09-422B-BFEB-7F8F8D46657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rot="20740851">
            <a:off x="8305759" y="4396073"/>
            <a:ext cx="689128" cy="484650"/>
          </a:xfrm>
          <a:prstGeom prst="rect">
            <a:avLst/>
          </a:prstGeom>
        </p:spPr>
      </p:pic>
      <p:sp>
        <p:nvSpPr>
          <p:cNvPr id="303" name="제목 1">
            <a:extLst>
              <a:ext uri="{FF2B5EF4-FFF2-40B4-BE49-F238E27FC236}">
                <a16:creationId xmlns:a16="http://schemas.microsoft.com/office/drawing/2014/main" xmlns="" id="{8B3BC5C5-68E6-451F-AEA4-B0F17F23DD4A}"/>
              </a:ext>
            </a:extLst>
          </p:cNvPr>
          <p:cNvSpPr txBox="1">
            <a:spLocks/>
          </p:cNvSpPr>
          <p:nvPr/>
        </p:nvSpPr>
        <p:spPr>
          <a:xfrm>
            <a:off x="8925510" y="4505501"/>
            <a:ext cx="615553" cy="369332"/>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KRW 11.</a:t>
            </a:r>
          </a:p>
          <a:p>
            <a:pPr marL="0" lvl="1" algn="ctr">
              <a:spcBef>
                <a:spcPct val="0"/>
              </a:spcBef>
            </a:pPr>
            <a:r>
              <a:rPr lang="en-US" altLang="ko-KR" sz="12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7378 </a:t>
            </a:r>
            <a:r>
              <a:rPr lang="en-US" altLang="ko-KR" sz="1000" dirty="0" err="1">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trn</a:t>
            </a:r>
            <a:endParaRPr lang="en-US" altLang="ko-KR" sz="1000" dirty="0">
              <a:ln w="1270">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304" name="제목 1">
            <a:extLst>
              <a:ext uri="{FF2B5EF4-FFF2-40B4-BE49-F238E27FC236}">
                <a16:creationId xmlns:a16="http://schemas.microsoft.com/office/drawing/2014/main" xmlns="" id="{42B67CA4-0B9C-4FA3-8E59-70AD529BA6FB}"/>
              </a:ext>
            </a:extLst>
          </p:cNvPr>
          <p:cNvSpPr txBox="1">
            <a:spLocks/>
          </p:cNvSpPr>
          <p:nvPr/>
        </p:nvSpPr>
        <p:spPr>
          <a:xfrm>
            <a:off x="8372439" y="4085499"/>
            <a:ext cx="492122" cy="21544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400" dirty="0">
                <a:ln w="1270">
                  <a:solidFill>
                    <a:schemeClr val="bg1">
                      <a:alpha val="0"/>
                    </a:schemeClr>
                  </a:solidFill>
                </a:ln>
                <a:solidFill>
                  <a:srgbClr val="3748C9"/>
                </a:solidFill>
                <a:latin typeface="KoPub돋움체 Bold" panose="00000800000000000000" pitchFamily="2" charset="-127"/>
                <a:ea typeface="KoPub돋움체 Bold" panose="00000800000000000000" pitchFamily="2" charset="-127"/>
              </a:rPr>
              <a:t>23.9</a:t>
            </a:r>
            <a:r>
              <a:rPr lang="en-US" altLang="ko-KR" sz="1200" dirty="0">
                <a:ln w="1270">
                  <a:solidFill>
                    <a:schemeClr val="bg1">
                      <a:alpha val="0"/>
                    </a:schemeClr>
                  </a:solidFill>
                </a:ln>
                <a:solidFill>
                  <a:srgbClr val="3748C9"/>
                </a:solidFill>
                <a:latin typeface="KoPub돋움체 Bold" panose="00000800000000000000" pitchFamily="2" charset="-127"/>
                <a:ea typeface="KoPub돋움체 Bold" panose="00000800000000000000" pitchFamily="2" charset="-127"/>
              </a:rPr>
              <a:t>%</a:t>
            </a:r>
            <a:endParaRPr lang="en-US" altLang="ko-KR" sz="1100" dirty="0">
              <a:ln w="1270">
                <a:solidFill>
                  <a:schemeClr val="bg1">
                    <a:alpha val="0"/>
                  </a:schemeClr>
                </a:solidFill>
              </a:ln>
              <a:solidFill>
                <a:srgbClr val="3748C9"/>
              </a:solidFill>
              <a:latin typeface="KoPub돋움체 Bold" panose="00000800000000000000" pitchFamily="2" charset="-127"/>
              <a:ea typeface="KoPub돋움체 Bold" panose="00000800000000000000" pitchFamily="2" charset="-127"/>
            </a:endParaRPr>
          </a:p>
        </p:txBody>
      </p:sp>
      <p:cxnSp>
        <p:nvCxnSpPr>
          <p:cNvPr id="305" name="직선 연결선 304">
            <a:extLst>
              <a:ext uri="{FF2B5EF4-FFF2-40B4-BE49-F238E27FC236}">
                <a16:creationId xmlns:a16="http://schemas.microsoft.com/office/drawing/2014/main" xmlns="" id="{226D7C45-974C-40F5-9482-8E3013130F72}"/>
              </a:ext>
            </a:extLst>
          </p:cNvPr>
          <p:cNvCxnSpPr>
            <a:cxnSpLocks/>
          </p:cNvCxnSpPr>
          <p:nvPr/>
        </p:nvCxnSpPr>
        <p:spPr>
          <a:xfrm>
            <a:off x="8023699" y="6019557"/>
            <a:ext cx="1523897" cy="0"/>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pic>
        <p:nvPicPr>
          <p:cNvPr id="73" name="그림 72">
            <a:extLst>
              <a:ext uri="{FF2B5EF4-FFF2-40B4-BE49-F238E27FC236}">
                <a16:creationId xmlns:a16="http://schemas.microsoft.com/office/drawing/2014/main" xmlns="" id="{CA4D8E47-48AC-4B96-98A2-208A4455D5FB}"/>
              </a:ext>
            </a:extLst>
          </p:cNvPr>
          <p:cNvPicPr>
            <a:picLocks noChangeAspect="1"/>
          </p:cNvPicPr>
          <p:nvPr/>
        </p:nvPicPr>
        <p:blipFill rotWithShape="1">
          <a:blip r:embed="rId6"/>
          <a:srcRect l="9265" t="15439" r="6713" b="21424"/>
          <a:stretch/>
        </p:blipFill>
        <p:spPr>
          <a:xfrm>
            <a:off x="4616484" y="2110904"/>
            <a:ext cx="6994182" cy="1262944"/>
          </a:xfrm>
          <a:prstGeom prst="rect">
            <a:avLst/>
          </a:prstGeom>
        </p:spPr>
      </p:pic>
      <p:grpSp>
        <p:nvGrpSpPr>
          <p:cNvPr id="26" name="그룹 25">
            <a:extLst>
              <a:ext uri="{FF2B5EF4-FFF2-40B4-BE49-F238E27FC236}">
                <a16:creationId xmlns:a16="http://schemas.microsoft.com/office/drawing/2014/main" xmlns="" id="{54E8F280-103B-4D2B-BBD6-FCAAF6E33070}"/>
              </a:ext>
            </a:extLst>
          </p:cNvPr>
          <p:cNvGrpSpPr/>
          <p:nvPr/>
        </p:nvGrpSpPr>
        <p:grpSpPr>
          <a:xfrm>
            <a:off x="4557741" y="4020444"/>
            <a:ext cx="1266211" cy="2241203"/>
            <a:chOff x="4557741" y="4021656"/>
            <a:chExt cx="1266211" cy="2184000"/>
          </a:xfrm>
        </p:grpSpPr>
        <p:grpSp>
          <p:nvGrpSpPr>
            <p:cNvPr id="20" name="그룹 19">
              <a:extLst>
                <a:ext uri="{FF2B5EF4-FFF2-40B4-BE49-F238E27FC236}">
                  <a16:creationId xmlns:a16="http://schemas.microsoft.com/office/drawing/2014/main" xmlns="" id="{882ADC70-2642-44AE-A33B-31364ADCDC91}"/>
                </a:ext>
              </a:extLst>
            </p:cNvPr>
            <p:cNvGrpSpPr/>
            <p:nvPr/>
          </p:nvGrpSpPr>
          <p:grpSpPr>
            <a:xfrm>
              <a:off x="4616484" y="4021656"/>
              <a:ext cx="1148726" cy="269929"/>
              <a:chOff x="4613619" y="4284600"/>
              <a:chExt cx="1221272" cy="233976"/>
            </a:xfrm>
          </p:grpSpPr>
          <p:sp>
            <p:nvSpPr>
              <p:cNvPr id="15" name="사각형: 둥근 모서리 14">
                <a:extLst>
                  <a:ext uri="{FF2B5EF4-FFF2-40B4-BE49-F238E27FC236}">
                    <a16:creationId xmlns:a16="http://schemas.microsoft.com/office/drawing/2014/main" xmlns="" id="{ED579FD5-BEB7-4F58-AAE5-5AF8A83F0A9A}"/>
                  </a:ext>
                </a:extLst>
              </p:cNvPr>
              <p:cNvSpPr/>
              <p:nvPr/>
            </p:nvSpPr>
            <p:spPr>
              <a:xfrm>
                <a:off x="4613619" y="4324646"/>
                <a:ext cx="1221272" cy="153888"/>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제목 1">
                <a:extLst>
                  <a:ext uri="{FF2B5EF4-FFF2-40B4-BE49-F238E27FC236}">
                    <a16:creationId xmlns:a16="http://schemas.microsoft.com/office/drawing/2014/main" xmlns="" id="{476D7817-E108-46EB-8832-0B73A6A33358}"/>
                  </a:ext>
                </a:extLst>
              </p:cNvPr>
              <p:cNvSpPr txBox="1">
                <a:spLocks/>
              </p:cNvSpPr>
              <p:nvPr/>
            </p:nvSpPr>
            <p:spPr>
              <a:xfrm>
                <a:off x="4628048" y="4284600"/>
                <a:ext cx="1192414" cy="233976"/>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Food and beverage</a:t>
                </a:r>
              </a:p>
            </p:txBody>
          </p:sp>
        </p:grpSp>
        <p:grpSp>
          <p:nvGrpSpPr>
            <p:cNvPr id="21" name="그룹 20">
              <a:extLst>
                <a:ext uri="{FF2B5EF4-FFF2-40B4-BE49-F238E27FC236}">
                  <a16:creationId xmlns:a16="http://schemas.microsoft.com/office/drawing/2014/main" xmlns="" id="{BE82EEBE-6B2C-4F04-ADAD-5C685FB0F59F}"/>
                </a:ext>
              </a:extLst>
            </p:cNvPr>
            <p:cNvGrpSpPr/>
            <p:nvPr/>
          </p:nvGrpSpPr>
          <p:grpSpPr>
            <a:xfrm>
              <a:off x="4616484" y="4463358"/>
              <a:ext cx="1148726" cy="269928"/>
              <a:chOff x="4613619" y="4687275"/>
              <a:chExt cx="1221272" cy="233975"/>
            </a:xfrm>
          </p:grpSpPr>
          <p:sp>
            <p:nvSpPr>
              <p:cNvPr id="96" name="사각형: 둥근 모서리 95">
                <a:extLst>
                  <a:ext uri="{FF2B5EF4-FFF2-40B4-BE49-F238E27FC236}">
                    <a16:creationId xmlns:a16="http://schemas.microsoft.com/office/drawing/2014/main" xmlns="" id="{373D19E8-99E3-4829-8115-6138F55FE73A}"/>
                  </a:ext>
                </a:extLst>
              </p:cNvPr>
              <p:cNvSpPr/>
              <p:nvPr/>
            </p:nvSpPr>
            <p:spPr>
              <a:xfrm>
                <a:off x="4613619" y="4727320"/>
                <a:ext cx="1221272" cy="153888"/>
              </a:xfrm>
              <a:prstGeom prst="roundRect">
                <a:avLst/>
              </a:prstGeom>
              <a:solidFill>
                <a:srgbClr val="0073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제목 1">
                <a:extLst>
                  <a:ext uri="{FF2B5EF4-FFF2-40B4-BE49-F238E27FC236}">
                    <a16:creationId xmlns:a16="http://schemas.microsoft.com/office/drawing/2014/main" xmlns="" id="{C25D3BAD-9049-4C0D-A670-A175310C9EAF}"/>
                  </a:ext>
                </a:extLst>
              </p:cNvPr>
              <p:cNvSpPr txBox="1">
                <a:spLocks/>
              </p:cNvSpPr>
              <p:nvPr/>
            </p:nvSpPr>
            <p:spPr>
              <a:xfrm>
                <a:off x="4856392" y="4687275"/>
                <a:ext cx="735727" cy="233975"/>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Food service</a:t>
                </a:r>
              </a:p>
            </p:txBody>
          </p:sp>
        </p:grpSp>
        <p:grpSp>
          <p:nvGrpSpPr>
            <p:cNvPr id="22" name="그룹 21">
              <a:extLst>
                <a:ext uri="{FF2B5EF4-FFF2-40B4-BE49-F238E27FC236}">
                  <a16:creationId xmlns:a16="http://schemas.microsoft.com/office/drawing/2014/main" xmlns="" id="{27B4452E-8711-4A8F-81FA-A6278DBB5914}"/>
                </a:ext>
              </a:extLst>
            </p:cNvPr>
            <p:cNvGrpSpPr/>
            <p:nvPr/>
          </p:nvGrpSpPr>
          <p:grpSpPr>
            <a:xfrm>
              <a:off x="4557741" y="4905051"/>
              <a:ext cx="1266211" cy="269929"/>
              <a:chOff x="4551167" y="5094152"/>
              <a:chExt cx="1346177" cy="233976"/>
            </a:xfrm>
          </p:grpSpPr>
          <p:sp>
            <p:nvSpPr>
              <p:cNvPr id="98" name="사각형: 둥근 모서리 97">
                <a:extLst>
                  <a:ext uri="{FF2B5EF4-FFF2-40B4-BE49-F238E27FC236}">
                    <a16:creationId xmlns:a16="http://schemas.microsoft.com/office/drawing/2014/main" xmlns="" id="{7E7F2B02-C929-4662-8DEE-ED5C02FF10AC}"/>
                  </a:ext>
                </a:extLst>
              </p:cNvPr>
              <p:cNvSpPr/>
              <p:nvPr/>
            </p:nvSpPr>
            <p:spPr>
              <a:xfrm>
                <a:off x="4613619" y="5134198"/>
                <a:ext cx="1221272" cy="153888"/>
              </a:xfrm>
              <a:prstGeom prst="roundRect">
                <a:avLst/>
              </a:prstGeom>
              <a:solidFill>
                <a:srgbClr val="374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0" name="제목 1">
                <a:extLst>
                  <a:ext uri="{FF2B5EF4-FFF2-40B4-BE49-F238E27FC236}">
                    <a16:creationId xmlns:a16="http://schemas.microsoft.com/office/drawing/2014/main" xmlns="" id="{C7C17646-A765-40B5-81E9-41A8237BDAAB}"/>
                  </a:ext>
                </a:extLst>
              </p:cNvPr>
              <p:cNvSpPr txBox="1">
                <a:spLocks/>
              </p:cNvSpPr>
              <p:nvPr/>
            </p:nvSpPr>
            <p:spPr>
              <a:xfrm>
                <a:off x="4551167" y="5094152"/>
                <a:ext cx="1346177" cy="233976"/>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Appliance · Electronics · Communication device</a:t>
                </a:r>
              </a:p>
            </p:txBody>
          </p:sp>
        </p:grpSp>
        <p:grpSp>
          <p:nvGrpSpPr>
            <p:cNvPr id="29" name="그룹 28">
              <a:extLst>
                <a:ext uri="{FF2B5EF4-FFF2-40B4-BE49-F238E27FC236}">
                  <a16:creationId xmlns:a16="http://schemas.microsoft.com/office/drawing/2014/main" xmlns="" id="{B833CF1E-78F8-4D3B-8815-C73E4CDD7EAE}"/>
                </a:ext>
              </a:extLst>
            </p:cNvPr>
            <p:cNvGrpSpPr/>
            <p:nvPr/>
          </p:nvGrpSpPr>
          <p:grpSpPr>
            <a:xfrm>
              <a:off x="4616484" y="5279278"/>
              <a:ext cx="1148726" cy="404893"/>
              <a:chOff x="4613619" y="5442537"/>
              <a:chExt cx="1221272" cy="350963"/>
            </a:xfrm>
          </p:grpSpPr>
          <p:sp>
            <p:nvSpPr>
              <p:cNvPr id="100" name="사각형: 둥근 모서리 99">
                <a:extLst>
                  <a:ext uri="{FF2B5EF4-FFF2-40B4-BE49-F238E27FC236}">
                    <a16:creationId xmlns:a16="http://schemas.microsoft.com/office/drawing/2014/main" xmlns="" id="{8DF28C3A-A18C-4A7C-BF1A-5B1B96A59CF6}"/>
                  </a:ext>
                </a:extLst>
              </p:cNvPr>
              <p:cNvSpPr/>
              <p:nvPr/>
            </p:nvSpPr>
            <p:spPr>
              <a:xfrm>
                <a:off x="4613619" y="5541076"/>
                <a:ext cx="1221272" cy="153888"/>
              </a:xfrm>
              <a:prstGeom prst="roundRect">
                <a:avLst/>
              </a:prstGeom>
              <a:solidFill>
                <a:srgbClr val="002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제목 1">
                <a:extLst>
                  <a:ext uri="{FF2B5EF4-FFF2-40B4-BE49-F238E27FC236}">
                    <a16:creationId xmlns:a16="http://schemas.microsoft.com/office/drawing/2014/main" xmlns="" id="{53FD309E-A2B7-47BB-A35A-AD12E30C3E33}"/>
                  </a:ext>
                </a:extLst>
              </p:cNvPr>
              <p:cNvSpPr txBox="1">
                <a:spLocks/>
              </p:cNvSpPr>
              <p:nvPr/>
            </p:nvSpPr>
            <p:spPr>
              <a:xfrm>
                <a:off x="4793383" y="5442537"/>
                <a:ext cx="861743" cy="350963"/>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Daily supplies</a:t>
                </a:r>
              </a:p>
            </p:txBody>
          </p:sp>
        </p:grpSp>
        <p:grpSp>
          <p:nvGrpSpPr>
            <p:cNvPr id="31" name="그룹 30">
              <a:extLst>
                <a:ext uri="{FF2B5EF4-FFF2-40B4-BE49-F238E27FC236}">
                  <a16:creationId xmlns:a16="http://schemas.microsoft.com/office/drawing/2014/main" xmlns="" id="{E9A0156A-D2BC-4DC9-A1F9-7CDA3AC06E2B}"/>
                </a:ext>
              </a:extLst>
            </p:cNvPr>
            <p:cNvGrpSpPr/>
            <p:nvPr/>
          </p:nvGrpSpPr>
          <p:grpSpPr>
            <a:xfrm>
              <a:off x="4616484" y="5720977"/>
              <a:ext cx="1148726" cy="404893"/>
              <a:chOff x="4613619" y="5938880"/>
              <a:chExt cx="1221272" cy="350963"/>
            </a:xfrm>
          </p:grpSpPr>
          <p:sp>
            <p:nvSpPr>
              <p:cNvPr id="101" name="사각형: 둥근 모서리 100">
                <a:extLst>
                  <a:ext uri="{FF2B5EF4-FFF2-40B4-BE49-F238E27FC236}">
                    <a16:creationId xmlns:a16="http://schemas.microsoft.com/office/drawing/2014/main" xmlns="" id="{D2190F48-01FC-48E4-8159-7CCA7344AA24}"/>
                  </a:ext>
                </a:extLst>
              </p:cNvPr>
              <p:cNvSpPr/>
              <p:nvPr/>
            </p:nvSpPr>
            <p:spPr>
              <a:xfrm>
                <a:off x="4613619" y="6037419"/>
                <a:ext cx="1221272" cy="153888"/>
              </a:xfrm>
              <a:prstGeom prst="roundRect">
                <a:avLst/>
              </a:prstGeom>
              <a:solidFill>
                <a:srgbClr val="00CC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2" name="제목 1">
                <a:extLst>
                  <a:ext uri="{FF2B5EF4-FFF2-40B4-BE49-F238E27FC236}">
                    <a16:creationId xmlns:a16="http://schemas.microsoft.com/office/drawing/2014/main" xmlns="" id="{6076EEEE-E78E-4E9D-A77B-B1F7250F5BC8}"/>
                  </a:ext>
                </a:extLst>
              </p:cNvPr>
              <p:cNvSpPr txBox="1">
                <a:spLocks/>
              </p:cNvSpPr>
              <p:nvPr/>
            </p:nvSpPr>
            <p:spPr>
              <a:xfrm>
                <a:off x="4937512" y="5938880"/>
                <a:ext cx="573487" cy="350963"/>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Clothing</a:t>
                </a:r>
              </a:p>
            </p:txBody>
          </p:sp>
        </p:grpSp>
        <p:sp>
          <p:nvSpPr>
            <p:cNvPr id="77" name="제목 1">
              <a:extLst>
                <a:ext uri="{FF2B5EF4-FFF2-40B4-BE49-F238E27FC236}">
                  <a16:creationId xmlns:a16="http://schemas.microsoft.com/office/drawing/2014/main" xmlns="" id="{9ACDE6F2-65A4-401C-8C34-F21EE3887A1A}"/>
                </a:ext>
              </a:extLst>
            </p:cNvPr>
            <p:cNvSpPr txBox="1">
              <a:spLocks/>
            </p:cNvSpPr>
            <p:nvPr/>
          </p:nvSpPr>
          <p:spPr>
            <a:xfrm>
              <a:off x="4689110" y="4273905"/>
              <a:ext cx="1003480" cy="16495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KRW 2.2313 </a:t>
              </a:r>
              <a:r>
                <a:rPr lang="en-US" altLang="ko-KR" sz="1000" dirty="0" err="1">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trn</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78" name="제목 1">
              <a:extLst>
                <a:ext uri="{FF2B5EF4-FFF2-40B4-BE49-F238E27FC236}">
                  <a16:creationId xmlns:a16="http://schemas.microsoft.com/office/drawing/2014/main" xmlns="" id="{BCA7EE11-8FD1-4CFF-95A8-FF909B05592A}"/>
                </a:ext>
              </a:extLst>
            </p:cNvPr>
            <p:cNvSpPr txBox="1">
              <a:spLocks/>
            </p:cNvSpPr>
            <p:nvPr/>
          </p:nvSpPr>
          <p:spPr>
            <a:xfrm>
              <a:off x="4689109" y="4715604"/>
              <a:ext cx="1003481" cy="16495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KRW 2.1930 </a:t>
              </a:r>
              <a:r>
                <a:rPr lang="en-US" altLang="ko-KR" sz="1000" dirty="0" err="1">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trn</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79" name="제목 1">
              <a:extLst>
                <a:ext uri="{FF2B5EF4-FFF2-40B4-BE49-F238E27FC236}">
                  <a16:creationId xmlns:a16="http://schemas.microsoft.com/office/drawing/2014/main" xmlns="" id="{72CE96EA-B9B2-4012-8CDF-60FE2362F1FF}"/>
                </a:ext>
              </a:extLst>
            </p:cNvPr>
            <p:cNvSpPr txBox="1">
              <a:spLocks/>
            </p:cNvSpPr>
            <p:nvPr/>
          </p:nvSpPr>
          <p:spPr>
            <a:xfrm>
              <a:off x="4689108" y="5157302"/>
              <a:ext cx="1003480" cy="16495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KRW 1.7823 </a:t>
              </a:r>
              <a:r>
                <a:rPr lang="en-US" altLang="ko-KR" sz="1000" dirty="0" err="1">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trn</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80" name="제목 1">
              <a:extLst>
                <a:ext uri="{FF2B5EF4-FFF2-40B4-BE49-F238E27FC236}">
                  <a16:creationId xmlns:a16="http://schemas.microsoft.com/office/drawing/2014/main" xmlns="" id="{5CE36BF3-E558-405C-BA75-39AC0838BCE0}"/>
                </a:ext>
              </a:extLst>
            </p:cNvPr>
            <p:cNvSpPr txBox="1">
              <a:spLocks/>
            </p:cNvSpPr>
            <p:nvPr/>
          </p:nvSpPr>
          <p:spPr>
            <a:xfrm>
              <a:off x="4689110" y="5599002"/>
              <a:ext cx="1003480" cy="16495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KRW 1.4272 </a:t>
              </a:r>
              <a:r>
                <a:rPr lang="en-US" altLang="ko-KR" sz="1000" dirty="0" err="1">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trn</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81" name="제목 1">
              <a:extLst>
                <a:ext uri="{FF2B5EF4-FFF2-40B4-BE49-F238E27FC236}">
                  <a16:creationId xmlns:a16="http://schemas.microsoft.com/office/drawing/2014/main" xmlns="" id="{409F2AA5-8E67-477D-8465-D3C3DDF21437}"/>
                </a:ext>
              </a:extLst>
            </p:cNvPr>
            <p:cNvSpPr txBox="1">
              <a:spLocks/>
            </p:cNvSpPr>
            <p:nvPr/>
          </p:nvSpPr>
          <p:spPr>
            <a:xfrm>
              <a:off x="4689110" y="6040700"/>
              <a:ext cx="1003480" cy="164956"/>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KRW 1.3291 </a:t>
              </a:r>
              <a:r>
                <a:rPr lang="en-US" altLang="ko-KR" sz="1000" dirty="0" err="1">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trn</a:t>
              </a:r>
              <a:endParaRPr lang="en-US" altLang="ko-KR" sz="1100" dirty="0">
                <a:ln w="1270">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grpSp>
      <p:grpSp>
        <p:nvGrpSpPr>
          <p:cNvPr id="27" name="그룹 26">
            <a:extLst>
              <a:ext uri="{FF2B5EF4-FFF2-40B4-BE49-F238E27FC236}">
                <a16:creationId xmlns:a16="http://schemas.microsoft.com/office/drawing/2014/main" xmlns="" id="{5EAA9327-FAA0-405A-BDDA-C2F551CD1B6B}"/>
              </a:ext>
            </a:extLst>
          </p:cNvPr>
          <p:cNvGrpSpPr/>
          <p:nvPr/>
        </p:nvGrpSpPr>
        <p:grpSpPr>
          <a:xfrm>
            <a:off x="5899930" y="4258738"/>
            <a:ext cx="1840892" cy="1771212"/>
            <a:chOff x="5899930" y="4258738"/>
            <a:chExt cx="1840892" cy="1771212"/>
          </a:xfrm>
        </p:grpSpPr>
        <p:graphicFrame>
          <p:nvGraphicFramePr>
            <p:cNvPr id="11" name="차트 10">
              <a:extLst>
                <a:ext uri="{FF2B5EF4-FFF2-40B4-BE49-F238E27FC236}">
                  <a16:creationId xmlns:a16="http://schemas.microsoft.com/office/drawing/2014/main" xmlns="" id="{48FBAF27-6D1E-4894-B6DD-E7D749C83E10}"/>
                </a:ext>
              </a:extLst>
            </p:cNvPr>
            <p:cNvGraphicFramePr/>
            <p:nvPr>
              <p:extLst>
                <p:ext uri="{D42A27DB-BD31-4B8C-83A1-F6EECF244321}">
                  <p14:modId xmlns:p14="http://schemas.microsoft.com/office/powerpoint/2010/main" val="3675257899"/>
                </p:ext>
              </p:extLst>
            </p:nvPr>
          </p:nvGraphicFramePr>
          <p:xfrm>
            <a:off x="5899930" y="4258738"/>
            <a:ext cx="1840892" cy="1771212"/>
          </p:xfrm>
          <a:graphic>
            <a:graphicData uri="http://schemas.openxmlformats.org/drawingml/2006/chart">
              <c:chart xmlns:c="http://schemas.openxmlformats.org/drawingml/2006/chart" xmlns:r="http://schemas.openxmlformats.org/officeDocument/2006/relationships" r:id="rId7"/>
            </a:graphicData>
          </a:graphic>
        </p:graphicFrame>
        <p:sp>
          <p:nvSpPr>
            <p:cNvPr id="13" name="타원 12">
              <a:extLst>
                <a:ext uri="{FF2B5EF4-FFF2-40B4-BE49-F238E27FC236}">
                  <a16:creationId xmlns:a16="http://schemas.microsoft.com/office/drawing/2014/main" xmlns="" id="{C9802064-45B9-4436-8DFA-2AD71D2F1DA1}"/>
                </a:ext>
              </a:extLst>
            </p:cNvPr>
            <p:cNvSpPr/>
            <p:nvPr/>
          </p:nvSpPr>
          <p:spPr>
            <a:xfrm>
              <a:off x="6353317" y="4677285"/>
              <a:ext cx="934116" cy="934117"/>
            </a:xfrm>
            <a:prstGeom prst="ellipse">
              <a:avLst/>
            </a:prstGeom>
            <a:solidFill>
              <a:schemeClr val="tx1">
                <a:lumMod val="95000"/>
                <a:lumOff val="5000"/>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타원 85">
              <a:extLst>
                <a:ext uri="{FF2B5EF4-FFF2-40B4-BE49-F238E27FC236}">
                  <a16:creationId xmlns:a16="http://schemas.microsoft.com/office/drawing/2014/main" xmlns="" id="{03F9021C-04B7-47A0-A075-722B81CCAD7F}"/>
                </a:ext>
              </a:extLst>
            </p:cNvPr>
            <p:cNvSpPr/>
            <p:nvPr/>
          </p:nvSpPr>
          <p:spPr>
            <a:xfrm>
              <a:off x="6403249" y="4727218"/>
              <a:ext cx="834251" cy="834252"/>
            </a:xfrm>
            <a:prstGeom prst="ellipse">
              <a:avLst/>
            </a:prstGeom>
            <a:solidFill>
              <a:srgbClr val="E0FC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제목 1">
              <a:extLst>
                <a:ext uri="{FF2B5EF4-FFF2-40B4-BE49-F238E27FC236}">
                  <a16:creationId xmlns:a16="http://schemas.microsoft.com/office/drawing/2014/main" xmlns="" id="{1D368F46-5ABB-4D48-9F2E-82FF29F6A8C9}"/>
                </a:ext>
              </a:extLst>
            </p:cNvPr>
            <p:cNvSpPr txBox="1">
              <a:spLocks/>
            </p:cNvSpPr>
            <p:nvPr/>
          </p:nvSpPr>
          <p:spPr>
            <a:xfrm>
              <a:off x="6316179" y="4719732"/>
              <a:ext cx="1008393" cy="86177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200" dirty="0">
                  <a:ln w="1270">
                    <a:solidFill>
                      <a:schemeClr val="bg1">
                        <a:alpha val="0"/>
                      </a:schemeClr>
                    </a:solidFill>
                  </a:ln>
                  <a:solidFill>
                    <a:srgbClr val="0D3F99"/>
                  </a:solidFill>
                  <a:latin typeface="KoPub돋움체 Bold" panose="00000800000000000000" pitchFamily="2" charset="-127"/>
                  <a:ea typeface="KoPub돋움체 Bold" panose="00000800000000000000" pitchFamily="2" charset="-127"/>
                </a:rPr>
                <a:t>KRW 16.</a:t>
              </a:r>
            </a:p>
            <a:p>
              <a:pPr marL="0" lvl="1" algn="ctr" defTabSz="914400">
                <a:spcBef>
                  <a:spcPct val="0"/>
                </a:spcBef>
              </a:pPr>
              <a:r>
                <a:rPr lang="en-US" altLang="ko-KR" sz="1200" dirty="0">
                  <a:ln w="1270">
                    <a:solidFill>
                      <a:schemeClr val="bg1">
                        <a:alpha val="0"/>
                      </a:schemeClr>
                    </a:solidFill>
                  </a:ln>
                  <a:solidFill>
                    <a:srgbClr val="0D3F99"/>
                  </a:solidFill>
                  <a:latin typeface="KoPub돋움체 Bold" panose="00000800000000000000" pitchFamily="2" charset="-127"/>
                  <a:ea typeface="KoPub돋움체 Bold" panose="00000800000000000000" pitchFamily="2" charset="-127"/>
                </a:rPr>
                <a:t>2151</a:t>
              </a:r>
              <a:r>
                <a:rPr lang="ko-KR" altLang="en-US" sz="1200" dirty="0">
                  <a:ln w="1270">
                    <a:solidFill>
                      <a:schemeClr val="bg1">
                        <a:alpha val="0"/>
                      </a:schemeClr>
                    </a:solidFill>
                  </a:ln>
                  <a:solidFill>
                    <a:srgbClr val="0D3F99"/>
                  </a:solidFill>
                  <a:latin typeface="KoPub돋움체 Bold" panose="00000800000000000000" pitchFamily="2" charset="-127"/>
                  <a:ea typeface="KoPub돋움체 Bold" panose="00000800000000000000" pitchFamily="2" charset="-127"/>
                </a:rPr>
                <a:t> </a:t>
              </a:r>
              <a:r>
                <a:rPr lang="en-US" altLang="ko-KR" sz="1200" dirty="0" err="1">
                  <a:ln w="1270">
                    <a:solidFill>
                      <a:schemeClr val="bg1">
                        <a:alpha val="0"/>
                      </a:schemeClr>
                    </a:solidFill>
                  </a:ln>
                  <a:solidFill>
                    <a:srgbClr val="0D3F99"/>
                  </a:solidFill>
                  <a:latin typeface="KoPub돋움체 Bold" panose="00000800000000000000" pitchFamily="2" charset="-127"/>
                  <a:ea typeface="KoPub돋움체 Bold" panose="00000800000000000000" pitchFamily="2" charset="-127"/>
                </a:rPr>
                <a:t>trn</a:t>
              </a:r>
              <a:r>
                <a:rPr lang="en-US" altLang="ko-KR" sz="1200" dirty="0">
                  <a:ln w="1270">
                    <a:solidFill>
                      <a:schemeClr val="bg1">
                        <a:alpha val="0"/>
                      </a:schemeClr>
                    </a:solidFill>
                  </a:ln>
                  <a:solidFill>
                    <a:srgbClr val="0D3F99"/>
                  </a:solidFill>
                  <a:latin typeface="KoPub돋움체 Bold" panose="00000800000000000000" pitchFamily="2" charset="-127"/>
                  <a:ea typeface="KoPub돋움체 Bold" panose="00000800000000000000" pitchFamily="2" charset="-127"/>
                </a:rPr>
                <a:t> in total</a:t>
              </a:r>
            </a:p>
            <a:p>
              <a:pPr marL="0" lvl="1" algn="ctr" defTabSz="914400">
                <a:spcBef>
                  <a:spcPct val="0"/>
                </a:spcBef>
              </a:pPr>
              <a:r>
                <a:rPr lang="en-US" altLang="ko-KR" sz="1000" dirty="0">
                  <a:ln w="1270">
                    <a:solidFill>
                      <a:schemeClr val="bg1">
                        <a:alpha val="0"/>
                      </a:schemeClr>
                    </a:solidFill>
                  </a:ln>
                  <a:solidFill>
                    <a:srgbClr val="0D3F99"/>
                  </a:solidFill>
                  <a:latin typeface="KoPub돋움체 Medium" panose="00000600000000000000" pitchFamily="2" charset="-127"/>
                  <a:ea typeface="KoPub돋움체 Medium" panose="00000600000000000000" pitchFamily="2" charset="-127"/>
                </a:rPr>
                <a:t>(Composition ratio)</a:t>
              </a:r>
              <a:endParaRPr lang="en-US" altLang="ko-KR" sz="1050" dirty="0">
                <a:ln w="1270">
                  <a:solidFill>
                    <a:schemeClr val="bg1">
                      <a:alpha val="0"/>
                    </a:schemeClr>
                  </a:solidFill>
                </a:ln>
                <a:solidFill>
                  <a:srgbClr val="0D3F99"/>
                </a:solidFill>
                <a:latin typeface="KoPub돋움체 Medium" panose="00000600000000000000" pitchFamily="2" charset="-127"/>
                <a:ea typeface="KoPub돋움체 Medium" panose="00000600000000000000" pitchFamily="2" charset="-127"/>
              </a:endParaRPr>
            </a:p>
          </p:txBody>
        </p:sp>
        <p:sp>
          <p:nvSpPr>
            <p:cNvPr id="107" name="제목 1">
              <a:extLst>
                <a:ext uri="{FF2B5EF4-FFF2-40B4-BE49-F238E27FC236}">
                  <a16:creationId xmlns:a16="http://schemas.microsoft.com/office/drawing/2014/main" xmlns="" id="{915F5954-0118-4999-92B7-B0D5F2FFD335}"/>
                </a:ext>
              </a:extLst>
            </p:cNvPr>
            <p:cNvSpPr txBox="1">
              <a:spLocks/>
            </p:cNvSpPr>
            <p:nvPr/>
          </p:nvSpPr>
          <p:spPr>
            <a:xfrm>
              <a:off x="6399469" y="4491277"/>
              <a:ext cx="302968" cy="169277"/>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8.2</a:t>
              </a: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t>
              </a:r>
              <a:endParaRPr lang="en-US" altLang="ko-KR" sz="7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08" name="제목 1">
              <a:extLst>
                <a:ext uri="{FF2B5EF4-FFF2-40B4-BE49-F238E27FC236}">
                  <a16:creationId xmlns:a16="http://schemas.microsoft.com/office/drawing/2014/main" xmlns="" id="{6988643F-1C79-4354-83B8-137EB185688E}"/>
                </a:ext>
              </a:extLst>
            </p:cNvPr>
            <p:cNvSpPr txBox="1">
              <a:spLocks/>
            </p:cNvSpPr>
            <p:nvPr/>
          </p:nvSpPr>
          <p:spPr>
            <a:xfrm>
              <a:off x="6040424" y="4993643"/>
              <a:ext cx="302968" cy="169277"/>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8.8</a:t>
              </a: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t>
              </a:r>
              <a:endParaRPr lang="en-US" altLang="ko-KR" sz="7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09" name="제목 1">
              <a:extLst>
                <a:ext uri="{FF2B5EF4-FFF2-40B4-BE49-F238E27FC236}">
                  <a16:creationId xmlns:a16="http://schemas.microsoft.com/office/drawing/2014/main" xmlns="" id="{E97543B5-80C3-4BAA-828A-C7DAFB854B36}"/>
                </a:ext>
              </a:extLst>
            </p:cNvPr>
            <p:cNvSpPr txBox="1">
              <a:spLocks/>
            </p:cNvSpPr>
            <p:nvPr/>
          </p:nvSpPr>
          <p:spPr>
            <a:xfrm>
              <a:off x="6332309" y="5538929"/>
              <a:ext cx="261290" cy="169277"/>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11</a:t>
              </a: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t>
              </a:r>
              <a:endParaRPr lang="en-US" altLang="ko-KR" sz="7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10" name="제목 1">
              <a:extLst>
                <a:ext uri="{FF2B5EF4-FFF2-40B4-BE49-F238E27FC236}">
                  <a16:creationId xmlns:a16="http://schemas.microsoft.com/office/drawing/2014/main" xmlns="" id="{E7904865-E55C-4215-BE24-01BC3F18B58B}"/>
                </a:ext>
              </a:extLst>
            </p:cNvPr>
            <p:cNvSpPr txBox="1">
              <a:spLocks/>
            </p:cNvSpPr>
            <p:nvPr/>
          </p:nvSpPr>
          <p:spPr>
            <a:xfrm>
              <a:off x="7075275" y="5538929"/>
              <a:ext cx="383118" cy="169277"/>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13.5</a:t>
              </a: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t>
              </a:r>
              <a:endParaRPr lang="en-US" altLang="ko-KR" sz="7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111" name="제목 1">
              <a:extLst>
                <a:ext uri="{FF2B5EF4-FFF2-40B4-BE49-F238E27FC236}">
                  <a16:creationId xmlns:a16="http://schemas.microsoft.com/office/drawing/2014/main" xmlns="" id="{5090E7DD-3F64-4B69-8F98-D24AC66E9BCF}"/>
                </a:ext>
              </a:extLst>
            </p:cNvPr>
            <p:cNvSpPr txBox="1">
              <a:spLocks/>
            </p:cNvSpPr>
            <p:nvPr/>
          </p:nvSpPr>
          <p:spPr>
            <a:xfrm>
              <a:off x="7091948" y="4646022"/>
              <a:ext cx="383118" cy="169277"/>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lgn="ctr" defTabSz="914400">
                <a:spcBef>
                  <a:spcPct val="0"/>
                </a:spcBef>
              </a:pPr>
              <a:r>
                <a:rPr lang="en-US" altLang="ko-KR" sz="11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13.8</a:t>
              </a:r>
              <a:r>
                <a:rPr lang="en-US" altLang="ko-KR" sz="9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t>
              </a:r>
              <a:endParaRPr lang="en-US" altLang="ko-KR" sz="700" dirty="0">
                <a:ln w="1270">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grpSp>
      <p:cxnSp>
        <p:nvCxnSpPr>
          <p:cNvPr id="120" name="직선 연결선 119">
            <a:extLst>
              <a:ext uri="{FF2B5EF4-FFF2-40B4-BE49-F238E27FC236}">
                <a16:creationId xmlns:a16="http://schemas.microsoft.com/office/drawing/2014/main" xmlns="" id="{77ABF4F9-02D9-46F5-B7C6-2C1FA3AD1C48}"/>
              </a:ext>
            </a:extLst>
          </p:cNvPr>
          <p:cNvCxnSpPr>
            <a:cxnSpLocks/>
          </p:cNvCxnSpPr>
          <p:nvPr/>
        </p:nvCxnSpPr>
        <p:spPr>
          <a:xfrm>
            <a:off x="7844758" y="4023360"/>
            <a:ext cx="0" cy="2309111"/>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cxnSp>
        <p:nvCxnSpPr>
          <p:cNvPr id="121" name="직선 연결선 120">
            <a:extLst>
              <a:ext uri="{FF2B5EF4-FFF2-40B4-BE49-F238E27FC236}">
                <a16:creationId xmlns:a16="http://schemas.microsoft.com/office/drawing/2014/main" xmlns="" id="{58EB765B-F2D0-4C9C-BE23-732BDA1C8DD6}"/>
              </a:ext>
            </a:extLst>
          </p:cNvPr>
          <p:cNvCxnSpPr>
            <a:cxnSpLocks/>
          </p:cNvCxnSpPr>
          <p:nvPr/>
        </p:nvCxnSpPr>
        <p:spPr>
          <a:xfrm>
            <a:off x="9759534" y="4023360"/>
            <a:ext cx="0" cy="2309111"/>
          </a:xfrm>
          <a:prstGeom prst="line">
            <a:avLst/>
          </a:prstGeom>
          <a:ln w="9525">
            <a:solidFill>
              <a:srgbClr val="A3B8D0"/>
            </a:solidFill>
          </a:ln>
        </p:spPr>
        <p:style>
          <a:lnRef idx="1">
            <a:schemeClr val="accent1"/>
          </a:lnRef>
          <a:fillRef idx="0">
            <a:schemeClr val="accent1"/>
          </a:fillRef>
          <a:effectRef idx="0">
            <a:schemeClr val="accent1"/>
          </a:effectRef>
          <a:fontRef idx="minor">
            <a:schemeClr val="tx1"/>
          </a:fontRef>
        </p:style>
      </p:cxnSp>
      <p:pic>
        <p:nvPicPr>
          <p:cNvPr id="221" name="Picture 8">
            <a:extLst>
              <a:ext uri="{FF2B5EF4-FFF2-40B4-BE49-F238E27FC236}">
                <a16:creationId xmlns:a16="http://schemas.microsoft.com/office/drawing/2014/main" xmlns="" id="{69FB5836-AC8E-40ED-BB76-BD2393AD19D6}"/>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flipV="1">
            <a:off x="4043853" y="1473200"/>
            <a:ext cx="154877" cy="479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직사각형 98">
            <a:extLst>
              <a:ext uri="{FF2B5EF4-FFF2-40B4-BE49-F238E27FC236}">
                <a16:creationId xmlns:a16="http://schemas.microsoft.com/office/drawing/2014/main" xmlns="" id="{DDF9D57F-5190-4FCD-9C9B-B5019A5829F7}"/>
              </a:ext>
            </a:extLst>
          </p:cNvPr>
          <p:cNvSpPr/>
          <p:nvPr/>
        </p:nvSpPr>
        <p:spPr>
          <a:xfrm>
            <a:off x="359883" y="1689195"/>
            <a:ext cx="3714345" cy="4754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600">
              <a:ea typeface="KoPub돋움체 Bold" panose="02020603020101020101" pitchFamily="18" charset="-127"/>
            </a:endParaRPr>
          </a:p>
        </p:txBody>
      </p:sp>
      <p:sp>
        <p:nvSpPr>
          <p:cNvPr id="207" name="액자 206">
            <a:extLst>
              <a:ext uri="{FF2B5EF4-FFF2-40B4-BE49-F238E27FC236}">
                <a16:creationId xmlns:a16="http://schemas.microsoft.com/office/drawing/2014/main" xmlns="" id="{28442C89-3028-4519-ACBD-817B09B8797F}"/>
              </a:ext>
            </a:extLst>
          </p:cNvPr>
          <p:cNvSpPr/>
          <p:nvPr/>
        </p:nvSpPr>
        <p:spPr>
          <a:xfrm>
            <a:off x="336002" y="1223998"/>
            <a:ext cx="3764157" cy="5220001"/>
          </a:xfrm>
          <a:prstGeom prst="frame">
            <a:avLst>
              <a:gd name="adj1" fmla="val 1300"/>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solidFill>
                <a:schemeClr val="tx1"/>
              </a:solidFill>
            </a:endParaRPr>
          </a:p>
        </p:txBody>
      </p:sp>
      <p:sp>
        <p:nvSpPr>
          <p:cNvPr id="213" name="직사각형 212">
            <a:extLst>
              <a:ext uri="{FF2B5EF4-FFF2-40B4-BE49-F238E27FC236}">
                <a16:creationId xmlns:a16="http://schemas.microsoft.com/office/drawing/2014/main" xmlns="" id="{82145F70-3BD3-4DED-BE48-2F432A1346D8}"/>
              </a:ext>
            </a:extLst>
          </p:cNvPr>
          <p:cNvSpPr/>
          <p:nvPr/>
        </p:nvSpPr>
        <p:spPr>
          <a:xfrm>
            <a:off x="341303" y="1224000"/>
            <a:ext cx="3753809" cy="704192"/>
          </a:xfrm>
          <a:prstGeom prst="rect">
            <a:avLst/>
          </a:prstGeom>
          <a:solidFill>
            <a:srgbClr val="006E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44000" tIns="0" rIns="0" bIns="0" rtlCol="0" anchor="ctr"/>
          <a:lstStyle/>
          <a:p>
            <a:pPr marL="0" lvl="1" fontAlgn="ctr">
              <a:buClr>
                <a:srgbClr val="1798FF"/>
              </a:buClr>
              <a:buSzPct val="80000"/>
              <a:tabLst>
                <a:tab pos="5648325" algn="l"/>
              </a:tabLst>
              <a:defRPr/>
            </a:pPr>
            <a:r>
              <a:rPr lang="en-US" altLang="ko-KR" sz="16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Official start of logistics that </a:t>
            </a:r>
            <a:r>
              <a:rPr lang="en-US" altLang="ko-KR" dirty="0">
                <a:ln>
                  <a:solidFill>
                    <a:schemeClr val="bg1">
                      <a:alpha val="0"/>
                    </a:schemeClr>
                  </a:solidFill>
                </a:ln>
                <a:solidFill>
                  <a:srgbClr val="FFFF00"/>
                </a:solidFill>
                <a:ea typeface="에스코어 드림 6 Bold" panose="020B0703030302020204" pitchFamily="34" charset="-127"/>
              </a:rPr>
              <a:t>responds </a:t>
            </a:r>
          </a:p>
          <a:p>
            <a:pPr marL="0" lvl="1" fontAlgn="ctr">
              <a:buClr>
                <a:srgbClr val="1798FF"/>
              </a:buClr>
              <a:buSzPct val="80000"/>
              <a:tabLst>
                <a:tab pos="5648325" algn="l"/>
              </a:tabLst>
              <a:defRPr/>
            </a:pPr>
            <a:r>
              <a:rPr lang="en-US" altLang="ko-KR" dirty="0">
                <a:ln>
                  <a:solidFill>
                    <a:schemeClr val="bg1">
                      <a:alpha val="0"/>
                    </a:schemeClr>
                  </a:solidFill>
                </a:ln>
                <a:solidFill>
                  <a:srgbClr val="FFFF00"/>
                </a:solidFill>
                <a:ea typeface="에스코어 드림 6 Bold" panose="020B0703030302020204" pitchFamily="34" charset="-127"/>
              </a:rPr>
              <a:t>to demand</a:t>
            </a:r>
            <a:r>
              <a:rPr lang="en-US" altLang="ko-KR" sz="16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 such as lowest price, </a:t>
            </a:r>
          </a:p>
          <a:p>
            <a:pPr marL="0" lvl="1" fontAlgn="ctr">
              <a:buClr>
                <a:srgbClr val="1798FF"/>
              </a:buClr>
              <a:buSzPct val="80000"/>
              <a:tabLst>
                <a:tab pos="5648325" algn="l"/>
              </a:tabLst>
              <a:defRPr/>
            </a:pPr>
            <a:r>
              <a:rPr lang="en-US" altLang="ko-KR" sz="1600"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rPr>
              <a:t>express delivery and fresh delivery</a:t>
            </a:r>
            <a:endParaRPr lang="ko-KR" altLang="en-US" sz="1500" b="1" dirty="0">
              <a:ln>
                <a:solidFill>
                  <a:schemeClr val="bg1">
                    <a:alpha val="0"/>
                  </a:schemeClr>
                </a:solidFill>
              </a:ln>
              <a:solidFill>
                <a:schemeClr val="bg1"/>
              </a:solidFill>
              <a:latin typeface="에스코어 드림 6 Bold" panose="020B0703030302020204" pitchFamily="34" charset="-127"/>
              <a:ea typeface="에스코어 드림 6 Bold" panose="020B0703030302020204" pitchFamily="34" charset="-127"/>
            </a:endParaRPr>
          </a:p>
        </p:txBody>
      </p:sp>
      <p:sp>
        <p:nvSpPr>
          <p:cNvPr id="238" name="자유형: 도형 237" descr="도식1">
            <a:extLst>
              <a:ext uri="{FF2B5EF4-FFF2-40B4-BE49-F238E27FC236}">
                <a16:creationId xmlns:a16="http://schemas.microsoft.com/office/drawing/2014/main" xmlns="" id="{9DA84D62-908D-4503-AF80-B4C65639A3E2}"/>
              </a:ext>
            </a:extLst>
          </p:cNvPr>
          <p:cNvSpPr>
            <a:spLocks noChangeArrowheads="1"/>
          </p:cNvSpPr>
          <p:nvPr/>
        </p:nvSpPr>
        <p:spPr bwMode="auto">
          <a:xfrm rot="10800000" flipV="1">
            <a:off x="336001" y="1224000"/>
            <a:ext cx="1770702" cy="704192"/>
          </a:xfrm>
          <a:custGeom>
            <a:avLst/>
            <a:gdLst>
              <a:gd name="connsiteX0" fmla="*/ 1091201 w 1091201"/>
              <a:gd name="connsiteY0" fmla="*/ 0 h 704192"/>
              <a:gd name="connsiteX1" fmla="*/ 0 w 1091201"/>
              <a:gd name="connsiteY1" fmla="*/ 0 h 704192"/>
              <a:gd name="connsiteX2" fmla="*/ 190872 w 1091201"/>
              <a:gd name="connsiteY2" fmla="*/ 704192 h 704192"/>
              <a:gd name="connsiteX3" fmla="*/ 1091201 w 1091201"/>
              <a:gd name="connsiteY3" fmla="*/ 704192 h 704192"/>
              <a:gd name="connsiteX0" fmla="*/ 1091201 w 1091201"/>
              <a:gd name="connsiteY0" fmla="*/ 0 h 704192"/>
              <a:gd name="connsiteX1" fmla="*/ 0 w 1091201"/>
              <a:gd name="connsiteY1" fmla="*/ 0 h 704192"/>
              <a:gd name="connsiteX2" fmla="*/ 571236 w 1091201"/>
              <a:gd name="connsiteY2" fmla="*/ 696572 h 704192"/>
              <a:gd name="connsiteX3" fmla="*/ 1091201 w 1091201"/>
              <a:gd name="connsiteY3" fmla="*/ 704192 h 704192"/>
              <a:gd name="connsiteX4" fmla="*/ 1091201 w 1091201"/>
              <a:gd name="connsiteY4" fmla="*/ 0 h 704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01" h="704192">
                <a:moveTo>
                  <a:pt x="1091201" y="0"/>
                </a:moveTo>
                <a:lnTo>
                  <a:pt x="0" y="0"/>
                </a:lnTo>
                <a:lnTo>
                  <a:pt x="571236" y="696572"/>
                </a:lnTo>
                <a:lnTo>
                  <a:pt x="1091201" y="704192"/>
                </a:lnTo>
                <a:lnTo>
                  <a:pt x="1091201" y="0"/>
                </a:lnTo>
                <a:close/>
              </a:path>
            </a:pathLst>
          </a:custGeom>
          <a:gradFill flip="none" rotWithShape="1">
            <a:gsLst>
              <a:gs pos="42000">
                <a:schemeClr val="bg1">
                  <a:alpha val="0"/>
                </a:schemeClr>
              </a:gs>
              <a:gs pos="100000">
                <a:schemeClr val="bg1">
                  <a:alpha val="21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3285" tIns="46642" rIns="93285" bIns="46642" rtlCol="0" anchor="ctr">
            <a:noAutofit/>
          </a:bodyPr>
          <a:lstStyle/>
          <a:p>
            <a:pPr algn="ctr"/>
            <a:endParaRPr lang="ko-KR" altLang="en-US" sz="1600" dirty="0">
              <a:solidFill>
                <a:prstClr val="white"/>
              </a:solidFill>
              <a:ea typeface="KoPub돋움체 Bold" panose="00000800000000000000" pitchFamily="2" charset="-127"/>
            </a:endParaRPr>
          </a:p>
        </p:txBody>
      </p:sp>
      <p:sp>
        <p:nvSpPr>
          <p:cNvPr id="125" name="사각형: 둥근 모서리 124">
            <a:extLst>
              <a:ext uri="{FF2B5EF4-FFF2-40B4-BE49-F238E27FC236}">
                <a16:creationId xmlns:a16="http://schemas.microsoft.com/office/drawing/2014/main" xmlns="" id="{066D2543-E14C-49C6-8BF6-9CE1A2ED4FB9}"/>
              </a:ext>
            </a:extLst>
          </p:cNvPr>
          <p:cNvSpPr/>
          <p:nvPr/>
        </p:nvSpPr>
        <p:spPr>
          <a:xfrm>
            <a:off x="564261" y="2110902"/>
            <a:ext cx="3307639" cy="324000"/>
          </a:xfrm>
          <a:prstGeom prst="roundRect">
            <a:avLst>
              <a:gd name="adj" fmla="val 50000"/>
            </a:avLst>
          </a:prstGeom>
          <a:solidFill>
            <a:srgbClr val="006EE7"/>
          </a:solidFill>
          <a:ln w="3788" cap="flat">
            <a:noFill/>
            <a:prstDash val="solid"/>
            <a:miter/>
          </a:ln>
        </p:spPr>
        <p:txBody>
          <a:bodyPr rtlCol="0" anchor="ctr"/>
          <a:lstStyle/>
          <a:p>
            <a:pPr lvl="1"/>
            <a:endParaRPr lang="ko-KR" altLang="en-US" dirty="0"/>
          </a:p>
        </p:txBody>
      </p:sp>
      <p:sp>
        <p:nvSpPr>
          <p:cNvPr id="126" name="사각형: 둥근 모서리 125">
            <a:extLst>
              <a:ext uri="{FF2B5EF4-FFF2-40B4-BE49-F238E27FC236}">
                <a16:creationId xmlns:a16="http://schemas.microsoft.com/office/drawing/2014/main" xmlns="" id="{F678A9A5-95FD-43BA-A7B4-4E636A490FFC}"/>
              </a:ext>
            </a:extLst>
          </p:cNvPr>
          <p:cNvSpPr/>
          <p:nvPr/>
        </p:nvSpPr>
        <p:spPr>
          <a:xfrm>
            <a:off x="564261" y="3657715"/>
            <a:ext cx="3307639" cy="324000"/>
          </a:xfrm>
          <a:prstGeom prst="roundRect">
            <a:avLst>
              <a:gd name="adj" fmla="val 50000"/>
            </a:avLst>
          </a:prstGeom>
          <a:solidFill>
            <a:srgbClr val="006EE7"/>
          </a:solidFill>
          <a:ln w="3788" cap="flat">
            <a:noFill/>
            <a:prstDash val="solid"/>
            <a:miter/>
          </a:ln>
        </p:spPr>
        <p:txBody>
          <a:bodyPr rtlCol="0" anchor="ctr"/>
          <a:lstStyle/>
          <a:p>
            <a:pPr lvl="1"/>
            <a:endParaRPr lang="ko-KR" altLang="en-US"/>
          </a:p>
        </p:txBody>
      </p:sp>
      <p:sp>
        <p:nvSpPr>
          <p:cNvPr id="127" name="사각형: 둥근 모서리 126">
            <a:extLst>
              <a:ext uri="{FF2B5EF4-FFF2-40B4-BE49-F238E27FC236}">
                <a16:creationId xmlns:a16="http://schemas.microsoft.com/office/drawing/2014/main" xmlns="" id="{255042E7-6030-42AB-AE79-A52845C4835C}"/>
              </a:ext>
            </a:extLst>
          </p:cNvPr>
          <p:cNvSpPr/>
          <p:nvPr/>
        </p:nvSpPr>
        <p:spPr>
          <a:xfrm>
            <a:off x="564261" y="5059389"/>
            <a:ext cx="3307639" cy="324000"/>
          </a:xfrm>
          <a:prstGeom prst="roundRect">
            <a:avLst>
              <a:gd name="adj" fmla="val 50000"/>
            </a:avLst>
          </a:prstGeom>
          <a:solidFill>
            <a:srgbClr val="006EE7"/>
          </a:solidFill>
          <a:ln w="3788" cap="flat">
            <a:noFill/>
            <a:prstDash val="solid"/>
            <a:miter/>
          </a:ln>
        </p:spPr>
        <p:txBody>
          <a:bodyPr rtlCol="0" anchor="ctr"/>
          <a:lstStyle/>
          <a:p>
            <a:pPr lvl="1"/>
            <a:endParaRPr lang="ko-KR" altLang="en-US"/>
          </a:p>
        </p:txBody>
      </p:sp>
      <p:sp>
        <p:nvSpPr>
          <p:cNvPr id="224" name="TextBox 223">
            <a:extLst>
              <a:ext uri="{FF2B5EF4-FFF2-40B4-BE49-F238E27FC236}">
                <a16:creationId xmlns:a16="http://schemas.microsoft.com/office/drawing/2014/main" xmlns="" id="{66C20215-C265-40D4-8FEA-BE3200326C17}"/>
              </a:ext>
            </a:extLst>
          </p:cNvPr>
          <p:cNvSpPr txBox="1"/>
          <p:nvPr/>
        </p:nvSpPr>
        <p:spPr>
          <a:xfrm>
            <a:off x="695249" y="2149792"/>
            <a:ext cx="1587614" cy="24622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6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Logistics company</a:t>
            </a:r>
            <a:endParaRPr lang="ko-KR" altLang="en-US" sz="16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225" name="TextBox 224">
            <a:extLst>
              <a:ext uri="{FF2B5EF4-FFF2-40B4-BE49-F238E27FC236}">
                <a16:creationId xmlns:a16="http://schemas.microsoft.com/office/drawing/2014/main" xmlns="" id="{7890AB01-CDEB-4275-8EFC-B960AFDC5E1B}"/>
              </a:ext>
            </a:extLst>
          </p:cNvPr>
          <p:cNvSpPr txBox="1"/>
          <p:nvPr/>
        </p:nvSpPr>
        <p:spPr>
          <a:xfrm>
            <a:off x="695249" y="3696605"/>
            <a:ext cx="1808187" cy="24622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6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Distribution company</a:t>
            </a:r>
            <a:endParaRPr lang="ko-KR" altLang="en-US" sz="16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226" name="TextBox 225">
            <a:extLst>
              <a:ext uri="{FF2B5EF4-FFF2-40B4-BE49-F238E27FC236}">
                <a16:creationId xmlns:a16="http://schemas.microsoft.com/office/drawing/2014/main" xmlns="" id="{05427286-C807-4734-8EFF-8260DB170CD5}"/>
              </a:ext>
            </a:extLst>
          </p:cNvPr>
          <p:cNvSpPr txBox="1"/>
          <p:nvPr/>
        </p:nvSpPr>
        <p:spPr>
          <a:xfrm>
            <a:off x="695249" y="5098279"/>
            <a:ext cx="725520" cy="246221"/>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6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Start-up</a:t>
            </a:r>
            <a:endParaRPr lang="ko-KR" altLang="en-US" sz="16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pic>
        <p:nvPicPr>
          <p:cNvPr id="14" name="그림 13">
            <a:extLst>
              <a:ext uri="{FF2B5EF4-FFF2-40B4-BE49-F238E27FC236}">
                <a16:creationId xmlns:a16="http://schemas.microsoft.com/office/drawing/2014/main" xmlns="" id="{427EBC16-2AF6-4CDC-AAC0-061CDAE4763F}"/>
              </a:ext>
            </a:extLst>
          </p:cNvPr>
          <p:cNvPicPr>
            <a:picLocks noChangeAspect="1"/>
          </p:cNvPicPr>
          <p:nvPr/>
        </p:nvPicPr>
        <p:blipFill>
          <a:blip r:embed="rId8"/>
          <a:stretch>
            <a:fillRect/>
          </a:stretch>
        </p:blipFill>
        <p:spPr>
          <a:xfrm>
            <a:off x="658012" y="2513565"/>
            <a:ext cx="962908" cy="397605"/>
          </a:xfrm>
          <a:prstGeom prst="rect">
            <a:avLst/>
          </a:prstGeom>
        </p:spPr>
      </p:pic>
      <p:pic>
        <p:nvPicPr>
          <p:cNvPr id="16" name="그림 15" descr="텍스트, 클립아트이(가) 표시된 사진&#10;&#10;자동 생성된 설명">
            <a:extLst>
              <a:ext uri="{FF2B5EF4-FFF2-40B4-BE49-F238E27FC236}">
                <a16:creationId xmlns:a16="http://schemas.microsoft.com/office/drawing/2014/main" xmlns="" id="{E8808794-70AB-4AD1-BD02-93EF54633D8E}"/>
              </a:ext>
            </a:extLst>
          </p:cNvPr>
          <p:cNvPicPr>
            <a:picLocks noChangeAspect="1"/>
          </p:cNvPicPr>
          <p:nvPr/>
        </p:nvPicPr>
        <p:blipFill>
          <a:blip r:embed="rId9"/>
          <a:stretch>
            <a:fillRect/>
          </a:stretch>
        </p:blipFill>
        <p:spPr>
          <a:xfrm>
            <a:off x="658012" y="4104969"/>
            <a:ext cx="979127" cy="219086"/>
          </a:xfrm>
          <a:prstGeom prst="rect">
            <a:avLst/>
          </a:prstGeom>
        </p:spPr>
      </p:pic>
      <p:pic>
        <p:nvPicPr>
          <p:cNvPr id="18" name="그림 17" descr="밤하늘이(가) 표시된 사진&#10;&#10;자동 생성된 설명">
            <a:extLst>
              <a:ext uri="{FF2B5EF4-FFF2-40B4-BE49-F238E27FC236}">
                <a16:creationId xmlns:a16="http://schemas.microsoft.com/office/drawing/2014/main" xmlns="" id="{CA704D6F-95A3-4992-A7CA-C6CD6BA26E70}"/>
              </a:ext>
            </a:extLst>
          </p:cNvPr>
          <p:cNvPicPr>
            <a:picLocks noChangeAspect="1"/>
          </p:cNvPicPr>
          <p:nvPr/>
        </p:nvPicPr>
        <p:blipFill>
          <a:blip r:embed="rId10"/>
          <a:stretch>
            <a:fillRect/>
          </a:stretch>
        </p:blipFill>
        <p:spPr>
          <a:xfrm>
            <a:off x="658012" y="5474972"/>
            <a:ext cx="1147478" cy="295885"/>
          </a:xfrm>
          <a:prstGeom prst="rect">
            <a:avLst/>
          </a:prstGeom>
        </p:spPr>
      </p:pic>
      <p:sp>
        <p:nvSpPr>
          <p:cNvPr id="232" name="TextBox 231">
            <a:extLst>
              <a:ext uri="{FF2B5EF4-FFF2-40B4-BE49-F238E27FC236}">
                <a16:creationId xmlns:a16="http://schemas.microsoft.com/office/drawing/2014/main" xmlns="" id="{0CDCF647-0667-4ED9-9B78-091D144D093A}"/>
              </a:ext>
            </a:extLst>
          </p:cNvPr>
          <p:cNvSpPr txBox="1"/>
          <p:nvPr/>
        </p:nvSpPr>
        <p:spPr>
          <a:xfrm>
            <a:off x="656372" y="2903924"/>
            <a:ext cx="3377790" cy="646331"/>
          </a:xfrm>
          <a:prstGeom prst="rect">
            <a:avLst/>
          </a:prstGeom>
          <a:noFill/>
        </p:spPr>
        <p:txBody>
          <a:bodyPr wrap="square" lIns="0" tIns="0" rIns="0" bIns="0" rtlCol="0" anchor="ctr" anchorCtr="0">
            <a:spAutoFit/>
          </a:bodyPr>
          <a:lstStyle/>
          <a:p>
            <a:pPr marR="0" fontAlgn="base">
              <a:spcBef>
                <a:spcPts val="0"/>
              </a:spcBef>
              <a:spcAft>
                <a:spcPts val="0"/>
              </a:spcAft>
            </a:pPr>
            <a:r>
              <a:rPr lang="en-US" altLang="ko-KR"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Expansion into consumer logistics service</a:t>
            </a:r>
            <a:r>
              <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(B2C)</a:t>
            </a:r>
            <a:r>
              <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 </a:t>
            </a:r>
            <a:r>
              <a:rPr lang="en-US" altLang="ko-KR" sz="13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such as </a:t>
            </a:r>
            <a:r>
              <a:rPr lang="en-US" altLang="ko-KR" sz="14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corporate logistics (B2B) → fulfillment</a:t>
            </a:r>
            <a:endPar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233" name="TextBox 232">
            <a:extLst>
              <a:ext uri="{FF2B5EF4-FFF2-40B4-BE49-F238E27FC236}">
                <a16:creationId xmlns:a16="http://schemas.microsoft.com/office/drawing/2014/main" xmlns="" id="{5FF87143-8E89-46A1-A24F-99D51265EE69}"/>
              </a:ext>
            </a:extLst>
          </p:cNvPr>
          <p:cNvSpPr txBox="1"/>
          <p:nvPr/>
        </p:nvSpPr>
        <p:spPr>
          <a:xfrm>
            <a:off x="656373" y="4378475"/>
            <a:ext cx="3270892" cy="507831"/>
          </a:xfrm>
          <a:prstGeom prst="rect">
            <a:avLst/>
          </a:prstGeom>
          <a:noFill/>
        </p:spPr>
        <p:txBody>
          <a:bodyPr wrap="square" lIns="0" tIns="0" rIns="0" bIns="0" rtlCol="0" anchor="ctr" anchorCtr="0">
            <a:spAutoFit/>
          </a:bodyPr>
          <a:lstStyle/>
          <a:p>
            <a:pPr fontAlgn="base"/>
            <a:r>
              <a:rPr lang="en-US" altLang="ko-KR" sz="11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Enhancement of platform-based competitiveness</a:t>
            </a:r>
          </a:p>
          <a:p>
            <a:pPr marR="0" fontAlgn="base">
              <a:spcBef>
                <a:spcPts val="0"/>
              </a:spcBef>
              <a:spcAft>
                <a:spcPts val="0"/>
              </a:spcAft>
            </a:pPr>
            <a:r>
              <a:rPr lang="en-US" altLang="ko-KR" sz="11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(Entrance into new businesses for comprehensive platform such as Shopping</a:t>
            </a:r>
            <a:r>
              <a:rPr lang="ko-KR" altLang="en-US" sz="11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a:t>
            </a:r>
            <a:r>
              <a:rPr lang="en-US" altLang="ko-KR" sz="11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Music, Video, and etc.</a:t>
            </a:r>
            <a:endParaRPr lang="ko-KR" altLang="en-US" sz="11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endParaRPr>
          </a:p>
        </p:txBody>
      </p:sp>
      <p:sp>
        <p:nvSpPr>
          <p:cNvPr id="234" name="TextBox 233">
            <a:extLst>
              <a:ext uri="{FF2B5EF4-FFF2-40B4-BE49-F238E27FC236}">
                <a16:creationId xmlns:a16="http://schemas.microsoft.com/office/drawing/2014/main" xmlns="" id="{DBE97064-A3F5-400B-A39E-7C8088E773F3}"/>
              </a:ext>
            </a:extLst>
          </p:cNvPr>
          <p:cNvSpPr txBox="1"/>
          <p:nvPr/>
        </p:nvSpPr>
        <p:spPr>
          <a:xfrm>
            <a:off x="656373" y="5718595"/>
            <a:ext cx="3490950" cy="630942"/>
          </a:xfrm>
          <a:prstGeom prst="rect">
            <a:avLst/>
          </a:prstGeom>
          <a:noFill/>
        </p:spPr>
        <p:txBody>
          <a:bodyPr wrap="square" lIns="0" tIns="0" rIns="0" bIns="0" rtlCol="0" anchor="ctr" anchorCtr="0">
            <a:spAutoFit/>
          </a:bodyPr>
          <a:lstStyle/>
          <a:p>
            <a:pPr marR="0" fontAlgn="base">
              <a:spcBef>
                <a:spcPts val="0"/>
              </a:spcBef>
              <a:spcAft>
                <a:spcPts val="0"/>
              </a:spcAft>
            </a:pPr>
            <a:r>
              <a:rPr lang="en-US" altLang="ko-KR"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rPr>
              <a:t>Adoption of new service for convenience</a:t>
            </a:r>
            <a:r>
              <a:rPr lang="en-US" altLang="ko-KR" sz="1300" dirty="0">
                <a:ln>
                  <a:solidFill>
                    <a:schemeClr val="bg1">
                      <a:alpha val="0"/>
                    </a:schemeClr>
                  </a:solidFill>
                </a:ln>
                <a:solidFill>
                  <a:schemeClr val="tx2">
                    <a:lumMod val="50000"/>
                  </a:schemeClr>
                </a:solidFill>
                <a:latin typeface="KoPub돋움체 Medium" panose="00000600000000000000" pitchFamily="2" charset="-127"/>
                <a:ea typeface="KoPub돋움체 Medium" panose="00000600000000000000" pitchFamily="2" charset="-127"/>
              </a:rPr>
              <a:t> in living such as express delivery, custom delivery and fresh delivery</a:t>
            </a:r>
            <a:endParaRPr lang="ko-KR" altLang="en-US" sz="1400" dirty="0">
              <a:ln>
                <a:solidFill>
                  <a:schemeClr val="bg1">
                    <a:alpha val="0"/>
                  </a:schemeClr>
                </a:solidFill>
              </a:ln>
              <a:solidFill>
                <a:schemeClr val="tx2">
                  <a:lumMod val="50000"/>
                </a:schemeClr>
              </a:solidFill>
              <a:latin typeface="KoPub돋움체 Bold" panose="00000800000000000000" pitchFamily="2" charset="-127"/>
              <a:ea typeface="KoPub돋움체 Bold" panose="00000800000000000000" pitchFamily="2" charset="-127"/>
            </a:endParaRPr>
          </a:p>
        </p:txBody>
      </p:sp>
      <p:sp>
        <p:nvSpPr>
          <p:cNvPr id="102" name="제목 1">
            <a:extLst>
              <a:ext uri="{FF2B5EF4-FFF2-40B4-BE49-F238E27FC236}">
                <a16:creationId xmlns:a16="http://schemas.microsoft.com/office/drawing/2014/main" xmlns="" id="{A8563D50-5A61-44D3-8EFC-F58AF4083247}"/>
              </a:ext>
            </a:extLst>
          </p:cNvPr>
          <p:cNvSpPr txBox="1">
            <a:spLocks/>
          </p:cNvSpPr>
          <p:nvPr/>
        </p:nvSpPr>
        <p:spPr>
          <a:xfrm>
            <a:off x="1153938" y="425203"/>
            <a:ext cx="7328801" cy="615553"/>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0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‘Expansion of the </a:t>
            </a:r>
            <a:r>
              <a:rPr lang="en-US" altLang="ko-KR" sz="200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On-Demand logistics service</a:t>
            </a:r>
            <a:r>
              <a:rPr lang="en-US" altLang="ko-KR" sz="20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 </a:t>
            </a:r>
            <a:r>
              <a:rPr lang="en-US" altLang="ko-KR" sz="2000" spc="-150" dirty="0">
                <a:ln w="1270">
                  <a:solidFill>
                    <a:srgbClr val="FF0000">
                      <a:alpha val="0"/>
                    </a:srgbClr>
                  </a:solidFill>
                </a:ln>
                <a:solidFill>
                  <a:schemeClr val="tx2">
                    <a:lumMod val="50000"/>
                  </a:schemeClr>
                </a:solidFill>
                <a:ea typeface="에스코어 드림 6 Bold" panose="020B0703030302020204" pitchFamily="34" charset="-127"/>
              </a:rPr>
              <a:t>that is customized to </a:t>
            </a:r>
          </a:p>
          <a:p>
            <a:pPr marL="0" lvl="1">
              <a:spcBef>
                <a:spcPct val="0"/>
              </a:spcBef>
            </a:pPr>
            <a:r>
              <a:rPr lang="en-US" altLang="ko-KR" sz="2000" spc="-150" dirty="0">
                <a:ln w="1270">
                  <a:solidFill>
                    <a:srgbClr val="FF0000">
                      <a:alpha val="0"/>
                    </a:srgbClr>
                  </a:solidFill>
                </a:ln>
                <a:solidFill>
                  <a:schemeClr val="tx2">
                    <a:lumMod val="50000"/>
                  </a:schemeClr>
                </a:solidFill>
                <a:ea typeface="에스코어 드림 6 Bold" panose="020B0703030302020204" pitchFamily="34" charset="-127"/>
              </a:rPr>
              <a:t>various consumer preferences</a:t>
            </a:r>
            <a:endParaRPr lang="ko-KR" altLang="en-US" sz="2000" spc="-150" dirty="0">
              <a:ln w="1270">
                <a:solidFill>
                  <a:srgbClr val="FF0000">
                    <a:alpha val="0"/>
                  </a:srgbClr>
                </a:solidFill>
              </a:ln>
              <a:solidFill>
                <a:schemeClr val="tx2">
                  <a:lumMod val="50000"/>
                </a:schemeClr>
              </a:solidFill>
              <a:ea typeface="에스코어 드림 6 Bold" panose="020B0703030302020204" pitchFamily="34" charset="-127"/>
            </a:endParaRPr>
          </a:p>
        </p:txBody>
      </p:sp>
      <p:sp>
        <p:nvSpPr>
          <p:cNvPr id="103" name="TextBox 102">
            <a:extLst>
              <a:ext uri="{FF2B5EF4-FFF2-40B4-BE49-F238E27FC236}">
                <a16:creationId xmlns:a16="http://schemas.microsoft.com/office/drawing/2014/main" xmlns="" id="{35ACC346-1671-49DA-9C24-9DF4107A305C}"/>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03</a:t>
            </a:r>
          </a:p>
        </p:txBody>
      </p:sp>
      <p:grpSp>
        <p:nvGrpSpPr>
          <p:cNvPr id="35" name="그래픽 33">
            <a:extLst>
              <a:ext uri="{FF2B5EF4-FFF2-40B4-BE49-F238E27FC236}">
                <a16:creationId xmlns:a16="http://schemas.microsoft.com/office/drawing/2014/main" xmlns="" id="{8850FAC5-930F-4316-8E0F-125DD7DD4CEB}"/>
              </a:ext>
            </a:extLst>
          </p:cNvPr>
          <p:cNvGrpSpPr/>
          <p:nvPr/>
        </p:nvGrpSpPr>
        <p:grpSpPr>
          <a:xfrm>
            <a:off x="3471203" y="3711375"/>
            <a:ext cx="232758" cy="216681"/>
            <a:chOff x="3260125" y="3513765"/>
            <a:chExt cx="232758" cy="216681"/>
          </a:xfrm>
          <a:solidFill>
            <a:schemeClr val="bg1"/>
          </a:solidFill>
        </p:grpSpPr>
        <p:sp>
          <p:nvSpPr>
            <p:cNvPr id="37" name="자유형: 도형 36">
              <a:extLst>
                <a:ext uri="{FF2B5EF4-FFF2-40B4-BE49-F238E27FC236}">
                  <a16:creationId xmlns:a16="http://schemas.microsoft.com/office/drawing/2014/main" xmlns="" id="{6F0AD424-9EE4-43FE-ADEC-5C23C9ED6EA7}"/>
                </a:ext>
              </a:extLst>
            </p:cNvPr>
            <p:cNvSpPr/>
            <p:nvPr/>
          </p:nvSpPr>
          <p:spPr>
            <a:xfrm>
              <a:off x="3280207" y="3533821"/>
              <a:ext cx="72229" cy="72229"/>
            </a:xfrm>
            <a:custGeom>
              <a:avLst/>
              <a:gdLst>
                <a:gd name="connsiteX0" fmla="*/ 31354 w 72229"/>
                <a:gd name="connsiteY0" fmla="*/ 72214 h 72229"/>
                <a:gd name="connsiteX1" fmla="*/ 40844 w 72229"/>
                <a:gd name="connsiteY1" fmla="*/ 72214 h 72229"/>
                <a:gd name="connsiteX2" fmla="*/ 43021 w 72229"/>
                <a:gd name="connsiteY2" fmla="*/ 63145 h 72229"/>
                <a:gd name="connsiteX3" fmla="*/ 50319 w 72229"/>
                <a:gd name="connsiteY3" fmla="*/ 60135 h 72229"/>
                <a:gd name="connsiteX4" fmla="*/ 58299 w 72229"/>
                <a:gd name="connsiteY4" fmla="*/ 65026 h 72229"/>
                <a:gd name="connsiteX5" fmla="*/ 65011 w 72229"/>
                <a:gd name="connsiteY5" fmla="*/ 58314 h 72229"/>
                <a:gd name="connsiteX6" fmla="*/ 60120 w 72229"/>
                <a:gd name="connsiteY6" fmla="*/ 50334 h 72229"/>
                <a:gd name="connsiteX7" fmla="*/ 63130 w 72229"/>
                <a:gd name="connsiteY7" fmla="*/ 43036 h 72229"/>
                <a:gd name="connsiteX8" fmla="*/ 72214 w 72229"/>
                <a:gd name="connsiteY8" fmla="*/ 40844 h 72229"/>
                <a:gd name="connsiteX9" fmla="*/ 72214 w 72229"/>
                <a:gd name="connsiteY9" fmla="*/ 31354 h 72229"/>
                <a:gd name="connsiteX10" fmla="*/ 63145 w 72229"/>
                <a:gd name="connsiteY10" fmla="*/ 29177 h 72229"/>
                <a:gd name="connsiteX11" fmla="*/ 60135 w 72229"/>
                <a:gd name="connsiteY11" fmla="*/ 21884 h 72229"/>
                <a:gd name="connsiteX12" fmla="*/ 65026 w 72229"/>
                <a:gd name="connsiteY12" fmla="*/ 13898 h 72229"/>
                <a:gd name="connsiteX13" fmla="*/ 58299 w 72229"/>
                <a:gd name="connsiteY13" fmla="*/ 7187 h 72229"/>
                <a:gd name="connsiteX14" fmla="*/ 50319 w 72229"/>
                <a:gd name="connsiteY14" fmla="*/ 12077 h 72229"/>
                <a:gd name="connsiteX15" fmla="*/ 43021 w 72229"/>
                <a:gd name="connsiteY15" fmla="*/ 9068 h 72229"/>
                <a:gd name="connsiteX16" fmla="*/ 40844 w 72229"/>
                <a:gd name="connsiteY16" fmla="*/ -16 h 72229"/>
                <a:gd name="connsiteX17" fmla="*/ 31354 w 72229"/>
                <a:gd name="connsiteY17" fmla="*/ -16 h 72229"/>
                <a:gd name="connsiteX18" fmla="*/ 29177 w 72229"/>
                <a:gd name="connsiteY18" fmla="*/ 9053 h 72229"/>
                <a:gd name="connsiteX19" fmla="*/ 21884 w 72229"/>
                <a:gd name="connsiteY19" fmla="*/ 12062 h 72229"/>
                <a:gd name="connsiteX20" fmla="*/ 13898 w 72229"/>
                <a:gd name="connsiteY20" fmla="*/ 7187 h 72229"/>
                <a:gd name="connsiteX21" fmla="*/ 7187 w 72229"/>
                <a:gd name="connsiteY21" fmla="*/ 13898 h 72229"/>
                <a:gd name="connsiteX22" fmla="*/ 12077 w 72229"/>
                <a:gd name="connsiteY22" fmla="*/ 21884 h 72229"/>
                <a:gd name="connsiteX23" fmla="*/ 9068 w 72229"/>
                <a:gd name="connsiteY23" fmla="*/ 29177 h 72229"/>
                <a:gd name="connsiteX24" fmla="*/ -16 w 72229"/>
                <a:gd name="connsiteY24" fmla="*/ 31354 h 72229"/>
                <a:gd name="connsiteX25" fmla="*/ -16 w 72229"/>
                <a:gd name="connsiteY25" fmla="*/ 40844 h 72229"/>
                <a:gd name="connsiteX26" fmla="*/ 9053 w 72229"/>
                <a:gd name="connsiteY26" fmla="*/ 43021 h 72229"/>
                <a:gd name="connsiteX27" fmla="*/ 12062 w 72229"/>
                <a:gd name="connsiteY27" fmla="*/ 50319 h 72229"/>
                <a:gd name="connsiteX28" fmla="*/ 7172 w 72229"/>
                <a:gd name="connsiteY28" fmla="*/ 58299 h 72229"/>
                <a:gd name="connsiteX29" fmla="*/ 13883 w 72229"/>
                <a:gd name="connsiteY29" fmla="*/ 65011 h 72229"/>
                <a:gd name="connsiteX30" fmla="*/ 21869 w 72229"/>
                <a:gd name="connsiteY30" fmla="*/ 60120 h 72229"/>
                <a:gd name="connsiteX31" fmla="*/ 29162 w 72229"/>
                <a:gd name="connsiteY31" fmla="*/ 63130 h 72229"/>
                <a:gd name="connsiteX32" fmla="*/ 24061 w 72229"/>
                <a:gd name="connsiteY32" fmla="*/ 36099 h 72229"/>
                <a:gd name="connsiteX33" fmla="*/ 36099 w 72229"/>
                <a:gd name="connsiteY33" fmla="*/ 24060 h 72229"/>
                <a:gd name="connsiteX34" fmla="*/ 48137 w 72229"/>
                <a:gd name="connsiteY34" fmla="*/ 36099 h 72229"/>
                <a:gd name="connsiteX35" fmla="*/ 36099 w 72229"/>
                <a:gd name="connsiteY35" fmla="*/ 48137 h 72229"/>
                <a:gd name="connsiteX36" fmla="*/ 24061 w 72229"/>
                <a:gd name="connsiteY36" fmla="*/ 36099 h 72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229" h="72229">
                  <a:moveTo>
                    <a:pt x="31354" y="72214"/>
                  </a:moveTo>
                  <a:lnTo>
                    <a:pt x="40844" y="72214"/>
                  </a:lnTo>
                  <a:lnTo>
                    <a:pt x="43021" y="63145"/>
                  </a:lnTo>
                  <a:lnTo>
                    <a:pt x="50319" y="60135"/>
                  </a:lnTo>
                  <a:lnTo>
                    <a:pt x="58299" y="65026"/>
                  </a:lnTo>
                  <a:lnTo>
                    <a:pt x="65011" y="58314"/>
                  </a:lnTo>
                  <a:lnTo>
                    <a:pt x="60120" y="50334"/>
                  </a:lnTo>
                  <a:lnTo>
                    <a:pt x="63130" y="43036"/>
                  </a:lnTo>
                  <a:lnTo>
                    <a:pt x="72214" y="40844"/>
                  </a:lnTo>
                  <a:lnTo>
                    <a:pt x="72214" y="31354"/>
                  </a:lnTo>
                  <a:lnTo>
                    <a:pt x="63145" y="29177"/>
                  </a:lnTo>
                  <a:lnTo>
                    <a:pt x="60135" y="21884"/>
                  </a:lnTo>
                  <a:lnTo>
                    <a:pt x="65026" y="13898"/>
                  </a:lnTo>
                  <a:lnTo>
                    <a:pt x="58299" y="7187"/>
                  </a:lnTo>
                  <a:lnTo>
                    <a:pt x="50319" y="12077"/>
                  </a:lnTo>
                  <a:lnTo>
                    <a:pt x="43021" y="9068"/>
                  </a:lnTo>
                  <a:lnTo>
                    <a:pt x="40844" y="-16"/>
                  </a:lnTo>
                  <a:lnTo>
                    <a:pt x="31354" y="-16"/>
                  </a:lnTo>
                  <a:lnTo>
                    <a:pt x="29177" y="9053"/>
                  </a:lnTo>
                  <a:lnTo>
                    <a:pt x="21884" y="12062"/>
                  </a:lnTo>
                  <a:lnTo>
                    <a:pt x="13898" y="7187"/>
                  </a:lnTo>
                  <a:lnTo>
                    <a:pt x="7187" y="13898"/>
                  </a:lnTo>
                  <a:lnTo>
                    <a:pt x="12077" y="21884"/>
                  </a:lnTo>
                  <a:lnTo>
                    <a:pt x="9068" y="29177"/>
                  </a:lnTo>
                  <a:lnTo>
                    <a:pt x="-16" y="31354"/>
                  </a:lnTo>
                  <a:lnTo>
                    <a:pt x="-16" y="40844"/>
                  </a:lnTo>
                  <a:lnTo>
                    <a:pt x="9053" y="43021"/>
                  </a:lnTo>
                  <a:lnTo>
                    <a:pt x="12062" y="50319"/>
                  </a:lnTo>
                  <a:lnTo>
                    <a:pt x="7172" y="58299"/>
                  </a:lnTo>
                  <a:lnTo>
                    <a:pt x="13883" y="65011"/>
                  </a:lnTo>
                  <a:lnTo>
                    <a:pt x="21869" y="60120"/>
                  </a:lnTo>
                  <a:lnTo>
                    <a:pt x="29162" y="63130"/>
                  </a:lnTo>
                  <a:close/>
                  <a:moveTo>
                    <a:pt x="24061" y="36099"/>
                  </a:moveTo>
                  <a:cubicBezTo>
                    <a:pt x="24061" y="29450"/>
                    <a:pt x="29450" y="24060"/>
                    <a:pt x="36099" y="24060"/>
                  </a:cubicBezTo>
                  <a:cubicBezTo>
                    <a:pt x="42747" y="24060"/>
                    <a:pt x="48137" y="29450"/>
                    <a:pt x="48137" y="36099"/>
                  </a:cubicBezTo>
                  <a:cubicBezTo>
                    <a:pt x="48137" y="42747"/>
                    <a:pt x="42747" y="48137"/>
                    <a:pt x="36099" y="48137"/>
                  </a:cubicBezTo>
                  <a:cubicBezTo>
                    <a:pt x="29450" y="48137"/>
                    <a:pt x="24061" y="42747"/>
                    <a:pt x="24061" y="36099"/>
                  </a:cubicBezTo>
                  <a:close/>
                </a:path>
              </a:pathLst>
            </a:custGeom>
            <a:grpFill/>
            <a:ln w="493"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xmlns="" id="{7A8F04D7-C161-4CDF-80DA-161375FCCF02}"/>
                </a:ext>
              </a:extLst>
            </p:cNvPr>
            <p:cNvSpPr/>
            <p:nvPr/>
          </p:nvSpPr>
          <p:spPr>
            <a:xfrm>
              <a:off x="3268169" y="3694331"/>
              <a:ext cx="40127" cy="24076"/>
            </a:xfrm>
            <a:custGeom>
              <a:avLst/>
              <a:gdLst>
                <a:gd name="connsiteX0" fmla="*/ 39610 w 40127"/>
                <a:gd name="connsiteY0" fmla="*/ 24060 h 24076"/>
                <a:gd name="connsiteX1" fmla="*/ 40112 w 40127"/>
                <a:gd name="connsiteY1" fmla="*/ 24060 h 24076"/>
                <a:gd name="connsiteX2" fmla="*/ 40112 w 40127"/>
                <a:gd name="connsiteY2" fmla="*/ -16 h 24076"/>
                <a:gd name="connsiteX3" fmla="*/ -16 w 40127"/>
                <a:gd name="connsiteY3" fmla="*/ -16 h 24076"/>
                <a:gd name="connsiteX4" fmla="*/ -16 w 40127"/>
                <a:gd name="connsiteY4" fmla="*/ 24060 h 24076"/>
                <a:gd name="connsiteX5" fmla="*/ 8511 w 40127"/>
                <a:gd name="connsiteY5" fmla="*/ 24060 h 24076"/>
                <a:gd name="connsiteX6" fmla="*/ 28042 w 40127"/>
                <a:gd name="connsiteY6" fmla="*/ 12492 h 24076"/>
                <a:gd name="connsiteX7" fmla="*/ 39610 w 40127"/>
                <a:gd name="connsiteY7" fmla="*/ 24060 h 2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27" h="24076">
                  <a:moveTo>
                    <a:pt x="39610" y="24060"/>
                  </a:moveTo>
                  <a:lnTo>
                    <a:pt x="40112" y="24060"/>
                  </a:lnTo>
                  <a:lnTo>
                    <a:pt x="40112" y="-16"/>
                  </a:lnTo>
                  <a:lnTo>
                    <a:pt x="-16" y="-16"/>
                  </a:lnTo>
                  <a:lnTo>
                    <a:pt x="-16" y="24060"/>
                  </a:lnTo>
                  <a:lnTo>
                    <a:pt x="8511" y="24060"/>
                  </a:lnTo>
                  <a:cubicBezTo>
                    <a:pt x="10710" y="15473"/>
                    <a:pt x="19454" y="10294"/>
                    <a:pt x="28042" y="12492"/>
                  </a:cubicBezTo>
                  <a:cubicBezTo>
                    <a:pt x="33721" y="13946"/>
                    <a:pt x="38156" y="18381"/>
                    <a:pt x="39610" y="24060"/>
                  </a:cubicBezTo>
                  <a:close/>
                </a:path>
              </a:pathLst>
            </a:custGeom>
            <a:grpFill/>
            <a:ln w="493"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xmlns="" id="{53698127-DD46-4484-8959-35A6AAD8801F}"/>
                </a:ext>
              </a:extLst>
            </p:cNvPr>
            <p:cNvSpPr/>
            <p:nvPr/>
          </p:nvSpPr>
          <p:spPr>
            <a:xfrm>
              <a:off x="3382934" y="3711988"/>
              <a:ext cx="18458" cy="18458"/>
            </a:xfrm>
            <a:custGeom>
              <a:avLst/>
              <a:gdLst>
                <a:gd name="connsiteX0" fmla="*/ -16 w 18458"/>
                <a:gd name="connsiteY0" fmla="*/ 9213 h 18458"/>
                <a:gd name="connsiteX1" fmla="*/ 9213 w 18458"/>
                <a:gd name="connsiteY1" fmla="*/ 18443 h 18458"/>
                <a:gd name="connsiteX2" fmla="*/ 18443 w 18458"/>
                <a:gd name="connsiteY2" fmla="*/ 9213 h 18458"/>
                <a:gd name="connsiteX3" fmla="*/ 9213 w 18458"/>
                <a:gd name="connsiteY3" fmla="*/ -16 h 18458"/>
                <a:gd name="connsiteX4" fmla="*/ 9213 w 18458"/>
                <a:gd name="connsiteY4" fmla="*/ -16 h 18458"/>
                <a:gd name="connsiteX5" fmla="*/ -16 w 18458"/>
                <a:gd name="connsiteY5" fmla="*/ 9213 h 18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58" h="18458">
                  <a:moveTo>
                    <a:pt x="-16" y="9213"/>
                  </a:moveTo>
                  <a:cubicBezTo>
                    <a:pt x="-16" y="14310"/>
                    <a:pt x="4116" y="18443"/>
                    <a:pt x="9213" y="18443"/>
                  </a:cubicBezTo>
                  <a:cubicBezTo>
                    <a:pt x="14311" y="18443"/>
                    <a:pt x="18443" y="14310"/>
                    <a:pt x="18443" y="9213"/>
                  </a:cubicBezTo>
                  <a:cubicBezTo>
                    <a:pt x="18443" y="4116"/>
                    <a:pt x="14311" y="-16"/>
                    <a:pt x="9213" y="-16"/>
                  </a:cubicBezTo>
                  <a:lnTo>
                    <a:pt x="9213" y="-16"/>
                  </a:lnTo>
                  <a:cubicBezTo>
                    <a:pt x="4119" y="-11"/>
                    <a:pt x="-10" y="4119"/>
                    <a:pt x="-16" y="9213"/>
                  </a:cubicBezTo>
                  <a:close/>
                </a:path>
              </a:pathLst>
            </a:custGeom>
            <a:grpFill/>
            <a:ln w="493"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xmlns="" id="{2E2D4AD0-EC63-4711-BDA8-29CC4E3018E3}"/>
                </a:ext>
              </a:extLst>
            </p:cNvPr>
            <p:cNvSpPr/>
            <p:nvPr/>
          </p:nvSpPr>
          <p:spPr>
            <a:xfrm>
              <a:off x="3316322" y="3642166"/>
              <a:ext cx="104331" cy="76242"/>
            </a:xfrm>
            <a:custGeom>
              <a:avLst/>
              <a:gdLst>
                <a:gd name="connsiteX0" fmla="*/ 92849 w 104331"/>
                <a:gd name="connsiteY0" fmla="*/ 76226 h 76242"/>
                <a:gd name="connsiteX1" fmla="*/ 104316 w 104331"/>
                <a:gd name="connsiteY1" fmla="*/ 76226 h 76242"/>
                <a:gd name="connsiteX2" fmla="*/ 104316 w 104331"/>
                <a:gd name="connsiteY2" fmla="*/ 3997 h 76242"/>
                <a:gd name="connsiteX3" fmla="*/ 100303 w 104331"/>
                <a:gd name="connsiteY3" fmla="*/ -16 h 76242"/>
                <a:gd name="connsiteX4" fmla="*/ 3997 w 104331"/>
                <a:gd name="connsiteY4" fmla="*/ -16 h 76242"/>
                <a:gd name="connsiteX5" fmla="*/ -16 w 104331"/>
                <a:gd name="connsiteY5" fmla="*/ 3997 h 76242"/>
                <a:gd name="connsiteX6" fmla="*/ -16 w 104331"/>
                <a:gd name="connsiteY6" fmla="*/ 76226 h 76242"/>
                <a:gd name="connsiteX7" fmla="*/ 58801 w 104331"/>
                <a:gd name="connsiteY7" fmla="*/ 76226 h 76242"/>
                <a:gd name="connsiteX8" fmla="*/ 78638 w 104331"/>
                <a:gd name="connsiteY8" fmla="*/ 62015 h 76242"/>
                <a:gd name="connsiteX9" fmla="*/ 92849 w 104331"/>
                <a:gd name="connsiteY9" fmla="*/ 76226 h 76242"/>
                <a:gd name="connsiteX10" fmla="*/ 20048 w 104331"/>
                <a:gd name="connsiteY10" fmla="*/ 68201 h 76242"/>
                <a:gd name="connsiteX11" fmla="*/ 12022 w 104331"/>
                <a:gd name="connsiteY11" fmla="*/ 68201 h 76242"/>
                <a:gd name="connsiteX12" fmla="*/ 12022 w 104331"/>
                <a:gd name="connsiteY12" fmla="*/ 8009 h 76242"/>
                <a:gd name="connsiteX13" fmla="*/ 20048 w 104331"/>
                <a:gd name="connsiteY13" fmla="*/ 8009 h 76242"/>
                <a:gd name="connsiteX14" fmla="*/ 44124 w 104331"/>
                <a:gd name="connsiteY14" fmla="*/ 68201 h 76242"/>
                <a:gd name="connsiteX15" fmla="*/ 36099 w 104331"/>
                <a:gd name="connsiteY15" fmla="*/ 68201 h 76242"/>
                <a:gd name="connsiteX16" fmla="*/ 36099 w 104331"/>
                <a:gd name="connsiteY16" fmla="*/ 8009 h 76242"/>
                <a:gd name="connsiteX17" fmla="*/ 44124 w 104331"/>
                <a:gd name="connsiteY17" fmla="*/ 8009 h 76242"/>
                <a:gd name="connsiteX18" fmla="*/ 68201 w 104331"/>
                <a:gd name="connsiteY18" fmla="*/ 56163 h 76242"/>
                <a:gd name="connsiteX19" fmla="*/ 60175 w 104331"/>
                <a:gd name="connsiteY19" fmla="*/ 56163 h 76242"/>
                <a:gd name="connsiteX20" fmla="*/ 60175 w 104331"/>
                <a:gd name="connsiteY20" fmla="*/ 8009 h 76242"/>
                <a:gd name="connsiteX21" fmla="*/ 68201 w 104331"/>
                <a:gd name="connsiteY21" fmla="*/ 8009 h 76242"/>
                <a:gd name="connsiteX22" fmla="*/ 84252 w 104331"/>
                <a:gd name="connsiteY22" fmla="*/ 8009 h 76242"/>
                <a:gd name="connsiteX23" fmla="*/ 92277 w 104331"/>
                <a:gd name="connsiteY23" fmla="*/ 8009 h 76242"/>
                <a:gd name="connsiteX24" fmla="*/ 92277 w 104331"/>
                <a:gd name="connsiteY24" fmla="*/ 56163 h 76242"/>
                <a:gd name="connsiteX25" fmla="*/ 84252 w 104331"/>
                <a:gd name="connsiteY25" fmla="*/ 56163 h 7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331" h="76242">
                  <a:moveTo>
                    <a:pt x="92849" y="76226"/>
                  </a:moveTo>
                  <a:lnTo>
                    <a:pt x="104316" y="76226"/>
                  </a:lnTo>
                  <a:lnTo>
                    <a:pt x="104316" y="3997"/>
                  </a:lnTo>
                  <a:cubicBezTo>
                    <a:pt x="104316" y="1781"/>
                    <a:pt x="102519" y="-16"/>
                    <a:pt x="100303" y="-16"/>
                  </a:cubicBezTo>
                  <a:lnTo>
                    <a:pt x="3997" y="-16"/>
                  </a:lnTo>
                  <a:cubicBezTo>
                    <a:pt x="1781" y="-16"/>
                    <a:pt x="-16" y="1781"/>
                    <a:pt x="-16" y="3997"/>
                  </a:cubicBezTo>
                  <a:lnTo>
                    <a:pt x="-16" y="76226"/>
                  </a:lnTo>
                  <a:lnTo>
                    <a:pt x="58801" y="76226"/>
                  </a:lnTo>
                  <a:cubicBezTo>
                    <a:pt x="60354" y="66824"/>
                    <a:pt x="69235" y="60461"/>
                    <a:pt x="78638" y="62015"/>
                  </a:cubicBezTo>
                  <a:cubicBezTo>
                    <a:pt x="85930" y="63219"/>
                    <a:pt x="91644" y="68934"/>
                    <a:pt x="92849" y="76226"/>
                  </a:cubicBezTo>
                  <a:close/>
                  <a:moveTo>
                    <a:pt x="20048" y="68201"/>
                  </a:moveTo>
                  <a:lnTo>
                    <a:pt x="12022" y="68201"/>
                  </a:lnTo>
                  <a:lnTo>
                    <a:pt x="12022" y="8009"/>
                  </a:lnTo>
                  <a:lnTo>
                    <a:pt x="20048" y="8009"/>
                  </a:lnTo>
                  <a:close/>
                  <a:moveTo>
                    <a:pt x="44124" y="68201"/>
                  </a:moveTo>
                  <a:lnTo>
                    <a:pt x="36099" y="68201"/>
                  </a:lnTo>
                  <a:lnTo>
                    <a:pt x="36099" y="8009"/>
                  </a:lnTo>
                  <a:lnTo>
                    <a:pt x="44124" y="8009"/>
                  </a:lnTo>
                  <a:close/>
                  <a:moveTo>
                    <a:pt x="68201" y="56163"/>
                  </a:moveTo>
                  <a:lnTo>
                    <a:pt x="60175" y="56163"/>
                  </a:lnTo>
                  <a:lnTo>
                    <a:pt x="60175" y="8009"/>
                  </a:lnTo>
                  <a:lnTo>
                    <a:pt x="68201" y="8009"/>
                  </a:lnTo>
                  <a:close/>
                  <a:moveTo>
                    <a:pt x="84252" y="8009"/>
                  </a:moveTo>
                  <a:lnTo>
                    <a:pt x="92277" y="8009"/>
                  </a:lnTo>
                  <a:lnTo>
                    <a:pt x="92277" y="56163"/>
                  </a:lnTo>
                  <a:lnTo>
                    <a:pt x="84252" y="56163"/>
                  </a:lnTo>
                  <a:close/>
                </a:path>
              </a:pathLst>
            </a:custGeom>
            <a:grpFill/>
            <a:ln w="493"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xmlns="" id="{068D839D-A83E-4BAB-A930-033929EC0CE9}"/>
                </a:ext>
              </a:extLst>
            </p:cNvPr>
            <p:cNvSpPr/>
            <p:nvPr/>
          </p:nvSpPr>
          <p:spPr>
            <a:xfrm>
              <a:off x="3284220" y="3714395"/>
              <a:ext cx="16051" cy="16051"/>
            </a:xfrm>
            <a:custGeom>
              <a:avLst/>
              <a:gdLst>
                <a:gd name="connsiteX0" fmla="*/ 16051 w 16051"/>
                <a:gd name="connsiteY0" fmla="*/ 8026 h 16051"/>
                <a:gd name="connsiteX1" fmla="*/ 8026 w 16051"/>
                <a:gd name="connsiteY1" fmla="*/ 16051 h 16051"/>
                <a:gd name="connsiteX2" fmla="*/ 0 w 16051"/>
                <a:gd name="connsiteY2" fmla="*/ 8026 h 16051"/>
                <a:gd name="connsiteX3" fmla="*/ 8026 w 16051"/>
                <a:gd name="connsiteY3" fmla="*/ 0 h 16051"/>
                <a:gd name="connsiteX4" fmla="*/ 16051 w 16051"/>
                <a:gd name="connsiteY4" fmla="*/ 8026 h 1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1" h="16051">
                  <a:moveTo>
                    <a:pt x="16051" y="8026"/>
                  </a:moveTo>
                  <a:cubicBezTo>
                    <a:pt x="16051" y="12458"/>
                    <a:pt x="12458" y="16051"/>
                    <a:pt x="8026" y="16051"/>
                  </a:cubicBezTo>
                  <a:cubicBezTo>
                    <a:pt x="3593" y="16051"/>
                    <a:pt x="0" y="12458"/>
                    <a:pt x="0" y="8026"/>
                  </a:cubicBezTo>
                  <a:cubicBezTo>
                    <a:pt x="0" y="3593"/>
                    <a:pt x="3593" y="0"/>
                    <a:pt x="8026" y="0"/>
                  </a:cubicBezTo>
                  <a:cubicBezTo>
                    <a:pt x="12458" y="0"/>
                    <a:pt x="16051" y="3593"/>
                    <a:pt x="16051" y="8026"/>
                  </a:cubicBezTo>
                  <a:close/>
                </a:path>
              </a:pathLst>
            </a:custGeom>
            <a:grpFill/>
            <a:ln w="493"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xmlns="" id="{A1999D3E-21C8-4BEA-9C16-58C6A96BE078}"/>
                </a:ext>
              </a:extLst>
            </p:cNvPr>
            <p:cNvSpPr/>
            <p:nvPr/>
          </p:nvSpPr>
          <p:spPr>
            <a:xfrm>
              <a:off x="3468807" y="3521783"/>
              <a:ext cx="16051" cy="8025"/>
            </a:xfrm>
            <a:custGeom>
              <a:avLst/>
              <a:gdLst>
                <a:gd name="connsiteX0" fmla="*/ -16 w 16051"/>
                <a:gd name="connsiteY0" fmla="*/ -16 h 8025"/>
                <a:gd name="connsiteX1" fmla="*/ 16035 w 16051"/>
                <a:gd name="connsiteY1" fmla="*/ -16 h 8025"/>
                <a:gd name="connsiteX2" fmla="*/ 16035 w 16051"/>
                <a:gd name="connsiteY2" fmla="*/ 8009 h 8025"/>
                <a:gd name="connsiteX3" fmla="*/ -16 w 16051"/>
                <a:gd name="connsiteY3" fmla="*/ 8009 h 8025"/>
              </a:gdLst>
              <a:ahLst/>
              <a:cxnLst>
                <a:cxn ang="0">
                  <a:pos x="connsiteX0" y="connsiteY0"/>
                </a:cxn>
                <a:cxn ang="0">
                  <a:pos x="connsiteX1" y="connsiteY1"/>
                </a:cxn>
                <a:cxn ang="0">
                  <a:pos x="connsiteX2" y="connsiteY2"/>
                </a:cxn>
                <a:cxn ang="0">
                  <a:pos x="connsiteX3" y="connsiteY3"/>
                </a:cxn>
              </a:cxnLst>
              <a:rect l="l" t="t" r="r" b="b"/>
              <a:pathLst>
                <a:path w="16051" h="8025">
                  <a:moveTo>
                    <a:pt x="-16" y="-16"/>
                  </a:moveTo>
                  <a:lnTo>
                    <a:pt x="16035" y="-16"/>
                  </a:lnTo>
                  <a:lnTo>
                    <a:pt x="16035" y="8009"/>
                  </a:lnTo>
                  <a:lnTo>
                    <a:pt x="-16" y="8009"/>
                  </a:lnTo>
                  <a:close/>
                </a:path>
              </a:pathLst>
            </a:custGeom>
            <a:grpFill/>
            <a:ln w="493"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xmlns="" id="{921B4E04-A357-4C2F-98DE-02701387D697}"/>
                </a:ext>
              </a:extLst>
            </p:cNvPr>
            <p:cNvSpPr/>
            <p:nvPr/>
          </p:nvSpPr>
          <p:spPr>
            <a:xfrm>
              <a:off x="3404603" y="3537834"/>
              <a:ext cx="16051" cy="33636"/>
            </a:xfrm>
            <a:custGeom>
              <a:avLst/>
              <a:gdLst>
                <a:gd name="connsiteX0" fmla="*/ 16035 w 16051"/>
                <a:gd name="connsiteY0" fmla="*/ -16 h 33636"/>
                <a:gd name="connsiteX1" fmla="*/ -16 w 16051"/>
                <a:gd name="connsiteY1" fmla="*/ -16 h 33636"/>
                <a:gd name="connsiteX2" fmla="*/ -16 w 16051"/>
                <a:gd name="connsiteY2" fmla="*/ 25595 h 33636"/>
                <a:gd name="connsiteX3" fmla="*/ 16035 w 16051"/>
                <a:gd name="connsiteY3" fmla="*/ 33621 h 33636"/>
              </a:gdLst>
              <a:ahLst/>
              <a:cxnLst>
                <a:cxn ang="0">
                  <a:pos x="connsiteX0" y="connsiteY0"/>
                </a:cxn>
                <a:cxn ang="0">
                  <a:pos x="connsiteX1" y="connsiteY1"/>
                </a:cxn>
                <a:cxn ang="0">
                  <a:pos x="connsiteX2" y="connsiteY2"/>
                </a:cxn>
                <a:cxn ang="0">
                  <a:pos x="connsiteX3" y="connsiteY3"/>
                </a:cxn>
              </a:cxnLst>
              <a:rect l="l" t="t" r="r" b="b"/>
              <a:pathLst>
                <a:path w="16051" h="33636">
                  <a:moveTo>
                    <a:pt x="16035" y="-16"/>
                  </a:moveTo>
                  <a:lnTo>
                    <a:pt x="-16" y="-16"/>
                  </a:lnTo>
                  <a:lnTo>
                    <a:pt x="-16" y="25595"/>
                  </a:lnTo>
                  <a:lnTo>
                    <a:pt x="16035" y="33621"/>
                  </a:lnTo>
                  <a:close/>
                </a:path>
              </a:pathLst>
            </a:custGeom>
            <a:grpFill/>
            <a:ln w="493"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xmlns="" id="{ED5645A6-DC8B-4519-8876-E6849FF079E9}"/>
                </a:ext>
              </a:extLst>
            </p:cNvPr>
            <p:cNvSpPr/>
            <p:nvPr/>
          </p:nvSpPr>
          <p:spPr>
            <a:xfrm>
              <a:off x="3468807" y="3537834"/>
              <a:ext cx="16051" cy="37649"/>
            </a:xfrm>
            <a:custGeom>
              <a:avLst/>
              <a:gdLst>
                <a:gd name="connsiteX0" fmla="*/ 16035 w 16051"/>
                <a:gd name="connsiteY0" fmla="*/ -16 h 37649"/>
                <a:gd name="connsiteX1" fmla="*/ -16 w 16051"/>
                <a:gd name="connsiteY1" fmla="*/ -16 h 37649"/>
                <a:gd name="connsiteX2" fmla="*/ -16 w 16051"/>
                <a:gd name="connsiteY2" fmla="*/ 29608 h 37649"/>
                <a:gd name="connsiteX3" fmla="*/ 16035 w 16051"/>
                <a:gd name="connsiteY3" fmla="*/ 37634 h 37649"/>
              </a:gdLst>
              <a:ahLst/>
              <a:cxnLst>
                <a:cxn ang="0">
                  <a:pos x="connsiteX0" y="connsiteY0"/>
                </a:cxn>
                <a:cxn ang="0">
                  <a:pos x="connsiteX1" y="connsiteY1"/>
                </a:cxn>
                <a:cxn ang="0">
                  <a:pos x="connsiteX2" y="connsiteY2"/>
                </a:cxn>
                <a:cxn ang="0">
                  <a:pos x="connsiteX3" y="connsiteY3"/>
                </a:cxn>
              </a:cxnLst>
              <a:rect l="l" t="t" r="r" b="b"/>
              <a:pathLst>
                <a:path w="16051" h="37649">
                  <a:moveTo>
                    <a:pt x="16035" y="-16"/>
                  </a:moveTo>
                  <a:lnTo>
                    <a:pt x="-16" y="-16"/>
                  </a:lnTo>
                  <a:lnTo>
                    <a:pt x="-16" y="29608"/>
                  </a:lnTo>
                  <a:lnTo>
                    <a:pt x="16035" y="37634"/>
                  </a:lnTo>
                  <a:close/>
                </a:path>
              </a:pathLst>
            </a:custGeom>
            <a:grpFill/>
            <a:ln w="493"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xmlns="" id="{C33ECC50-5A8B-4397-B3AC-4EA948080B4F}"/>
                </a:ext>
              </a:extLst>
            </p:cNvPr>
            <p:cNvSpPr/>
            <p:nvPr/>
          </p:nvSpPr>
          <p:spPr>
            <a:xfrm>
              <a:off x="3404603" y="3521783"/>
              <a:ext cx="16051" cy="8025"/>
            </a:xfrm>
            <a:custGeom>
              <a:avLst/>
              <a:gdLst>
                <a:gd name="connsiteX0" fmla="*/ -16 w 16051"/>
                <a:gd name="connsiteY0" fmla="*/ -16 h 8025"/>
                <a:gd name="connsiteX1" fmla="*/ 16035 w 16051"/>
                <a:gd name="connsiteY1" fmla="*/ -16 h 8025"/>
                <a:gd name="connsiteX2" fmla="*/ 16035 w 16051"/>
                <a:gd name="connsiteY2" fmla="*/ 8009 h 8025"/>
                <a:gd name="connsiteX3" fmla="*/ -16 w 16051"/>
                <a:gd name="connsiteY3" fmla="*/ 8009 h 8025"/>
              </a:gdLst>
              <a:ahLst/>
              <a:cxnLst>
                <a:cxn ang="0">
                  <a:pos x="connsiteX0" y="connsiteY0"/>
                </a:cxn>
                <a:cxn ang="0">
                  <a:pos x="connsiteX1" y="connsiteY1"/>
                </a:cxn>
                <a:cxn ang="0">
                  <a:pos x="connsiteX2" y="connsiteY2"/>
                </a:cxn>
                <a:cxn ang="0">
                  <a:pos x="connsiteX3" y="connsiteY3"/>
                </a:cxn>
              </a:cxnLst>
              <a:rect l="l" t="t" r="r" b="b"/>
              <a:pathLst>
                <a:path w="16051" h="8025">
                  <a:moveTo>
                    <a:pt x="-16" y="-16"/>
                  </a:moveTo>
                  <a:lnTo>
                    <a:pt x="16035" y="-16"/>
                  </a:lnTo>
                  <a:lnTo>
                    <a:pt x="16035" y="8009"/>
                  </a:lnTo>
                  <a:lnTo>
                    <a:pt x="-16" y="8009"/>
                  </a:lnTo>
                  <a:close/>
                </a:path>
              </a:pathLst>
            </a:custGeom>
            <a:grpFill/>
            <a:ln w="493"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xmlns="" id="{E402D817-CD14-4951-959C-6FBB72EE6457}"/>
                </a:ext>
              </a:extLst>
            </p:cNvPr>
            <p:cNvSpPr/>
            <p:nvPr/>
          </p:nvSpPr>
          <p:spPr>
            <a:xfrm>
              <a:off x="3271394" y="3662229"/>
              <a:ext cx="36902" cy="24076"/>
            </a:xfrm>
            <a:custGeom>
              <a:avLst/>
              <a:gdLst>
                <a:gd name="connsiteX0" fmla="*/ 36886 w 36902"/>
                <a:gd name="connsiteY0" fmla="*/ -16 h 24076"/>
                <a:gd name="connsiteX1" fmla="*/ 15032 w 36902"/>
                <a:gd name="connsiteY1" fmla="*/ -16 h 24076"/>
                <a:gd name="connsiteX2" fmla="*/ -16 w 36902"/>
                <a:gd name="connsiteY2" fmla="*/ 24060 h 24076"/>
                <a:gd name="connsiteX3" fmla="*/ 36886 w 36902"/>
                <a:gd name="connsiteY3" fmla="*/ 24060 h 24076"/>
              </a:gdLst>
              <a:ahLst/>
              <a:cxnLst>
                <a:cxn ang="0">
                  <a:pos x="connsiteX0" y="connsiteY0"/>
                </a:cxn>
                <a:cxn ang="0">
                  <a:pos x="connsiteX1" y="connsiteY1"/>
                </a:cxn>
                <a:cxn ang="0">
                  <a:pos x="connsiteX2" y="connsiteY2"/>
                </a:cxn>
                <a:cxn ang="0">
                  <a:pos x="connsiteX3" y="connsiteY3"/>
                </a:cxn>
              </a:cxnLst>
              <a:rect l="l" t="t" r="r" b="b"/>
              <a:pathLst>
                <a:path w="36902" h="24076">
                  <a:moveTo>
                    <a:pt x="36886" y="-16"/>
                  </a:moveTo>
                  <a:lnTo>
                    <a:pt x="15032" y="-16"/>
                  </a:lnTo>
                  <a:lnTo>
                    <a:pt x="-16" y="24060"/>
                  </a:lnTo>
                  <a:lnTo>
                    <a:pt x="36886" y="24060"/>
                  </a:lnTo>
                  <a:close/>
                </a:path>
              </a:pathLst>
            </a:custGeom>
            <a:grpFill/>
            <a:ln w="493"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xmlns="" id="{F00568E4-DC8F-4C60-8FEE-E4490506AD31}"/>
                </a:ext>
              </a:extLst>
            </p:cNvPr>
            <p:cNvSpPr/>
            <p:nvPr/>
          </p:nvSpPr>
          <p:spPr>
            <a:xfrm>
              <a:off x="3388552" y="3564388"/>
              <a:ext cx="104331" cy="154019"/>
            </a:xfrm>
            <a:custGeom>
              <a:avLst/>
              <a:gdLst>
                <a:gd name="connsiteX0" fmla="*/ 40112 w 104331"/>
                <a:gd name="connsiteY0" fmla="*/ 81774 h 154019"/>
                <a:gd name="connsiteX1" fmla="*/ 40112 w 104331"/>
                <a:gd name="connsiteY1" fmla="*/ 154004 h 154019"/>
                <a:gd name="connsiteX2" fmla="*/ 104316 w 104331"/>
                <a:gd name="connsiteY2" fmla="*/ 154004 h 154019"/>
                <a:gd name="connsiteX3" fmla="*/ 104316 w 104331"/>
                <a:gd name="connsiteY3" fmla="*/ 24060 h 154019"/>
                <a:gd name="connsiteX4" fmla="*/ 56163 w 104331"/>
                <a:gd name="connsiteY4" fmla="*/ -16 h 154019"/>
                <a:gd name="connsiteX5" fmla="*/ 56163 w 104331"/>
                <a:gd name="connsiteY5" fmla="*/ 145978 h 154019"/>
                <a:gd name="connsiteX6" fmla="*/ 48137 w 104331"/>
                <a:gd name="connsiteY6" fmla="*/ 145978 h 154019"/>
                <a:gd name="connsiteX7" fmla="*/ 48137 w 104331"/>
                <a:gd name="connsiteY7" fmla="*/ 24060 h 154019"/>
                <a:gd name="connsiteX8" fmla="*/ -16 w 104331"/>
                <a:gd name="connsiteY8" fmla="*/ -16 h 154019"/>
                <a:gd name="connsiteX9" fmla="*/ -16 w 104331"/>
                <a:gd name="connsiteY9" fmla="*/ 69736 h 154019"/>
                <a:gd name="connsiteX10" fmla="*/ 28073 w 104331"/>
                <a:gd name="connsiteY10" fmla="*/ 69736 h 154019"/>
                <a:gd name="connsiteX11" fmla="*/ 40112 w 104331"/>
                <a:gd name="connsiteY11" fmla="*/ 81774 h 15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331" h="154019">
                  <a:moveTo>
                    <a:pt x="40112" y="81774"/>
                  </a:moveTo>
                  <a:lnTo>
                    <a:pt x="40112" y="154004"/>
                  </a:lnTo>
                  <a:lnTo>
                    <a:pt x="104316" y="154004"/>
                  </a:lnTo>
                  <a:lnTo>
                    <a:pt x="104316" y="24060"/>
                  </a:lnTo>
                  <a:lnTo>
                    <a:pt x="56163" y="-16"/>
                  </a:lnTo>
                  <a:lnTo>
                    <a:pt x="56163" y="145978"/>
                  </a:lnTo>
                  <a:lnTo>
                    <a:pt x="48137" y="145978"/>
                  </a:lnTo>
                  <a:lnTo>
                    <a:pt x="48137" y="24060"/>
                  </a:lnTo>
                  <a:lnTo>
                    <a:pt x="-16" y="-16"/>
                  </a:lnTo>
                  <a:lnTo>
                    <a:pt x="-16" y="69736"/>
                  </a:lnTo>
                  <a:lnTo>
                    <a:pt x="28073" y="69736"/>
                  </a:lnTo>
                  <a:cubicBezTo>
                    <a:pt x="34722" y="69736"/>
                    <a:pt x="40112" y="75125"/>
                    <a:pt x="40112" y="81774"/>
                  </a:cubicBezTo>
                  <a:close/>
                </a:path>
              </a:pathLst>
            </a:custGeom>
            <a:grpFill/>
            <a:ln w="493"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xmlns="" id="{CE827DDC-1CD4-4CD9-886A-E5E4EC16C684}"/>
                </a:ext>
              </a:extLst>
            </p:cNvPr>
            <p:cNvSpPr/>
            <p:nvPr/>
          </p:nvSpPr>
          <p:spPr>
            <a:xfrm>
              <a:off x="3316322" y="3616800"/>
              <a:ext cx="12961" cy="9314"/>
            </a:xfrm>
            <a:custGeom>
              <a:avLst/>
              <a:gdLst>
                <a:gd name="connsiteX0" fmla="*/ -16 w 12961"/>
                <a:gd name="connsiteY0" fmla="*/ 9298 h 9314"/>
                <a:gd name="connsiteX1" fmla="*/ 12945 w 12961"/>
                <a:gd name="connsiteY1" fmla="*/ 7794 h 9314"/>
                <a:gd name="connsiteX2" fmla="*/ 11099 w 12961"/>
                <a:gd name="connsiteY2" fmla="*/ -16 h 9314"/>
                <a:gd name="connsiteX3" fmla="*/ -16 w 12961"/>
                <a:gd name="connsiteY3" fmla="*/ 1273 h 9314"/>
              </a:gdLst>
              <a:ahLst/>
              <a:cxnLst>
                <a:cxn ang="0">
                  <a:pos x="connsiteX0" y="connsiteY0"/>
                </a:cxn>
                <a:cxn ang="0">
                  <a:pos x="connsiteX1" y="connsiteY1"/>
                </a:cxn>
                <a:cxn ang="0">
                  <a:pos x="connsiteX2" y="connsiteY2"/>
                </a:cxn>
                <a:cxn ang="0">
                  <a:pos x="connsiteX3" y="connsiteY3"/>
                </a:cxn>
              </a:cxnLst>
              <a:rect l="l" t="t" r="r" b="b"/>
              <a:pathLst>
                <a:path w="12961" h="9314">
                  <a:moveTo>
                    <a:pt x="-16" y="9298"/>
                  </a:moveTo>
                  <a:cubicBezTo>
                    <a:pt x="4348" y="9300"/>
                    <a:pt x="8698" y="8795"/>
                    <a:pt x="12945" y="7794"/>
                  </a:cubicBezTo>
                  <a:lnTo>
                    <a:pt x="11099" y="-16"/>
                  </a:lnTo>
                  <a:cubicBezTo>
                    <a:pt x="7456" y="841"/>
                    <a:pt x="3726" y="1273"/>
                    <a:pt x="-16" y="1273"/>
                  </a:cubicBezTo>
                  <a:close/>
                </a:path>
              </a:pathLst>
            </a:custGeom>
            <a:grpFill/>
            <a:ln w="493"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xmlns="" id="{2CF957BA-688D-446C-9E79-DACC975DC9E5}"/>
                </a:ext>
              </a:extLst>
            </p:cNvPr>
            <p:cNvSpPr/>
            <p:nvPr/>
          </p:nvSpPr>
          <p:spPr>
            <a:xfrm>
              <a:off x="3260125" y="3513765"/>
              <a:ext cx="112376" cy="106019"/>
            </a:xfrm>
            <a:custGeom>
              <a:avLst/>
              <a:gdLst>
                <a:gd name="connsiteX0" fmla="*/ 10350 w 112376"/>
                <a:gd name="connsiteY0" fmla="*/ 70972 h 106019"/>
                <a:gd name="connsiteX1" fmla="*/ 41371 w 112376"/>
                <a:gd name="connsiteY1" fmla="*/ 10349 h 106019"/>
                <a:gd name="connsiteX2" fmla="*/ 101994 w 112376"/>
                <a:gd name="connsiteY2" fmla="*/ 41370 h 106019"/>
                <a:gd name="connsiteX3" fmla="*/ 78402 w 112376"/>
                <a:gd name="connsiteY3" fmla="*/ 98886 h 106019"/>
                <a:gd name="connsiteX4" fmla="*/ 82113 w 112376"/>
                <a:gd name="connsiteY4" fmla="*/ 106004 h 106019"/>
                <a:gd name="connsiteX5" fmla="*/ 106000 w 112376"/>
                <a:gd name="connsiteY5" fmla="*/ 30231 h 106019"/>
                <a:gd name="connsiteX6" fmla="*/ 30227 w 112376"/>
                <a:gd name="connsiteY6" fmla="*/ 6344 h 106019"/>
                <a:gd name="connsiteX7" fmla="*/ 2711 w 112376"/>
                <a:gd name="connsiteY7" fmla="*/ 73440 h 106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376" h="106019">
                  <a:moveTo>
                    <a:pt x="10350" y="70972"/>
                  </a:moveTo>
                  <a:cubicBezTo>
                    <a:pt x="2176" y="45665"/>
                    <a:pt x="16064" y="18524"/>
                    <a:pt x="41371" y="10349"/>
                  </a:cubicBezTo>
                  <a:cubicBezTo>
                    <a:pt x="66678" y="2175"/>
                    <a:pt x="93820" y="16063"/>
                    <a:pt x="101994" y="41370"/>
                  </a:cubicBezTo>
                  <a:cubicBezTo>
                    <a:pt x="109217" y="63730"/>
                    <a:pt x="99246" y="88039"/>
                    <a:pt x="78402" y="98886"/>
                  </a:cubicBezTo>
                  <a:lnTo>
                    <a:pt x="82113" y="106004"/>
                  </a:lnTo>
                  <a:cubicBezTo>
                    <a:pt x="109633" y="91676"/>
                    <a:pt x="120328" y="57751"/>
                    <a:pt x="106000" y="30231"/>
                  </a:cubicBezTo>
                  <a:cubicBezTo>
                    <a:pt x="91672" y="2711"/>
                    <a:pt x="57747" y="-7984"/>
                    <a:pt x="30227" y="6344"/>
                  </a:cubicBezTo>
                  <a:cubicBezTo>
                    <a:pt x="5915" y="19002"/>
                    <a:pt x="-5713" y="47357"/>
                    <a:pt x="2711" y="73440"/>
                  </a:cubicBezTo>
                  <a:close/>
                </a:path>
              </a:pathLst>
            </a:custGeom>
            <a:grpFill/>
            <a:ln w="493"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xmlns="" id="{F6182D89-EB65-46FA-B04B-6A267121CFD4}"/>
                </a:ext>
              </a:extLst>
            </p:cNvPr>
            <p:cNvSpPr/>
            <p:nvPr/>
          </p:nvSpPr>
          <p:spPr>
            <a:xfrm>
              <a:off x="3268791" y="3595608"/>
              <a:ext cx="14195" cy="14867"/>
            </a:xfrm>
            <a:custGeom>
              <a:avLst/>
              <a:gdLst>
                <a:gd name="connsiteX0" fmla="*/ 8621 w 14195"/>
                <a:gd name="connsiteY0" fmla="*/ 14851 h 14867"/>
                <a:gd name="connsiteX1" fmla="*/ 14179 w 14195"/>
                <a:gd name="connsiteY1" fmla="*/ 9063 h 14867"/>
                <a:gd name="connsiteX2" fmla="*/ 6766 w 14195"/>
                <a:gd name="connsiteY2" fmla="*/ -16 h 14867"/>
                <a:gd name="connsiteX3" fmla="*/ -16 w 14195"/>
                <a:gd name="connsiteY3" fmla="*/ 4267 h 14867"/>
                <a:gd name="connsiteX4" fmla="*/ 8621 w 14195"/>
                <a:gd name="connsiteY4" fmla="*/ 14851 h 14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5" h="14867">
                  <a:moveTo>
                    <a:pt x="8621" y="14851"/>
                  </a:moveTo>
                  <a:lnTo>
                    <a:pt x="14179" y="9063"/>
                  </a:lnTo>
                  <a:cubicBezTo>
                    <a:pt x="11351" y="6346"/>
                    <a:pt x="8862" y="3298"/>
                    <a:pt x="6766" y="-16"/>
                  </a:cubicBezTo>
                  <a:lnTo>
                    <a:pt x="-16" y="4267"/>
                  </a:lnTo>
                  <a:cubicBezTo>
                    <a:pt x="2423" y="8133"/>
                    <a:pt x="5324" y="11687"/>
                    <a:pt x="8621" y="14851"/>
                  </a:cubicBezTo>
                  <a:close/>
                </a:path>
              </a:pathLst>
            </a:custGeom>
            <a:grpFill/>
            <a:ln w="493"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xmlns="" id="{9F266EED-3A55-4C3D-8463-7C779FBBAA66}"/>
                </a:ext>
              </a:extLst>
            </p:cNvPr>
            <p:cNvSpPr/>
            <p:nvPr/>
          </p:nvSpPr>
          <p:spPr>
            <a:xfrm>
              <a:off x="3290390" y="3612667"/>
              <a:ext cx="14817" cy="11942"/>
            </a:xfrm>
            <a:custGeom>
              <a:avLst/>
              <a:gdLst>
                <a:gd name="connsiteX0" fmla="*/ 3696 w 14817"/>
                <a:gd name="connsiteY0" fmla="*/ -16 h 11942"/>
                <a:gd name="connsiteX1" fmla="*/ -16 w 14817"/>
                <a:gd name="connsiteY1" fmla="*/ 7102 h 11942"/>
                <a:gd name="connsiteX2" fmla="*/ 12955 w 14817"/>
                <a:gd name="connsiteY2" fmla="*/ 11927 h 11942"/>
                <a:gd name="connsiteX3" fmla="*/ 14801 w 14817"/>
                <a:gd name="connsiteY3" fmla="*/ 4117 h 11942"/>
                <a:gd name="connsiteX4" fmla="*/ 3696 w 14817"/>
                <a:gd name="connsiteY4" fmla="*/ -16 h 1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7" h="11942">
                  <a:moveTo>
                    <a:pt x="3696" y="-16"/>
                  </a:moveTo>
                  <a:lnTo>
                    <a:pt x="-16" y="7102"/>
                  </a:lnTo>
                  <a:cubicBezTo>
                    <a:pt x="4091" y="9242"/>
                    <a:pt x="8448" y="10863"/>
                    <a:pt x="12955" y="11927"/>
                  </a:cubicBezTo>
                  <a:lnTo>
                    <a:pt x="14801" y="4117"/>
                  </a:lnTo>
                  <a:cubicBezTo>
                    <a:pt x="10943" y="3204"/>
                    <a:pt x="7213" y="1815"/>
                    <a:pt x="3696" y="-16"/>
                  </a:cubicBezTo>
                  <a:close/>
                </a:path>
              </a:pathLst>
            </a:custGeom>
            <a:grpFill/>
            <a:ln w="493" cap="flat">
              <a:noFill/>
              <a:prstDash val="solid"/>
              <a:miter/>
            </a:ln>
          </p:spPr>
          <p:txBody>
            <a:bodyPr rtlCol="0" anchor="ctr"/>
            <a:lstStyle/>
            <a:p>
              <a:endParaRPr lang="ko-KR" altLang="en-US"/>
            </a:p>
          </p:txBody>
        </p:sp>
      </p:grpSp>
      <p:grpSp>
        <p:nvGrpSpPr>
          <p:cNvPr id="61" name="그룹 60">
            <a:extLst>
              <a:ext uri="{FF2B5EF4-FFF2-40B4-BE49-F238E27FC236}">
                <a16:creationId xmlns:a16="http://schemas.microsoft.com/office/drawing/2014/main" xmlns="" id="{70B88215-2AA3-409E-B8E8-DE621A1D8DBB}"/>
              </a:ext>
            </a:extLst>
          </p:cNvPr>
          <p:cNvGrpSpPr/>
          <p:nvPr/>
        </p:nvGrpSpPr>
        <p:grpSpPr>
          <a:xfrm>
            <a:off x="3474712" y="2161351"/>
            <a:ext cx="225740" cy="223102"/>
            <a:chOff x="3657600" y="1019098"/>
            <a:chExt cx="4876800" cy="4819802"/>
          </a:xfrm>
          <a:solidFill>
            <a:schemeClr val="bg1"/>
          </a:solidFill>
        </p:grpSpPr>
        <p:sp>
          <p:nvSpPr>
            <p:cNvPr id="58" name="자유형: 도형 57">
              <a:extLst>
                <a:ext uri="{FF2B5EF4-FFF2-40B4-BE49-F238E27FC236}">
                  <a16:creationId xmlns:a16="http://schemas.microsoft.com/office/drawing/2014/main" xmlns="" id="{8504EE58-F183-41DF-AFC5-7B8E7D7FAAC1}"/>
                </a:ext>
              </a:extLst>
            </p:cNvPr>
            <p:cNvSpPr/>
            <p:nvPr/>
          </p:nvSpPr>
          <p:spPr>
            <a:xfrm>
              <a:off x="3657600" y="1019098"/>
              <a:ext cx="4876800" cy="1828800"/>
            </a:xfrm>
            <a:custGeom>
              <a:avLst/>
              <a:gdLst>
                <a:gd name="connsiteX0" fmla="*/ 3048000 w 4876800"/>
                <a:gd name="connsiteY0" fmla="*/ 850392 h 1828800"/>
                <a:gd name="connsiteX1" fmla="*/ 3048000 w 4876800"/>
                <a:gd name="connsiteY1" fmla="*/ 849173 h 1828800"/>
                <a:gd name="connsiteX2" fmla="*/ 3960571 w 4876800"/>
                <a:gd name="connsiteY2" fmla="*/ 1257910 h 1828800"/>
                <a:gd name="connsiteX3" fmla="*/ 4876800 w 4876800"/>
                <a:gd name="connsiteY3" fmla="*/ 914400 h 1828800"/>
                <a:gd name="connsiteX4" fmla="*/ 2438400 w 4876800"/>
                <a:gd name="connsiteY4" fmla="*/ 0 h 1828800"/>
                <a:gd name="connsiteX5" fmla="*/ 0 w 4876800"/>
                <a:gd name="connsiteY5" fmla="*/ 914400 h 1828800"/>
                <a:gd name="connsiteX6" fmla="*/ 2438400 w 4876800"/>
                <a:gd name="connsiteY6" fmla="*/ 1828800 h 1828800"/>
                <a:gd name="connsiteX7" fmla="*/ 3350971 w 4876800"/>
                <a:gd name="connsiteY7" fmla="*/ 1486510 h 1828800"/>
                <a:gd name="connsiteX8" fmla="*/ 2438400 w 4876800"/>
                <a:gd name="connsiteY8" fmla="*/ 1110386 h 1828800"/>
                <a:gd name="connsiteX9" fmla="*/ 2438400 w 4876800"/>
                <a:gd name="connsiteY9" fmla="*/ 1109472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76800" h="1828800">
                  <a:moveTo>
                    <a:pt x="3048000" y="850392"/>
                  </a:moveTo>
                  <a:lnTo>
                    <a:pt x="3048000" y="849173"/>
                  </a:lnTo>
                  <a:lnTo>
                    <a:pt x="3960571" y="1257910"/>
                  </a:lnTo>
                  <a:lnTo>
                    <a:pt x="4876800" y="914400"/>
                  </a:lnTo>
                  <a:lnTo>
                    <a:pt x="2438400" y="0"/>
                  </a:lnTo>
                  <a:lnTo>
                    <a:pt x="0" y="914400"/>
                  </a:lnTo>
                  <a:lnTo>
                    <a:pt x="2438400" y="1828800"/>
                  </a:lnTo>
                  <a:lnTo>
                    <a:pt x="3350971" y="1486510"/>
                  </a:lnTo>
                  <a:lnTo>
                    <a:pt x="2438400" y="1110386"/>
                  </a:lnTo>
                  <a:lnTo>
                    <a:pt x="2438400" y="1109472"/>
                  </a:ln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xmlns="" id="{F957E9DE-EB41-44A9-840E-CA8D7D4FD518}"/>
                </a:ext>
              </a:extLst>
            </p:cNvPr>
            <p:cNvSpPr/>
            <p:nvPr/>
          </p:nvSpPr>
          <p:spPr>
            <a:xfrm>
              <a:off x="3657600" y="2238298"/>
              <a:ext cx="2286000" cy="3600602"/>
            </a:xfrm>
            <a:custGeom>
              <a:avLst/>
              <a:gdLst>
                <a:gd name="connsiteX0" fmla="*/ 0 w 2286000"/>
                <a:gd name="connsiteY0" fmla="*/ 0 h 3600602"/>
                <a:gd name="connsiteX1" fmla="*/ 0 w 2286000"/>
                <a:gd name="connsiteY1" fmla="*/ 2743200 h 3600602"/>
                <a:gd name="connsiteX2" fmla="*/ 2286000 w 2286000"/>
                <a:gd name="connsiteY2" fmla="*/ 3600602 h 3600602"/>
                <a:gd name="connsiteX3" fmla="*/ 2286000 w 2286000"/>
                <a:gd name="connsiteY3" fmla="*/ 857402 h 3600602"/>
                <a:gd name="connsiteX4" fmla="*/ 0 w 2286000"/>
                <a:gd name="connsiteY4" fmla="*/ 0 h 3600602"/>
                <a:gd name="connsiteX5" fmla="*/ 1219200 w 2286000"/>
                <a:gd name="connsiteY5" fmla="*/ 2753259 h 3600602"/>
                <a:gd name="connsiteX6" fmla="*/ 609600 w 2286000"/>
                <a:gd name="connsiteY6" fmla="*/ 2524659 h 3600602"/>
                <a:gd name="connsiteX7" fmla="*/ 609600 w 2286000"/>
                <a:gd name="connsiteY7" fmla="*/ 2199437 h 3600602"/>
                <a:gd name="connsiteX8" fmla="*/ 1219200 w 2286000"/>
                <a:gd name="connsiteY8" fmla="*/ 2428037 h 3600602"/>
                <a:gd name="connsiteX9" fmla="*/ 1219200 w 2286000"/>
                <a:gd name="connsiteY9" fmla="*/ 2753259 h 360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0" h="3600602">
                  <a:moveTo>
                    <a:pt x="0" y="0"/>
                  </a:moveTo>
                  <a:lnTo>
                    <a:pt x="0" y="2743200"/>
                  </a:lnTo>
                  <a:lnTo>
                    <a:pt x="2286000" y="3600602"/>
                  </a:lnTo>
                  <a:lnTo>
                    <a:pt x="2286000" y="857402"/>
                  </a:lnTo>
                  <a:lnTo>
                    <a:pt x="0" y="0"/>
                  </a:lnTo>
                  <a:close/>
                  <a:moveTo>
                    <a:pt x="1219200" y="2753259"/>
                  </a:moveTo>
                  <a:lnTo>
                    <a:pt x="609600" y="2524659"/>
                  </a:lnTo>
                  <a:lnTo>
                    <a:pt x="609600" y="2199437"/>
                  </a:lnTo>
                  <a:lnTo>
                    <a:pt x="1219200" y="2428037"/>
                  </a:lnTo>
                  <a:lnTo>
                    <a:pt x="1219200" y="2753259"/>
                  </a:lnTo>
                  <a:close/>
                </a:path>
              </a:pathLst>
            </a:custGeom>
            <a:grp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xmlns="" id="{B8EE6ED1-769D-4417-913D-72950E2D1180}"/>
                </a:ext>
              </a:extLst>
            </p:cNvPr>
            <p:cNvSpPr/>
            <p:nvPr/>
          </p:nvSpPr>
          <p:spPr>
            <a:xfrm>
              <a:off x="6248400" y="2238298"/>
              <a:ext cx="2286000" cy="3600602"/>
            </a:xfrm>
            <a:custGeom>
              <a:avLst/>
              <a:gdLst>
                <a:gd name="connsiteX0" fmla="*/ 1371600 w 2286000"/>
                <a:gd name="connsiteY0" fmla="*/ 342900 h 3600602"/>
                <a:gd name="connsiteX1" fmla="*/ 1371600 w 2286000"/>
                <a:gd name="connsiteY1" fmla="*/ 1106424 h 3600602"/>
                <a:gd name="connsiteX2" fmla="*/ 762000 w 2286000"/>
                <a:gd name="connsiteY2" fmla="*/ 1335024 h 3600602"/>
                <a:gd name="connsiteX3" fmla="*/ 762000 w 2286000"/>
                <a:gd name="connsiteY3" fmla="*/ 571500 h 3600602"/>
                <a:gd name="connsiteX4" fmla="*/ 0 w 2286000"/>
                <a:gd name="connsiteY4" fmla="*/ 857402 h 3600602"/>
                <a:gd name="connsiteX5" fmla="*/ 0 w 2286000"/>
                <a:gd name="connsiteY5" fmla="*/ 3600602 h 3600602"/>
                <a:gd name="connsiteX6" fmla="*/ 2286000 w 2286000"/>
                <a:gd name="connsiteY6" fmla="*/ 2743200 h 3600602"/>
                <a:gd name="connsiteX7" fmla="*/ 2286000 w 2286000"/>
                <a:gd name="connsiteY7" fmla="*/ 0 h 360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6000" h="3600602">
                  <a:moveTo>
                    <a:pt x="1371600" y="342900"/>
                  </a:moveTo>
                  <a:lnTo>
                    <a:pt x="1371600" y="1106424"/>
                  </a:lnTo>
                  <a:lnTo>
                    <a:pt x="762000" y="1335024"/>
                  </a:lnTo>
                  <a:lnTo>
                    <a:pt x="762000" y="571500"/>
                  </a:lnTo>
                  <a:lnTo>
                    <a:pt x="0" y="857402"/>
                  </a:lnTo>
                  <a:lnTo>
                    <a:pt x="0" y="3600602"/>
                  </a:lnTo>
                  <a:lnTo>
                    <a:pt x="2286000" y="2743200"/>
                  </a:lnTo>
                  <a:lnTo>
                    <a:pt x="2286000" y="0"/>
                  </a:lnTo>
                  <a:close/>
                </a:path>
              </a:pathLst>
            </a:custGeom>
            <a:grpFill/>
            <a:ln w="9525" cap="flat">
              <a:noFill/>
              <a:prstDash val="solid"/>
              <a:miter/>
            </a:ln>
          </p:spPr>
          <p:txBody>
            <a:bodyPr rtlCol="0" anchor="ctr"/>
            <a:lstStyle/>
            <a:p>
              <a:endParaRPr lang="ko-KR" altLang="en-US"/>
            </a:p>
          </p:txBody>
        </p:sp>
      </p:grpSp>
      <p:grpSp>
        <p:nvGrpSpPr>
          <p:cNvPr id="64" name="그래픽 62">
            <a:extLst>
              <a:ext uri="{FF2B5EF4-FFF2-40B4-BE49-F238E27FC236}">
                <a16:creationId xmlns:a16="http://schemas.microsoft.com/office/drawing/2014/main" xmlns="" id="{80637099-DB1F-43AB-9FB0-4F487B4F87D3}"/>
              </a:ext>
            </a:extLst>
          </p:cNvPr>
          <p:cNvGrpSpPr/>
          <p:nvPr/>
        </p:nvGrpSpPr>
        <p:grpSpPr>
          <a:xfrm flipH="1">
            <a:off x="3472660" y="5108228"/>
            <a:ext cx="229844" cy="226322"/>
            <a:chOff x="3733800" y="1143000"/>
            <a:chExt cx="4648234" cy="4577003"/>
          </a:xfrm>
          <a:solidFill>
            <a:srgbClr val="FFFFFF"/>
          </a:solidFill>
        </p:grpSpPr>
        <p:sp>
          <p:nvSpPr>
            <p:cNvPr id="65" name="자유형: 도형 64">
              <a:extLst>
                <a:ext uri="{FF2B5EF4-FFF2-40B4-BE49-F238E27FC236}">
                  <a16:creationId xmlns:a16="http://schemas.microsoft.com/office/drawing/2014/main" xmlns="" id="{CFAC209B-D4DC-4582-907F-EC527845915D}"/>
                </a:ext>
              </a:extLst>
            </p:cNvPr>
            <p:cNvSpPr/>
            <p:nvPr/>
          </p:nvSpPr>
          <p:spPr>
            <a:xfrm>
              <a:off x="3733800" y="2209860"/>
              <a:ext cx="1524114" cy="1295468"/>
            </a:xfrm>
            <a:custGeom>
              <a:avLst/>
              <a:gdLst>
                <a:gd name="connsiteX0" fmla="*/ 228618 w 1524114"/>
                <a:gd name="connsiteY0" fmla="*/ 0 h 1295468"/>
                <a:gd name="connsiteX1" fmla="*/ 1295507 w 1524114"/>
                <a:gd name="connsiteY1" fmla="*/ 0 h 1295468"/>
                <a:gd name="connsiteX2" fmla="*/ 1524114 w 1524114"/>
                <a:gd name="connsiteY2" fmla="*/ 228608 h 1295468"/>
                <a:gd name="connsiteX3" fmla="*/ 1524114 w 1524114"/>
                <a:gd name="connsiteY3" fmla="*/ 1066853 h 1295468"/>
                <a:gd name="connsiteX4" fmla="*/ 1295499 w 1524114"/>
                <a:gd name="connsiteY4" fmla="*/ 1295469 h 1295468"/>
                <a:gd name="connsiteX5" fmla="*/ 228612 w 1524114"/>
                <a:gd name="connsiteY5" fmla="*/ 1295469 h 1295468"/>
                <a:gd name="connsiteX6" fmla="*/ 0 w 1524114"/>
                <a:gd name="connsiteY6" fmla="*/ 1066853 h 1295468"/>
                <a:gd name="connsiteX7" fmla="*/ 0 w 1524114"/>
                <a:gd name="connsiteY7" fmla="*/ 228615 h 1295468"/>
                <a:gd name="connsiteX8" fmla="*/ 228618 w 1524114"/>
                <a:gd name="connsiteY8" fmla="*/ 0 h 129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4114" h="1295468">
                  <a:moveTo>
                    <a:pt x="228618" y="0"/>
                  </a:moveTo>
                  <a:lnTo>
                    <a:pt x="1295507" y="0"/>
                  </a:lnTo>
                  <a:cubicBezTo>
                    <a:pt x="1421763" y="0"/>
                    <a:pt x="1524114" y="102352"/>
                    <a:pt x="1524114" y="228608"/>
                  </a:cubicBezTo>
                  <a:lnTo>
                    <a:pt x="1524114" y="1066853"/>
                  </a:lnTo>
                  <a:cubicBezTo>
                    <a:pt x="1524114" y="1193109"/>
                    <a:pt x="1421763" y="1295469"/>
                    <a:pt x="1295499" y="1295469"/>
                  </a:cubicBezTo>
                  <a:lnTo>
                    <a:pt x="228612" y="1295469"/>
                  </a:lnTo>
                  <a:cubicBezTo>
                    <a:pt x="102353" y="1295469"/>
                    <a:pt x="0" y="1193117"/>
                    <a:pt x="0" y="1066853"/>
                  </a:cubicBezTo>
                  <a:lnTo>
                    <a:pt x="0" y="228615"/>
                  </a:lnTo>
                  <a:cubicBezTo>
                    <a:pt x="0" y="102352"/>
                    <a:pt x="102356" y="0"/>
                    <a:pt x="228618" y="0"/>
                  </a:cubicBezTo>
                  <a:close/>
                </a:path>
              </a:pathLst>
            </a:custGeom>
            <a:grpFill/>
            <a:ln w="76200"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xmlns="" id="{63BB5943-4E96-4988-9DD0-F9BEF16D30BB}"/>
                </a:ext>
              </a:extLst>
            </p:cNvPr>
            <p:cNvSpPr/>
            <p:nvPr/>
          </p:nvSpPr>
          <p:spPr>
            <a:xfrm>
              <a:off x="5791352" y="1143000"/>
              <a:ext cx="762000" cy="762000"/>
            </a:xfrm>
            <a:custGeom>
              <a:avLst/>
              <a:gdLst>
                <a:gd name="connsiteX0" fmla="*/ 762000 w 762000"/>
                <a:gd name="connsiteY0" fmla="*/ 381000 h 762000"/>
                <a:gd name="connsiteX1" fmla="*/ 381000 w 762000"/>
                <a:gd name="connsiteY1" fmla="*/ 762000 h 762000"/>
                <a:gd name="connsiteX2" fmla="*/ 0 w 762000"/>
                <a:gd name="connsiteY2" fmla="*/ 381000 h 762000"/>
                <a:gd name="connsiteX3" fmla="*/ 381000 w 762000"/>
                <a:gd name="connsiteY3" fmla="*/ 0 h 762000"/>
                <a:gd name="connsiteX4" fmla="*/ 762000 w 762000"/>
                <a:gd name="connsiteY4" fmla="*/ 381000 h 76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762000">
                  <a:moveTo>
                    <a:pt x="762000" y="381000"/>
                  </a:moveTo>
                  <a:cubicBezTo>
                    <a:pt x="762000" y="591421"/>
                    <a:pt x="591421" y="762000"/>
                    <a:pt x="381000" y="762000"/>
                  </a:cubicBezTo>
                  <a:cubicBezTo>
                    <a:pt x="170579" y="762000"/>
                    <a:pt x="0" y="591421"/>
                    <a:pt x="0" y="381000"/>
                  </a:cubicBezTo>
                  <a:cubicBezTo>
                    <a:pt x="0" y="170580"/>
                    <a:pt x="170579" y="0"/>
                    <a:pt x="381000" y="0"/>
                  </a:cubicBezTo>
                  <a:cubicBezTo>
                    <a:pt x="591421" y="0"/>
                    <a:pt x="762000" y="170580"/>
                    <a:pt x="762000" y="381000"/>
                  </a:cubicBezTo>
                  <a:close/>
                </a:path>
              </a:pathLst>
            </a:custGeom>
            <a:grpFill/>
            <a:ln w="76200"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xmlns="" id="{721D3A51-1543-4648-94F3-6C646643D44C}"/>
                </a:ext>
              </a:extLst>
            </p:cNvPr>
            <p:cNvSpPr/>
            <p:nvPr/>
          </p:nvSpPr>
          <p:spPr>
            <a:xfrm>
              <a:off x="4572213" y="3646276"/>
              <a:ext cx="1368315" cy="392483"/>
            </a:xfrm>
            <a:custGeom>
              <a:avLst/>
              <a:gdLst>
                <a:gd name="connsiteX0" fmla="*/ 0 w 1368315"/>
                <a:gd name="connsiteY0" fmla="*/ 76276 h 392483"/>
                <a:gd name="connsiteX1" fmla="*/ 129548 w 1368315"/>
                <a:gd name="connsiteY1" fmla="*/ 392484 h 392483"/>
                <a:gd name="connsiteX2" fmla="*/ 1368316 w 1368315"/>
                <a:gd name="connsiteY2" fmla="*/ 392484 h 392483"/>
                <a:gd name="connsiteX3" fmla="*/ 1368316 w 1368315"/>
                <a:gd name="connsiteY3" fmla="*/ 75872 h 392483"/>
                <a:gd name="connsiteX4" fmla="*/ 1292444 w 1368315"/>
                <a:gd name="connsiteY4" fmla="*/ 0 h 392483"/>
                <a:gd name="connsiteX5" fmla="*/ 75872 w 1368315"/>
                <a:gd name="connsiteY5" fmla="*/ 0 h 392483"/>
                <a:gd name="connsiteX6" fmla="*/ 0 w 1368315"/>
                <a:gd name="connsiteY6" fmla="*/ 76276 h 39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8315" h="392483">
                  <a:moveTo>
                    <a:pt x="0" y="76276"/>
                  </a:moveTo>
                  <a:cubicBezTo>
                    <a:pt x="23" y="194592"/>
                    <a:pt x="46551" y="308161"/>
                    <a:pt x="129548" y="392484"/>
                  </a:cubicBezTo>
                  <a:lnTo>
                    <a:pt x="1368316" y="392484"/>
                  </a:lnTo>
                  <a:lnTo>
                    <a:pt x="1368316" y="75872"/>
                  </a:lnTo>
                  <a:cubicBezTo>
                    <a:pt x="1368316" y="33970"/>
                    <a:pt x="1334346" y="0"/>
                    <a:pt x="1292444" y="0"/>
                  </a:cubicBezTo>
                  <a:lnTo>
                    <a:pt x="75872" y="0"/>
                  </a:lnTo>
                  <a:cubicBezTo>
                    <a:pt x="33886" y="198"/>
                    <a:pt x="-30" y="34298"/>
                    <a:pt x="0" y="76276"/>
                  </a:cubicBezTo>
                  <a:close/>
                </a:path>
              </a:pathLst>
            </a:custGeom>
            <a:grpFill/>
            <a:ln w="76200"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xmlns="" id="{950E52EE-BB86-4AB7-B407-67241FFF94E5}"/>
                </a:ext>
              </a:extLst>
            </p:cNvPr>
            <p:cNvSpPr/>
            <p:nvPr/>
          </p:nvSpPr>
          <p:spPr>
            <a:xfrm>
              <a:off x="4489907" y="1978982"/>
              <a:ext cx="3892127" cy="3741021"/>
            </a:xfrm>
            <a:custGeom>
              <a:avLst/>
              <a:gdLst>
                <a:gd name="connsiteX0" fmla="*/ 3872014 w 3892127"/>
                <a:gd name="connsiteY0" fmla="*/ 2925150 h 3741021"/>
                <a:gd name="connsiteX1" fmla="*/ 3237885 w 3892127"/>
                <a:gd name="connsiteY1" fmla="*/ 2468415 h 3741021"/>
                <a:gd name="connsiteX2" fmla="*/ 3256196 w 3892127"/>
                <a:gd name="connsiteY2" fmla="*/ 2331956 h 3741021"/>
                <a:gd name="connsiteX3" fmla="*/ 3053992 w 3892127"/>
                <a:gd name="connsiteY3" fmla="*/ 1964337 h 3741021"/>
                <a:gd name="connsiteX4" fmla="*/ 2749504 w 3892127"/>
                <a:gd name="connsiteY4" fmla="*/ 1289365 h 3741021"/>
                <a:gd name="connsiteX5" fmla="*/ 2895443 w 3892127"/>
                <a:gd name="connsiteY5" fmla="*/ 1289365 h 3741021"/>
                <a:gd name="connsiteX6" fmla="*/ 3123387 w 3892127"/>
                <a:gd name="connsiteY6" fmla="*/ 1062129 h 3741021"/>
                <a:gd name="connsiteX7" fmla="*/ 3123387 w 3892127"/>
                <a:gd name="connsiteY7" fmla="*/ 910796 h 3741021"/>
                <a:gd name="connsiteX8" fmla="*/ 2895443 w 3892127"/>
                <a:gd name="connsiteY8" fmla="*/ 683598 h 3741021"/>
                <a:gd name="connsiteX9" fmla="*/ 2374280 w 3892127"/>
                <a:gd name="connsiteY9" fmla="*/ 683598 h 3741021"/>
                <a:gd name="connsiteX10" fmla="*/ 1721886 w 3892127"/>
                <a:gd name="connsiteY10" fmla="*/ 323004 h 3741021"/>
                <a:gd name="connsiteX11" fmla="*/ 1717086 w 3892127"/>
                <a:gd name="connsiteY11" fmla="*/ 317685 h 3741021"/>
                <a:gd name="connsiteX12" fmla="*/ 1563329 w 3892127"/>
                <a:gd name="connsiteY12" fmla="*/ 27119 h 3741021"/>
                <a:gd name="connsiteX13" fmla="*/ 1193546 w 3892127"/>
                <a:gd name="connsiteY13" fmla="*/ 157947 h 3741021"/>
                <a:gd name="connsiteX14" fmla="*/ 1173071 w 3892127"/>
                <a:gd name="connsiteY14" fmla="*/ 217368 h 3741021"/>
                <a:gd name="connsiteX15" fmla="*/ 954430 w 3892127"/>
                <a:gd name="connsiteY15" fmla="*/ 1262085 h 3741021"/>
                <a:gd name="connsiteX16" fmla="*/ 1130742 w 3892127"/>
                <a:gd name="connsiteY16" fmla="*/ 1530812 h 3741021"/>
                <a:gd name="connsiteX17" fmla="*/ 1152421 w 3892127"/>
                <a:gd name="connsiteY17" fmla="*/ 1534234 h 3741021"/>
                <a:gd name="connsiteX18" fmla="*/ 1527050 w 3892127"/>
                <a:gd name="connsiteY18" fmla="*/ 1575686 h 3741021"/>
                <a:gd name="connsiteX19" fmla="*/ 1594701 w 3892127"/>
                <a:gd name="connsiteY19" fmla="*/ 1655125 h 3741021"/>
                <a:gd name="connsiteX20" fmla="*/ 1535653 w 3892127"/>
                <a:gd name="connsiteY20" fmla="*/ 2653794 h 3741021"/>
                <a:gd name="connsiteX21" fmla="*/ 1423106 w 3892127"/>
                <a:gd name="connsiteY21" fmla="*/ 2212185 h 3741021"/>
                <a:gd name="connsiteX22" fmla="*/ 258366 w 3892127"/>
                <a:gd name="connsiteY22" fmla="*/ 2212185 h 3741021"/>
                <a:gd name="connsiteX23" fmla="*/ 18412 w 3892127"/>
                <a:gd name="connsiteY23" fmla="*/ 3045516 h 3741021"/>
                <a:gd name="connsiteX24" fmla="*/ 217188 w 3892127"/>
                <a:gd name="connsiteY24" fmla="*/ 3245259 h 3741021"/>
                <a:gd name="connsiteX25" fmla="*/ 323075 w 3892127"/>
                <a:gd name="connsiteY25" fmla="*/ 3256750 h 3741021"/>
                <a:gd name="connsiteX26" fmla="*/ 844215 w 3892127"/>
                <a:gd name="connsiteY26" fmla="*/ 3709545 h 3741021"/>
                <a:gd name="connsiteX27" fmla="*/ 1297003 w 3892127"/>
                <a:gd name="connsiteY27" fmla="*/ 3256742 h 3741021"/>
                <a:gd name="connsiteX28" fmla="*/ 2603048 w 3892127"/>
                <a:gd name="connsiteY28" fmla="*/ 3256719 h 3741021"/>
                <a:gd name="connsiteX29" fmla="*/ 2669730 w 3892127"/>
                <a:gd name="connsiteY29" fmla="*/ 3224487 h 3741021"/>
                <a:gd name="connsiteX30" fmla="*/ 2714460 w 3892127"/>
                <a:gd name="connsiteY30" fmla="*/ 3354278 h 3741021"/>
                <a:gd name="connsiteX31" fmla="*/ 2815592 w 3892127"/>
                <a:gd name="connsiteY31" fmla="*/ 3390062 h 3741021"/>
                <a:gd name="connsiteX32" fmla="*/ 2845211 w 3892127"/>
                <a:gd name="connsiteY32" fmla="*/ 3364885 h 3741021"/>
                <a:gd name="connsiteX33" fmla="*/ 2873832 w 3892127"/>
                <a:gd name="connsiteY33" fmla="*/ 3327471 h 3741021"/>
                <a:gd name="connsiteX34" fmla="*/ 3430100 w 3892127"/>
                <a:gd name="connsiteY34" fmla="*/ 3735271 h 3741021"/>
                <a:gd name="connsiteX35" fmla="*/ 3837899 w 3892127"/>
                <a:gd name="connsiteY35" fmla="*/ 3179003 h 3741021"/>
                <a:gd name="connsiteX36" fmla="*/ 3825143 w 3892127"/>
                <a:gd name="connsiteY36" fmla="*/ 3120398 h 3741021"/>
                <a:gd name="connsiteX37" fmla="*/ 3891773 w 3892127"/>
                <a:gd name="connsiteY37" fmla="*/ 3038483 h 3741021"/>
                <a:gd name="connsiteX38" fmla="*/ 3872014 w 3892127"/>
                <a:gd name="connsiteY38" fmla="*/ 2925150 h 3741021"/>
                <a:gd name="connsiteX39" fmla="*/ 810016 w 3892127"/>
                <a:gd name="connsiteY39" fmla="*/ 3559005 h 3741021"/>
                <a:gd name="connsiteX40" fmla="*/ 475925 w 3892127"/>
                <a:gd name="connsiteY40" fmla="*/ 3256750 h 3741021"/>
                <a:gd name="connsiteX41" fmla="*/ 1144145 w 3892127"/>
                <a:gd name="connsiteY41" fmla="*/ 3256742 h 3741021"/>
                <a:gd name="connsiteX42" fmla="*/ 810016 w 3892127"/>
                <a:gd name="connsiteY42" fmla="*/ 3559005 h 3741021"/>
                <a:gd name="connsiteX43" fmla="*/ 2287321 w 3892127"/>
                <a:gd name="connsiteY43" fmla="*/ 2726634 h 3741021"/>
                <a:gd name="connsiteX44" fmla="*/ 1991291 w 3892127"/>
                <a:gd name="connsiteY44" fmla="*/ 2726634 h 3741021"/>
                <a:gd name="connsiteX45" fmla="*/ 2122188 w 3892127"/>
                <a:gd name="connsiteY45" fmla="*/ 1489177 h 3741021"/>
                <a:gd name="connsiteX46" fmla="*/ 1975434 w 3892127"/>
                <a:gd name="connsiteY46" fmla="*/ 1252636 h 3741021"/>
                <a:gd name="connsiteX47" fmla="*/ 1602031 w 3892127"/>
                <a:gd name="connsiteY47" fmla="*/ 1113289 h 3741021"/>
                <a:gd name="connsiteX48" fmla="*/ 1554627 w 3892127"/>
                <a:gd name="connsiteY48" fmla="*/ 1025774 h 3741021"/>
                <a:gd name="connsiteX49" fmla="*/ 1611442 w 3892127"/>
                <a:gd name="connsiteY49" fmla="*/ 780791 h 3741021"/>
                <a:gd name="connsiteX50" fmla="*/ 2287321 w 3892127"/>
                <a:gd name="connsiteY50" fmla="*/ 1057572 h 3741021"/>
                <a:gd name="connsiteX51" fmla="*/ 3398782 w 3892127"/>
                <a:gd name="connsiteY51" fmla="*/ 3581514 h 3741021"/>
                <a:gd name="connsiteX52" fmla="*/ 3021553 w 3892127"/>
                <a:gd name="connsiteY52" fmla="*/ 3291992 h 3741021"/>
                <a:gd name="connsiteX53" fmla="*/ 3020731 w 3892127"/>
                <a:gd name="connsiteY53" fmla="*/ 3211099 h 3741021"/>
                <a:gd name="connsiteX54" fmla="*/ 3043941 w 3892127"/>
                <a:gd name="connsiteY54" fmla="*/ 3182204 h 3741021"/>
                <a:gd name="connsiteX55" fmla="*/ 3628822 w 3892127"/>
                <a:gd name="connsiteY55" fmla="*/ 3067157 h 3741021"/>
                <a:gd name="connsiteX56" fmla="*/ 3646820 w 3892127"/>
                <a:gd name="connsiteY56" fmla="*/ 3081056 h 3741021"/>
                <a:gd name="connsiteX57" fmla="*/ 3524336 w 3892127"/>
                <a:gd name="connsiteY57" fmla="*/ 3539170 h 3741021"/>
                <a:gd name="connsiteX58" fmla="*/ 3398782 w 3892127"/>
                <a:gd name="connsiteY58" fmla="*/ 3581514 h 374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892127" h="3741021">
                  <a:moveTo>
                    <a:pt x="3872014" y="2925150"/>
                  </a:moveTo>
                  <a:cubicBezTo>
                    <a:pt x="3795418" y="2641976"/>
                    <a:pt x="3530737" y="2451339"/>
                    <a:pt x="3237885" y="2468415"/>
                  </a:cubicBezTo>
                  <a:cubicBezTo>
                    <a:pt x="3249826" y="2423907"/>
                    <a:pt x="3255975" y="2378042"/>
                    <a:pt x="3256196" y="2331956"/>
                  </a:cubicBezTo>
                  <a:cubicBezTo>
                    <a:pt x="3253285" y="2183641"/>
                    <a:pt x="3177695" y="2046214"/>
                    <a:pt x="3053992" y="1964337"/>
                  </a:cubicBezTo>
                  <a:cubicBezTo>
                    <a:pt x="2890345" y="1855797"/>
                    <a:pt x="2767998" y="1579740"/>
                    <a:pt x="2749504" y="1289365"/>
                  </a:cubicBezTo>
                  <a:lnTo>
                    <a:pt x="2895443" y="1289365"/>
                  </a:lnTo>
                  <a:cubicBezTo>
                    <a:pt x="3021081" y="1289411"/>
                    <a:pt x="3123052" y="1187760"/>
                    <a:pt x="3123387" y="1062129"/>
                  </a:cubicBezTo>
                  <a:lnTo>
                    <a:pt x="3123387" y="910796"/>
                  </a:lnTo>
                  <a:cubicBezTo>
                    <a:pt x="3123044" y="785172"/>
                    <a:pt x="3021074" y="683529"/>
                    <a:pt x="2895443" y="683598"/>
                  </a:cubicBezTo>
                  <a:lnTo>
                    <a:pt x="2374280" y="683598"/>
                  </a:lnTo>
                  <a:cubicBezTo>
                    <a:pt x="1933661" y="556709"/>
                    <a:pt x="1801104" y="410565"/>
                    <a:pt x="1721886" y="323004"/>
                  </a:cubicBezTo>
                  <a:cubicBezTo>
                    <a:pt x="1720248" y="321221"/>
                    <a:pt x="1718648" y="319430"/>
                    <a:pt x="1717086" y="317685"/>
                  </a:cubicBezTo>
                  <a:cubicBezTo>
                    <a:pt x="1733293" y="197906"/>
                    <a:pt x="1671480" y="81092"/>
                    <a:pt x="1563329" y="27119"/>
                  </a:cubicBezTo>
                  <a:cubicBezTo>
                    <a:pt x="1425087" y="-38870"/>
                    <a:pt x="1259535" y="19705"/>
                    <a:pt x="1193546" y="157947"/>
                  </a:cubicBezTo>
                  <a:cubicBezTo>
                    <a:pt x="1184493" y="176913"/>
                    <a:pt x="1177628" y="196847"/>
                    <a:pt x="1173071" y="217368"/>
                  </a:cubicBezTo>
                  <a:lnTo>
                    <a:pt x="954430" y="1262085"/>
                  </a:lnTo>
                  <a:cubicBezTo>
                    <a:pt x="928911" y="1384981"/>
                    <a:pt x="1007846" y="1505293"/>
                    <a:pt x="1130742" y="1530812"/>
                  </a:cubicBezTo>
                  <a:cubicBezTo>
                    <a:pt x="1137912" y="1532306"/>
                    <a:pt x="1145144" y="1533441"/>
                    <a:pt x="1152421" y="1534234"/>
                  </a:cubicBezTo>
                  <a:lnTo>
                    <a:pt x="1527050" y="1575686"/>
                  </a:lnTo>
                  <a:cubicBezTo>
                    <a:pt x="1567155" y="1579938"/>
                    <a:pt x="1596895" y="1614861"/>
                    <a:pt x="1594701" y="1655125"/>
                  </a:cubicBezTo>
                  <a:lnTo>
                    <a:pt x="1535653" y="2653794"/>
                  </a:lnTo>
                  <a:cubicBezTo>
                    <a:pt x="1410221" y="2544158"/>
                    <a:pt x="1365445" y="2368486"/>
                    <a:pt x="1423106" y="2212185"/>
                  </a:cubicBezTo>
                  <a:lnTo>
                    <a:pt x="258366" y="2212185"/>
                  </a:lnTo>
                  <a:cubicBezTo>
                    <a:pt x="135501" y="2415700"/>
                    <a:pt x="-61156" y="2797294"/>
                    <a:pt x="18412" y="3045516"/>
                  </a:cubicBezTo>
                  <a:cubicBezTo>
                    <a:pt x="48511" y="3140301"/>
                    <a:pt x="122555" y="3214703"/>
                    <a:pt x="217188" y="3245259"/>
                  </a:cubicBezTo>
                  <a:cubicBezTo>
                    <a:pt x="251447" y="3255737"/>
                    <a:pt x="287368" y="3259638"/>
                    <a:pt x="323075" y="3256750"/>
                  </a:cubicBezTo>
                  <a:cubicBezTo>
                    <a:pt x="341950" y="3525698"/>
                    <a:pt x="575267" y="3728413"/>
                    <a:pt x="844215" y="3709545"/>
                  </a:cubicBezTo>
                  <a:cubicBezTo>
                    <a:pt x="1086881" y="3692515"/>
                    <a:pt x="1279980" y="3499409"/>
                    <a:pt x="1297003" y="3256742"/>
                  </a:cubicBezTo>
                  <a:lnTo>
                    <a:pt x="2603048" y="3256719"/>
                  </a:lnTo>
                  <a:cubicBezTo>
                    <a:pt x="2628689" y="3255310"/>
                    <a:pt x="2652700" y="3243704"/>
                    <a:pt x="2669730" y="3224487"/>
                  </a:cubicBezTo>
                  <a:cubicBezTo>
                    <a:pt x="2678981" y="3269498"/>
                    <a:pt x="2694015" y="3313123"/>
                    <a:pt x="2714460" y="3354278"/>
                  </a:cubicBezTo>
                  <a:cubicBezTo>
                    <a:pt x="2732504" y="3392089"/>
                    <a:pt x="2777790" y="3408106"/>
                    <a:pt x="2815592" y="3390062"/>
                  </a:cubicBezTo>
                  <a:cubicBezTo>
                    <a:pt x="2827487" y="3384385"/>
                    <a:pt x="2837698" y="3375706"/>
                    <a:pt x="2845211" y="3364885"/>
                  </a:cubicBezTo>
                  <a:cubicBezTo>
                    <a:pt x="2854066" y="3352152"/>
                    <a:pt x="2863705" y="3339716"/>
                    <a:pt x="2873832" y="3327471"/>
                  </a:cubicBezTo>
                  <a:cubicBezTo>
                    <a:pt x="2914828" y="3593691"/>
                    <a:pt x="3163880" y="3776266"/>
                    <a:pt x="3430100" y="3735271"/>
                  </a:cubicBezTo>
                  <a:cubicBezTo>
                    <a:pt x="3696320" y="3694275"/>
                    <a:pt x="3878895" y="3445223"/>
                    <a:pt x="3837899" y="3179003"/>
                  </a:cubicBezTo>
                  <a:cubicBezTo>
                    <a:pt x="3834851" y="3159221"/>
                    <a:pt x="3830592" y="3139653"/>
                    <a:pt x="3825143" y="3120398"/>
                  </a:cubicBezTo>
                  <a:cubicBezTo>
                    <a:pt x="3866032" y="3115940"/>
                    <a:pt x="3895735" y="3079425"/>
                    <a:pt x="3891773" y="3038483"/>
                  </a:cubicBezTo>
                  <a:cubicBezTo>
                    <a:pt x="3888885" y="3000154"/>
                    <a:pt x="3882271" y="2962191"/>
                    <a:pt x="3872014" y="2925150"/>
                  </a:cubicBezTo>
                  <a:close/>
                  <a:moveTo>
                    <a:pt x="810016" y="3559005"/>
                  </a:moveTo>
                  <a:cubicBezTo>
                    <a:pt x="637560" y="3558997"/>
                    <a:pt x="493146" y="3428352"/>
                    <a:pt x="475925" y="3256750"/>
                  </a:cubicBezTo>
                  <a:lnTo>
                    <a:pt x="1144145" y="3256742"/>
                  </a:lnTo>
                  <a:cubicBezTo>
                    <a:pt x="1126917" y="3428352"/>
                    <a:pt x="982487" y="3559005"/>
                    <a:pt x="810016" y="3559005"/>
                  </a:cubicBezTo>
                  <a:close/>
                  <a:moveTo>
                    <a:pt x="2287321" y="2726634"/>
                  </a:moveTo>
                  <a:lnTo>
                    <a:pt x="1991291" y="2726634"/>
                  </a:lnTo>
                  <a:lnTo>
                    <a:pt x="2122188" y="1489177"/>
                  </a:lnTo>
                  <a:cubicBezTo>
                    <a:pt x="2132955" y="1386085"/>
                    <a:pt x="2072581" y="1288778"/>
                    <a:pt x="1975434" y="1252636"/>
                  </a:cubicBezTo>
                  <a:lnTo>
                    <a:pt x="1602031" y="1113289"/>
                  </a:lnTo>
                  <a:cubicBezTo>
                    <a:pt x="1566537" y="1100115"/>
                    <a:pt x="1546268" y="1062700"/>
                    <a:pt x="1554627" y="1025774"/>
                  </a:cubicBezTo>
                  <a:lnTo>
                    <a:pt x="1611442" y="780791"/>
                  </a:lnTo>
                  <a:cubicBezTo>
                    <a:pt x="1805699" y="935675"/>
                    <a:pt x="2040227" y="1031717"/>
                    <a:pt x="2287321" y="1057572"/>
                  </a:cubicBezTo>
                  <a:close/>
                  <a:moveTo>
                    <a:pt x="3398782" y="3581514"/>
                  </a:moveTo>
                  <a:cubicBezTo>
                    <a:pt x="3214659" y="3605731"/>
                    <a:pt x="3045770" y="3476107"/>
                    <a:pt x="3021553" y="3291992"/>
                  </a:cubicBezTo>
                  <a:cubicBezTo>
                    <a:pt x="3018025" y="3265162"/>
                    <a:pt x="3017751" y="3237997"/>
                    <a:pt x="3020731" y="3211099"/>
                  </a:cubicBezTo>
                  <a:lnTo>
                    <a:pt x="3043941" y="3182204"/>
                  </a:lnTo>
                  <a:cubicBezTo>
                    <a:pt x="3218439" y="3074037"/>
                    <a:pt x="3426358" y="3033133"/>
                    <a:pt x="3628822" y="3067157"/>
                  </a:cubicBezTo>
                  <a:lnTo>
                    <a:pt x="3646820" y="3081056"/>
                  </a:lnTo>
                  <a:cubicBezTo>
                    <a:pt x="3739502" y="3241380"/>
                    <a:pt x="3684669" y="3446488"/>
                    <a:pt x="3524336" y="3539170"/>
                  </a:cubicBezTo>
                  <a:cubicBezTo>
                    <a:pt x="3485718" y="3561497"/>
                    <a:pt x="3443031" y="3575891"/>
                    <a:pt x="3398782" y="3581514"/>
                  </a:cubicBezTo>
                  <a:close/>
                </a:path>
              </a:pathLst>
            </a:custGeom>
            <a:grpFill/>
            <a:ln w="76200" cap="flat">
              <a:noFill/>
              <a:prstDash val="solid"/>
              <a:miter/>
            </a:ln>
          </p:spPr>
          <p:txBody>
            <a:bodyPr rtlCol="0" anchor="ctr"/>
            <a:lstStyle/>
            <a:p>
              <a:endParaRPr lang="ko-KR" altLang="en-US"/>
            </a:p>
          </p:txBody>
        </p:sp>
      </p:grpSp>
      <p:grpSp>
        <p:nvGrpSpPr>
          <p:cNvPr id="179" name="그룹 178">
            <a:extLst>
              <a:ext uri="{FF2B5EF4-FFF2-40B4-BE49-F238E27FC236}">
                <a16:creationId xmlns:a16="http://schemas.microsoft.com/office/drawing/2014/main" xmlns="" id="{2023AF69-DED7-4EF2-84A9-EEA2D491188F}"/>
              </a:ext>
            </a:extLst>
          </p:cNvPr>
          <p:cNvGrpSpPr/>
          <p:nvPr/>
        </p:nvGrpSpPr>
        <p:grpSpPr>
          <a:xfrm>
            <a:off x="2806882" y="1402819"/>
            <a:ext cx="1227280" cy="538597"/>
            <a:chOff x="2806882" y="1402819"/>
            <a:chExt cx="1227280" cy="538597"/>
          </a:xfrm>
        </p:grpSpPr>
        <p:pic>
          <p:nvPicPr>
            <p:cNvPr id="178" name="그림 177">
              <a:extLst>
                <a:ext uri="{FF2B5EF4-FFF2-40B4-BE49-F238E27FC236}">
                  <a16:creationId xmlns:a16="http://schemas.microsoft.com/office/drawing/2014/main" xmlns="" id="{26B059DB-F4D1-4660-9B51-198EA4E1B7CF}"/>
                </a:ext>
              </a:extLst>
            </p:cNvPr>
            <p:cNvPicPr>
              <a:picLocks noChangeAspect="1"/>
            </p:cNvPicPr>
            <p:nvPr/>
          </p:nvPicPr>
          <p:blipFill>
            <a:blip r:embed="rId11">
              <a:duotone>
                <a:schemeClr val="accent1">
                  <a:shade val="45000"/>
                  <a:satMod val="135000"/>
                </a:schemeClr>
                <a:prstClr val="white"/>
              </a:duotone>
              <a:alphaModFix amt="41000"/>
            </a:blip>
            <a:stretch>
              <a:fillRect/>
            </a:stretch>
          </p:blipFill>
          <p:spPr>
            <a:xfrm>
              <a:off x="2806882" y="1616907"/>
              <a:ext cx="639727" cy="311285"/>
            </a:xfrm>
            <a:prstGeom prst="rect">
              <a:avLst/>
            </a:prstGeom>
          </p:spPr>
        </p:pic>
        <p:grpSp>
          <p:nvGrpSpPr>
            <p:cNvPr id="175" name="그룹 174">
              <a:extLst>
                <a:ext uri="{FF2B5EF4-FFF2-40B4-BE49-F238E27FC236}">
                  <a16:creationId xmlns:a16="http://schemas.microsoft.com/office/drawing/2014/main" xmlns="" id="{1878C79D-4954-44DE-A96B-4E8B8ADF4269}"/>
                </a:ext>
              </a:extLst>
            </p:cNvPr>
            <p:cNvGrpSpPr/>
            <p:nvPr/>
          </p:nvGrpSpPr>
          <p:grpSpPr>
            <a:xfrm>
              <a:off x="3397073" y="1402819"/>
              <a:ext cx="637089" cy="538597"/>
              <a:chOff x="3397073" y="1402819"/>
              <a:chExt cx="637089" cy="538597"/>
            </a:xfrm>
          </p:grpSpPr>
          <p:sp>
            <p:nvSpPr>
              <p:cNvPr id="72" name="자유형: 도형 71">
                <a:extLst>
                  <a:ext uri="{FF2B5EF4-FFF2-40B4-BE49-F238E27FC236}">
                    <a16:creationId xmlns:a16="http://schemas.microsoft.com/office/drawing/2014/main" xmlns="" id="{A79FD8AF-EDF9-4061-9522-A0571C189D6B}"/>
                  </a:ext>
                </a:extLst>
              </p:cNvPr>
              <p:cNvSpPr/>
              <p:nvPr/>
            </p:nvSpPr>
            <p:spPr>
              <a:xfrm>
                <a:off x="3890509" y="1688060"/>
                <a:ext cx="68501" cy="69601"/>
              </a:xfrm>
              <a:custGeom>
                <a:avLst/>
                <a:gdLst>
                  <a:gd name="connsiteX0" fmla="*/ 3757 w 68501"/>
                  <a:gd name="connsiteY0" fmla="*/ 69601 h 69601"/>
                  <a:gd name="connsiteX1" fmla="*/ 0 w 68501"/>
                  <a:gd name="connsiteY1" fmla="*/ 66548 h 69601"/>
                  <a:gd name="connsiteX2" fmla="*/ 50333 w 68501"/>
                  <a:gd name="connsiteY2" fmla="*/ 757 h 69601"/>
                  <a:gd name="connsiteX3" fmla="*/ 68501 w 68501"/>
                  <a:gd name="connsiteY3" fmla="*/ 0 h 69601"/>
                  <a:gd name="connsiteX4" fmla="*/ 3757 w 68501"/>
                  <a:gd name="connsiteY4" fmla="*/ 69601 h 6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1" h="69601">
                    <a:moveTo>
                      <a:pt x="3757" y="69601"/>
                    </a:moveTo>
                    <a:lnTo>
                      <a:pt x="0" y="66548"/>
                    </a:lnTo>
                    <a:lnTo>
                      <a:pt x="50333" y="757"/>
                    </a:lnTo>
                    <a:lnTo>
                      <a:pt x="68501" y="0"/>
                    </a:lnTo>
                    <a:lnTo>
                      <a:pt x="3757" y="69601"/>
                    </a:lnTo>
                    <a:close/>
                  </a:path>
                </a:pathLst>
              </a:custGeom>
              <a:solidFill>
                <a:srgbClr val="016EB9"/>
              </a:solidFill>
              <a:ln w="868"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xmlns="" id="{988CB34F-3898-4C08-BABE-6204603FF390}"/>
                  </a:ext>
                </a:extLst>
              </p:cNvPr>
              <p:cNvSpPr/>
              <p:nvPr/>
            </p:nvSpPr>
            <p:spPr>
              <a:xfrm>
                <a:off x="3825386" y="1688060"/>
                <a:ext cx="56676" cy="69601"/>
              </a:xfrm>
              <a:custGeom>
                <a:avLst/>
                <a:gdLst>
                  <a:gd name="connsiteX0" fmla="*/ 3115 w 56676"/>
                  <a:gd name="connsiteY0" fmla="*/ 69601 h 69601"/>
                  <a:gd name="connsiteX1" fmla="*/ 0 w 56676"/>
                  <a:gd name="connsiteY1" fmla="*/ 66548 h 69601"/>
                  <a:gd name="connsiteX2" fmla="*/ 41650 w 56676"/>
                  <a:gd name="connsiteY2" fmla="*/ 757 h 69601"/>
                  <a:gd name="connsiteX3" fmla="*/ 56677 w 56676"/>
                  <a:gd name="connsiteY3" fmla="*/ 0 h 69601"/>
                  <a:gd name="connsiteX4" fmla="*/ 3115 w 56676"/>
                  <a:gd name="connsiteY4" fmla="*/ 69601 h 6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76" h="69601">
                    <a:moveTo>
                      <a:pt x="3115" y="69601"/>
                    </a:moveTo>
                    <a:lnTo>
                      <a:pt x="0" y="66548"/>
                    </a:lnTo>
                    <a:lnTo>
                      <a:pt x="41650" y="757"/>
                    </a:lnTo>
                    <a:lnTo>
                      <a:pt x="56677" y="0"/>
                    </a:lnTo>
                    <a:lnTo>
                      <a:pt x="3115" y="69601"/>
                    </a:lnTo>
                    <a:close/>
                  </a:path>
                </a:pathLst>
              </a:custGeom>
              <a:solidFill>
                <a:srgbClr val="016EB9"/>
              </a:solidFill>
              <a:ln w="868" cap="flat">
                <a:noFill/>
                <a:prstDash val="solid"/>
                <a:miter/>
              </a:ln>
            </p:spPr>
            <p:txBody>
              <a:bodyPr rtlCol="0" anchor="ctr"/>
              <a:lstStyle/>
              <a:p>
                <a:endParaRPr lang="ko-KR" altLang="en-US"/>
              </a:p>
            </p:txBody>
          </p:sp>
          <p:sp>
            <p:nvSpPr>
              <p:cNvPr id="82" name="자유형: 도형 81">
                <a:extLst>
                  <a:ext uri="{FF2B5EF4-FFF2-40B4-BE49-F238E27FC236}">
                    <a16:creationId xmlns:a16="http://schemas.microsoft.com/office/drawing/2014/main" xmlns="" id="{A609B2E2-FDB0-4149-8580-051890E36C3D}"/>
                  </a:ext>
                </a:extLst>
              </p:cNvPr>
              <p:cNvSpPr/>
              <p:nvPr/>
            </p:nvSpPr>
            <p:spPr>
              <a:xfrm>
                <a:off x="3521133" y="1563612"/>
                <a:ext cx="44139" cy="45212"/>
              </a:xfrm>
              <a:custGeom>
                <a:avLst/>
                <a:gdLst>
                  <a:gd name="connsiteX0" fmla="*/ -2292 w 44139"/>
                  <a:gd name="connsiteY0" fmla="*/ 21746 h 45212"/>
                  <a:gd name="connsiteX1" fmla="*/ 19773 w 44139"/>
                  <a:gd name="connsiteY1" fmla="*/ -856 h 45212"/>
                  <a:gd name="connsiteX2" fmla="*/ 41847 w 44139"/>
                  <a:gd name="connsiteY2" fmla="*/ 21746 h 45212"/>
                  <a:gd name="connsiteX3" fmla="*/ 19773 w 44139"/>
                  <a:gd name="connsiteY3" fmla="*/ 44357 h 45212"/>
                  <a:gd name="connsiteX4" fmla="*/ -2292 w 44139"/>
                  <a:gd name="connsiteY4" fmla="*/ 21746 h 45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39" h="45212">
                    <a:moveTo>
                      <a:pt x="-2292" y="21746"/>
                    </a:moveTo>
                    <a:cubicBezTo>
                      <a:pt x="-2292" y="9261"/>
                      <a:pt x="7588" y="-856"/>
                      <a:pt x="19773" y="-856"/>
                    </a:cubicBezTo>
                    <a:cubicBezTo>
                      <a:pt x="31958" y="-856"/>
                      <a:pt x="41847" y="9261"/>
                      <a:pt x="41847" y="21746"/>
                    </a:cubicBezTo>
                    <a:cubicBezTo>
                      <a:pt x="41847" y="34230"/>
                      <a:pt x="31967" y="44357"/>
                      <a:pt x="19773" y="44357"/>
                    </a:cubicBezTo>
                    <a:cubicBezTo>
                      <a:pt x="7579" y="44357"/>
                      <a:pt x="-2292" y="34230"/>
                      <a:pt x="-2292" y="21746"/>
                    </a:cubicBezTo>
                    <a:close/>
                  </a:path>
                </a:pathLst>
              </a:custGeom>
              <a:solidFill>
                <a:srgbClr val="00A3FE"/>
              </a:solidFill>
              <a:ln w="868" cap="flat">
                <a:noFill/>
                <a:prstDash val="solid"/>
                <a:miter/>
              </a:ln>
            </p:spPr>
            <p:txBody>
              <a:bodyPr rtlCol="0" anchor="ctr"/>
              <a:lstStyle/>
              <a:p>
                <a:endParaRPr lang="ko-KR" altLang="en-US"/>
              </a:p>
            </p:txBody>
          </p:sp>
          <p:sp>
            <p:nvSpPr>
              <p:cNvPr id="83" name="자유형: 도형 82">
                <a:extLst>
                  <a:ext uri="{FF2B5EF4-FFF2-40B4-BE49-F238E27FC236}">
                    <a16:creationId xmlns:a16="http://schemas.microsoft.com/office/drawing/2014/main" xmlns="" id="{0261912B-7150-4DF7-AFDC-02969AA742C9}"/>
                  </a:ext>
                </a:extLst>
              </p:cNvPr>
              <p:cNvSpPr/>
              <p:nvPr/>
            </p:nvSpPr>
            <p:spPr>
              <a:xfrm>
                <a:off x="3572303" y="1860809"/>
                <a:ext cx="228853" cy="30150"/>
              </a:xfrm>
              <a:custGeom>
                <a:avLst/>
                <a:gdLst>
                  <a:gd name="connsiteX0" fmla="*/ 226562 w 228853"/>
                  <a:gd name="connsiteY0" fmla="*/ 29294 h 30150"/>
                  <a:gd name="connsiteX1" fmla="*/ 2107 w 228853"/>
                  <a:gd name="connsiteY1" fmla="*/ 29294 h 30150"/>
                  <a:gd name="connsiteX2" fmla="*/ -2292 w 228853"/>
                  <a:gd name="connsiteY2" fmla="*/ 24825 h 30150"/>
                  <a:gd name="connsiteX3" fmla="*/ -2292 w 228853"/>
                  <a:gd name="connsiteY3" fmla="*/ 3613 h 30150"/>
                  <a:gd name="connsiteX4" fmla="*/ 2107 w 228853"/>
                  <a:gd name="connsiteY4" fmla="*/ -856 h 30150"/>
                  <a:gd name="connsiteX5" fmla="*/ 200379 w 228853"/>
                  <a:gd name="connsiteY5" fmla="*/ -856 h 30150"/>
                  <a:gd name="connsiteX6" fmla="*/ 204778 w 228853"/>
                  <a:gd name="connsiteY6" fmla="*/ 3613 h 3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853" h="30150">
                    <a:moveTo>
                      <a:pt x="226562" y="29294"/>
                    </a:moveTo>
                    <a:lnTo>
                      <a:pt x="2107" y="29294"/>
                    </a:lnTo>
                    <a:cubicBezTo>
                      <a:pt x="-330" y="29259"/>
                      <a:pt x="-2292" y="27262"/>
                      <a:pt x="-2292" y="24825"/>
                    </a:cubicBezTo>
                    <a:lnTo>
                      <a:pt x="-2292" y="3613"/>
                    </a:lnTo>
                    <a:cubicBezTo>
                      <a:pt x="-2292" y="1176"/>
                      <a:pt x="-330" y="-821"/>
                      <a:pt x="2107" y="-856"/>
                    </a:cubicBezTo>
                    <a:lnTo>
                      <a:pt x="200379" y="-856"/>
                    </a:lnTo>
                    <a:cubicBezTo>
                      <a:pt x="202816" y="-821"/>
                      <a:pt x="204778" y="1176"/>
                      <a:pt x="204778" y="3613"/>
                    </a:cubicBezTo>
                    <a:close/>
                  </a:path>
                </a:pathLst>
              </a:custGeom>
              <a:solidFill>
                <a:srgbClr val="00A3FE"/>
              </a:solidFill>
              <a:ln w="868" cap="flat">
                <a:no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xmlns="" id="{941DB973-50E7-4A87-A631-FC674DD8830D}"/>
                  </a:ext>
                </a:extLst>
              </p:cNvPr>
              <p:cNvSpPr/>
              <p:nvPr/>
            </p:nvSpPr>
            <p:spPr>
              <a:xfrm>
                <a:off x="3803127" y="1807246"/>
                <a:ext cx="134169" cy="134169"/>
              </a:xfrm>
              <a:custGeom>
                <a:avLst/>
                <a:gdLst>
                  <a:gd name="connsiteX0" fmla="*/ -2292 w 134169"/>
                  <a:gd name="connsiteY0" fmla="*/ 66237 h 134169"/>
                  <a:gd name="connsiteX1" fmla="*/ 64784 w 134169"/>
                  <a:gd name="connsiteY1" fmla="*/ -856 h 134169"/>
                  <a:gd name="connsiteX2" fmla="*/ 131878 w 134169"/>
                  <a:gd name="connsiteY2" fmla="*/ 66220 h 134169"/>
                  <a:gd name="connsiteX3" fmla="*/ 64802 w 134169"/>
                  <a:gd name="connsiteY3" fmla="*/ 133313 h 134169"/>
                  <a:gd name="connsiteX4" fmla="*/ 64793 w 134169"/>
                  <a:gd name="connsiteY4" fmla="*/ 133313 h 134169"/>
                  <a:gd name="connsiteX5" fmla="*/ -2292 w 134169"/>
                  <a:gd name="connsiteY5" fmla="*/ 66246 h 134169"/>
                  <a:gd name="connsiteX6" fmla="*/ -2292 w 134169"/>
                  <a:gd name="connsiteY6" fmla="*/ 66237 h 134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69" h="134169">
                    <a:moveTo>
                      <a:pt x="-2292" y="66237"/>
                    </a:moveTo>
                    <a:cubicBezTo>
                      <a:pt x="-2301" y="29189"/>
                      <a:pt x="27736" y="-848"/>
                      <a:pt x="64784" y="-856"/>
                    </a:cubicBezTo>
                    <a:cubicBezTo>
                      <a:pt x="101832" y="-865"/>
                      <a:pt x="131869" y="29171"/>
                      <a:pt x="131878" y="66220"/>
                    </a:cubicBezTo>
                    <a:cubicBezTo>
                      <a:pt x="131886" y="103268"/>
                      <a:pt x="101850" y="133304"/>
                      <a:pt x="64802" y="133313"/>
                    </a:cubicBezTo>
                    <a:cubicBezTo>
                      <a:pt x="64802" y="133313"/>
                      <a:pt x="64793" y="133313"/>
                      <a:pt x="64793" y="133313"/>
                    </a:cubicBezTo>
                    <a:cubicBezTo>
                      <a:pt x="27744" y="133322"/>
                      <a:pt x="-2283" y="103294"/>
                      <a:pt x="-2292" y="66246"/>
                    </a:cubicBezTo>
                    <a:cubicBezTo>
                      <a:pt x="-2292" y="66246"/>
                      <a:pt x="-2292" y="66237"/>
                      <a:pt x="-2292" y="66237"/>
                    </a:cubicBezTo>
                    <a:close/>
                  </a:path>
                </a:pathLst>
              </a:custGeom>
              <a:solidFill>
                <a:srgbClr val="131F2D"/>
              </a:solidFill>
              <a:ln w="868" cap="flat">
                <a:no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xmlns="" id="{31464D0E-9FB4-4B57-856A-CEF1843B86B1}"/>
                  </a:ext>
                </a:extLst>
              </p:cNvPr>
              <p:cNvSpPr/>
              <p:nvPr/>
            </p:nvSpPr>
            <p:spPr>
              <a:xfrm>
                <a:off x="3836005" y="1840142"/>
                <a:ext cx="68395" cy="68395"/>
              </a:xfrm>
              <a:custGeom>
                <a:avLst/>
                <a:gdLst>
                  <a:gd name="connsiteX0" fmla="*/ -2292 w 68395"/>
                  <a:gd name="connsiteY0" fmla="*/ 33341 h 68395"/>
                  <a:gd name="connsiteX1" fmla="*/ 31906 w 68395"/>
                  <a:gd name="connsiteY1" fmla="*/ -856 h 68395"/>
                  <a:gd name="connsiteX2" fmla="*/ 66104 w 68395"/>
                  <a:gd name="connsiteY2" fmla="*/ 33341 h 68395"/>
                  <a:gd name="connsiteX3" fmla="*/ 31906 w 68395"/>
                  <a:gd name="connsiteY3" fmla="*/ 67539 h 68395"/>
                  <a:gd name="connsiteX4" fmla="*/ -2292 w 68395"/>
                  <a:gd name="connsiteY4" fmla="*/ 33359 h 68395"/>
                  <a:gd name="connsiteX5" fmla="*/ -2292 w 68395"/>
                  <a:gd name="connsiteY5" fmla="*/ 33341 h 6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95" h="68395">
                    <a:moveTo>
                      <a:pt x="-2292" y="33341"/>
                    </a:moveTo>
                    <a:cubicBezTo>
                      <a:pt x="-2292" y="14452"/>
                      <a:pt x="13016" y="-856"/>
                      <a:pt x="31906" y="-856"/>
                    </a:cubicBezTo>
                    <a:cubicBezTo>
                      <a:pt x="50795" y="-856"/>
                      <a:pt x="66104" y="14452"/>
                      <a:pt x="66104" y="33341"/>
                    </a:cubicBezTo>
                    <a:cubicBezTo>
                      <a:pt x="66104" y="52231"/>
                      <a:pt x="50795" y="67539"/>
                      <a:pt x="31906" y="67539"/>
                    </a:cubicBezTo>
                    <a:cubicBezTo>
                      <a:pt x="13025" y="67548"/>
                      <a:pt x="-2283" y="52239"/>
                      <a:pt x="-2292" y="33359"/>
                    </a:cubicBezTo>
                    <a:cubicBezTo>
                      <a:pt x="-2292" y="33350"/>
                      <a:pt x="-2292" y="33350"/>
                      <a:pt x="-2292" y="33341"/>
                    </a:cubicBezTo>
                    <a:close/>
                  </a:path>
                </a:pathLst>
              </a:custGeom>
              <a:solidFill>
                <a:srgbClr val="657285"/>
              </a:solidFill>
              <a:ln w="868" cap="flat">
                <a:no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xmlns="" id="{4B5F1068-62B1-449B-807A-832FCFDBA90C}"/>
                  </a:ext>
                </a:extLst>
              </p:cNvPr>
              <p:cNvSpPr/>
              <p:nvPr/>
            </p:nvSpPr>
            <p:spPr>
              <a:xfrm>
                <a:off x="3397073" y="1775022"/>
                <a:ext cx="197664" cy="99317"/>
              </a:xfrm>
              <a:custGeom>
                <a:avLst/>
                <a:gdLst>
                  <a:gd name="connsiteX0" fmla="*/ 195373 w 197664"/>
                  <a:gd name="connsiteY0" fmla="*/ 98461 h 99317"/>
                  <a:gd name="connsiteX1" fmla="*/ 173193 w 197664"/>
                  <a:gd name="connsiteY1" fmla="*/ 98461 h 99317"/>
                  <a:gd name="connsiteX2" fmla="*/ 96105 w 197664"/>
                  <a:gd name="connsiteY2" fmla="*/ 21285 h 99317"/>
                  <a:gd name="connsiteX3" fmla="*/ 19289 w 197664"/>
                  <a:gd name="connsiteY3" fmla="*/ 90965 h 99317"/>
                  <a:gd name="connsiteX4" fmla="*/ 11107 w 197664"/>
                  <a:gd name="connsiteY4" fmla="*/ 98461 h 99317"/>
                  <a:gd name="connsiteX5" fmla="*/ 10667 w 197664"/>
                  <a:gd name="connsiteY5" fmla="*/ 98461 h 99317"/>
                  <a:gd name="connsiteX6" fmla="*/ -2292 w 197664"/>
                  <a:gd name="connsiteY6" fmla="*/ 85519 h 99317"/>
                  <a:gd name="connsiteX7" fmla="*/ -2151 w 197664"/>
                  <a:gd name="connsiteY7" fmla="*/ 83619 h 99317"/>
                  <a:gd name="connsiteX8" fmla="*/ 110912 w 197664"/>
                  <a:gd name="connsiteY8" fmla="*/ 276 h 99317"/>
                  <a:gd name="connsiteX9" fmla="*/ 195373 w 197664"/>
                  <a:gd name="connsiteY9" fmla="*/ 98461 h 9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664" h="99317">
                    <a:moveTo>
                      <a:pt x="195373" y="98461"/>
                    </a:moveTo>
                    <a:lnTo>
                      <a:pt x="173193" y="98461"/>
                    </a:lnTo>
                    <a:cubicBezTo>
                      <a:pt x="173219" y="55861"/>
                      <a:pt x="138705" y="21312"/>
                      <a:pt x="96105" y="21285"/>
                    </a:cubicBezTo>
                    <a:cubicBezTo>
                      <a:pt x="56373" y="21259"/>
                      <a:pt x="23125" y="51418"/>
                      <a:pt x="19289" y="90965"/>
                    </a:cubicBezTo>
                    <a:cubicBezTo>
                      <a:pt x="18911" y="95206"/>
                      <a:pt x="15365" y="98453"/>
                      <a:pt x="11107" y="98461"/>
                    </a:cubicBezTo>
                    <a:lnTo>
                      <a:pt x="10667" y="98461"/>
                    </a:lnTo>
                    <a:cubicBezTo>
                      <a:pt x="3514" y="98461"/>
                      <a:pt x="-2283" y="92672"/>
                      <a:pt x="-2292" y="85519"/>
                    </a:cubicBezTo>
                    <a:cubicBezTo>
                      <a:pt x="-2292" y="84886"/>
                      <a:pt x="-2248" y="84244"/>
                      <a:pt x="-2151" y="83619"/>
                    </a:cubicBezTo>
                    <a:cubicBezTo>
                      <a:pt x="6057" y="29379"/>
                      <a:pt x="56672" y="-7933"/>
                      <a:pt x="110912" y="276"/>
                    </a:cubicBezTo>
                    <a:cubicBezTo>
                      <a:pt x="159468" y="7622"/>
                      <a:pt x="195364" y="49351"/>
                      <a:pt x="195373" y="98461"/>
                    </a:cubicBezTo>
                    <a:close/>
                  </a:path>
                </a:pathLst>
              </a:custGeom>
              <a:solidFill>
                <a:srgbClr val="00A3FE"/>
              </a:solidFill>
              <a:ln w="868"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xmlns="" id="{7A85E081-627B-4EBF-BB78-E20CA0AC7F24}"/>
                  </a:ext>
                </a:extLst>
              </p:cNvPr>
              <p:cNvSpPr/>
              <p:nvPr/>
            </p:nvSpPr>
            <p:spPr>
              <a:xfrm>
                <a:off x="3472264" y="1620974"/>
                <a:ext cx="156108" cy="253339"/>
              </a:xfrm>
              <a:custGeom>
                <a:avLst/>
                <a:gdLst>
                  <a:gd name="connsiteX0" fmla="*/ 153816 w 156108"/>
                  <a:gd name="connsiteY0" fmla="*/ 238952 h 253339"/>
                  <a:gd name="connsiteX1" fmla="*/ 120199 w 156108"/>
                  <a:gd name="connsiteY1" fmla="*/ 252483 h 253339"/>
                  <a:gd name="connsiteX2" fmla="*/ 52832 w 156108"/>
                  <a:gd name="connsiteY2" fmla="*/ 174067 h 253339"/>
                  <a:gd name="connsiteX3" fmla="*/ -624 w 156108"/>
                  <a:gd name="connsiteY3" fmla="*/ 155521 h 253339"/>
                  <a:gd name="connsiteX4" fmla="*/ 62114 w 156108"/>
                  <a:gd name="connsiteY4" fmla="*/ 23146 h 253339"/>
                  <a:gd name="connsiteX5" fmla="*/ 114225 w 156108"/>
                  <a:gd name="connsiteY5" fmla="*/ -609 h 253339"/>
                  <a:gd name="connsiteX6" fmla="*/ 131082 w 156108"/>
                  <a:gd name="connsiteY6" fmla="*/ 19846 h 253339"/>
                  <a:gd name="connsiteX7" fmla="*/ 130202 w 156108"/>
                  <a:gd name="connsiteY7" fmla="*/ 23973 h 253339"/>
                  <a:gd name="connsiteX8" fmla="*/ 118835 w 156108"/>
                  <a:gd name="connsiteY8" fmla="*/ 96671 h 253339"/>
                  <a:gd name="connsiteX9" fmla="*/ 153816 w 156108"/>
                  <a:gd name="connsiteY9" fmla="*/ 238952 h 253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08" h="253339">
                    <a:moveTo>
                      <a:pt x="153816" y="238952"/>
                    </a:moveTo>
                    <a:lnTo>
                      <a:pt x="120199" y="252483"/>
                    </a:lnTo>
                    <a:cubicBezTo>
                      <a:pt x="96928" y="207226"/>
                      <a:pt x="73156" y="185020"/>
                      <a:pt x="52832" y="174067"/>
                    </a:cubicBezTo>
                    <a:cubicBezTo>
                      <a:pt x="16259" y="154350"/>
                      <a:pt x="-9194" y="171049"/>
                      <a:pt x="-624" y="155521"/>
                    </a:cubicBezTo>
                    <a:lnTo>
                      <a:pt x="62114" y="23146"/>
                    </a:lnTo>
                    <a:cubicBezTo>
                      <a:pt x="74036" y="6544"/>
                      <a:pt x="93866" y="-2500"/>
                      <a:pt x="114225" y="-609"/>
                    </a:cubicBezTo>
                    <a:cubicBezTo>
                      <a:pt x="124527" y="385"/>
                      <a:pt x="132076" y="9544"/>
                      <a:pt x="131082" y="19846"/>
                    </a:cubicBezTo>
                    <a:cubicBezTo>
                      <a:pt x="130941" y="21245"/>
                      <a:pt x="130651" y="22636"/>
                      <a:pt x="130202" y="23973"/>
                    </a:cubicBezTo>
                    <a:cubicBezTo>
                      <a:pt x="121994" y="48537"/>
                      <a:pt x="118835" y="73242"/>
                      <a:pt x="118835" y="96671"/>
                    </a:cubicBezTo>
                    <a:cubicBezTo>
                      <a:pt x="118817" y="174727"/>
                      <a:pt x="153816" y="238952"/>
                      <a:pt x="153816" y="238952"/>
                    </a:cubicBezTo>
                    <a:close/>
                  </a:path>
                </a:pathLst>
              </a:custGeom>
              <a:solidFill>
                <a:srgbClr val="00A3FE"/>
              </a:solidFill>
              <a:ln w="868" cap="flat">
                <a:noFill/>
                <a:prstDash val="solid"/>
                <a:miter/>
              </a:ln>
            </p:spPr>
            <p:txBody>
              <a:bodyPr rtlCol="0" anchor="ctr"/>
              <a:lstStyle/>
              <a:p>
                <a:endParaRPr lang="ko-KR" altLang="en-US"/>
              </a:p>
            </p:txBody>
          </p:sp>
          <p:sp>
            <p:nvSpPr>
              <p:cNvPr id="144" name="자유형: 도형 143">
                <a:extLst>
                  <a:ext uri="{FF2B5EF4-FFF2-40B4-BE49-F238E27FC236}">
                    <a16:creationId xmlns:a16="http://schemas.microsoft.com/office/drawing/2014/main" xmlns="" id="{143568BB-1050-4B97-8DEC-BBA9F8D4F6F3}"/>
                  </a:ext>
                </a:extLst>
              </p:cNvPr>
              <p:cNvSpPr/>
              <p:nvPr/>
            </p:nvSpPr>
            <p:spPr>
              <a:xfrm>
                <a:off x="3558727" y="1558474"/>
                <a:ext cx="46954" cy="82294"/>
              </a:xfrm>
              <a:custGeom>
                <a:avLst/>
                <a:gdLst>
                  <a:gd name="connsiteX0" fmla="*/ 33041 w 46954"/>
                  <a:gd name="connsiteY0" fmla="*/ 77243 h 82294"/>
                  <a:gd name="connsiteX1" fmla="*/ 7720 w 46954"/>
                  <a:gd name="connsiteY1" fmla="*/ 67566 h 82294"/>
                  <a:gd name="connsiteX2" fmla="*/ -2292 w 46954"/>
                  <a:gd name="connsiteY2" fmla="*/ 67231 h 82294"/>
                  <a:gd name="connsiteX3" fmla="*/ 1456 w 46954"/>
                  <a:gd name="connsiteY3" fmla="*/ 5408 h 82294"/>
                  <a:gd name="connsiteX4" fmla="*/ 7720 w 46954"/>
                  <a:gd name="connsiteY4" fmla="*/ -856 h 82294"/>
                  <a:gd name="connsiteX5" fmla="*/ 24040 w 46954"/>
                  <a:gd name="connsiteY5" fmla="*/ -856 h 82294"/>
                  <a:gd name="connsiteX6" fmla="*/ 40325 w 46954"/>
                  <a:gd name="connsiteY6" fmla="*/ 18121 h 82294"/>
                  <a:gd name="connsiteX7" fmla="*/ 44663 w 46954"/>
                  <a:gd name="connsiteY7" fmla="*/ 80446 h 82294"/>
                  <a:gd name="connsiteX8" fmla="*/ 33041 w 46954"/>
                  <a:gd name="connsiteY8" fmla="*/ 77243 h 8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954" h="82294">
                    <a:moveTo>
                      <a:pt x="33041" y="77243"/>
                    </a:moveTo>
                    <a:lnTo>
                      <a:pt x="7720" y="67566"/>
                    </a:lnTo>
                    <a:cubicBezTo>
                      <a:pt x="4280" y="67566"/>
                      <a:pt x="-2292" y="70680"/>
                      <a:pt x="-2292" y="67231"/>
                    </a:cubicBezTo>
                    <a:lnTo>
                      <a:pt x="1456" y="5408"/>
                    </a:lnTo>
                    <a:cubicBezTo>
                      <a:pt x="1465" y="1950"/>
                      <a:pt x="4262" y="-848"/>
                      <a:pt x="7720" y="-856"/>
                    </a:cubicBezTo>
                    <a:lnTo>
                      <a:pt x="24040" y="-856"/>
                    </a:lnTo>
                    <a:cubicBezTo>
                      <a:pt x="27489" y="-856"/>
                      <a:pt x="41293" y="5751"/>
                      <a:pt x="40325" y="18121"/>
                    </a:cubicBezTo>
                    <a:lnTo>
                      <a:pt x="44663" y="80446"/>
                    </a:lnTo>
                    <a:cubicBezTo>
                      <a:pt x="44689" y="83895"/>
                      <a:pt x="36507" y="77243"/>
                      <a:pt x="33041" y="77243"/>
                    </a:cubicBezTo>
                    <a:close/>
                  </a:path>
                </a:pathLst>
              </a:custGeom>
              <a:solidFill>
                <a:srgbClr val="00A3FE"/>
              </a:solidFill>
              <a:ln w="868" cap="flat">
                <a:noFill/>
                <a:prstDash val="solid"/>
                <a:miter/>
              </a:ln>
            </p:spPr>
            <p:txBody>
              <a:bodyPr rtlCol="0" anchor="ctr"/>
              <a:lstStyle/>
              <a:p>
                <a:endParaRPr lang="ko-KR" altLang="en-US"/>
              </a:p>
            </p:txBody>
          </p:sp>
          <p:sp>
            <p:nvSpPr>
              <p:cNvPr id="145" name="자유형: 도형 144">
                <a:extLst>
                  <a:ext uri="{FF2B5EF4-FFF2-40B4-BE49-F238E27FC236}">
                    <a16:creationId xmlns:a16="http://schemas.microsoft.com/office/drawing/2014/main" xmlns="" id="{0ACC2B20-8A3B-4351-BE39-A181EA0D4CAA}"/>
                  </a:ext>
                </a:extLst>
              </p:cNvPr>
              <p:cNvSpPr/>
              <p:nvPr/>
            </p:nvSpPr>
            <p:spPr>
              <a:xfrm>
                <a:off x="3847812" y="1667288"/>
                <a:ext cx="186350" cy="23833"/>
              </a:xfrm>
              <a:custGeom>
                <a:avLst/>
                <a:gdLst>
                  <a:gd name="connsiteX0" fmla="*/ 177473 w 186350"/>
                  <a:gd name="connsiteY0" fmla="*/ 0 h 23833"/>
                  <a:gd name="connsiteX1" fmla="*/ 186351 w 186350"/>
                  <a:gd name="connsiteY1" fmla="*/ 0 h 23833"/>
                  <a:gd name="connsiteX2" fmla="*/ 186351 w 186350"/>
                  <a:gd name="connsiteY2" fmla="*/ 23834 h 23833"/>
                  <a:gd name="connsiteX3" fmla="*/ 177473 w 186350"/>
                  <a:gd name="connsiteY3" fmla="*/ 23834 h 23833"/>
                  <a:gd name="connsiteX4" fmla="*/ 8877 w 186350"/>
                  <a:gd name="connsiteY4" fmla="*/ 23834 h 23833"/>
                  <a:gd name="connsiteX5" fmla="*/ 0 w 186350"/>
                  <a:gd name="connsiteY5" fmla="*/ 23834 h 23833"/>
                  <a:gd name="connsiteX6" fmla="*/ 0 w 186350"/>
                  <a:gd name="connsiteY6" fmla="*/ 0 h 23833"/>
                  <a:gd name="connsiteX7" fmla="*/ 8877 w 186350"/>
                  <a:gd name="connsiteY7" fmla="*/ 0 h 23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350" h="23833">
                    <a:moveTo>
                      <a:pt x="177473" y="0"/>
                    </a:moveTo>
                    <a:cubicBezTo>
                      <a:pt x="182376" y="0"/>
                      <a:pt x="186351" y="0"/>
                      <a:pt x="186351" y="0"/>
                    </a:cubicBezTo>
                    <a:lnTo>
                      <a:pt x="186351" y="23834"/>
                    </a:lnTo>
                    <a:cubicBezTo>
                      <a:pt x="186351" y="23834"/>
                      <a:pt x="182376" y="23834"/>
                      <a:pt x="177473" y="23834"/>
                    </a:cubicBezTo>
                    <a:lnTo>
                      <a:pt x="8877" y="23834"/>
                    </a:lnTo>
                    <a:cubicBezTo>
                      <a:pt x="3974" y="23834"/>
                      <a:pt x="0" y="23834"/>
                      <a:pt x="0" y="23834"/>
                    </a:cubicBezTo>
                    <a:lnTo>
                      <a:pt x="0" y="0"/>
                    </a:lnTo>
                    <a:cubicBezTo>
                      <a:pt x="0" y="0"/>
                      <a:pt x="3974" y="0"/>
                      <a:pt x="8877" y="0"/>
                    </a:cubicBezTo>
                    <a:close/>
                  </a:path>
                </a:pathLst>
              </a:custGeom>
              <a:solidFill>
                <a:srgbClr val="016EB9"/>
              </a:solidFill>
              <a:ln w="868" cap="flat">
                <a:noFill/>
                <a:prstDash val="solid"/>
                <a:miter/>
              </a:ln>
            </p:spPr>
            <p:txBody>
              <a:bodyPr rtlCol="0" anchor="ctr"/>
              <a:lstStyle/>
              <a:p>
                <a:endParaRPr lang="ko-KR" altLang="en-US"/>
              </a:p>
            </p:txBody>
          </p:sp>
          <p:sp>
            <p:nvSpPr>
              <p:cNvPr id="146" name="자유형: 도형 145">
                <a:extLst>
                  <a:ext uri="{FF2B5EF4-FFF2-40B4-BE49-F238E27FC236}">
                    <a16:creationId xmlns:a16="http://schemas.microsoft.com/office/drawing/2014/main" xmlns="" id="{5C7C2B4B-439E-4670-A9E1-28BD34B747FE}"/>
                  </a:ext>
                </a:extLst>
              </p:cNvPr>
              <p:cNvSpPr/>
              <p:nvPr/>
            </p:nvSpPr>
            <p:spPr>
              <a:xfrm>
                <a:off x="3428349" y="1807264"/>
                <a:ext cx="134152" cy="134152"/>
              </a:xfrm>
              <a:custGeom>
                <a:avLst/>
                <a:gdLst>
                  <a:gd name="connsiteX0" fmla="*/ 134152 w 134152"/>
                  <a:gd name="connsiteY0" fmla="*/ 67076 h 134152"/>
                  <a:gd name="connsiteX1" fmla="*/ 67076 w 134152"/>
                  <a:gd name="connsiteY1" fmla="*/ 134152 h 134152"/>
                  <a:gd name="connsiteX2" fmla="*/ 0 w 134152"/>
                  <a:gd name="connsiteY2" fmla="*/ 67076 h 134152"/>
                  <a:gd name="connsiteX3" fmla="*/ 67076 w 134152"/>
                  <a:gd name="connsiteY3" fmla="*/ 0 h 134152"/>
                  <a:gd name="connsiteX4" fmla="*/ 134152 w 134152"/>
                  <a:gd name="connsiteY4" fmla="*/ 67076 h 13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52" h="134152">
                    <a:moveTo>
                      <a:pt x="134152" y="67076"/>
                    </a:moveTo>
                    <a:cubicBezTo>
                      <a:pt x="134152" y="104121"/>
                      <a:pt x="104121" y="134152"/>
                      <a:pt x="67076" y="134152"/>
                    </a:cubicBezTo>
                    <a:cubicBezTo>
                      <a:pt x="30031" y="134152"/>
                      <a:pt x="0" y="104121"/>
                      <a:pt x="0" y="67076"/>
                    </a:cubicBezTo>
                    <a:cubicBezTo>
                      <a:pt x="0" y="30031"/>
                      <a:pt x="30031" y="0"/>
                      <a:pt x="67076" y="0"/>
                    </a:cubicBezTo>
                    <a:cubicBezTo>
                      <a:pt x="104121" y="0"/>
                      <a:pt x="134152" y="30031"/>
                      <a:pt x="134152" y="67076"/>
                    </a:cubicBezTo>
                    <a:close/>
                  </a:path>
                </a:pathLst>
              </a:custGeom>
              <a:solidFill>
                <a:srgbClr val="131F2D"/>
              </a:solidFill>
              <a:ln w="868" cap="flat">
                <a:noFill/>
                <a:prstDash val="solid"/>
                <a:miter/>
              </a:ln>
            </p:spPr>
            <p:txBody>
              <a:bodyPr rtlCol="0" anchor="ctr"/>
              <a:lstStyle/>
              <a:p>
                <a:endParaRPr lang="ko-KR" altLang="en-US"/>
              </a:p>
            </p:txBody>
          </p:sp>
          <p:sp>
            <p:nvSpPr>
              <p:cNvPr id="147" name="자유형: 도형 146">
                <a:extLst>
                  <a:ext uri="{FF2B5EF4-FFF2-40B4-BE49-F238E27FC236}">
                    <a16:creationId xmlns:a16="http://schemas.microsoft.com/office/drawing/2014/main" xmlns="" id="{DC05CE09-C0BA-4951-8183-51D924D257B2}"/>
                  </a:ext>
                </a:extLst>
              </p:cNvPr>
              <p:cNvSpPr/>
              <p:nvPr/>
            </p:nvSpPr>
            <p:spPr>
              <a:xfrm>
                <a:off x="3461196" y="1840134"/>
                <a:ext cx="68418" cy="68411"/>
              </a:xfrm>
              <a:custGeom>
                <a:avLst/>
                <a:gdLst>
                  <a:gd name="connsiteX0" fmla="*/ 66127 w 68418"/>
                  <a:gd name="connsiteY0" fmla="*/ 33350 h 68411"/>
                  <a:gd name="connsiteX1" fmla="*/ 62185 w 68418"/>
                  <a:gd name="connsiteY1" fmla="*/ 49292 h 68411"/>
                  <a:gd name="connsiteX2" fmla="*/ 61675 w 68418"/>
                  <a:gd name="connsiteY2" fmla="*/ 50171 h 68411"/>
                  <a:gd name="connsiteX3" fmla="*/ 15089 w 68418"/>
                  <a:gd name="connsiteY3" fmla="*/ 63131 h 68411"/>
                  <a:gd name="connsiteX4" fmla="*/ 2130 w 68418"/>
                  <a:gd name="connsiteY4" fmla="*/ 16554 h 68411"/>
                  <a:gd name="connsiteX5" fmla="*/ 18802 w 68418"/>
                  <a:gd name="connsiteY5" fmla="*/ 1782 h 68411"/>
                  <a:gd name="connsiteX6" fmla="*/ 19189 w 68418"/>
                  <a:gd name="connsiteY6" fmla="*/ 1615 h 68411"/>
                  <a:gd name="connsiteX7" fmla="*/ 63663 w 68418"/>
                  <a:gd name="connsiteY7" fmla="*/ 20610 h 68411"/>
                  <a:gd name="connsiteX8" fmla="*/ 66127 w 68418"/>
                  <a:gd name="connsiteY8" fmla="*/ 33341 h 6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18" h="68411">
                    <a:moveTo>
                      <a:pt x="66127" y="33350"/>
                    </a:moveTo>
                    <a:cubicBezTo>
                      <a:pt x="66135" y="38910"/>
                      <a:pt x="64780" y="44382"/>
                      <a:pt x="62185" y="49292"/>
                    </a:cubicBezTo>
                    <a:cubicBezTo>
                      <a:pt x="62027" y="49608"/>
                      <a:pt x="61851" y="49907"/>
                      <a:pt x="61675" y="50171"/>
                    </a:cubicBezTo>
                    <a:cubicBezTo>
                      <a:pt x="52393" y="66615"/>
                      <a:pt x="31533" y="72413"/>
                      <a:pt x="15089" y="63131"/>
                    </a:cubicBezTo>
                    <a:cubicBezTo>
                      <a:pt x="-1345" y="53849"/>
                      <a:pt x="-7152" y="32998"/>
                      <a:pt x="2130" y="16554"/>
                    </a:cubicBezTo>
                    <a:cubicBezTo>
                      <a:pt x="5887" y="9903"/>
                      <a:pt x="11755" y="4703"/>
                      <a:pt x="18802" y="1782"/>
                    </a:cubicBezTo>
                    <a:lnTo>
                      <a:pt x="19189" y="1615"/>
                    </a:lnTo>
                    <a:cubicBezTo>
                      <a:pt x="36715" y="-5423"/>
                      <a:pt x="56633" y="3084"/>
                      <a:pt x="63663" y="20610"/>
                    </a:cubicBezTo>
                    <a:cubicBezTo>
                      <a:pt x="65291" y="24657"/>
                      <a:pt x="66127" y="28977"/>
                      <a:pt x="66127" y="33341"/>
                    </a:cubicBezTo>
                    <a:close/>
                  </a:path>
                </a:pathLst>
              </a:custGeom>
              <a:solidFill>
                <a:srgbClr val="657285"/>
              </a:solidFill>
              <a:ln w="868" cap="flat">
                <a:noFill/>
                <a:prstDash val="solid"/>
                <a:miter/>
              </a:ln>
            </p:spPr>
            <p:txBody>
              <a:bodyPr rtlCol="0" anchor="ctr"/>
              <a:lstStyle/>
              <a:p>
                <a:endParaRPr lang="ko-KR" altLang="en-US"/>
              </a:p>
            </p:txBody>
          </p:sp>
          <p:sp>
            <p:nvSpPr>
              <p:cNvPr id="148" name="자유형: 도형 147">
                <a:extLst>
                  <a:ext uri="{FF2B5EF4-FFF2-40B4-BE49-F238E27FC236}">
                    <a16:creationId xmlns:a16="http://schemas.microsoft.com/office/drawing/2014/main" xmlns="" id="{2349EDC9-7161-4A07-83FD-9AF8012CF293}"/>
                  </a:ext>
                </a:extLst>
              </p:cNvPr>
              <p:cNvSpPr/>
              <p:nvPr/>
            </p:nvSpPr>
            <p:spPr>
              <a:xfrm>
                <a:off x="3700014" y="1722161"/>
                <a:ext cx="143662" cy="149038"/>
              </a:xfrm>
              <a:custGeom>
                <a:avLst/>
                <a:gdLst>
                  <a:gd name="connsiteX0" fmla="*/ 38803 w 143662"/>
                  <a:gd name="connsiteY0" fmla="*/ 16212 h 149038"/>
                  <a:gd name="connsiteX1" fmla="*/ -2292 w 143662"/>
                  <a:gd name="connsiteY1" fmla="*/ 148182 h 149038"/>
                  <a:gd name="connsiteX2" fmla="*/ 141371 w 143662"/>
                  <a:gd name="connsiteY2" fmla="*/ 137765 h 149038"/>
                  <a:gd name="connsiteX3" fmla="*/ 123080 w 143662"/>
                  <a:gd name="connsiteY3" fmla="*/ -856 h 149038"/>
                </a:gdLst>
                <a:ahLst/>
                <a:cxnLst>
                  <a:cxn ang="0">
                    <a:pos x="connsiteX0" y="connsiteY0"/>
                  </a:cxn>
                  <a:cxn ang="0">
                    <a:pos x="connsiteX1" y="connsiteY1"/>
                  </a:cxn>
                  <a:cxn ang="0">
                    <a:pos x="connsiteX2" y="connsiteY2"/>
                  </a:cxn>
                  <a:cxn ang="0">
                    <a:pos x="connsiteX3" y="connsiteY3"/>
                  </a:cxn>
                </a:cxnLst>
                <a:rect l="l" t="t" r="r" b="b"/>
                <a:pathLst>
                  <a:path w="143662" h="149038">
                    <a:moveTo>
                      <a:pt x="38803" y="16212"/>
                    </a:moveTo>
                    <a:cubicBezTo>
                      <a:pt x="38803" y="16212"/>
                      <a:pt x="56127" y="84898"/>
                      <a:pt x="-2292" y="148182"/>
                    </a:cubicBezTo>
                    <a:lnTo>
                      <a:pt x="141371" y="137765"/>
                    </a:lnTo>
                    <a:lnTo>
                      <a:pt x="123080" y="-856"/>
                    </a:lnTo>
                    <a:close/>
                  </a:path>
                </a:pathLst>
              </a:custGeom>
              <a:solidFill>
                <a:srgbClr val="00A3FE"/>
              </a:solidFill>
              <a:ln w="868" cap="flat">
                <a:noFill/>
                <a:prstDash val="solid"/>
                <a:miter/>
              </a:ln>
            </p:spPr>
            <p:txBody>
              <a:bodyPr rtlCol="0" anchor="ctr"/>
              <a:lstStyle/>
              <a:p>
                <a:endParaRPr lang="ko-KR" altLang="en-US"/>
              </a:p>
            </p:txBody>
          </p:sp>
          <p:sp>
            <p:nvSpPr>
              <p:cNvPr id="149" name="자유형: 도형 148">
                <a:extLst>
                  <a:ext uri="{FF2B5EF4-FFF2-40B4-BE49-F238E27FC236}">
                    <a16:creationId xmlns:a16="http://schemas.microsoft.com/office/drawing/2014/main" xmlns="" id="{D9A0FCCC-CE08-48C5-B59C-D5F5A5AD2BA6}"/>
                  </a:ext>
                </a:extLst>
              </p:cNvPr>
              <p:cNvSpPr/>
              <p:nvPr/>
            </p:nvSpPr>
            <p:spPr>
              <a:xfrm>
                <a:off x="3772492" y="1736915"/>
                <a:ext cx="232936" cy="154044"/>
              </a:xfrm>
              <a:custGeom>
                <a:avLst/>
                <a:gdLst>
                  <a:gd name="connsiteX0" fmla="*/ 230644 w 232936"/>
                  <a:gd name="connsiteY0" fmla="*/ 144311 h 154044"/>
                  <a:gd name="connsiteX1" fmla="*/ 221767 w 232936"/>
                  <a:gd name="connsiteY1" fmla="*/ 153188 h 154044"/>
                  <a:gd name="connsiteX2" fmla="*/ 6585 w 232936"/>
                  <a:gd name="connsiteY2" fmla="*/ 153188 h 154044"/>
                  <a:gd name="connsiteX3" fmla="*/ -2292 w 232936"/>
                  <a:gd name="connsiteY3" fmla="*/ 144311 h 154044"/>
                  <a:gd name="connsiteX4" fmla="*/ 567 w 232936"/>
                  <a:gd name="connsiteY4" fmla="*/ 3543 h 154044"/>
                  <a:gd name="connsiteX5" fmla="*/ 73028 w 232936"/>
                  <a:gd name="connsiteY5" fmla="*/ -856 h 154044"/>
                  <a:gd name="connsiteX6" fmla="*/ 230644 w 232936"/>
                  <a:gd name="connsiteY6" fmla="*/ 144311 h 15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936" h="154044">
                    <a:moveTo>
                      <a:pt x="230644" y="144311"/>
                    </a:moveTo>
                    <a:cubicBezTo>
                      <a:pt x="230626" y="149211"/>
                      <a:pt x="226667" y="153170"/>
                      <a:pt x="221767" y="153188"/>
                    </a:cubicBezTo>
                    <a:lnTo>
                      <a:pt x="6585" y="153188"/>
                    </a:lnTo>
                    <a:cubicBezTo>
                      <a:pt x="1685" y="153170"/>
                      <a:pt x="-2274" y="149211"/>
                      <a:pt x="-2292" y="144311"/>
                    </a:cubicBezTo>
                    <a:lnTo>
                      <a:pt x="567" y="3543"/>
                    </a:lnTo>
                    <a:lnTo>
                      <a:pt x="73028" y="-856"/>
                    </a:lnTo>
                    <a:cubicBezTo>
                      <a:pt x="169551" y="-865"/>
                      <a:pt x="230644" y="47788"/>
                      <a:pt x="230644" y="144311"/>
                    </a:cubicBezTo>
                    <a:close/>
                  </a:path>
                </a:pathLst>
              </a:custGeom>
              <a:solidFill>
                <a:srgbClr val="00A3FE"/>
              </a:solidFill>
              <a:ln w="868" cap="flat">
                <a:noFill/>
                <a:prstDash val="solid"/>
                <a:miter/>
              </a:ln>
            </p:spPr>
            <p:txBody>
              <a:bodyPr rtlCol="0" anchor="ctr"/>
              <a:lstStyle/>
              <a:p>
                <a:endParaRPr lang="ko-KR" altLang="en-US" dirty="0"/>
              </a:p>
            </p:txBody>
          </p:sp>
          <p:sp>
            <p:nvSpPr>
              <p:cNvPr id="150" name="자유형: 도형 149">
                <a:extLst>
                  <a:ext uri="{FF2B5EF4-FFF2-40B4-BE49-F238E27FC236}">
                    <a16:creationId xmlns:a16="http://schemas.microsoft.com/office/drawing/2014/main" xmlns="" id="{661F6C14-D144-40E5-8CB1-EA96B09FC192}"/>
                  </a:ext>
                </a:extLst>
              </p:cNvPr>
              <p:cNvSpPr/>
              <p:nvPr/>
            </p:nvSpPr>
            <p:spPr>
              <a:xfrm>
                <a:off x="3530565" y="1550213"/>
                <a:ext cx="34708" cy="69425"/>
              </a:xfrm>
              <a:custGeom>
                <a:avLst/>
                <a:gdLst>
                  <a:gd name="connsiteX0" fmla="*/ 32416 w 34708"/>
                  <a:gd name="connsiteY0" fmla="*/ 33860 h 69425"/>
                  <a:gd name="connsiteX1" fmla="*/ -2151 w 34708"/>
                  <a:gd name="connsiteY1" fmla="*/ 68569 h 69425"/>
                  <a:gd name="connsiteX2" fmla="*/ -2292 w 34708"/>
                  <a:gd name="connsiteY2" fmla="*/ 68569 h 69425"/>
                  <a:gd name="connsiteX3" fmla="*/ -2292 w 34708"/>
                  <a:gd name="connsiteY3" fmla="*/ -856 h 69425"/>
                  <a:gd name="connsiteX4" fmla="*/ 32416 w 34708"/>
                  <a:gd name="connsiteY4" fmla="*/ 33852 h 69425"/>
                  <a:gd name="connsiteX5" fmla="*/ 32416 w 34708"/>
                  <a:gd name="connsiteY5" fmla="*/ 33860 h 6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08" h="69425">
                    <a:moveTo>
                      <a:pt x="32416" y="33860"/>
                    </a:moveTo>
                    <a:cubicBezTo>
                      <a:pt x="32451" y="52987"/>
                      <a:pt x="16975" y="68533"/>
                      <a:pt x="-2151" y="68569"/>
                    </a:cubicBezTo>
                    <a:cubicBezTo>
                      <a:pt x="-2195" y="68569"/>
                      <a:pt x="-2248" y="68569"/>
                      <a:pt x="-2292" y="68569"/>
                    </a:cubicBezTo>
                    <a:lnTo>
                      <a:pt x="-2292" y="-856"/>
                    </a:lnTo>
                    <a:cubicBezTo>
                      <a:pt x="16879" y="-856"/>
                      <a:pt x="32416" y="14681"/>
                      <a:pt x="32416" y="33852"/>
                    </a:cubicBezTo>
                    <a:cubicBezTo>
                      <a:pt x="32416" y="33852"/>
                      <a:pt x="32416" y="33860"/>
                      <a:pt x="32416" y="33860"/>
                    </a:cubicBezTo>
                    <a:close/>
                  </a:path>
                </a:pathLst>
              </a:custGeom>
              <a:solidFill>
                <a:srgbClr val="016EB9">
                  <a:alpha val="56000"/>
                </a:srgbClr>
              </a:solidFill>
              <a:ln w="868" cap="flat">
                <a:noFill/>
                <a:prstDash val="solid"/>
                <a:miter/>
              </a:ln>
            </p:spPr>
            <p:txBody>
              <a:bodyPr rtlCol="0" anchor="ctr"/>
              <a:lstStyle/>
              <a:p>
                <a:endParaRPr lang="ko-KR" altLang="en-US"/>
              </a:p>
            </p:txBody>
          </p:sp>
          <p:sp>
            <p:nvSpPr>
              <p:cNvPr id="151" name="자유형: 도형 150">
                <a:extLst>
                  <a:ext uri="{FF2B5EF4-FFF2-40B4-BE49-F238E27FC236}">
                    <a16:creationId xmlns:a16="http://schemas.microsoft.com/office/drawing/2014/main" xmlns="" id="{BEDA687D-FEB6-4CB2-AC89-28EE1AAFF115}"/>
                  </a:ext>
                </a:extLst>
              </p:cNvPr>
              <p:cNvSpPr/>
              <p:nvPr/>
            </p:nvSpPr>
            <p:spPr>
              <a:xfrm>
                <a:off x="3577797" y="1571402"/>
                <a:ext cx="44666" cy="18216"/>
              </a:xfrm>
              <a:custGeom>
                <a:avLst/>
                <a:gdLst>
                  <a:gd name="connsiteX0" fmla="*/ 39978 w 44666"/>
                  <a:gd name="connsiteY0" fmla="*/ 17360 h 18216"/>
                  <a:gd name="connsiteX1" fmla="*/ 38263 w 44666"/>
                  <a:gd name="connsiteY1" fmla="*/ 17052 h 18216"/>
                  <a:gd name="connsiteX2" fmla="*/ 79 w 44666"/>
                  <a:gd name="connsiteY2" fmla="*/ 6495 h 18216"/>
                  <a:gd name="connsiteX3" fmla="*/ -2261 w 44666"/>
                  <a:gd name="connsiteY3" fmla="*/ 2307 h 18216"/>
                  <a:gd name="connsiteX4" fmla="*/ 880 w 44666"/>
                  <a:gd name="connsiteY4" fmla="*/ -816 h 18216"/>
                  <a:gd name="connsiteX5" fmla="*/ 39160 w 44666"/>
                  <a:gd name="connsiteY5" fmla="*/ 6653 h 18216"/>
                  <a:gd name="connsiteX6" fmla="*/ 42239 w 44666"/>
                  <a:gd name="connsiteY6" fmla="*/ 11237 h 18216"/>
                  <a:gd name="connsiteX7" fmla="*/ 39978 w 44666"/>
                  <a:gd name="connsiteY7" fmla="*/ 17360 h 18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66" h="18216">
                    <a:moveTo>
                      <a:pt x="39978" y="17360"/>
                    </a:moveTo>
                    <a:cubicBezTo>
                      <a:pt x="39837" y="17360"/>
                      <a:pt x="38403" y="17079"/>
                      <a:pt x="38263" y="17052"/>
                    </a:cubicBezTo>
                    <a:lnTo>
                      <a:pt x="79" y="6495"/>
                    </a:lnTo>
                    <a:cubicBezTo>
                      <a:pt x="-1434" y="6204"/>
                      <a:pt x="-2490" y="4322"/>
                      <a:pt x="-2261" y="2307"/>
                    </a:cubicBezTo>
                    <a:cubicBezTo>
                      <a:pt x="-2032" y="292"/>
                      <a:pt x="-633" y="-1115"/>
                      <a:pt x="880" y="-816"/>
                    </a:cubicBezTo>
                    <a:lnTo>
                      <a:pt x="39160" y="6653"/>
                    </a:lnTo>
                    <a:cubicBezTo>
                      <a:pt x="40673" y="6952"/>
                      <a:pt x="41879" y="9293"/>
                      <a:pt x="42239" y="11237"/>
                    </a:cubicBezTo>
                    <a:cubicBezTo>
                      <a:pt x="42838" y="14527"/>
                      <a:pt x="41333" y="17360"/>
                      <a:pt x="39978" y="17360"/>
                    </a:cubicBezTo>
                    <a:close/>
                  </a:path>
                </a:pathLst>
              </a:custGeom>
              <a:solidFill>
                <a:srgbClr val="131F2D"/>
              </a:solidFill>
              <a:ln w="868" cap="flat">
                <a:noFill/>
                <a:prstDash val="solid"/>
                <a:miter/>
              </a:ln>
            </p:spPr>
            <p:txBody>
              <a:bodyPr rtlCol="0" anchor="ctr"/>
              <a:lstStyle/>
              <a:p>
                <a:endParaRPr lang="ko-KR" altLang="en-US"/>
              </a:p>
            </p:txBody>
          </p:sp>
          <p:sp>
            <p:nvSpPr>
              <p:cNvPr id="152" name="자유형: 도형 151">
                <a:extLst>
                  <a:ext uri="{FF2B5EF4-FFF2-40B4-BE49-F238E27FC236}">
                    <a16:creationId xmlns:a16="http://schemas.microsoft.com/office/drawing/2014/main" xmlns="" id="{C3822DBE-BFA5-4F7E-8840-EC5FC45600DC}"/>
                  </a:ext>
                </a:extLst>
              </p:cNvPr>
              <p:cNvSpPr/>
              <p:nvPr/>
            </p:nvSpPr>
            <p:spPr>
              <a:xfrm>
                <a:off x="3397073" y="1626526"/>
                <a:ext cx="161689" cy="247769"/>
              </a:xfrm>
              <a:custGeom>
                <a:avLst/>
                <a:gdLst>
                  <a:gd name="connsiteX0" fmla="*/ 128429 w 161689"/>
                  <a:gd name="connsiteY0" fmla="*/ 171215 h 247769"/>
                  <a:gd name="connsiteX1" fmla="*/ 129423 w 161689"/>
                  <a:gd name="connsiteY1" fmla="*/ 177374 h 247769"/>
                  <a:gd name="connsiteX2" fmla="*/ 129124 w 161689"/>
                  <a:gd name="connsiteY2" fmla="*/ 177233 h 247769"/>
                  <a:gd name="connsiteX3" fmla="*/ 26380 w 161689"/>
                  <a:gd name="connsiteY3" fmla="*/ 213833 h 247769"/>
                  <a:gd name="connsiteX4" fmla="*/ 19289 w 161689"/>
                  <a:gd name="connsiteY4" fmla="*/ 239417 h 247769"/>
                  <a:gd name="connsiteX5" fmla="*/ 11107 w 161689"/>
                  <a:gd name="connsiteY5" fmla="*/ 246913 h 247769"/>
                  <a:gd name="connsiteX6" fmla="*/ 10667 w 161689"/>
                  <a:gd name="connsiteY6" fmla="*/ 246913 h 247769"/>
                  <a:gd name="connsiteX7" fmla="*/ -2292 w 161689"/>
                  <a:gd name="connsiteY7" fmla="*/ 233971 h 247769"/>
                  <a:gd name="connsiteX8" fmla="*/ -2151 w 161689"/>
                  <a:gd name="connsiteY8" fmla="*/ 232071 h 247769"/>
                  <a:gd name="connsiteX9" fmla="*/ 74163 w 161689"/>
                  <a:gd name="connsiteY9" fmla="*/ 150082 h 247769"/>
                  <a:gd name="connsiteX10" fmla="*/ 74558 w 161689"/>
                  <a:gd name="connsiteY10" fmla="*/ 149994 h 247769"/>
                  <a:gd name="connsiteX11" fmla="*/ 137297 w 161689"/>
                  <a:gd name="connsiteY11" fmla="*/ 17619 h 247769"/>
                  <a:gd name="connsiteX12" fmla="*/ 159398 w 161689"/>
                  <a:gd name="connsiteY12" fmla="*/ -856 h 247769"/>
                  <a:gd name="connsiteX13" fmla="*/ 126071 w 161689"/>
                  <a:gd name="connsiteY13" fmla="*/ 152229 h 247769"/>
                  <a:gd name="connsiteX14" fmla="*/ 128015 w 161689"/>
                  <a:gd name="connsiteY14" fmla="*/ 168496 h 247769"/>
                  <a:gd name="connsiteX15" fmla="*/ 128429 w 161689"/>
                  <a:gd name="connsiteY15" fmla="*/ 171215 h 24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1689" h="247769">
                    <a:moveTo>
                      <a:pt x="128429" y="171215"/>
                    </a:moveTo>
                    <a:cubicBezTo>
                      <a:pt x="128772" y="173353"/>
                      <a:pt x="129106" y="175412"/>
                      <a:pt x="129423" y="177374"/>
                    </a:cubicBezTo>
                    <a:lnTo>
                      <a:pt x="129124" y="177233"/>
                    </a:lnTo>
                    <a:cubicBezTo>
                      <a:pt x="90641" y="158968"/>
                      <a:pt x="44645" y="175350"/>
                      <a:pt x="26380" y="213833"/>
                    </a:cubicBezTo>
                    <a:cubicBezTo>
                      <a:pt x="22553" y="221883"/>
                      <a:pt x="20152" y="230540"/>
                      <a:pt x="19289" y="239417"/>
                    </a:cubicBezTo>
                    <a:cubicBezTo>
                      <a:pt x="18911" y="243658"/>
                      <a:pt x="15365" y="246904"/>
                      <a:pt x="11107" y="246913"/>
                    </a:cubicBezTo>
                    <a:lnTo>
                      <a:pt x="10667" y="246913"/>
                    </a:lnTo>
                    <a:cubicBezTo>
                      <a:pt x="3514" y="246913"/>
                      <a:pt x="-2283" y="241124"/>
                      <a:pt x="-2292" y="233971"/>
                    </a:cubicBezTo>
                    <a:cubicBezTo>
                      <a:pt x="-2292" y="233338"/>
                      <a:pt x="-2248" y="232695"/>
                      <a:pt x="-2151" y="232071"/>
                    </a:cubicBezTo>
                    <a:cubicBezTo>
                      <a:pt x="4051" y="191670"/>
                      <a:pt x="34307" y="159162"/>
                      <a:pt x="74163" y="150082"/>
                    </a:cubicBezTo>
                    <a:lnTo>
                      <a:pt x="74558" y="149994"/>
                    </a:lnTo>
                    <a:lnTo>
                      <a:pt x="137297" y="17619"/>
                    </a:lnTo>
                    <a:cubicBezTo>
                      <a:pt x="142972" y="9684"/>
                      <a:pt x="150582" y="3323"/>
                      <a:pt x="159398" y="-856"/>
                    </a:cubicBezTo>
                    <a:cubicBezTo>
                      <a:pt x="148708" y="17144"/>
                      <a:pt x="119208" y="74683"/>
                      <a:pt x="126071" y="152229"/>
                    </a:cubicBezTo>
                    <a:cubicBezTo>
                      <a:pt x="126537" y="157552"/>
                      <a:pt x="127188" y="162971"/>
                      <a:pt x="128015" y="168496"/>
                    </a:cubicBezTo>
                    <a:cubicBezTo>
                      <a:pt x="128147" y="169429"/>
                      <a:pt x="128279" y="170318"/>
                      <a:pt x="128429" y="171215"/>
                    </a:cubicBezTo>
                    <a:close/>
                  </a:path>
                </a:pathLst>
              </a:custGeom>
              <a:solidFill>
                <a:srgbClr val="00A3FE"/>
              </a:solidFill>
              <a:ln w="868" cap="flat">
                <a:noFill/>
                <a:prstDash val="solid"/>
                <a:miter/>
              </a:ln>
            </p:spPr>
            <p:txBody>
              <a:bodyPr rtlCol="0" anchor="ctr"/>
              <a:lstStyle/>
              <a:p>
                <a:endParaRPr lang="ko-KR" altLang="en-US"/>
              </a:p>
            </p:txBody>
          </p:sp>
          <p:sp>
            <p:nvSpPr>
              <p:cNvPr id="153" name="자유형: 도형 152">
                <a:extLst>
                  <a:ext uri="{FF2B5EF4-FFF2-40B4-BE49-F238E27FC236}">
                    <a16:creationId xmlns:a16="http://schemas.microsoft.com/office/drawing/2014/main" xmlns="" id="{D28FC54C-74D8-4CD7-B018-134267BA6F58}"/>
                  </a:ext>
                </a:extLst>
              </p:cNvPr>
              <p:cNvSpPr/>
              <p:nvPr/>
            </p:nvSpPr>
            <p:spPr>
              <a:xfrm>
                <a:off x="3734511" y="1705137"/>
                <a:ext cx="150701" cy="34101"/>
              </a:xfrm>
              <a:custGeom>
                <a:avLst/>
                <a:gdLst>
                  <a:gd name="connsiteX0" fmla="*/ 144103 w 150701"/>
                  <a:gd name="connsiteY0" fmla="*/ 0 h 34101"/>
                  <a:gd name="connsiteX1" fmla="*/ 150701 w 150701"/>
                  <a:gd name="connsiteY1" fmla="*/ 0 h 34101"/>
                  <a:gd name="connsiteX2" fmla="*/ 150701 w 150701"/>
                  <a:gd name="connsiteY2" fmla="*/ 34101 h 34101"/>
                  <a:gd name="connsiteX3" fmla="*/ 144103 w 150701"/>
                  <a:gd name="connsiteY3" fmla="*/ 34101 h 34101"/>
                  <a:gd name="connsiteX4" fmla="*/ 6599 w 150701"/>
                  <a:gd name="connsiteY4" fmla="*/ 34101 h 34101"/>
                  <a:gd name="connsiteX5" fmla="*/ 0 w 150701"/>
                  <a:gd name="connsiteY5" fmla="*/ 34101 h 34101"/>
                  <a:gd name="connsiteX6" fmla="*/ 0 w 150701"/>
                  <a:gd name="connsiteY6" fmla="*/ 0 h 34101"/>
                  <a:gd name="connsiteX7" fmla="*/ 6599 w 150701"/>
                  <a:gd name="connsiteY7" fmla="*/ 0 h 3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701" h="34101">
                    <a:moveTo>
                      <a:pt x="144103" y="0"/>
                    </a:moveTo>
                    <a:cubicBezTo>
                      <a:pt x="147747" y="0"/>
                      <a:pt x="150701" y="0"/>
                      <a:pt x="150701" y="0"/>
                    </a:cubicBezTo>
                    <a:lnTo>
                      <a:pt x="150701" y="34101"/>
                    </a:lnTo>
                    <a:cubicBezTo>
                      <a:pt x="150701" y="34101"/>
                      <a:pt x="147747" y="34101"/>
                      <a:pt x="144103" y="34101"/>
                    </a:cubicBezTo>
                    <a:lnTo>
                      <a:pt x="6599" y="34101"/>
                    </a:lnTo>
                    <a:cubicBezTo>
                      <a:pt x="2954" y="34101"/>
                      <a:pt x="0" y="34101"/>
                      <a:pt x="0" y="34101"/>
                    </a:cubicBezTo>
                    <a:lnTo>
                      <a:pt x="0" y="0"/>
                    </a:lnTo>
                    <a:cubicBezTo>
                      <a:pt x="0" y="0"/>
                      <a:pt x="2954" y="0"/>
                      <a:pt x="6599" y="0"/>
                    </a:cubicBezTo>
                    <a:close/>
                  </a:path>
                </a:pathLst>
              </a:custGeom>
              <a:solidFill>
                <a:srgbClr val="A0462D"/>
              </a:solidFill>
              <a:ln w="868" cap="flat">
                <a:noFill/>
                <a:prstDash val="solid"/>
                <a:miter/>
              </a:ln>
            </p:spPr>
            <p:txBody>
              <a:bodyPr rtlCol="0" anchor="ctr"/>
              <a:lstStyle/>
              <a:p>
                <a:endParaRPr lang="ko-KR" altLang="en-US"/>
              </a:p>
            </p:txBody>
          </p:sp>
          <p:sp>
            <p:nvSpPr>
              <p:cNvPr id="154" name="자유형: 도형 153">
                <a:extLst>
                  <a:ext uri="{FF2B5EF4-FFF2-40B4-BE49-F238E27FC236}">
                    <a16:creationId xmlns:a16="http://schemas.microsoft.com/office/drawing/2014/main" xmlns="" id="{4D454995-89E4-475E-8087-6E25886943B3}"/>
                  </a:ext>
                </a:extLst>
              </p:cNvPr>
              <p:cNvSpPr/>
              <p:nvPr/>
            </p:nvSpPr>
            <p:spPr>
              <a:xfrm>
                <a:off x="3779670" y="1787386"/>
                <a:ext cx="208570" cy="109868"/>
              </a:xfrm>
              <a:custGeom>
                <a:avLst/>
                <a:gdLst>
                  <a:gd name="connsiteX0" fmla="*/ 206278 w 208570"/>
                  <a:gd name="connsiteY0" fmla="*/ 109012 h 109868"/>
                  <a:gd name="connsiteX1" fmla="*/ -730 w 208570"/>
                  <a:gd name="connsiteY1" fmla="*/ 109012 h 109868"/>
                  <a:gd name="connsiteX2" fmla="*/ 33230 w 208570"/>
                  <a:gd name="connsiteY2" fmla="*/ 6480 h 109868"/>
                  <a:gd name="connsiteX3" fmla="*/ 73903 w 208570"/>
                  <a:gd name="connsiteY3" fmla="*/ -400 h 109868"/>
                  <a:gd name="connsiteX4" fmla="*/ 206278 w 208570"/>
                  <a:gd name="connsiteY4" fmla="*/ 109012 h 109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70" h="109868">
                    <a:moveTo>
                      <a:pt x="206278" y="109012"/>
                    </a:moveTo>
                    <a:lnTo>
                      <a:pt x="-730" y="109012"/>
                    </a:lnTo>
                    <a:cubicBezTo>
                      <a:pt x="-730" y="109012"/>
                      <a:pt x="-13364" y="32364"/>
                      <a:pt x="33230" y="6480"/>
                    </a:cubicBezTo>
                    <a:cubicBezTo>
                      <a:pt x="44448" y="252"/>
                      <a:pt x="58542" y="-1895"/>
                      <a:pt x="73903" y="-400"/>
                    </a:cubicBezTo>
                    <a:cubicBezTo>
                      <a:pt x="122310" y="4343"/>
                      <a:pt x="183236" y="45403"/>
                      <a:pt x="206278" y="109012"/>
                    </a:cubicBezTo>
                    <a:close/>
                  </a:path>
                </a:pathLst>
              </a:custGeom>
              <a:solidFill>
                <a:srgbClr val="016EB9"/>
              </a:solidFill>
              <a:ln w="868" cap="flat">
                <a:noFill/>
                <a:prstDash val="solid"/>
                <a:miter/>
              </a:ln>
            </p:spPr>
            <p:txBody>
              <a:bodyPr rtlCol="0" anchor="ctr"/>
              <a:lstStyle/>
              <a:p>
                <a:endParaRPr lang="ko-KR" altLang="en-US"/>
              </a:p>
            </p:txBody>
          </p:sp>
          <p:sp>
            <p:nvSpPr>
              <p:cNvPr id="155" name="자유형: 도형 154">
                <a:extLst>
                  <a:ext uri="{FF2B5EF4-FFF2-40B4-BE49-F238E27FC236}">
                    <a16:creationId xmlns:a16="http://schemas.microsoft.com/office/drawing/2014/main" xmlns="" id="{46CCD464-BC3D-413C-8514-B04B00845074}"/>
                  </a:ext>
                </a:extLst>
              </p:cNvPr>
              <p:cNvSpPr/>
              <p:nvPr/>
            </p:nvSpPr>
            <p:spPr>
              <a:xfrm>
                <a:off x="3530565" y="1591317"/>
                <a:ext cx="34127" cy="28320"/>
              </a:xfrm>
              <a:custGeom>
                <a:avLst/>
                <a:gdLst>
                  <a:gd name="connsiteX0" fmla="*/ 31835 w 34127"/>
                  <a:gd name="connsiteY0" fmla="*/ -856 h 28320"/>
                  <a:gd name="connsiteX1" fmla="*/ -2292 w 34127"/>
                  <a:gd name="connsiteY1" fmla="*/ 27464 h 28320"/>
                  <a:gd name="connsiteX2" fmla="*/ -2292 w 34127"/>
                  <a:gd name="connsiteY2" fmla="*/ 8109 h 28320"/>
                  <a:gd name="connsiteX3" fmla="*/ 31835 w 34127"/>
                  <a:gd name="connsiteY3" fmla="*/ -856 h 28320"/>
                </a:gdLst>
                <a:ahLst/>
                <a:cxnLst>
                  <a:cxn ang="0">
                    <a:pos x="connsiteX0" y="connsiteY0"/>
                  </a:cxn>
                  <a:cxn ang="0">
                    <a:pos x="connsiteX1" y="connsiteY1"/>
                  </a:cxn>
                  <a:cxn ang="0">
                    <a:pos x="connsiteX2" y="connsiteY2"/>
                  </a:cxn>
                  <a:cxn ang="0">
                    <a:pos x="connsiteX3" y="connsiteY3"/>
                  </a:cxn>
                </a:cxnLst>
                <a:rect l="l" t="t" r="r" b="b"/>
                <a:pathLst>
                  <a:path w="34127" h="28320">
                    <a:moveTo>
                      <a:pt x="31835" y="-856"/>
                    </a:moveTo>
                    <a:cubicBezTo>
                      <a:pt x="28756" y="15569"/>
                      <a:pt x="14415" y="27464"/>
                      <a:pt x="-2292" y="27464"/>
                    </a:cubicBezTo>
                    <a:lnTo>
                      <a:pt x="-2292" y="8109"/>
                    </a:lnTo>
                    <a:cubicBezTo>
                      <a:pt x="7905" y="8505"/>
                      <a:pt x="22598" y="7396"/>
                      <a:pt x="31835" y="-856"/>
                    </a:cubicBezTo>
                    <a:close/>
                  </a:path>
                </a:pathLst>
              </a:custGeom>
              <a:solidFill>
                <a:srgbClr val="016EB9"/>
              </a:solidFill>
              <a:ln w="868" cap="flat">
                <a:no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xmlns="" id="{BF753364-10B0-4481-845D-2FB6BE7DCC02}"/>
                  </a:ext>
                </a:extLst>
              </p:cNvPr>
              <p:cNvSpPr/>
              <p:nvPr/>
            </p:nvSpPr>
            <p:spPr>
              <a:xfrm>
                <a:off x="3473518" y="1626482"/>
                <a:ext cx="85235" cy="178274"/>
              </a:xfrm>
              <a:custGeom>
                <a:avLst/>
                <a:gdLst>
                  <a:gd name="connsiteX0" fmla="*/ 51983 w 85235"/>
                  <a:gd name="connsiteY0" fmla="*/ 171259 h 178274"/>
                  <a:gd name="connsiteX1" fmla="*/ 52977 w 85235"/>
                  <a:gd name="connsiteY1" fmla="*/ 177418 h 178274"/>
                  <a:gd name="connsiteX2" fmla="*/ 52678 w 85235"/>
                  <a:gd name="connsiteY2" fmla="*/ 177277 h 178274"/>
                  <a:gd name="connsiteX3" fmla="*/ -2292 w 85235"/>
                  <a:gd name="connsiteY3" fmla="*/ 150082 h 178274"/>
                  <a:gd name="connsiteX4" fmla="*/ -1896 w 85235"/>
                  <a:gd name="connsiteY4" fmla="*/ 149994 h 178274"/>
                  <a:gd name="connsiteX5" fmla="*/ 60842 w 85235"/>
                  <a:gd name="connsiteY5" fmla="*/ 17619 h 178274"/>
                  <a:gd name="connsiteX6" fmla="*/ 82943 w 85235"/>
                  <a:gd name="connsiteY6" fmla="*/ -856 h 178274"/>
                  <a:gd name="connsiteX7" fmla="*/ 49616 w 85235"/>
                  <a:gd name="connsiteY7" fmla="*/ 152229 h 178274"/>
                  <a:gd name="connsiteX8" fmla="*/ 51560 w 85235"/>
                  <a:gd name="connsiteY8" fmla="*/ 168496 h 178274"/>
                  <a:gd name="connsiteX9" fmla="*/ 51983 w 85235"/>
                  <a:gd name="connsiteY9" fmla="*/ 171259 h 178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235" h="178274">
                    <a:moveTo>
                      <a:pt x="51983" y="171259"/>
                    </a:moveTo>
                    <a:cubicBezTo>
                      <a:pt x="52326" y="173397"/>
                      <a:pt x="52660" y="175456"/>
                      <a:pt x="52977" y="177418"/>
                    </a:cubicBezTo>
                    <a:lnTo>
                      <a:pt x="52678" y="177277"/>
                    </a:lnTo>
                    <a:cubicBezTo>
                      <a:pt x="40290" y="165839"/>
                      <a:pt x="14125" y="155678"/>
                      <a:pt x="-2292" y="150082"/>
                    </a:cubicBezTo>
                    <a:lnTo>
                      <a:pt x="-1896" y="149994"/>
                    </a:lnTo>
                    <a:lnTo>
                      <a:pt x="60842" y="17619"/>
                    </a:lnTo>
                    <a:cubicBezTo>
                      <a:pt x="66517" y="9684"/>
                      <a:pt x="74128" y="3323"/>
                      <a:pt x="82943" y="-856"/>
                    </a:cubicBezTo>
                    <a:cubicBezTo>
                      <a:pt x="72253" y="17144"/>
                      <a:pt x="42754" y="74683"/>
                      <a:pt x="49616" y="152229"/>
                    </a:cubicBezTo>
                    <a:cubicBezTo>
                      <a:pt x="50082" y="157552"/>
                      <a:pt x="50734" y="162971"/>
                      <a:pt x="51560" y="168496"/>
                    </a:cubicBezTo>
                    <a:cubicBezTo>
                      <a:pt x="51701" y="169473"/>
                      <a:pt x="51833" y="170362"/>
                      <a:pt x="51983" y="171259"/>
                    </a:cubicBezTo>
                    <a:close/>
                  </a:path>
                </a:pathLst>
              </a:custGeom>
              <a:solidFill>
                <a:srgbClr val="016EB9">
                  <a:alpha val="56000"/>
                </a:srgbClr>
              </a:solidFill>
              <a:ln w="868" cap="flat">
                <a:noFill/>
                <a:prstDash val="solid"/>
                <a:miter/>
              </a:ln>
            </p:spPr>
            <p:txBody>
              <a:bodyPr rtlCol="0" anchor="ctr"/>
              <a:lstStyle/>
              <a:p>
                <a:endParaRPr lang="ko-KR" altLang="en-US"/>
              </a:p>
            </p:txBody>
          </p:sp>
          <p:sp>
            <p:nvSpPr>
              <p:cNvPr id="157" name="자유형: 도형 156">
                <a:extLst>
                  <a:ext uri="{FF2B5EF4-FFF2-40B4-BE49-F238E27FC236}">
                    <a16:creationId xmlns:a16="http://schemas.microsoft.com/office/drawing/2014/main" xmlns="" id="{D43EEEAB-CF66-4F53-8860-D3496AFD92C7}"/>
                  </a:ext>
                </a:extLst>
              </p:cNvPr>
              <p:cNvSpPr/>
              <p:nvPr/>
            </p:nvSpPr>
            <p:spPr>
              <a:xfrm rot="10800000">
                <a:off x="3861660" y="1578912"/>
                <a:ext cx="107168" cy="88367"/>
              </a:xfrm>
              <a:custGeom>
                <a:avLst/>
                <a:gdLst>
                  <a:gd name="connsiteX0" fmla="*/ -2292 w 107168"/>
                  <a:gd name="connsiteY0" fmla="*/ -856 h 88367"/>
                  <a:gd name="connsiteX1" fmla="*/ 104876 w 107168"/>
                  <a:gd name="connsiteY1" fmla="*/ -856 h 88367"/>
                  <a:gd name="connsiteX2" fmla="*/ 104876 w 107168"/>
                  <a:gd name="connsiteY2" fmla="*/ 87511 h 88367"/>
                  <a:gd name="connsiteX3" fmla="*/ -2292 w 107168"/>
                  <a:gd name="connsiteY3" fmla="*/ 87511 h 88367"/>
                </a:gdLst>
                <a:ahLst/>
                <a:cxnLst>
                  <a:cxn ang="0">
                    <a:pos x="connsiteX0" y="connsiteY0"/>
                  </a:cxn>
                  <a:cxn ang="0">
                    <a:pos x="connsiteX1" y="connsiteY1"/>
                  </a:cxn>
                  <a:cxn ang="0">
                    <a:pos x="connsiteX2" y="connsiteY2"/>
                  </a:cxn>
                  <a:cxn ang="0">
                    <a:pos x="connsiteX3" y="connsiteY3"/>
                  </a:cxn>
                </a:cxnLst>
                <a:rect l="l" t="t" r="r" b="b"/>
                <a:pathLst>
                  <a:path w="107168" h="88367">
                    <a:moveTo>
                      <a:pt x="-2292" y="-856"/>
                    </a:moveTo>
                    <a:lnTo>
                      <a:pt x="104876" y="-856"/>
                    </a:lnTo>
                    <a:lnTo>
                      <a:pt x="104876" y="87511"/>
                    </a:lnTo>
                    <a:lnTo>
                      <a:pt x="-2292" y="87511"/>
                    </a:lnTo>
                    <a:close/>
                  </a:path>
                </a:pathLst>
              </a:custGeom>
              <a:solidFill>
                <a:srgbClr val="CBA573"/>
              </a:solidFill>
              <a:ln w="8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58" name="자유형: 도형 157">
                <a:extLst>
                  <a:ext uri="{FF2B5EF4-FFF2-40B4-BE49-F238E27FC236}">
                    <a16:creationId xmlns:a16="http://schemas.microsoft.com/office/drawing/2014/main" xmlns="" id="{AED6426A-DAE8-4580-8459-421A2653C185}"/>
                  </a:ext>
                </a:extLst>
              </p:cNvPr>
              <p:cNvSpPr/>
              <p:nvPr/>
            </p:nvSpPr>
            <p:spPr>
              <a:xfrm>
                <a:off x="3915240" y="1578920"/>
                <a:ext cx="107168" cy="88367"/>
              </a:xfrm>
              <a:custGeom>
                <a:avLst/>
                <a:gdLst>
                  <a:gd name="connsiteX0" fmla="*/ 0 w 107168"/>
                  <a:gd name="connsiteY0" fmla="*/ 0 h 88367"/>
                  <a:gd name="connsiteX1" fmla="*/ 107169 w 107168"/>
                  <a:gd name="connsiteY1" fmla="*/ 0 h 88367"/>
                  <a:gd name="connsiteX2" fmla="*/ 107169 w 107168"/>
                  <a:gd name="connsiteY2" fmla="*/ 88367 h 88367"/>
                  <a:gd name="connsiteX3" fmla="*/ 0 w 107168"/>
                  <a:gd name="connsiteY3" fmla="*/ 88367 h 88367"/>
                </a:gdLst>
                <a:ahLst/>
                <a:cxnLst>
                  <a:cxn ang="0">
                    <a:pos x="connsiteX0" y="connsiteY0"/>
                  </a:cxn>
                  <a:cxn ang="0">
                    <a:pos x="connsiteX1" y="connsiteY1"/>
                  </a:cxn>
                  <a:cxn ang="0">
                    <a:pos x="connsiteX2" y="connsiteY2"/>
                  </a:cxn>
                  <a:cxn ang="0">
                    <a:pos x="connsiteX3" y="connsiteY3"/>
                  </a:cxn>
                </a:cxnLst>
                <a:rect l="l" t="t" r="r" b="b"/>
                <a:pathLst>
                  <a:path w="107168" h="88367">
                    <a:moveTo>
                      <a:pt x="0" y="0"/>
                    </a:moveTo>
                    <a:lnTo>
                      <a:pt x="107169" y="0"/>
                    </a:lnTo>
                    <a:lnTo>
                      <a:pt x="107169" y="88367"/>
                    </a:lnTo>
                    <a:lnTo>
                      <a:pt x="0" y="88367"/>
                    </a:lnTo>
                    <a:close/>
                  </a:path>
                </a:pathLst>
              </a:custGeom>
              <a:solidFill>
                <a:srgbClr val="DABF9A"/>
              </a:solidFill>
              <a:ln w="868" cap="flat">
                <a:noFill/>
                <a:prstDash val="solid"/>
                <a:miter/>
              </a:ln>
            </p:spPr>
            <p:txBody>
              <a:bodyPr rtlCol="0" anchor="ctr"/>
              <a:lstStyle/>
              <a:p>
                <a:endParaRPr lang="ko-KR" altLang="en-US"/>
              </a:p>
            </p:txBody>
          </p:sp>
          <p:sp>
            <p:nvSpPr>
              <p:cNvPr id="159" name="자유형: 도형 158">
                <a:extLst>
                  <a:ext uri="{FF2B5EF4-FFF2-40B4-BE49-F238E27FC236}">
                    <a16:creationId xmlns:a16="http://schemas.microsoft.com/office/drawing/2014/main" xmlns="" id="{28EDAE15-B157-4F19-B88D-AF5C3D5A687D}"/>
                  </a:ext>
                </a:extLst>
              </p:cNvPr>
              <p:cNvSpPr/>
              <p:nvPr/>
            </p:nvSpPr>
            <p:spPr>
              <a:xfrm>
                <a:off x="3861722" y="1636679"/>
                <a:ext cx="16980" cy="8199"/>
              </a:xfrm>
              <a:custGeom>
                <a:avLst/>
                <a:gdLst>
                  <a:gd name="connsiteX0" fmla="*/ 0 w 16980"/>
                  <a:gd name="connsiteY0" fmla="*/ 8200 h 8199"/>
                  <a:gd name="connsiteX1" fmla="*/ 16980 w 16980"/>
                  <a:gd name="connsiteY1" fmla="*/ 8200 h 8199"/>
                  <a:gd name="connsiteX2" fmla="*/ 15484 w 16980"/>
                  <a:gd name="connsiteY2" fmla="*/ 3414 h 8199"/>
                  <a:gd name="connsiteX3" fmla="*/ 16980 w 16980"/>
                  <a:gd name="connsiteY3" fmla="*/ 0 h 8199"/>
                  <a:gd name="connsiteX4" fmla="*/ 0 w 16980"/>
                  <a:gd name="connsiteY4" fmla="*/ 0 h 8199"/>
                  <a:gd name="connsiteX5" fmla="*/ 0 w 16980"/>
                  <a:gd name="connsiteY5" fmla="*/ 8200 h 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80" h="8199">
                    <a:moveTo>
                      <a:pt x="0" y="8200"/>
                    </a:moveTo>
                    <a:lnTo>
                      <a:pt x="16980" y="8200"/>
                    </a:lnTo>
                    <a:lnTo>
                      <a:pt x="15484" y="3414"/>
                    </a:lnTo>
                    <a:lnTo>
                      <a:pt x="16980" y="0"/>
                    </a:lnTo>
                    <a:lnTo>
                      <a:pt x="0" y="0"/>
                    </a:lnTo>
                    <a:lnTo>
                      <a:pt x="0" y="8200"/>
                    </a:lnTo>
                    <a:close/>
                  </a:path>
                </a:pathLst>
              </a:custGeom>
              <a:solidFill>
                <a:srgbClr val="364154"/>
              </a:solidFill>
              <a:ln w="868" cap="flat">
                <a:noFill/>
                <a:prstDash val="solid"/>
                <a:miter/>
              </a:ln>
            </p:spPr>
            <p:txBody>
              <a:bodyPr rtlCol="0" anchor="ctr"/>
              <a:lstStyle/>
              <a:p>
                <a:endParaRPr lang="ko-KR" altLang="en-US"/>
              </a:p>
            </p:txBody>
          </p:sp>
          <p:sp>
            <p:nvSpPr>
              <p:cNvPr id="160" name="자유형: 도형 159">
                <a:extLst>
                  <a:ext uri="{FF2B5EF4-FFF2-40B4-BE49-F238E27FC236}">
                    <a16:creationId xmlns:a16="http://schemas.microsoft.com/office/drawing/2014/main" xmlns="" id="{14A6EC53-7BBD-4995-9A14-79BF9F78F828}"/>
                  </a:ext>
                </a:extLst>
              </p:cNvPr>
              <p:cNvSpPr/>
              <p:nvPr/>
            </p:nvSpPr>
            <p:spPr>
              <a:xfrm>
                <a:off x="4005429" y="1590551"/>
                <a:ext cx="16980" cy="8190"/>
              </a:xfrm>
              <a:custGeom>
                <a:avLst/>
                <a:gdLst>
                  <a:gd name="connsiteX0" fmla="*/ 16980 w 16980"/>
                  <a:gd name="connsiteY0" fmla="*/ 8191 h 8190"/>
                  <a:gd name="connsiteX1" fmla="*/ 0 w 16980"/>
                  <a:gd name="connsiteY1" fmla="*/ 8191 h 8190"/>
                  <a:gd name="connsiteX2" fmla="*/ 1496 w 16980"/>
                  <a:gd name="connsiteY2" fmla="*/ 3414 h 8190"/>
                  <a:gd name="connsiteX3" fmla="*/ 0 w 16980"/>
                  <a:gd name="connsiteY3" fmla="*/ 0 h 8190"/>
                  <a:gd name="connsiteX4" fmla="*/ 16980 w 16980"/>
                  <a:gd name="connsiteY4" fmla="*/ 0 h 8190"/>
                  <a:gd name="connsiteX5" fmla="*/ 16980 w 16980"/>
                  <a:gd name="connsiteY5" fmla="*/ 8191 h 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80" h="8190">
                    <a:moveTo>
                      <a:pt x="16980" y="8191"/>
                    </a:moveTo>
                    <a:lnTo>
                      <a:pt x="0" y="8191"/>
                    </a:lnTo>
                    <a:lnTo>
                      <a:pt x="1496" y="3414"/>
                    </a:lnTo>
                    <a:lnTo>
                      <a:pt x="0" y="0"/>
                    </a:lnTo>
                    <a:lnTo>
                      <a:pt x="16980" y="0"/>
                    </a:lnTo>
                    <a:lnTo>
                      <a:pt x="16980" y="8191"/>
                    </a:lnTo>
                    <a:close/>
                  </a:path>
                </a:pathLst>
              </a:custGeom>
              <a:solidFill>
                <a:srgbClr val="131F2D"/>
              </a:solidFill>
              <a:ln w="868" cap="flat">
                <a:noFill/>
                <a:prstDash val="solid"/>
                <a:miter/>
              </a:ln>
            </p:spPr>
            <p:txBody>
              <a:bodyPr rtlCol="0" anchor="ctr"/>
              <a:lstStyle/>
              <a:p>
                <a:endParaRPr lang="ko-KR" altLang="en-US"/>
              </a:p>
            </p:txBody>
          </p:sp>
          <p:sp>
            <p:nvSpPr>
              <p:cNvPr id="161" name="자유형: 도형 160">
                <a:extLst>
                  <a:ext uri="{FF2B5EF4-FFF2-40B4-BE49-F238E27FC236}">
                    <a16:creationId xmlns:a16="http://schemas.microsoft.com/office/drawing/2014/main" xmlns="" id="{402DB1B8-AC2F-4B5D-B0D7-92DE5644C913}"/>
                  </a:ext>
                </a:extLst>
              </p:cNvPr>
              <p:cNvSpPr/>
              <p:nvPr/>
            </p:nvSpPr>
            <p:spPr>
              <a:xfrm>
                <a:off x="4005429" y="1644879"/>
                <a:ext cx="16980" cy="8190"/>
              </a:xfrm>
              <a:custGeom>
                <a:avLst/>
                <a:gdLst>
                  <a:gd name="connsiteX0" fmla="*/ 16980 w 16980"/>
                  <a:gd name="connsiteY0" fmla="*/ 8191 h 8190"/>
                  <a:gd name="connsiteX1" fmla="*/ 0 w 16980"/>
                  <a:gd name="connsiteY1" fmla="*/ 8191 h 8190"/>
                  <a:gd name="connsiteX2" fmla="*/ 1496 w 16980"/>
                  <a:gd name="connsiteY2" fmla="*/ 3414 h 8190"/>
                  <a:gd name="connsiteX3" fmla="*/ 0 w 16980"/>
                  <a:gd name="connsiteY3" fmla="*/ 0 h 8190"/>
                  <a:gd name="connsiteX4" fmla="*/ 16980 w 16980"/>
                  <a:gd name="connsiteY4" fmla="*/ 0 h 8190"/>
                  <a:gd name="connsiteX5" fmla="*/ 16980 w 16980"/>
                  <a:gd name="connsiteY5" fmla="*/ 8191 h 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80" h="8190">
                    <a:moveTo>
                      <a:pt x="16980" y="8191"/>
                    </a:moveTo>
                    <a:lnTo>
                      <a:pt x="0" y="8191"/>
                    </a:lnTo>
                    <a:lnTo>
                      <a:pt x="1496" y="3414"/>
                    </a:lnTo>
                    <a:lnTo>
                      <a:pt x="0" y="0"/>
                    </a:lnTo>
                    <a:lnTo>
                      <a:pt x="16980" y="0"/>
                    </a:lnTo>
                    <a:lnTo>
                      <a:pt x="16980" y="8191"/>
                    </a:lnTo>
                    <a:close/>
                  </a:path>
                </a:pathLst>
              </a:custGeom>
              <a:solidFill>
                <a:srgbClr val="131F2D"/>
              </a:solidFill>
              <a:ln w="868" cap="flat">
                <a:noFill/>
                <a:prstDash val="solid"/>
                <a:miter/>
              </a:ln>
            </p:spPr>
            <p:txBody>
              <a:bodyPr rtlCol="0" anchor="ctr"/>
              <a:lstStyle/>
              <a:p>
                <a:endParaRPr lang="ko-KR" altLang="en-US"/>
              </a:p>
            </p:txBody>
          </p:sp>
          <p:sp>
            <p:nvSpPr>
              <p:cNvPr id="162" name="자유형: 도형 161">
                <a:extLst>
                  <a:ext uri="{FF2B5EF4-FFF2-40B4-BE49-F238E27FC236}">
                    <a16:creationId xmlns:a16="http://schemas.microsoft.com/office/drawing/2014/main" xmlns="" id="{AF795D45-B4F5-4C67-92F4-17D1E9AF5B07}"/>
                  </a:ext>
                </a:extLst>
              </p:cNvPr>
              <p:cNvSpPr/>
              <p:nvPr/>
            </p:nvSpPr>
            <p:spPr>
              <a:xfrm>
                <a:off x="3753066" y="1455194"/>
                <a:ext cx="52392" cy="45650"/>
              </a:xfrm>
              <a:custGeom>
                <a:avLst/>
                <a:gdLst>
                  <a:gd name="connsiteX0" fmla="*/ -2292 w 52392"/>
                  <a:gd name="connsiteY0" fmla="*/ 42790 h 45650"/>
                  <a:gd name="connsiteX1" fmla="*/ 50100 w 52392"/>
                  <a:gd name="connsiteY1" fmla="*/ 34230 h 45650"/>
                  <a:gd name="connsiteX2" fmla="*/ 36718 w 52392"/>
                  <a:gd name="connsiteY2" fmla="*/ 5425 h 45650"/>
                  <a:gd name="connsiteX3" fmla="*/ 36463 w 52392"/>
                  <a:gd name="connsiteY3" fmla="*/ 2513 h 45650"/>
                  <a:gd name="connsiteX4" fmla="*/ 26891 w 52392"/>
                  <a:gd name="connsiteY4" fmla="*/ -856 h 45650"/>
                  <a:gd name="connsiteX5" fmla="*/ 10483 w 52392"/>
                  <a:gd name="connsiteY5" fmla="*/ 10317 h 45650"/>
                  <a:gd name="connsiteX6" fmla="*/ 10667 w 52392"/>
                  <a:gd name="connsiteY6" fmla="*/ 25432 h 45650"/>
                  <a:gd name="connsiteX7" fmla="*/ 11072 w 52392"/>
                  <a:gd name="connsiteY7" fmla="*/ 30834 h 45650"/>
                  <a:gd name="connsiteX8" fmla="*/ -2292 w 52392"/>
                  <a:gd name="connsiteY8" fmla="*/ 42790 h 4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92" h="45650">
                    <a:moveTo>
                      <a:pt x="-2292" y="42790"/>
                    </a:moveTo>
                    <a:cubicBezTo>
                      <a:pt x="16237" y="50313"/>
                      <a:pt x="50100" y="34230"/>
                      <a:pt x="50100" y="34230"/>
                    </a:cubicBezTo>
                    <a:cubicBezTo>
                      <a:pt x="50100" y="34230"/>
                      <a:pt x="38856" y="24271"/>
                      <a:pt x="36718" y="5425"/>
                    </a:cubicBezTo>
                    <a:cubicBezTo>
                      <a:pt x="36604" y="4475"/>
                      <a:pt x="36525" y="3507"/>
                      <a:pt x="36463" y="2513"/>
                    </a:cubicBezTo>
                    <a:lnTo>
                      <a:pt x="26891" y="-856"/>
                    </a:lnTo>
                    <a:lnTo>
                      <a:pt x="10483" y="10317"/>
                    </a:lnTo>
                    <a:cubicBezTo>
                      <a:pt x="10245" y="15355"/>
                      <a:pt x="10307" y="20402"/>
                      <a:pt x="10667" y="25432"/>
                    </a:cubicBezTo>
                    <a:cubicBezTo>
                      <a:pt x="10764" y="27110"/>
                      <a:pt x="10896" y="28910"/>
                      <a:pt x="11072" y="30834"/>
                    </a:cubicBezTo>
                    <a:cubicBezTo>
                      <a:pt x="2556" y="34626"/>
                      <a:pt x="-2292" y="42790"/>
                      <a:pt x="-2292" y="42790"/>
                    </a:cubicBezTo>
                    <a:close/>
                  </a:path>
                </a:pathLst>
              </a:custGeom>
              <a:solidFill>
                <a:srgbClr val="FF7955"/>
              </a:solidFill>
              <a:ln w="868" cap="flat">
                <a:noFill/>
                <a:prstDash val="solid"/>
                <a:miter/>
              </a:ln>
            </p:spPr>
            <p:txBody>
              <a:bodyPr rtlCol="0" anchor="ctr"/>
              <a:lstStyle/>
              <a:p>
                <a:endParaRPr lang="ko-KR" altLang="en-US"/>
              </a:p>
            </p:txBody>
          </p:sp>
          <p:sp>
            <p:nvSpPr>
              <p:cNvPr id="163" name="자유형: 도형 162">
                <a:extLst>
                  <a:ext uri="{FF2B5EF4-FFF2-40B4-BE49-F238E27FC236}">
                    <a16:creationId xmlns:a16="http://schemas.microsoft.com/office/drawing/2014/main" xmlns="" id="{3D7A91A2-87BC-4B8F-B288-06ED85F662B0}"/>
                  </a:ext>
                </a:extLst>
              </p:cNvPr>
              <p:cNvSpPr/>
              <p:nvPr/>
            </p:nvSpPr>
            <p:spPr>
              <a:xfrm>
                <a:off x="3765700" y="1455194"/>
                <a:ext cx="26377" cy="26253"/>
              </a:xfrm>
              <a:custGeom>
                <a:avLst/>
                <a:gdLst>
                  <a:gd name="connsiteX0" fmla="*/ -2151 w 26377"/>
                  <a:gd name="connsiteY0" fmla="*/ 10282 h 26253"/>
                  <a:gd name="connsiteX1" fmla="*/ -1966 w 26377"/>
                  <a:gd name="connsiteY1" fmla="*/ 25397 h 26253"/>
                  <a:gd name="connsiteX2" fmla="*/ 24085 w 26377"/>
                  <a:gd name="connsiteY2" fmla="*/ 5425 h 26253"/>
                  <a:gd name="connsiteX3" fmla="*/ 23830 w 26377"/>
                  <a:gd name="connsiteY3" fmla="*/ 2513 h 26253"/>
                  <a:gd name="connsiteX4" fmla="*/ 14258 w 26377"/>
                  <a:gd name="connsiteY4" fmla="*/ -856 h 26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7" h="26253">
                    <a:moveTo>
                      <a:pt x="-2151" y="10282"/>
                    </a:moveTo>
                    <a:cubicBezTo>
                      <a:pt x="-2388" y="15320"/>
                      <a:pt x="-2327" y="20367"/>
                      <a:pt x="-1966" y="25397"/>
                    </a:cubicBezTo>
                    <a:cubicBezTo>
                      <a:pt x="12991" y="22678"/>
                      <a:pt x="21182" y="10616"/>
                      <a:pt x="24085" y="5425"/>
                    </a:cubicBezTo>
                    <a:cubicBezTo>
                      <a:pt x="23971" y="4475"/>
                      <a:pt x="23892" y="3507"/>
                      <a:pt x="23830" y="2513"/>
                    </a:cubicBezTo>
                    <a:lnTo>
                      <a:pt x="14258" y="-856"/>
                    </a:lnTo>
                    <a:close/>
                  </a:path>
                </a:pathLst>
              </a:custGeom>
              <a:solidFill>
                <a:srgbClr val="EF6343"/>
              </a:solidFill>
              <a:ln w="868" cap="flat">
                <a:noFill/>
                <a:prstDash val="solid"/>
                <a:miter/>
              </a:ln>
            </p:spPr>
            <p:txBody>
              <a:bodyPr rtlCol="0" anchor="ctr"/>
              <a:lstStyle/>
              <a:p>
                <a:endParaRPr lang="ko-KR" altLang="en-US"/>
              </a:p>
            </p:txBody>
          </p:sp>
          <p:sp>
            <p:nvSpPr>
              <p:cNvPr id="164" name="자유형: 도형 163">
                <a:extLst>
                  <a:ext uri="{FF2B5EF4-FFF2-40B4-BE49-F238E27FC236}">
                    <a16:creationId xmlns:a16="http://schemas.microsoft.com/office/drawing/2014/main" xmlns="" id="{C6E07C94-E59A-483C-958C-0B75D574A53A}"/>
                  </a:ext>
                </a:extLst>
              </p:cNvPr>
              <p:cNvSpPr/>
              <p:nvPr/>
            </p:nvSpPr>
            <p:spPr>
              <a:xfrm>
                <a:off x="3750380" y="1419885"/>
                <a:ext cx="43406" cy="54453"/>
              </a:xfrm>
              <a:custGeom>
                <a:avLst/>
                <a:gdLst>
                  <a:gd name="connsiteX0" fmla="*/ 10134 w 43406"/>
                  <a:gd name="connsiteY0" fmla="*/ 53597 h 54453"/>
                  <a:gd name="connsiteX1" fmla="*/ 41094 w 43406"/>
                  <a:gd name="connsiteY1" fmla="*/ 32693 h 54453"/>
                  <a:gd name="connsiteX2" fmla="*/ 23208 w 43406"/>
                  <a:gd name="connsiteY2" fmla="*/ -854 h 54453"/>
                  <a:gd name="connsiteX3" fmla="*/ -2095 w 43406"/>
                  <a:gd name="connsiteY3" fmla="*/ 13452 h 54453"/>
                  <a:gd name="connsiteX4" fmla="*/ 10134 w 43406"/>
                  <a:gd name="connsiteY4" fmla="*/ 53597 h 5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06" h="54453">
                    <a:moveTo>
                      <a:pt x="10134" y="53597"/>
                    </a:moveTo>
                    <a:cubicBezTo>
                      <a:pt x="10134" y="53597"/>
                      <a:pt x="42044" y="52559"/>
                      <a:pt x="41094" y="32693"/>
                    </a:cubicBezTo>
                    <a:cubicBezTo>
                      <a:pt x="40144" y="12827"/>
                      <a:pt x="43619" y="-678"/>
                      <a:pt x="23208" y="-854"/>
                    </a:cubicBezTo>
                    <a:cubicBezTo>
                      <a:pt x="2796" y="-1030"/>
                      <a:pt x="-802" y="6739"/>
                      <a:pt x="-2095" y="13452"/>
                    </a:cubicBezTo>
                    <a:cubicBezTo>
                      <a:pt x="-3389" y="20165"/>
                      <a:pt x="1811" y="53360"/>
                      <a:pt x="10134" y="53597"/>
                    </a:cubicBezTo>
                    <a:close/>
                  </a:path>
                </a:pathLst>
              </a:custGeom>
              <a:solidFill>
                <a:srgbClr val="FF7955"/>
              </a:solidFill>
              <a:ln w="868" cap="flat">
                <a:noFill/>
                <a:prstDash val="solid"/>
                <a:miter/>
              </a:ln>
            </p:spPr>
            <p:txBody>
              <a:bodyPr rtlCol="0" anchor="ctr"/>
              <a:lstStyle/>
              <a:p>
                <a:endParaRPr lang="ko-KR" altLang="en-US"/>
              </a:p>
            </p:txBody>
          </p:sp>
          <p:sp>
            <p:nvSpPr>
              <p:cNvPr id="165" name="자유형: 도형 164">
                <a:extLst>
                  <a:ext uri="{FF2B5EF4-FFF2-40B4-BE49-F238E27FC236}">
                    <a16:creationId xmlns:a16="http://schemas.microsoft.com/office/drawing/2014/main" xmlns="" id="{C5E76B2C-AC7C-4133-B955-A330AECF6482}"/>
                  </a:ext>
                </a:extLst>
              </p:cNvPr>
              <p:cNvSpPr/>
              <p:nvPr/>
            </p:nvSpPr>
            <p:spPr>
              <a:xfrm>
                <a:off x="3750780" y="1407163"/>
                <a:ext cx="52297" cy="54312"/>
              </a:xfrm>
              <a:custGeom>
                <a:avLst/>
                <a:gdLst>
                  <a:gd name="connsiteX0" fmla="*/ 39005 w 52297"/>
                  <a:gd name="connsiteY0" fmla="*/ 53456 h 54312"/>
                  <a:gd name="connsiteX1" fmla="*/ 36655 w 52297"/>
                  <a:gd name="connsiteY1" fmla="*/ 42494 h 54312"/>
                  <a:gd name="connsiteX2" fmla="*/ 36480 w 52297"/>
                  <a:gd name="connsiteY2" fmla="*/ 34576 h 54312"/>
                  <a:gd name="connsiteX3" fmla="*/ 31605 w 52297"/>
                  <a:gd name="connsiteY3" fmla="*/ 37611 h 54312"/>
                  <a:gd name="connsiteX4" fmla="*/ 24198 w 52297"/>
                  <a:gd name="connsiteY4" fmla="*/ 25206 h 54312"/>
                  <a:gd name="connsiteX5" fmla="*/ -2029 w 52297"/>
                  <a:gd name="connsiteY5" fmla="*/ 24159 h 54312"/>
                  <a:gd name="connsiteX6" fmla="*/ 31324 w 52297"/>
                  <a:gd name="connsiteY6" fmla="*/ 316 h 54312"/>
                  <a:gd name="connsiteX7" fmla="*/ 49245 w 52297"/>
                  <a:gd name="connsiteY7" fmla="*/ 25311 h 54312"/>
                  <a:gd name="connsiteX8" fmla="*/ 39005 w 52297"/>
                  <a:gd name="connsiteY8" fmla="*/ 53456 h 5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97" h="54312">
                    <a:moveTo>
                      <a:pt x="39005" y="53456"/>
                    </a:moveTo>
                    <a:cubicBezTo>
                      <a:pt x="39005" y="53456"/>
                      <a:pt x="40254" y="46849"/>
                      <a:pt x="36655" y="42494"/>
                    </a:cubicBezTo>
                    <a:cubicBezTo>
                      <a:pt x="36655" y="42494"/>
                      <a:pt x="38978" y="36019"/>
                      <a:pt x="36480" y="34576"/>
                    </a:cubicBezTo>
                    <a:cubicBezTo>
                      <a:pt x="33981" y="33133"/>
                      <a:pt x="32696" y="38649"/>
                      <a:pt x="31605" y="37611"/>
                    </a:cubicBezTo>
                    <a:cubicBezTo>
                      <a:pt x="30514" y="36573"/>
                      <a:pt x="25684" y="31672"/>
                      <a:pt x="24198" y="25206"/>
                    </a:cubicBezTo>
                    <a:cubicBezTo>
                      <a:pt x="22711" y="18739"/>
                      <a:pt x="584" y="23376"/>
                      <a:pt x="-2029" y="24159"/>
                    </a:cubicBezTo>
                    <a:cubicBezTo>
                      <a:pt x="-4642" y="24942"/>
                      <a:pt x="12655" y="-7329"/>
                      <a:pt x="31324" y="316"/>
                    </a:cubicBezTo>
                    <a:cubicBezTo>
                      <a:pt x="49993" y="7962"/>
                      <a:pt x="51401" y="17543"/>
                      <a:pt x="49245" y="25311"/>
                    </a:cubicBezTo>
                    <a:cubicBezTo>
                      <a:pt x="47090" y="33080"/>
                      <a:pt x="47283" y="51855"/>
                      <a:pt x="39005" y="53456"/>
                    </a:cubicBezTo>
                    <a:close/>
                  </a:path>
                </a:pathLst>
              </a:custGeom>
              <a:solidFill>
                <a:srgbClr val="131F2D"/>
              </a:solidFill>
              <a:ln w="868" cap="flat">
                <a:noFill/>
                <a:prstDash val="solid"/>
                <a:miter/>
              </a:ln>
            </p:spPr>
            <p:txBody>
              <a:bodyPr rtlCol="0" anchor="ctr"/>
              <a:lstStyle/>
              <a:p>
                <a:endParaRPr lang="ko-KR" altLang="en-US"/>
              </a:p>
            </p:txBody>
          </p:sp>
          <p:sp>
            <p:nvSpPr>
              <p:cNvPr id="166" name="자유형: 도형 165">
                <a:extLst>
                  <a:ext uri="{FF2B5EF4-FFF2-40B4-BE49-F238E27FC236}">
                    <a16:creationId xmlns:a16="http://schemas.microsoft.com/office/drawing/2014/main" xmlns="" id="{6530BB75-F8FD-43BC-A87E-C8BD77AA89A7}"/>
                  </a:ext>
                </a:extLst>
              </p:cNvPr>
              <p:cNvSpPr/>
              <p:nvPr/>
            </p:nvSpPr>
            <p:spPr>
              <a:xfrm>
                <a:off x="3632518" y="1641149"/>
                <a:ext cx="190079" cy="67591"/>
              </a:xfrm>
              <a:custGeom>
                <a:avLst/>
                <a:gdLst>
                  <a:gd name="connsiteX0" fmla="*/ 187787 w 190079"/>
                  <a:gd name="connsiteY0" fmla="*/ 9041 h 67591"/>
                  <a:gd name="connsiteX1" fmla="*/ 176701 w 190079"/>
                  <a:gd name="connsiteY1" fmla="*/ 59120 h 67591"/>
                  <a:gd name="connsiteX2" fmla="*/ -2268 w 190079"/>
                  <a:gd name="connsiteY2" fmla="*/ 65912 h 67591"/>
                  <a:gd name="connsiteX3" fmla="*/ 3653 w 190079"/>
                  <a:gd name="connsiteY3" fmla="*/ 34494 h 67591"/>
                  <a:gd name="connsiteX4" fmla="*/ 140542 w 190079"/>
                  <a:gd name="connsiteY4" fmla="*/ -856 h 6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79" h="67591">
                    <a:moveTo>
                      <a:pt x="187787" y="9041"/>
                    </a:moveTo>
                    <a:cubicBezTo>
                      <a:pt x="187787" y="9041"/>
                      <a:pt x="185579" y="48017"/>
                      <a:pt x="176701" y="59120"/>
                    </a:cubicBezTo>
                    <a:cubicBezTo>
                      <a:pt x="167824" y="70223"/>
                      <a:pt x="-2268" y="65912"/>
                      <a:pt x="-2268" y="65912"/>
                    </a:cubicBezTo>
                    <a:cubicBezTo>
                      <a:pt x="-2268" y="65912"/>
                      <a:pt x="-3007" y="40925"/>
                      <a:pt x="3653" y="34494"/>
                    </a:cubicBezTo>
                    <a:cubicBezTo>
                      <a:pt x="10313" y="28063"/>
                      <a:pt x="41371" y="9613"/>
                      <a:pt x="140542" y="-856"/>
                    </a:cubicBezTo>
                    <a:close/>
                  </a:path>
                </a:pathLst>
              </a:custGeom>
              <a:solidFill>
                <a:srgbClr val="131F2D"/>
              </a:solidFill>
              <a:ln w="868" cap="flat">
                <a:noFill/>
                <a:prstDash val="solid"/>
                <a:miter/>
              </a:ln>
            </p:spPr>
            <p:txBody>
              <a:bodyPr rtlCol="0" anchor="ctr"/>
              <a:lstStyle/>
              <a:p>
                <a:endParaRPr lang="ko-KR" altLang="en-US"/>
              </a:p>
            </p:txBody>
          </p:sp>
          <p:sp>
            <p:nvSpPr>
              <p:cNvPr id="167" name="자유형: 도형 166">
                <a:extLst>
                  <a:ext uri="{FF2B5EF4-FFF2-40B4-BE49-F238E27FC236}">
                    <a16:creationId xmlns:a16="http://schemas.microsoft.com/office/drawing/2014/main" xmlns="" id="{15362D69-CBFC-4B40-A111-3D40D2E8401C}"/>
                  </a:ext>
                </a:extLst>
              </p:cNvPr>
              <p:cNvSpPr/>
              <p:nvPr/>
            </p:nvSpPr>
            <p:spPr>
              <a:xfrm>
                <a:off x="3725282" y="1478955"/>
                <a:ext cx="100102" cy="187979"/>
              </a:xfrm>
              <a:custGeom>
                <a:avLst/>
                <a:gdLst>
                  <a:gd name="connsiteX0" fmla="*/ 97293 w 100102"/>
                  <a:gd name="connsiteY0" fmla="*/ 89652 h 187979"/>
                  <a:gd name="connsiteX1" fmla="*/ 95023 w 100102"/>
                  <a:gd name="connsiteY1" fmla="*/ 182910 h 187979"/>
                  <a:gd name="connsiteX2" fmla="*/ 49035 w 100102"/>
                  <a:gd name="connsiteY2" fmla="*/ 183456 h 187979"/>
                  <a:gd name="connsiteX3" fmla="*/ 33199 w 100102"/>
                  <a:gd name="connsiteY3" fmla="*/ 179585 h 187979"/>
                  <a:gd name="connsiteX4" fmla="*/ -1993 w 100102"/>
                  <a:gd name="connsiteY4" fmla="*/ 164118 h 187979"/>
                  <a:gd name="connsiteX5" fmla="*/ -2160 w 100102"/>
                  <a:gd name="connsiteY5" fmla="*/ 163581 h 187979"/>
                  <a:gd name="connsiteX6" fmla="*/ -2160 w 100102"/>
                  <a:gd name="connsiteY6" fmla="*/ 161610 h 187979"/>
                  <a:gd name="connsiteX7" fmla="*/ 567 w 100102"/>
                  <a:gd name="connsiteY7" fmla="*/ 154695 h 187979"/>
                  <a:gd name="connsiteX8" fmla="*/ 1139 w 100102"/>
                  <a:gd name="connsiteY8" fmla="*/ 150692 h 187979"/>
                  <a:gd name="connsiteX9" fmla="*/ 1623 w 100102"/>
                  <a:gd name="connsiteY9" fmla="*/ 129990 h 187979"/>
                  <a:gd name="connsiteX10" fmla="*/ 1684 w 100102"/>
                  <a:gd name="connsiteY10" fmla="*/ 127888 h 187979"/>
                  <a:gd name="connsiteX11" fmla="*/ 1825 w 100102"/>
                  <a:gd name="connsiteY11" fmla="*/ 124976 h 187979"/>
                  <a:gd name="connsiteX12" fmla="*/ 1825 w 100102"/>
                  <a:gd name="connsiteY12" fmla="*/ 124624 h 187979"/>
                  <a:gd name="connsiteX13" fmla="*/ 1825 w 100102"/>
                  <a:gd name="connsiteY13" fmla="*/ 124096 h 187979"/>
                  <a:gd name="connsiteX14" fmla="*/ 3268 w 100102"/>
                  <a:gd name="connsiteY14" fmla="*/ 95159 h 187979"/>
                  <a:gd name="connsiteX15" fmla="*/ 3919 w 100102"/>
                  <a:gd name="connsiteY15" fmla="*/ 86106 h 187979"/>
                  <a:gd name="connsiteX16" fmla="*/ 4157 w 100102"/>
                  <a:gd name="connsiteY16" fmla="*/ 82956 h 187979"/>
                  <a:gd name="connsiteX17" fmla="*/ 4667 w 100102"/>
                  <a:gd name="connsiteY17" fmla="*/ 77158 h 187979"/>
                  <a:gd name="connsiteX18" fmla="*/ 10412 w 100102"/>
                  <a:gd name="connsiteY18" fmla="*/ 40383 h 187979"/>
                  <a:gd name="connsiteX19" fmla="*/ 31527 w 100102"/>
                  <a:gd name="connsiteY19" fmla="*/ 11112 h 187979"/>
                  <a:gd name="connsiteX20" fmla="*/ 37413 w 100102"/>
                  <a:gd name="connsiteY20" fmla="*/ 6572 h 187979"/>
                  <a:gd name="connsiteX21" fmla="*/ 58775 w 100102"/>
                  <a:gd name="connsiteY21" fmla="*/ 4021 h 187979"/>
                  <a:gd name="connsiteX22" fmla="*/ 70318 w 100102"/>
                  <a:gd name="connsiteY22" fmla="*/ -669 h 187979"/>
                  <a:gd name="connsiteX23" fmla="*/ 97293 w 100102"/>
                  <a:gd name="connsiteY23" fmla="*/ 89652 h 18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102" h="187979">
                    <a:moveTo>
                      <a:pt x="97293" y="89652"/>
                    </a:moveTo>
                    <a:cubicBezTo>
                      <a:pt x="94521" y="123084"/>
                      <a:pt x="98172" y="174051"/>
                      <a:pt x="95023" y="182910"/>
                    </a:cubicBezTo>
                    <a:cubicBezTo>
                      <a:pt x="92313" y="190521"/>
                      <a:pt x="61370" y="185990"/>
                      <a:pt x="49035" y="183456"/>
                    </a:cubicBezTo>
                    <a:cubicBezTo>
                      <a:pt x="44460" y="182506"/>
                      <a:pt x="38918" y="181168"/>
                      <a:pt x="33199" y="179585"/>
                    </a:cubicBezTo>
                    <a:cubicBezTo>
                      <a:pt x="17248" y="175186"/>
                      <a:pt x="-128" y="168825"/>
                      <a:pt x="-1993" y="164118"/>
                    </a:cubicBezTo>
                    <a:cubicBezTo>
                      <a:pt x="-2064" y="163942"/>
                      <a:pt x="-2116" y="163766"/>
                      <a:pt x="-2160" y="163581"/>
                    </a:cubicBezTo>
                    <a:cubicBezTo>
                      <a:pt x="-2336" y="162939"/>
                      <a:pt x="-2336" y="162253"/>
                      <a:pt x="-2160" y="161610"/>
                    </a:cubicBezTo>
                    <a:cubicBezTo>
                      <a:pt x="-1703" y="159851"/>
                      <a:pt x="-269" y="157959"/>
                      <a:pt x="567" y="154695"/>
                    </a:cubicBezTo>
                    <a:cubicBezTo>
                      <a:pt x="893" y="153384"/>
                      <a:pt x="1077" y="152038"/>
                      <a:pt x="1139" y="150692"/>
                    </a:cubicBezTo>
                    <a:cubicBezTo>
                      <a:pt x="1429" y="144621"/>
                      <a:pt x="1412" y="137574"/>
                      <a:pt x="1623" y="129990"/>
                    </a:cubicBezTo>
                    <a:cubicBezTo>
                      <a:pt x="1623" y="129295"/>
                      <a:pt x="1667" y="128592"/>
                      <a:pt x="1684" y="127888"/>
                    </a:cubicBezTo>
                    <a:cubicBezTo>
                      <a:pt x="1684" y="126938"/>
                      <a:pt x="1684" y="125917"/>
                      <a:pt x="1825" y="124976"/>
                    </a:cubicBezTo>
                    <a:lnTo>
                      <a:pt x="1825" y="124624"/>
                    </a:lnTo>
                    <a:cubicBezTo>
                      <a:pt x="1825" y="124448"/>
                      <a:pt x="1825" y="124272"/>
                      <a:pt x="1825" y="124096"/>
                    </a:cubicBezTo>
                    <a:cubicBezTo>
                      <a:pt x="2089" y="114735"/>
                      <a:pt x="2635" y="104907"/>
                      <a:pt x="3268" y="95159"/>
                    </a:cubicBezTo>
                    <a:cubicBezTo>
                      <a:pt x="3470" y="92115"/>
                      <a:pt x="3682" y="89088"/>
                      <a:pt x="3919" y="86106"/>
                    </a:cubicBezTo>
                    <a:cubicBezTo>
                      <a:pt x="3990" y="85050"/>
                      <a:pt x="4077" y="83994"/>
                      <a:pt x="4157" y="82956"/>
                    </a:cubicBezTo>
                    <a:cubicBezTo>
                      <a:pt x="4324" y="81003"/>
                      <a:pt x="4482" y="79068"/>
                      <a:pt x="4667" y="77158"/>
                    </a:cubicBezTo>
                    <a:cubicBezTo>
                      <a:pt x="6057" y="62158"/>
                      <a:pt x="7931" y="48820"/>
                      <a:pt x="10412" y="40383"/>
                    </a:cubicBezTo>
                    <a:cubicBezTo>
                      <a:pt x="14459" y="26640"/>
                      <a:pt x="23407" y="17675"/>
                      <a:pt x="31527" y="11112"/>
                    </a:cubicBezTo>
                    <a:lnTo>
                      <a:pt x="37413" y="6572"/>
                    </a:lnTo>
                    <a:cubicBezTo>
                      <a:pt x="44628" y="7823"/>
                      <a:pt x="52053" y="6936"/>
                      <a:pt x="58775" y="4021"/>
                    </a:cubicBezTo>
                    <a:cubicBezTo>
                      <a:pt x="66367" y="774"/>
                      <a:pt x="68998" y="-1549"/>
                      <a:pt x="70318" y="-669"/>
                    </a:cubicBezTo>
                    <a:cubicBezTo>
                      <a:pt x="87949" y="11455"/>
                      <a:pt x="100565" y="48714"/>
                      <a:pt x="97293" y="89652"/>
                    </a:cubicBezTo>
                    <a:close/>
                  </a:path>
                </a:pathLst>
              </a:custGeom>
              <a:solidFill>
                <a:srgbClr val="B9E6FF"/>
              </a:solidFill>
              <a:ln w="868" cap="flat">
                <a:noFill/>
                <a:prstDash val="solid"/>
                <a:miter/>
              </a:ln>
            </p:spPr>
            <p:txBody>
              <a:bodyPr rtlCol="0" anchor="ctr"/>
              <a:lstStyle/>
              <a:p>
                <a:endParaRPr lang="ko-KR" altLang="en-US"/>
              </a:p>
            </p:txBody>
          </p:sp>
          <p:sp>
            <p:nvSpPr>
              <p:cNvPr id="168" name="자유형: 도형 167">
                <a:extLst>
                  <a:ext uri="{FF2B5EF4-FFF2-40B4-BE49-F238E27FC236}">
                    <a16:creationId xmlns:a16="http://schemas.microsoft.com/office/drawing/2014/main" xmlns="" id="{ECA3FB09-B6EB-4EF9-B916-B46B0C45EFF3}"/>
                  </a:ext>
                </a:extLst>
              </p:cNvPr>
              <p:cNvSpPr/>
              <p:nvPr/>
            </p:nvSpPr>
            <p:spPr>
              <a:xfrm>
                <a:off x="3634179" y="1828339"/>
                <a:ext cx="59562" cy="32443"/>
              </a:xfrm>
              <a:custGeom>
                <a:avLst/>
                <a:gdLst>
                  <a:gd name="connsiteX0" fmla="*/ 57270 w 59562"/>
                  <a:gd name="connsiteY0" fmla="*/ 6952 h 32443"/>
                  <a:gd name="connsiteX1" fmla="*/ 51112 w 59562"/>
                  <a:gd name="connsiteY1" fmla="*/ 31587 h 32443"/>
                  <a:gd name="connsiteX2" fmla="*/ 27304 w 59562"/>
                  <a:gd name="connsiteY2" fmla="*/ 31587 h 32443"/>
                  <a:gd name="connsiteX3" fmla="*/ -2292 w 59562"/>
                  <a:gd name="connsiteY3" fmla="*/ 31420 h 32443"/>
                  <a:gd name="connsiteX4" fmla="*/ 6550 w 59562"/>
                  <a:gd name="connsiteY4" fmla="*/ 22780 h 32443"/>
                  <a:gd name="connsiteX5" fmla="*/ 34923 w 59562"/>
                  <a:gd name="connsiteY5" fmla="*/ 3759 h 32443"/>
                  <a:gd name="connsiteX6" fmla="*/ 57270 w 59562"/>
                  <a:gd name="connsiteY6" fmla="*/ 6952 h 3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62" h="32443">
                    <a:moveTo>
                      <a:pt x="57270" y="6952"/>
                    </a:moveTo>
                    <a:cubicBezTo>
                      <a:pt x="57270" y="6952"/>
                      <a:pt x="55766" y="31208"/>
                      <a:pt x="51112" y="31587"/>
                    </a:cubicBezTo>
                    <a:cubicBezTo>
                      <a:pt x="50487" y="31587"/>
                      <a:pt x="27304" y="31587"/>
                      <a:pt x="27304" y="31587"/>
                    </a:cubicBezTo>
                    <a:lnTo>
                      <a:pt x="-2292" y="31420"/>
                    </a:lnTo>
                    <a:cubicBezTo>
                      <a:pt x="-2292" y="31420"/>
                      <a:pt x="-2099" y="24284"/>
                      <a:pt x="6550" y="22780"/>
                    </a:cubicBezTo>
                    <a:cubicBezTo>
                      <a:pt x="15198" y="21276"/>
                      <a:pt x="29680" y="15187"/>
                      <a:pt x="34923" y="3759"/>
                    </a:cubicBezTo>
                    <a:cubicBezTo>
                      <a:pt x="40396" y="-8242"/>
                      <a:pt x="57270" y="6952"/>
                      <a:pt x="57270" y="6952"/>
                    </a:cubicBezTo>
                    <a:close/>
                  </a:path>
                </a:pathLst>
              </a:custGeom>
              <a:solidFill>
                <a:srgbClr val="A0462D"/>
              </a:solidFill>
              <a:ln w="868" cap="flat">
                <a:noFill/>
                <a:prstDash val="solid"/>
                <a:miter/>
              </a:ln>
            </p:spPr>
            <p:txBody>
              <a:bodyPr rtlCol="0" anchor="ctr"/>
              <a:lstStyle/>
              <a:p>
                <a:endParaRPr lang="ko-KR" altLang="en-US"/>
              </a:p>
            </p:txBody>
          </p:sp>
          <p:sp>
            <p:nvSpPr>
              <p:cNvPr id="169" name="자유형: 도형 168">
                <a:extLst>
                  <a:ext uri="{FF2B5EF4-FFF2-40B4-BE49-F238E27FC236}">
                    <a16:creationId xmlns:a16="http://schemas.microsoft.com/office/drawing/2014/main" xmlns="" id="{1E6E87E5-1DF1-4FCD-B4A9-234645FC8D6B}"/>
                  </a:ext>
                </a:extLst>
              </p:cNvPr>
              <p:cNvSpPr/>
              <p:nvPr/>
            </p:nvSpPr>
            <p:spPr>
              <a:xfrm>
                <a:off x="3632542" y="1690647"/>
                <a:ext cx="67464" cy="152101"/>
              </a:xfrm>
              <a:custGeom>
                <a:avLst/>
                <a:gdLst>
                  <a:gd name="connsiteX0" fmla="*/ 65092 w 67464"/>
                  <a:gd name="connsiteY0" fmla="*/ 146228 h 152101"/>
                  <a:gd name="connsiteX1" fmla="*/ 47716 w 67464"/>
                  <a:gd name="connsiteY1" fmla="*/ 151190 h 152101"/>
                  <a:gd name="connsiteX2" fmla="*/ 39551 w 67464"/>
                  <a:gd name="connsiteY2" fmla="*/ 150864 h 152101"/>
                  <a:gd name="connsiteX3" fmla="*/ 29108 w 67464"/>
                  <a:gd name="connsiteY3" fmla="*/ 148225 h 152101"/>
                  <a:gd name="connsiteX4" fmla="*/ -2292 w 67464"/>
                  <a:gd name="connsiteY4" fmla="*/ 16440 h 152101"/>
                  <a:gd name="connsiteX5" fmla="*/ 49475 w 67464"/>
                  <a:gd name="connsiteY5" fmla="*/ 5196 h 152101"/>
                  <a:gd name="connsiteX6" fmla="*/ 55449 w 67464"/>
                  <a:gd name="connsiteY6" fmla="*/ 17240 h 152101"/>
                  <a:gd name="connsiteX7" fmla="*/ 65092 w 67464"/>
                  <a:gd name="connsiteY7" fmla="*/ 146228 h 15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464" h="152101">
                    <a:moveTo>
                      <a:pt x="65092" y="146228"/>
                    </a:moveTo>
                    <a:cubicBezTo>
                      <a:pt x="65092" y="146228"/>
                      <a:pt x="59373" y="150627"/>
                      <a:pt x="47716" y="151190"/>
                    </a:cubicBezTo>
                    <a:cubicBezTo>
                      <a:pt x="44988" y="151322"/>
                      <a:pt x="42261" y="151216"/>
                      <a:pt x="39551" y="150864"/>
                    </a:cubicBezTo>
                    <a:cubicBezTo>
                      <a:pt x="35962" y="150477"/>
                      <a:pt x="32451" y="149589"/>
                      <a:pt x="29108" y="148225"/>
                    </a:cubicBezTo>
                    <a:lnTo>
                      <a:pt x="-2292" y="16440"/>
                    </a:lnTo>
                    <a:cubicBezTo>
                      <a:pt x="-2292" y="16440"/>
                      <a:pt x="31730" y="-13280"/>
                      <a:pt x="49475" y="5196"/>
                    </a:cubicBezTo>
                    <a:cubicBezTo>
                      <a:pt x="51789" y="7606"/>
                      <a:pt x="53769" y="11785"/>
                      <a:pt x="55449" y="17240"/>
                    </a:cubicBezTo>
                    <a:cubicBezTo>
                      <a:pt x="66711" y="53541"/>
                      <a:pt x="65092" y="146228"/>
                      <a:pt x="65092" y="146228"/>
                    </a:cubicBezTo>
                    <a:close/>
                  </a:path>
                </a:pathLst>
              </a:custGeom>
              <a:solidFill>
                <a:srgbClr val="131F2D"/>
              </a:solidFill>
              <a:ln w="868" cap="flat">
                <a:no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xmlns="" id="{E2D46FA8-55DE-4F66-B72B-B07404CF070F}"/>
                  </a:ext>
                </a:extLst>
              </p:cNvPr>
              <p:cNvSpPr/>
              <p:nvPr/>
            </p:nvSpPr>
            <p:spPr>
              <a:xfrm>
                <a:off x="3728177" y="1543958"/>
                <a:ext cx="47175" cy="90557"/>
              </a:xfrm>
              <a:custGeom>
                <a:avLst/>
                <a:gdLst>
                  <a:gd name="connsiteX0" fmla="*/ 44883 w 47175"/>
                  <a:gd name="connsiteY0" fmla="*/ -760 h 90557"/>
                  <a:gd name="connsiteX1" fmla="*/ -2292 w 47175"/>
                  <a:gd name="connsiteY1" fmla="*/ 89701 h 90557"/>
                  <a:gd name="connsiteX2" fmla="*/ -1720 w 47175"/>
                  <a:gd name="connsiteY2" fmla="*/ 85698 h 90557"/>
                  <a:gd name="connsiteX3" fmla="*/ -1236 w 47175"/>
                  <a:gd name="connsiteY3" fmla="*/ 64996 h 90557"/>
                  <a:gd name="connsiteX4" fmla="*/ -1175 w 47175"/>
                  <a:gd name="connsiteY4" fmla="*/ 62893 h 90557"/>
                  <a:gd name="connsiteX5" fmla="*/ -1034 w 47175"/>
                  <a:gd name="connsiteY5" fmla="*/ 59981 h 90557"/>
                  <a:gd name="connsiteX6" fmla="*/ -1034 w 47175"/>
                  <a:gd name="connsiteY6" fmla="*/ 59629 h 90557"/>
                  <a:gd name="connsiteX7" fmla="*/ -1034 w 47175"/>
                  <a:gd name="connsiteY7" fmla="*/ 59102 h 90557"/>
                  <a:gd name="connsiteX8" fmla="*/ 409 w 47175"/>
                  <a:gd name="connsiteY8" fmla="*/ 30165 h 90557"/>
                  <a:gd name="connsiteX9" fmla="*/ 1060 w 47175"/>
                  <a:gd name="connsiteY9" fmla="*/ 21112 h 90557"/>
                  <a:gd name="connsiteX10" fmla="*/ 44883 w 47175"/>
                  <a:gd name="connsiteY10" fmla="*/ -760 h 9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175" h="90557">
                    <a:moveTo>
                      <a:pt x="44883" y="-760"/>
                    </a:moveTo>
                    <a:cubicBezTo>
                      <a:pt x="44883" y="-760"/>
                      <a:pt x="22888" y="79874"/>
                      <a:pt x="-2292" y="89701"/>
                    </a:cubicBezTo>
                    <a:cubicBezTo>
                      <a:pt x="-1966" y="88390"/>
                      <a:pt x="-1782" y="87044"/>
                      <a:pt x="-1720" y="85698"/>
                    </a:cubicBezTo>
                    <a:cubicBezTo>
                      <a:pt x="-1430" y="79627"/>
                      <a:pt x="-1448" y="72580"/>
                      <a:pt x="-1236" y="64996"/>
                    </a:cubicBezTo>
                    <a:cubicBezTo>
                      <a:pt x="-1236" y="64301"/>
                      <a:pt x="-1192" y="63597"/>
                      <a:pt x="-1175" y="62893"/>
                    </a:cubicBezTo>
                    <a:cubicBezTo>
                      <a:pt x="-1175" y="61943"/>
                      <a:pt x="-1175" y="60923"/>
                      <a:pt x="-1034" y="59981"/>
                    </a:cubicBezTo>
                    <a:lnTo>
                      <a:pt x="-1034" y="59629"/>
                    </a:lnTo>
                    <a:cubicBezTo>
                      <a:pt x="-1034" y="59453"/>
                      <a:pt x="-1034" y="59277"/>
                      <a:pt x="-1034" y="59102"/>
                    </a:cubicBezTo>
                    <a:cubicBezTo>
                      <a:pt x="-770" y="49740"/>
                      <a:pt x="-224" y="39913"/>
                      <a:pt x="409" y="30165"/>
                    </a:cubicBezTo>
                    <a:cubicBezTo>
                      <a:pt x="611" y="27121"/>
                      <a:pt x="822" y="24094"/>
                      <a:pt x="1060" y="21112"/>
                    </a:cubicBezTo>
                    <a:cubicBezTo>
                      <a:pt x="12154" y="7686"/>
                      <a:pt x="27181" y="-1930"/>
                      <a:pt x="44883" y="-760"/>
                    </a:cubicBezTo>
                    <a:close/>
                  </a:path>
                </a:pathLst>
              </a:custGeom>
              <a:solidFill>
                <a:srgbClr val="93D8FF"/>
              </a:solidFill>
              <a:ln w="8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71" name="자유형: 도형 170">
                <a:extLst>
                  <a:ext uri="{FF2B5EF4-FFF2-40B4-BE49-F238E27FC236}">
                    <a16:creationId xmlns:a16="http://schemas.microsoft.com/office/drawing/2014/main" xmlns="" id="{C0876574-AE5F-480F-9ABE-39B0D6BA63B4}"/>
                  </a:ext>
                </a:extLst>
              </p:cNvPr>
              <p:cNvSpPr/>
              <p:nvPr/>
            </p:nvSpPr>
            <p:spPr>
              <a:xfrm>
                <a:off x="3600433" y="1568708"/>
                <a:ext cx="44065" cy="17493"/>
              </a:xfrm>
              <a:custGeom>
                <a:avLst/>
                <a:gdLst>
                  <a:gd name="connsiteX0" fmla="*/ 40516 w 44065"/>
                  <a:gd name="connsiteY0" fmla="*/ 5511 h 17493"/>
                  <a:gd name="connsiteX1" fmla="*/ 28462 w 44065"/>
                  <a:gd name="connsiteY1" fmla="*/ 5511 h 17493"/>
                  <a:gd name="connsiteX2" fmla="*/ 10224 w 44065"/>
                  <a:gd name="connsiteY2" fmla="*/ -647 h 17493"/>
                  <a:gd name="connsiteX3" fmla="*/ -1856 w 44065"/>
                  <a:gd name="connsiteY3" fmla="*/ 16605 h 17493"/>
                  <a:gd name="connsiteX4" fmla="*/ 7629 w 44065"/>
                  <a:gd name="connsiteY4" fmla="*/ 12048 h 17493"/>
                  <a:gd name="connsiteX5" fmla="*/ 16629 w 44065"/>
                  <a:gd name="connsiteY5" fmla="*/ 11168 h 17493"/>
                  <a:gd name="connsiteX6" fmla="*/ 10224 w 44065"/>
                  <a:gd name="connsiteY6" fmla="*/ 15849 h 17493"/>
                  <a:gd name="connsiteX7" fmla="*/ 23043 w 44065"/>
                  <a:gd name="connsiteY7" fmla="*/ 15356 h 17493"/>
                  <a:gd name="connsiteX8" fmla="*/ 41774 w 44065"/>
                  <a:gd name="connsiteY8" fmla="*/ 15726 h 1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65" h="17493">
                    <a:moveTo>
                      <a:pt x="40516" y="5511"/>
                    </a:moveTo>
                    <a:cubicBezTo>
                      <a:pt x="40516" y="5511"/>
                      <a:pt x="30926" y="6250"/>
                      <a:pt x="28462" y="5511"/>
                    </a:cubicBezTo>
                    <a:cubicBezTo>
                      <a:pt x="25999" y="4772"/>
                      <a:pt x="14385" y="-2134"/>
                      <a:pt x="10224" y="-647"/>
                    </a:cubicBezTo>
                    <a:cubicBezTo>
                      <a:pt x="6063" y="839"/>
                      <a:pt x="-4565" y="11670"/>
                      <a:pt x="-1856" y="16605"/>
                    </a:cubicBezTo>
                    <a:cubicBezTo>
                      <a:pt x="-1856" y="16605"/>
                      <a:pt x="3071" y="16729"/>
                      <a:pt x="7629" y="12048"/>
                    </a:cubicBezTo>
                    <a:cubicBezTo>
                      <a:pt x="12186" y="7368"/>
                      <a:pt x="17122" y="10570"/>
                      <a:pt x="16629" y="11168"/>
                    </a:cubicBezTo>
                    <a:cubicBezTo>
                      <a:pt x="16136" y="11767"/>
                      <a:pt x="8992" y="14617"/>
                      <a:pt x="10224" y="15849"/>
                    </a:cubicBezTo>
                    <a:cubicBezTo>
                      <a:pt x="11456" y="17081"/>
                      <a:pt x="20826" y="16834"/>
                      <a:pt x="23043" y="15356"/>
                    </a:cubicBezTo>
                    <a:cubicBezTo>
                      <a:pt x="25260" y="13878"/>
                      <a:pt x="41774" y="15726"/>
                      <a:pt x="41774" y="15726"/>
                    </a:cubicBezTo>
                    <a:close/>
                  </a:path>
                </a:pathLst>
              </a:custGeom>
              <a:solidFill>
                <a:srgbClr val="FF7955"/>
              </a:solidFill>
              <a:ln w="868" cap="flat">
                <a:no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xmlns="" id="{8952402A-DF7A-4832-9449-1421EFBA01BD}"/>
                  </a:ext>
                </a:extLst>
              </p:cNvPr>
              <p:cNvSpPr/>
              <p:nvPr/>
            </p:nvSpPr>
            <p:spPr>
              <a:xfrm>
                <a:off x="3628637" y="1501222"/>
                <a:ext cx="167183" cy="89751"/>
              </a:xfrm>
              <a:custGeom>
                <a:avLst/>
                <a:gdLst>
                  <a:gd name="connsiteX0" fmla="*/ 144423 w 167183"/>
                  <a:gd name="connsiteY0" fmla="*/ -589 h 89751"/>
                  <a:gd name="connsiteX1" fmla="*/ 69076 w 167183"/>
                  <a:gd name="connsiteY1" fmla="*/ 55155 h 89751"/>
                  <a:gd name="connsiteX2" fmla="*/ -2082 w 167183"/>
                  <a:gd name="connsiteY2" fmla="*/ 70833 h 89751"/>
                  <a:gd name="connsiteX3" fmla="*/ 1587 w 167183"/>
                  <a:gd name="connsiteY3" fmla="*/ 88895 h 89751"/>
                  <a:gd name="connsiteX4" fmla="*/ 81728 w 167183"/>
                  <a:gd name="connsiteY4" fmla="*/ 82886 h 89751"/>
                  <a:gd name="connsiteX5" fmla="*/ 162124 w 167183"/>
                  <a:gd name="connsiteY5" fmla="*/ 44175 h 89751"/>
                  <a:gd name="connsiteX6" fmla="*/ 144423 w 167183"/>
                  <a:gd name="connsiteY6" fmla="*/ -589 h 8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183" h="89751">
                    <a:moveTo>
                      <a:pt x="144423" y="-589"/>
                    </a:moveTo>
                    <a:cubicBezTo>
                      <a:pt x="144423" y="-589"/>
                      <a:pt x="84781" y="50246"/>
                      <a:pt x="69076" y="55155"/>
                    </a:cubicBezTo>
                    <a:cubicBezTo>
                      <a:pt x="53372" y="60064"/>
                      <a:pt x="-2082" y="70833"/>
                      <a:pt x="-2082" y="70833"/>
                    </a:cubicBezTo>
                    <a:cubicBezTo>
                      <a:pt x="-2082" y="70833"/>
                      <a:pt x="-3613" y="83968"/>
                      <a:pt x="1587" y="88895"/>
                    </a:cubicBezTo>
                    <a:cubicBezTo>
                      <a:pt x="1587" y="88895"/>
                      <a:pt x="72851" y="84760"/>
                      <a:pt x="81728" y="82886"/>
                    </a:cubicBezTo>
                    <a:cubicBezTo>
                      <a:pt x="90605" y="81012"/>
                      <a:pt x="156731" y="46744"/>
                      <a:pt x="162124" y="44175"/>
                    </a:cubicBezTo>
                    <a:cubicBezTo>
                      <a:pt x="167517" y="41606"/>
                      <a:pt x="166682" y="-4777"/>
                      <a:pt x="144423" y="-589"/>
                    </a:cubicBezTo>
                    <a:close/>
                  </a:path>
                </a:pathLst>
              </a:custGeom>
              <a:solidFill>
                <a:srgbClr val="B9E6FF"/>
              </a:solidFill>
              <a:ln w="868" cap="flat">
                <a:noFill/>
                <a:prstDash val="solid"/>
                <a:miter/>
              </a:ln>
            </p:spPr>
            <p:txBody>
              <a:bodyPr rtlCol="0" anchor="ctr"/>
              <a:lstStyle/>
              <a:p>
                <a:endParaRPr lang="ko-KR" altLang="en-US"/>
              </a:p>
            </p:txBody>
          </p:sp>
          <p:sp>
            <p:nvSpPr>
              <p:cNvPr id="173" name="자유형: 도형 172">
                <a:extLst>
                  <a:ext uri="{FF2B5EF4-FFF2-40B4-BE49-F238E27FC236}">
                    <a16:creationId xmlns:a16="http://schemas.microsoft.com/office/drawing/2014/main" xmlns="" id="{E919893C-0FE3-4EBF-B65B-94F6DF6DBDAB}"/>
                  </a:ext>
                </a:extLst>
              </p:cNvPr>
              <p:cNvSpPr/>
              <p:nvPr/>
            </p:nvSpPr>
            <p:spPr>
              <a:xfrm>
                <a:off x="3728379" y="1402837"/>
                <a:ext cx="78647" cy="34136"/>
              </a:xfrm>
              <a:custGeom>
                <a:avLst/>
                <a:gdLst>
                  <a:gd name="connsiteX0" fmla="*/ 76353 w 78647"/>
                  <a:gd name="connsiteY0" fmla="*/ 30940 h 34136"/>
                  <a:gd name="connsiteX1" fmla="*/ 76353 w 78647"/>
                  <a:gd name="connsiteY1" fmla="*/ 31265 h 34136"/>
                  <a:gd name="connsiteX2" fmla="*/ 75421 w 78647"/>
                  <a:gd name="connsiteY2" fmla="*/ 33121 h 34136"/>
                  <a:gd name="connsiteX3" fmla="*/ 74840 w 78647"/>
                  <a:gd name="connsiteY3" fmla="*/ 33280 h 34136"/>
                  <a:gd name="connsiteX4" fmla="*/ -770 w 78647"/>
                  <a:gd name="connsiteY4" fmla="*/ 33280 h 34136"/>
                  <a:gd name="connsiteX5" fmla="*/ -2292 w 78647"/>
                  <a:gd name="connsiteY5" fmla="*/ 31265 h 34136"/>
                  <a:gd name="connsiteX6" fmla="*/ -2292 w 78647"/>
                  <a:gd name="connsiteY6" fmla="*/ 30957 h 34136"/>
                  <a:gd name="connsiteX7" fmla="*/ -770 w 78647"/>
                  <a:gd name="connsiteY7" fmla="*/ 28942 h 34136"/>
                  <a:gd name="connsiteX8" fmla="*/ 16113 w 78647"/>
                  <a:gd name="connsiteY8" fmla="*/ 26769 h 34136"/>
                  <a:gd name="connsiteX9" fmla="*/ 37035 w 78647"/>
                  <a:gd name="connsiteY9" fmla="*/ 463 h 34136"/>
                  <a:gd name="connsiteX10" fmla="*/ 37035 w 78647"/>
                  <a:gd name="connsiteY10" fmla="*/ 463 h 34136"/>
                  <a:gd name="connsiteX11" fmla="*/ 45499 w 78647"/>
                  <a:gd name="connsiteY11" fmla="*/ -856 h 34136"/>
                  <a:gd name="connsiteX12" fmla="*/ 75051 w 78647"/>
                  <a:gd name="connsiteY12" fmla="*/ 28300 h 34136"/>
                  <a:gd name="connsiteX13" fmla="*/ 75051 w 78647"/>
                  <a:gd name="connsiteY13" fmla="*/ 28863 h 34136"/>
                  <a:gd name="connsiteX14" fmla="*/ 75368 w 78647"/>
                  <a:gd name="connsiteY14" fmla="*/ 29101 h 34136"/>
                  <a:gd name="connsiteX15" fmla="*/ 76353 w 78647"/>
                  <a:gd name="connsiteY15" fmla="*/ 30940 h 3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647" h="34136">
                    <a:moveTo>
                      <a:pt x="76353" y="30940"/>
                    </a:moveTo>
                    <a:lnTo>
                      <a:pt x="76353" y="31265"/>
                    </a:lnTo>
                    <a:cubicBezTo>
                      <a:pt x="76389" y="32005"/>
                      <a:pt x="76037" y="32709"/>
                      <a:pt x="75421" y="33121"/>
                    </a:cubicBezTo>
                    <a:cubicBezTo>
                      <a:pt x="75245" y="33220"/>
                      <a:pt x="75043" y="33275"/>
                      <a:pt x="74840" y="33280"/>
                    </a:cubicBezTo>
                    <a:lnTo>
                      <a:pt x="-770" y="33280"/>
                    </a:lnTo>
                    <a:cubicBezTo>
                      <a:pt x="-1650" y="33280"/>
                      <a:pt x="-2292" y="32400"/>
                      <a:pt x="-2292" y="31265"/>
                    </a:cubicBezTo>
                    <a:lnTo>
                      <a:pt x="-2292" y="30957"/>
                    </a:lnTo>
                    <a:cubicBezTo>
                      <a:pt x="-2292" y="29849"/>
                      <a:pt x="-1606" y="28942"/>
                      <a:pt x="-770" y="28942"/>
                    </a:cubicBezTo>
                    <a:lnTo>
                      <a:pt x="16113" y="26769"/>
                    </a:lnTo>
                    <a:cubicBezTo>
                      <a:pt x="17688" y="14232"/>
                      <a:pt x="26020" y="3991"/>
                      <a:pt x="37035" y="463"/>
                    </a:cubicBezTo>
                    <a:lnTo>
                      <a:pt x="37035" y="463"/>
                    </a:lnTo>
                    <a:cubicBezTo>
                      <a:pt x="39771" y="-414"/>
                      <a:pt x="42631" y="-859"/>
                      <a:pt x="45499" y="-856"/>
                    </a:cubicBezTo>
                    <a:cubicBezTo>
                      <a:pt x="61018" y="-856"/>
                      <a:pt x="73732" y="11962"/>
                      <a:pt x="75051" y="28300"/>
                    </a:cubicBezTo>
                    <a:cubicBezTo>
                      <a:pt x="75051" y="28485"/>
                      <a:pt x="75051" y="28670"/>
                      <a:pt x="75051" y="28863"/>
                    </a:cubicBezTo>
                    <a:lnTo>
                      <a:pt x="75368" y="29101"/>
                    </a:lnTo>
                    <a:cubicBezTo>
                      <a:pt x="75993" y="29498"/>
                      <a:pt x="76371" y="30196"/>
                      <a:pt x="76353" y="30940"/>
                    </a:cubicBezTo>
                    <a:close/>
                  </a:path>
                </a:pathLst>
              </a:custGeom>
              <a:solidFill>
                <a:srgbClr val="00A3FE"/>
              </a:solidFill>
              <a:ln w="868" cap="flat">
                <a:noFill/>
                <a:prstDash val="solid"/>
                <a:miter/>
              </a:ln>
            </p:spPr>
            <p:txBody>
              <a:bodyPr rtlCol="0" anchor="ctr"/>
              <a:lstStyle/>
              <a:p>
                <a:endParaRPr lang="ko-KR" altLang="en-US"/>
              </a:p>
            </p:txBody>
          </p:sp>
          <p:sp>
            <p:nvSpPr>
              <p:cNvPr id="174" name="자유형: 도형 173">
                <a:extLst>
                  <a:ext uri="{FF2B5EF4-FFF2-40B4-BE49-F238E27FC236}">
                    <a16:creationId xmlns:a16="http://schemas.microsoft.com/office/drawing/2014/main" xmlns="" id="{C680FAC5-EFFC-4C2F-A3E7-3F3CBE8E52F4}"/>
                  </a:ext>
                </a:extLst>
              </p:cNvPr>
              <p:cNvSpPr/>
              <p:nvPr/>
            </p:nvSpPr>
            <p:spPr>
              <a:xfrm>
                <a:off x="3767698" y="1402819"/>
                <a:ext cx="38016" cy="29156"/>
              </a:xfrm>
              <a:custGeom>
                <a:avLst/>
                <a:gdLst>
                  <a:gd name="connsiteX0" fmla="*/ 11468 w 38016"/>
                  <a:gd name="connsiteY0" fmla="*/ 28300 h 29156"/>
                  <a:gd name="connsiteX1" fmla="*/ -2292 w 38016"/>
                  <a:gd name="connsiteY1" fmla="*/ 463 h 29156"/>
                  <a:gd name="connsiteX2" fmla="*/ 6171 w 38016"/>
                  <a:gd name="connsiteY2" fmla="*/ -856 h 29156"/>
                  <a:gd name="connsiteX3" fmla="*/ 35724 w 38016"/>
                  <a:gd name="connsiteY3" fmla="*/ 28300 h 29156"/>
                </a:gdLst>
                <a:ahLst/>
                <a:cxnLst>
                  <a:cxn ang="0">
                    <a:pos x="connsiteX0" y="connsiteY0"/>
                  </a:cxn>
                  <a:cxn ang="0">
                    <a:pos x="connsiteX1" y="connsiteY1"/>
                  </a:cxn>
                  <a:cxn ang="0">
                    <a:pos x="connsiteX2" y="connsiteY2"/>
                  </a:cxn>
                  <a:cxn ang="0">
                    <a:pos x="connsiteX3" y="connsiteY3"/>
                  </a:cxn>
                </a:cxnLst>
                <a:rect l="l" t="t" r="r" b="b"/>
                <a:pathLst>
                  <a:path w="38016" h="29156">
                    <a:moveTo>
                      <a:pt x="11468" y="28300"/>
                    </a:moveTo>
                    <a:cubicBezTo>
                      <a:pt x="17099" y="-1525"/>
                      <a:pt x="-1659" y="393"/>
                      <a:pt x="-2292" y="463"/>
                    </a:cubicBezTo>
                    <a:cubicBezTo>
                      <a:pt x="444" y="-414"/>
                      <a:pt x="3303" y="-859"/>
                      <a:pt x="6171" y="-856"/>
                    </a:cubicBezTo>
                    <a:cubicBezTo>
                      <a:pt x="21691" y="-856"/>
                      <a:pt x="34404" y="11962"/>
                      <a:pt x="35724" y="28300"/>
                    </a:cubicBezTo>
                    <a:close/>
                  </a:path>
                </a:pathLst>
              </a:custGeom>
              <a:solidFill>
                <a:srgbClr val="016EB9"/>
              </a:solidFill>
              <a:ln w="868" cap="flat">
                <a:noFill/>
                <a:prstDash val="solid"/>
                <a:miter/>
              </a:ln>
            </p:spPr>
            <p:txBody>
              <a:bodyPr rtlCol="0" anchor="ctr"/>
              <a:lstStyle/>
              <a:p>
                <a:endParaRPr lang="ko-KR" altLang="en-US"/>
              </a:p>
            </p:txBody>
          </p:sp>
        </p:grpSp>
      </p:grpSp>
      <p:sp>
        <p:nvSpPr>
          <p:cNvPr id="257" name="사각형: 둥근 위쪽 모서리 256">
            <a:extLst>
              <a:ext uri="{FF2B5EF4-FFF2-40B4-BE49-F238E27FC236}">
                <a16:creationId xmlns:a16="http://schemas.microsoft.com/office/drawing/2014/main" xmlns="" id="{82D9CD54-FA30-480B-8981-17E5EB12D047}"/>
              </a:ext>
            </a:extLst>
          </p:cNvPr>
          <p:cNvSpPr/>
          <p:nvPr/>
        </p:nvSpPr>
        <p:spPr>
          <a:xfrm>
            <a:off x="4616484" y="3513823"/>
            <a:ext cx="3164629" cy="423364"/>
          </a:xfrm>
          <a:prstGeom prst="round2SameRect">
            <a:avLst/>
          </a:prstGeom>
          <a:solidFill>
            <a:srgbClr val="00CCA3"/>
          </a:solidFill>
          <a:ln w="3788" cap="flat">
            <a:noFill/>
            <a:prstDash val="solid"/>
            <a:miter/>
          </a:ln>
        </p:spPr>
        <p:txBody>
          <a:bodyPr rtlCol="0" anchor="ctr"/>
          <a:lstStyle/>
          <a:p>
            <a:pPr lvl="1" algn="ctr"/>
            <a:endParaRPr lang="ko-KR" altLang="en-US">
              <a:solidFill>
                <a:schemeClr val="tx1"/>
              </a:solidFill>
            </a:endParaRPr>
          </a:p>
        </p:txBody>
      </p:sp>
      <p:sp>
        <p:nvSpPr>
          <p:cNvPr id="259" name="사각형: 둥근 위쪽 모서리 258">
            <a:extLst>
              <a:ext uri="{FF2B5EF4-FFF2-40B4-BE49-F238E27FC236}">
                <a16:creationId xmlns:a16="http://schemas.microsoft.com/office/drawing/2014/main" xmlns="" id="{E7DD5136-A065-4961-9B25-A635943A1D00}"/>
              </a:ext>
            </a:extLst>
          </p:cNvPr>
          <p:cNvSpPr/>
          <p:nvPr/>
        </p:nvSpPr>
        <p:spPr>
          <a:xfrm>
            <a:off x="9820093" y="3513823"/>
            <a:ext cx="1790572" cy="423364"/>
          </a:xfrm>
          <a:prstGeom prst="round2SameRect">
            <a:avLst/>
          </a:prstGeom>
          <a:solidFill>
            <a:srgbClr val="00CCA3"/>
          </a:solidFill>
          <a:ln w="3788" cap="flat">
            <a:noFill/>
            <a:prstDash val="solid"/>
            <a:miter/>
          </a:ln>
        </p:spPr>
        <p:txBody>
          <a:bodyPr rtlCol="0" anchor="ctr"/>
          <a:lstStyle/>
          <a:p>
            <a:pPr lvl="1"/>
            <a:endParaRPr lang="ko-KR" altLang="en-US">
              <a:solidFill>
                <a:schemeClr val="tx1"/>
              </a:solidFill>
            </a:endParaRPr>
          </a:p>
        </p:txBody>
      </p:sp>
      <p:sp>
        <p:nvSpPr>
          <p:cNvPr id="258" name="사각형: 둥근 위쪽 모서리 257">
            <a:extLst>
              <a:ext uri="{FF2B5EF4-FFF2-40B4-BE49-F238E27FC236}">
                <a16:creationId xmlns:a16="http://schemas.microsoft.com/office/drawing/2014/main" xmlns="" id="{E9C87940-F271-4406-A097-6EB60065C77F}"/>
              </a:ext>
            </a:extLst>
          </p:cNvPr>
          <p:cNvSpPr/>
          <p:nvPr/>
        </p:nvSpPr>
        <p:spPr>
          <a:xfrm>
            <a:off x="7908402" y="3513823"/>
            <a:ext cx="1790572" cy="423364"/>
          </a:xfrm>
          <a:prstGeom prst="round2SameRect">
            <a:avLst/>
          </a:prstGeom>
          <a:solidFill>
            <a:srgbClr val="00CCA3"/>
          </a:solidFill>
          <a:ln w="3788" cap="flat">
            <a:noFill/>
            <a:prstDash val="solid"/>
            <a:miter/>
          </a:ln>
        </p:spPr>
        <p:txBody>
          <a:bodyPr rtlCol="0" anchor="ctr"/>
          <a:lstStyle/>
          <a:p>
            <a:pPr lvl="1"/>
            <a:endParaRPr lang="ko-KR" altLang="en-US">
              <a:solidFill>
                <a:schemeClr val="tx1"/>
              </a:solidFill>
            </a:endParaRPr>
          </a:p>
        </p:txBody>
      </p:sp>
      <p:grpSp>
        <p:nvGrpSpPr>
          <p:cNvPr id="42" name="그룹 41">
            <a:extLst>
              <a:ext uri="{FF2B5EF4-FFF2-40B4-BE49-F238E27FC236}">
                <a16:creationId xmlns:a16="http://schemas.microsoft.com/office/drawing/2014/main" xmlns="" id="{5C508C1E-6FD2-4836-ABD6-1EFF3F91635C}"/>
              </a:ext>
            </a:extLst>
          </p:cNvPr>
          <p:cNvGrpSpPr/>
          <p:nvPr/>
        </p:nvGrpSpPr>
        <p:grpSpPr>
          <a:xfrm>
            <a:off x="5356332" y="3521660"/>
            <a:ext cx="2499713" cy="430887"/>
            <a:chOff x="5137190" y="3751162"/>
            <a:chExt cx="2499713" cy="430887"/>
          </a:xfrm>
        </p:grpSpPr>
        <p:sp>
          <p:nvSpPr>
            <p:cNvPr id="242" name="TextBox 241">
              <a:extLst>
                <a:ext uri="{FF2B5EF4-FFF2-40B4-BE49-F238E27FC236}">
                  <a16:creationId xmlns:a16="http://schemas.microsoft.com/office/drawing/2014/main" xmlns="" id="{780FD5C9-BBAC-4991-BE10-23ACFDA0E10D}"/>
                </a:ext>
              </a:extLst>
            </p:cNvPr>
            <p:cNvSpPr txBox="1"/>
            <p:nvPr/>
          </p:nvSpPr>
          <p:spPr>
            <a:xfrm>
              <a:off x="5539721" y="3751162"/>
              <a:ext cx="2097182" cy="430887"/>
            </a:xfrm>
            <a:prstGeom prst="rect">
              <a:avLst/>
            </a:prstGeom>
            <a:noFill/>
          </p:spPr>
          <p:txBody>
            <a:bodyPr wrap="square" lIns="0" tIns="0" rIns="0" bIns="0" rtlCol="0" anchor="ctr" anchorCtr="0">
              <a:spAutoFit/>
            </a:bodyPr>
            <a:lstStyle/>
            <a:p>
              <a:pPr marR="0"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Amount of online shopping transaction</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pic>
          <p:nvPicPr>
            <p:cNvPr id="342" name="그림 341">
              <a:extLst>
                <a:ext uri="{FF2B5EF4-FFF2-40B4-BE49-F238E27FC236}">
                  <a16:creationId xmlns:a16="http://schemas.microsoft.com/office/drawing/2014/main" xmlns="" id="{1A329E3A-8AE2-4E62-A70E-EA73B888530F}"/>
                </a:ext>
              </a:extLst>
            </p:cNvPr>
            <p:cNvPicPr>
              <a:picLocks noChangeAspect="1"/>
            </p:cNvPicPr>
            <p:nvPr/>
          </p:nvPicPr>
          <p:blipFill>
            <a:blip r:embed="rId12"/>
            <a:srcRect/>
            <a:stretch/>
          </p:blipFill>
          <p:spPr>
            <a:xfrm>
              <a:off x="5137190" y="3826997"/>
              <a:ext cx="238363" cy="256020"/>
            </a:xfrm>
            <a:prstGeom prst="rect">
              <a:avLst/>
            </a:prstGeom>
          </p:spPr>
        </p:pic>
      </p:grpSp>
      <p:grpSp>
        <p:nvGrpSpPr>
          <p:cNvPr id="45" name="그룹 44">
            <a:extLst>
              <a:ext uri="{FF2B5EF4-FFF2-40B4-BE49-F238E27FC236}">
                <a16:creationId xmlns:a16="http://schemas.microsoft.com/office/drawing/2014/main" xmlns="" id="{140F1828-563E-425D-8935-F0E7BC7024CB}"/>
              </a:ext>
            </a:extLst>
          </p:cNvPr>
          <p:cNvGrpSpPr/>
          <p:nvPr/>
        </p:nvGrpSpPr>
        <p:grpSpPr>
          <a:xfrm>
            <a:off x="8048358" y="3515069"/>
            <a:ext cx="1750434" cy="430887"/>
            <a:chOff x="7974642" y="3744571"/>
            <a:chExt cx="1750434" cy="430887"/>
          </a:xfrm>
        </p:grpSpPr>
        <p:sp>
          <p:nvSpPr>
            <p:cNvPr id="243" name="TextBox 242">
              <a:extLst>
                <a:ext uri="{FF2B5EF4-FFF2-40B4-BE49-F238E27FC236}">
                  <a16:creationId xmlns:a16="http://schemas.microsoft.com/office/drawing/2014/main" xmlns="" id="{21640AA4-0E5F-437F-859F-5A462B01E095}"/>
                </a:ext>
              </a:extLst>
            </p:cNvPr>
            <p:cNvSpPr txBox="1"/>
            <p:nvPr/>
          </p:nvSpPr>
          <p:spPr>
            <a:xfrm>
              <a:off x="8202223" y="3744571"/>
              <a:ext cx="1522853" cy="430887"/>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Amount of mobile </a:t>
              </a:r>
            </a:p>
            <a:p>
              <a:pPr marR="0"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shopping transaction</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pic>
          <p:nvPicPr>
            <p:cNvPr id="343" name="그림 342">
              <a:extLst>
                <a:ext uri="{FF2B5EF4-FFF2-40B4-BE49-F238E27FC236}">
                  <a16:creationId xmlns:a16="http://schemas.microsoft.com/office/drawing/2014/main" xmlns="" id="{0817B69D-2A6B-40A0-97F7-5E710438931C}"/>
                </a:ext>
              </a:extLst>
            </p:cNvPr>
            <p:cNvPicPr>
              <a:picLocks noChangeAspect="1"/>
            </p:cNvPicPr>
            <p:nvPr/>
          </p:nvPicPr>
          <p:blipFill>
            <a:blip r:embed="rId13"/>
            <a:srcRect/>
            <a:stretch/>
          </p:blipFill>
          <p:spPr>
            <a:xfrm>
              <a:off x="7974642" y="3826997"/>
              <a:ext cx="204187" cy="256020"/>
            </a:xfrm>
            <a:prstGeom prst="rect">
              <a:avLst/>
            </a:prstGeom>
          </p:spPr>
        </p:pic>
      </p:grpSp>
      <p:grpSp>
        <p:nvGrpSpPr>
          <p:cNvPr id="48" name="그룹 47">
            <a:extLst>
              <a:ext uri="{FF2B5EF4-FFF2-40B4-BE49-F238E27FC236}">
                <a16:creationId xmlns:a16="http://schemas.microsoft.com/office/drawing/2014/main" xmlns="" id="{43E247B8-8170-4498-9434-C5FA723D8447}"/>
              </a:ext>
            </a:extLst>
          </p:cNvPr>
          <p:cNvGrpSpPr/>
          <p:nvPr/>
        </p:nvGrpSpPr>
        <p:grpSpPr>
          <a:xfrm>
            <a:off x="9922088" y="3515069"/>
            <a:ext cx="1650061" cy="430887"/>
            <a:chOff x="9824285" y="3744571"/>
            <a:chExt cx="1650061" cy="430887"/>
          </a:xfrm>
        </p:grpSpPr>
        <p:sp>
          <p:nvSpPr>
            <p:cNvPr id="260" name="TextBox 259">
              <a:extLst>
                <a:ext uri="{FF2B5EF4-FFF2-40B4-BE49-F238E27FC236}">
                  <a16:creationId xmlns:a16="http://schemas.microsoft.com/office/drawing/2014/main" xmlns="" id="{62843317-4061-40F0-B0F4-D6121FE5CCAA}"/>
                </a:ext>
              </a:extLst>
            </p:cNvPr>
            <p:cNvSpPr txBox="1"/>
            <p:nvPr/>
          </p:nvSpPr>
          <p:spPr>
            <a:xfrm>
              <a:off x="10128465" y="3744571"/>
              <a:ext cx="1345881" cy="430887"/>
            </a:xfrm>
            <a:prstGeom prst="rect">
              <a:avLst/>
            </a:prstGeom>
            <a:noFill/>
          </p:spPr>
          <p:txBody>
            <a:bodyPr wrap="none" lIns="0" tIns="0" rIns="0" bIns="0" rtlCol="0" anchor="ctr" anchorCtr="0">
              <a:spAutoFit/>
            </a:bodyPr>
            <a:lstStyle/>
            <a:p>
              <a:pPr marR="0"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Share of </a:t>
              </a:r>
            </a:p>
            <a:p>
              <a:pPr marR="0" fontAlgn="base">
                <a:spcBef>
                  <a:spcPts val="0"/>
                </a:spcBef>
                <a:spcAft>
                  <a:spcPts val="0"/>
                </a:spcAft>
              </a:pPr>
              <a:r>
                <a:rPr lang="en-US" altLang="ko-KR"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rPr>
                <a:t>mobile transaction</a:t>
              </a:r>
              <a:endParaRPr lang="ko-KR" altLang="en-US" sz="1400" spc="-60" dirty="0">
                <a:ln>
                  <a:solidFill>
                    <a:schemeClr val="bg1">
                      <a:alpha val="0"/>
                    </a:schemeClr>
                  </a:solidFill>
                </a:ln>
                <a:solidFill>
                  <a:schemeClr val="bg1"/>
                </a:solidFill>
                <a:latin typeface="KoPub돋움체 Bold" panose="00000800000000000000" pitchFamily="2" charset="-127"/>
                <a:ea typeface="KoPub돋움체 Bold" panose="00000800000000000000" pitchFamily="2" charset="-127"/>
              </a:endParaRPr>
            </a:p>
          </p:txBody>
        </p:sp>
        <p:pic>
          <p:nvPicPr>
            <p:cNvPr id="345" name="그림 344">
              <a:extLst>
                <a:ext uri="{FF2B5EF4-FFF2-40B4-BE49-F238E27FC236}">
                  <a16:creationId xmlns:a16="http://schemas.microsoft.com/office/drawing/2014/main" xmlns="" id="{8BE83501-AF04-4EF0-88E1-F5D41834F44E}"/>
                </a:ext>
              </a:extLst>
            </p:cNvPr>
            <p:cNvPicPr>
              <a:picLocks noChangeAspect="1"/>
            </p:cNvPicPr>
            <p:nvPr/>
          </p:nvPicPr>
          <p:blipFill>
            <a:blip r:embed="rId14"/>
            <a:srcRect/>
            <a:stretch/>
          </p:blipFill>
          <p:spPr>
            <a:xfrm>
              <a:off x="9824285" y="3829096"/>
              <a:ext cx="251822" cy="251822"/>
            </a:xfrm>
            <a:prstGeom prst="rect">
              <a:avLst/>
            </a:prstGeom>
          </p:spPr>
        </p:pic>
      </p:grpSp>
      <p:pic>
        <p:nvPicPr>
          <p:cNvPr id="74" name="Picture 8">
            <a:extLst>
              <a:ext uri="{FF2B5EF4-FFF2-40B4-BE49-F238E27FC236}">
                <a16:creationId xmlns:a16="http://schemas.microsoft.com/office/drawing/2014/main" xmlns="" id="{D533EA5A-B0F7-4E67-9E2A-82C5A319CF5E}"/>
              </a:ext>
            </a:extLst>
          </p:cNvPr>
          <p:cNvPicPr preferRelativeResize="0">
            <a:picLocks noChangeArrowheads="1"/>
          </p:cNvPicPr>
          <p:nvPr/>
        </p:nvPicPr>
        <p:blipFill>
          <a:blip r:embed="rId3">
            <a:alphaModFix amt="20000"/>
            <a:extLst>
              <a:ext uri="{28A0092B-C50C-407E-A947-70E740481C1C}">
                <a14:useLocalDpi xmlns:a14="http://schemas.microsoft.com/office/drawing/2010/main"/>
              </a:ext>
            </a:extLst>
          </a:blip>
          <a:srcRect/>
          <a:stretch>
            <a:fillRect/>
          </a:stretch>
        </p:blipFill>
        <p:spPr bwMode="auto">
          <a:xfrm rot="16200000" flipV="1">
            <a:off x="8033098" y="187862"/>
            <a:ext cx="154877" cy="7343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6" name="그룹 185">
            <a:extLst>
              <a:ext uri="{FF2B5EF4-FFF2-40B4-BE49-F238E27FC236}">
                <a16:creationId xmlns:a16="http://schemas.microsoft.com/office/drawing/2014/main" xmlns="" id="{81853E17-4175-4B36-B2B4-FA39EC030352}"/>
              </a:ext>
            </a:extLst>
          </p:cNvPr>
          <p:cNvGrpSpPr/>
          <p:nvPr/>
        </p:nvGrpSpPr>
        <p:grpSpPr>
          <a:xfrm>
            <a:off x="9213131" y="1103080"/>
            <a:ext cx="2195122" cy="1037904"/>
            <a:chOff x="9213131" y="1103080"/>
            <a:chExt cx="2195122" cy="1037904"/>
          </a:xfrm>
        </p:grpSpPr>
        <p:pic>
          <p:nvPicPr>
            <p:cNvPr id="181" name="그래픽 180">
              <a:extLst>
                <a:ext uri="{FF2B5EF4-FFF2-40B4-BE49-F238E27FC236}">
                  <a16:creationId xmlns:a16="http://schemas.microsoft.com/office/drawing/2014/main" xmlns="" id="{AB743866-5FE7-4D0A-84DF-70B855F3EDF5}"/>
                </a:ext>
              </a:extLst>
            </p:cNvPr>
            <p:cNvPicPr>
              <a:picLocks noChangeAspect="1"/>
            </p:cNvPicPr>
            <p:nvPr/>
          </p:nvPicPr>
          <p:blipFill rotWithShape="1">
            <a:blip r:embed="rId15">
              <a:duotone>
                <a:schemeClr val="accent1">
                  <a:shade val="45000"/>
                  <a:satMod val="135000"/>
                </a:schemeClr>
                <a:prstClr val="white"/>
              </a:duotone>
              <a:alphaModFix amt="51000"/>
              <a:extLst>
                <a:ext uri="{96DAC541-7B7A-43D3-8B79-37D633B846F1}">
                  <asvg:svgBlip xmlns:asvg="http://schemas.microsoft.com/office/drawing/2016/SVG/main" xmlns="" r:embed="rId16"/>
                </a:ext>
              </a:extLst>
            </a:blip>
            <a:srcRect b="17125"/>
            <a:stretch/>
          </p:blipFill>
          <p:spPr>
            <a:xfrm flipH="1">
              <a:off x="9213131" y="1615164"/>
              <a:ext cx="433111" cy="313029"/>
            </a:xfrm>
            <a:prstGeom prst="rect">
              <a:avLst/>
            </a:prstGeom>
          </p:spPr>
        </p:pic>
        <p:pic>
          <p:nvPicPr>
            <p:cNvPr id="185" name="그림 184">
              <a:extLst>
                <a:ext uri="{FF2B5EF4-FFF2-40B4-BE49-F238E27FC236}">
                  <a16:creationId xmlns:a16="http://schemas.microsoft.com/office/drawing/2014/main" xmlns="" id="{34540C53-049A-4F09-B675-D66C5D62F319}"/>
                </a:ext>
              </a:extLst>
            </p:cNvPr>
            <p:cNvPicPr>
              <a:picLocks noChangeAspect="1"/>
            </p:cNvPicPr>
            <p:nvPr/>
          </p:nvPicPr>
          <p:blipFill rotWithShape="1">
            <a:blip r:embed="rId17">
              <a:duotone>
                <a:schemeClr val="accent5">
                  <a:shade val="45000"/>
                  <a:satMod val="135000"/>
                </a:schemeClr>
                <a:prstClr val="white"/>
              </a:duotone>
              <a:alphaModFix amt="68000"/>
            </a:blip>
            <a:srcRect r="11945"/>
            <a:stretch/>
          </p:blipFill>
          <p:spPr>
            <a:xfrm>
              <a:off x="9691991" y="1281707"/>
              <a:ext cx="561672" cy="646485"/>
            </a:xfrm>
            <a:prstGeom prst="rect">
              <a:avLst/>
            </a:prstGeom>
          </p:spPr>
        </p:pic>
        <p:pic>
          <p:nvPicPr>
            <p:cNvPr id="30" name="그래픽 29">
              <a:extLst>
                <a:ext uri="{FF2B5EF4-FFF2-40B4-BE49-F238E27FC236}">
                  <a16:creationId xmlns:a16="http://schemas.microsoft.com/office/drawing/2014/main" xmlns="" id="{FB598799-9C36-4EF7-B805-043A6E60B43A}"/>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a:off x="10119698" y="1103080"/>
              <a:ext cx="1288555" cy="1037904"/>
            </a:xfrm>
            <a:prstGeom prst="rect">
              <a:avLst/>
            </a:prstGeom>
          </p:spPr>
        </p:pic>
      </p:grpSp>
      <p:sp>
        <p:nvSpPr>
          <p:cNvPr id="176" name="TextBox 175">
            <a:extLst>
              <a:ext uri="{FF2B5EF4-FFF2-40B4-BE49-F238E27FC236}">
                <a16:creationId xmlns:a16="http://schemas.microsoft.com/office/drawing/2014/main" xmlns="" id="{49B98AFF-4FB2-433B-BC7F-B3B0D26377BC}"/>
              </a:ext>
            </a:extLst>
          </p:cNvPr>
          <p:cNvSpPr txBox="1"/>
          <p:nvPr/>
        </p:nvSpPr>
        <p:spPr>
          <a:xfrm>
            <a:off x="9812159" y="3120148"/>
            <a:ext cx="1798506" cy="338554"/>
          </a:xfrm>
          <a:prstGeom prst="rect">
            <a:avLst/>
          </a:prstGeom>
          <a:noFill/>
        </p:spPr>
        <p:txBody>
          <a:bodyPr wrap="none">
            <a:spAutoFit/>
          </a:bodyPr>
          <a:lstStyle/>
          <a:p>
            <a:r>
              <a:rPr lang="en-US" altLang="ko-KR" sz="1600" i="1" dirty="0">
                <a:ln>
                  <a:solidFill>
                    <a:schemeClr val="bg1">
                      <a:alpha val="0"/>
                    </a:schemeClr>
                  </a:solidFill>
                </a:ln>
                <a:solidFill>
                  <a:schemeClr val="bg1">
                    <a:alpha val="13000"/>
                  </a:schemeClr>
                </a:solidFill>
                <a:latin typeface="에스코어 드림 6 Bold" panose="020B0703030302020204" pitchFamily="34" charset="-127"/>
                <a:ea typeface="에스코어 드림 6 Bold" panose="020B0703030302020204" pitchFamily="34" charset="-127"/>
              </a:rPr>
              <a:t>Online to Offline</a:t>
            </a:r>
            <a:endParaRPr lang="ko-KR" altLang="en-US" sz="1600" i="1" dirty="0">
              <a:ln>
                <a:solidFill>
                  <a:schemeClr val="bg1">
                    <a:alpha val="0"/>
                  </a:schemeClr>
                </a:solidFill>
              </a:ln>
              <a:solidFill>
                <a:schemeClr val="bg1">
                  <a:alpha val="13000"/>
                </a:schemeClr>
              </a:solidFill>
              <a:latin typeface="에스코어 드림 6 Bold" panose="020B0703030302020204" pitchFamily="34" charset="-127"/>
              <a:ea typeface="에스코어 드림 6 Bold" panose="020B0703030302020204" pitchFamily="34" charset="-127"/>
            </a:endParaRPr>
          </a:p>
        </p:txBody>
      </p:sp>
    </p:spTree>
    <p:extLst>
      <p:ext uri="{BB962C8B-B14F-4D97-AF65-F5344CB8AC3E}">
        <p14:creationId xmlns:p14="http://schemas.microsoft.com/office/powerpoint/2010/main" val="441036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xmlns="" id="{7ABA7FEB-6484-823D-48EA-AEB8D7BB0B2F}"/>
              </a:ext>
            </a:extLst>
          </p:cNvPr>
          <p:cNvSpPr/>
          <p:nvPr/>
        </p:nvSpPr>
        <p:spPr>
          <a:xfrm>
            <a:off x="6033028" y="5356242"/>
            <a:ext cx="5469447" cy="830997"/>
          </a:xfrm>
          <a:prstGeom prst="rect">
            <a:avLst/>
          </a:prstGeom>
        </p:spPr>
        <p:txBody>
          <a:bodyPr wrap="none" lIns="0" tIns="0" rIns="0" bIns="0" anchor="t" anchorCtr="0">
            <a:spAutoFit/>
          </a:bodyPr>
          <a:lstStyle/>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2022</a:t>
            </a:r>
            <a:r>
              <a:rPr lang="ko-KR" altLang="en-US"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 </a:t>
            </a: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Report on the Start of the </a:t>
            </a:r>
          </a:p>
          <a:p>
            <a:pPr algn="r" fontAlgn="ctr">
              <a:defRPr/>
            </a:pPr>
            <a:r>
              <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rPr>
              <a:t>Demonstration Project on Digital Logistics Service</a:t>
            </a:r>
            <a:endParaRPr lang="ko-KR" altLang="en-US"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a:p>
            <a:pPr algn="r" fontAlgn="ctr">
              <a:defRPr/>
            </a:pPr>
            <a:r>
              <a:rPr lang="en-US" altLang="ko-KR" dirty="0">
                <a:gradFill>
                  <a:gsLst>
                    <a:gs pos="0">
                      <a:schemeClr val="tx2">
                        <a:lumMod val="50000"/>
                      </a:schemeClr>
                    </a:gs>
                    <a:gs pos="74000">
                      <a:schemeClr val="tx2">
                        <a:lumMod val="50000"/>
                      </a:schemeClr>
                    </a:gs>
                  </a:gsLst>
                  <a:lin ang="3000000" scaled="0"/>
                </a:gradFill>
                <a:latin typeface="KoPub돋움체 Bold" panose="00000800000000000000" pitchFamily="2" charset="-127"/>
                <a:ea typeface="KoPub돋움체 Bold" panose="00000800000000000000" pitchFamily="2" charset="-127"/>
              </a:rPr>
              <a:t>for the Ministry of Land, Infrastructure and Transport</a:t>
            </a:r>
            <a:endParaRPr lang="en-US" altLang="ko-KR" spc="-100" dirty="0">
              <a:gradFill>
                <a:gsLst>
                  <a:gs pos="54867">
                    <a:srgbClr val="1B56D9"/>
                  </a:gs>
                  <a:gs pos="31000">
                    <a:srgbClr val="1B56D9"/>
                  </a:gs>
                </a:gsLst>
                <a:lin ang="3000000" scaled="0"/>
              </a:gradFill>
              <a:latin typeface="KoPub돋움체 Bold" panose="00000800000000000000" pitchFamily="2" charset="-127"/>
              <a:ea typeface="KoPub돋움체 Bold" panose="00000800000000000000" pitchFamily="2" charset="-127"/>
            </a:endParaRPr>
          </a:p>
        </p:txBody>
      </p:sp>
      <p:cxnSp>
        <p:nvCxnSpPr>
          <p:cNvPr id="3" name="직선 연결선 2">
            <a:extLst>
              <a:ext uri="{FF2B5EF4-FFF2-40B4-BE49-F238E27FC236}">
                <a16:creationId xmlns:a16="http://schemas.microsoft.com/office/drawing/2014/main" xmlns="" id="{D8633CFF-46CA-27CA-F95B-524FBC5B0F7C}"/>
              </a:ext>
            </a:extLst>
          </p:cNvPr>
          <p:cNvCxnSpPr>
            <a:cxnSpLocks/>
          </p:cNvCxnSpPr>
          <p:nvPr/>
        </p:nvCxnSpPr>
        <p:spPr>
          <a:xfrm>
            <a:off x="8694475" y="5247055"/>
            <a:ext cx="2808000" cy="0"/>
          </a:xfrm>
          <a:prstGeom prst="line">
            <a:avLst/>
          </a:prstGeom>
          <a:ln w="12700">
            <a:solidFill>
              <a:srgbClr val="1B56D9"/>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xmlns="" id="{F7C75C6F-7A9C-3A63-DAB4-C86BC7579094}"/>
              </a:ext>
            </a:extLst>
          </p:cNvPr>
          <p:cNvSpPr txBox="1"/>
          <p:nvPr/>
        </p:nvSpPr>
        <p:spPr>
          <a:xfrm>
            <a:off x="6413735" y="3407497"/>
            <a:ext cx="5065490" cy="861774"/>
          </a:xfrm>
          <a:prstGeom prst="rect">
            <a:avLst/>
          </a:prstGeom>
          <a:noFill/>
        </p:spPr>
        <p:txBody>
          <a:bodyPr wrap="none" lIns="0" tIns="0" rIns="0" bIns="0" rtlCol="0" anchor="t" anchorCtr="0">
            <a:spAutoFit/>
          </a:bodyPr>
          <a:lstStyle/>
          <a:p>
            <a:pPr algn="r">
              <a:defRPr/>
            </a:pPr>
            <a:r>
              <a:rPr lang="en-US" altLang="ko-KR"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rPr>
              <a:t>Issues &amp; Analysis</a:t>
            </a:r>
            <a:endParaRPr lang="ko-KR" altLang="en-US" sz="5600" spc="-250" dirty="0">
              <a:ln w="6350">
                <a:noFill/>
              </a:ln>
              <a:gradFill flip="none" rotWithShape="1">
                <a:gsLst>
                  <a:gs pos="2655">
                    <a:srgbClr val="1C205C"/>
                  </a:gs>
                  <a:gs pos="11504">
                    <a:srgbClr val="1C205C"/>
                  </a:gs>
                </a:gsLst>
                <a:lin ang="16200000" scaled="1"/>
                <a:tileRect/>
              </a:gradFill>
              <a:latin typeface="에스코어 드림 6 Bold" panose="020B0703030302020204" pitchFamily="34" charset="-127"/>
              <a:ea typeface="에스코어 드림 6 Bold" panose="020B0703030302020204" pitchFamily="34" charset="-127"/>
            </a:endParaRPr>
          </a:p>
        </p:txBody>
      </p:sp>
      <p:sp>
        <p:nvSpPr>
          <p:cNvPr id="15" name="TextBox 14">
            <a:extLst>
              <a:ext uri="{FF2B5EF4-FFF2-40B4-BE49-F238E27FC236}">
                <a16:creationId xmlns:a16="http://schemas.microsoft.com/office/drawing/2014/main" xmlns="" id="{D18CC911-B026-62F2-24FB-DE20AF9881AD}"/>
              </a:ext>
            </a:extLst>
          </p:cNvPr>
          <p:cNvSpPr txBox="1"/>
          <p:nvPr/>
        </p:nvSpPr>
        <p:spPr>
          <a:xfrm>
            <a:off x="10733890" y="1879005"/>
            <a:ext cx="540000" cy="1538883"/>
          </a:xfrm>
          <a:prstGeom prst="rect">
            <a:avLst/>
          </a:prstGeom>
          <a:noFill/>
          <a:ln w="63500">
            <a:noFill/>
          </a:ln>
        </p:spPr>
        <p:txBody>
          <a:bodyPr wrap="square" lIns="0" tIns="0" rIns="0" bIns="0" rtlCol="0" anchor="ctr" anchorCtr="0">
            <a:spAutoFit/>
          </a:bodyPr>
          <a:lstStyle/>
          <a:p>
            <a:pPr algn="ctr"/>
            <a:r>
              <a:rPr lang="en-US" altLang="ko-KR"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rPr>
              <a:t>Ⅱ</a:t>
            </a:r>
            <a:endParaRPr lang="ko-KR" altLang="en-US" sz="10000" dirty="0">
              <a:gradFill>
                <a:gsLst>
                  <a:gs pos="13274">
                    <a:srgbClr val="1B56D9"/>
                  </a:gs>
                  <a:gs pos="29000">
                    <a:srgbClr val="1B56D9"/>
                  </a:gs>
                </a:gsLst>
                <a:lin ang="16200000" scaled="1"/>
              </a:gradFill>
              <a:latin typeface="KoPub바탕체 Light" panose="00000300000000000000" pitchFamily="2" charset="-127"/>
              <a:ea typeface="KoPub바탕체 Light" panose="00000300000000000000" pitchFamily="2" charset="-127"/>
            </a:endParaRPr>
          </a:p>
        </p:txBody>
      </p:sp>
      <p:grpSp>
        <p:nvGrpSpPr>
          <p:cNvPr id="16" name="그룹 15">
            <a:extLst>
              <a:ext uri="{FF2B5EF4-FFF2-40B4-BE49-F238E27FC236}">
                <a16:creationId xmlns:a16="http://schemas.microsoft.com/office/drawing/2014/main" xmlns="" id="{CDFC2026-7BC4-221D-3C2D-E4A814685477}"/>
              </a:ext>
            </a:extLst>
          </p:cNvPr>
          <p:cNvGrpSpPr/>
          <p:nvPr/>
        </p:nvGrpSpPr>
        <p:grpSpPr>
          <a:xfrm>
            <a:off x="8996704" y="2798835"/>
            <a:ext cx="1468351" cy="396495"/>
            <a:chOff x="9425395" y="3703265"/>
            <a:chExt cx="1468351" cy="396495"/>
          </a:xfrm>
        </p:grpSpPr>
        <p:sp>
          <p:nvSpPr>
            <p:cNvPr id="17" name="직사각형 16">
              <a:extLst>
                <a:ext uri="{FF2B5EF4-FFF2-40B4-BE49-F238E27FC236}">
                  <a16:creationId xmlns:a16="http://schemas.microsoft.com/office/drawing/2014/main" xmlns="" id="{F7B98629-2113-64F9-A6A5-3F7209D45B5F}"/>
                </a:ext>
              </a:extLst>
            </p:cNvPr>
            <p:cNvSpPr/>
            <p:nvPr/>
          </p:nvSpPr>
          <p:spPr>
            <a:xfrm>
              <a:off x="9425395" y="3853539"/>
              <a:ext cx="1468351" cy="246221"/>
            </a:xfrm>
            <a:prstGeom prst="rect">
              <a:avLst/>
            </a:prstGeom>
          </p:spPr>
          <p:txBody>
            <a:bodyPr wrap="none" lIns="0" tIns="0" rIns="0" bIns="0" anchor="t" anchorCtr="0">
              <a:spAutoFit/>
            </a:bodyPr>
            <a:lstStyle/>
            <a:p>
              <a:pPr algn="r" fontAlgn="ctr">
                <a:defRPr/>
              </a:pPr>
              <a:r>
                <a:rPr lang="en-US" altLang="ko-KR" sz="1600" dirty="0">
                  <a:gradFill>
                    <a:gsLst>
                      <a:gs pos="13274">
                        <a:srgbClr val="1B56D9"/>
                      </a:gs>
                      <a:gs pos="29000">
                        <a:srgbClr val="1B56D9"/>
                      </a:gs>
                    </a:gsLst>
                    <a:lin ang="16200000" scaled="1"/>
                  </a:gradFill>
                  <a:latin typeface="KoPub돋움체 Bold" panose="00000800000000000000" pitchFamily="2" charset="-127"/>
                  <a:ea typeface="KoPub돋움체 Bold" panose="00000800000000000000" pitchFamily="2" charset="-127"/>
                </a:rPr>
                <a:t>C/H/A/P/T/E/R</a:t>
              </a:r>
            </a:p>
          </p:txBody>
        </p:sp>
        <p:grpSp>
          <p:nvGrpSpPr>
            <p:cNvPr id="18" name="그룹 17">
              <a:extLst>
                <a:ext uri="{FF2B5EF4-FFF2-40B4-BE49-F238E27FC236}">
                  <a16:creationId xmlns:a16="http://schemas.microsoft.com/office/drawing/2014/main" xmlns="" id="{5B46D53A-0AEC-86BB-B928-620715CD17DA}"/>
                </a:ext>
              </a:extLst>
            </p:cNvPr>
            <p:cNvGrpSpPr/>
            <p:nvPr/>
          </p:nvGrpSpPr>
          <p:grpSpPr>
            <a:xfrm>
              <a:off x="9453563" y="3703265"/>
              <a:ext cx="1440182" cy="45719"/>
              <a:chOff x="7668457" y="3680441"/>
              <a:chExt cx="3081723" cy="36000"/>
            </a:xfrm>
          </p:grpSpPr>
          <p:sp>
            <p:nvSpPr>
              <p:cNvPr id="19" name="사각형: 둥근 모서리 83">
                <a:extLst>
                  <a:ext uri="{FF2B5EF4-FFF2-40B4-BE49-F238E27FC236}">
                    <a16:creationId xmlns:a16="http://schemas.microsoft.com/office/drawing/2014/main" xmlns="" id="{1786FB2F-E6D0-FA01-AE2E-EE5D6FA09EC3}"/>
                  </a:ext>
                </a:extLst>
              </p:cNvPr>
              <p:cNvSpPr/>
              <p:nvPr/>
            </p:nvSpPr>
            <p:spPr>
              <a:xfrm>
                <a:off x="9290202"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사각형: 둥근 모서리 84">
                <a:extLst>
                  <a:ext uri="{FF2B5EF4-FFF2-40B4-BE49-F238E27FC236}">
                    <a16:creationId xmlns:a16="http://schemas.microsoft.com/office/drawing/2014/main" xmlns="" id="{A08A3766-D411-49F3-9EC1-8F1260EAE3C0}"/>
                  </a:ext>
                </a:extLst>
              </p:cNvPr>
              <p:cNvSpPr/>
              <p:nvPr/>
            </p:nvSpPr>
            <p:spPr>
              <a:xfrm>
                <a:off x="9830784"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사각형: 둥근 모서리 85">
                <a:extLst>
                  <a:ext uri="{FF2B5EF4-FFF2-40B4-BE49-F238E27FC236}">
                    <a16:creationId xmlns:a16="http://schemas.microsoft.com/office/drawing/2014/main" xmlns="" id="{26AE227A-0DD2-794F-4A84-0260FE3916E7}"/>
                  </a:ext>
                </a:extLst>
              </p:cNvPr>
              <p:cNvSpPr/>
              <p:nvPr/>
            </p:nvSpPr>
            <p:spPr>
              <a:xfrm>
                <a:off x="10371365"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사각형: 둥근 모서리 86">
                <a:extLst>
                  <a:ext uri="{FF2B5EF4-FFF2-40B4-BE49-F238E27FC236}">
                    <a16:creationId xmlns:a16="http://schemas.microsoft.com/office/drawing/2014/main" xmlns="" id="{231B76BC-B2CF-CC3E-027E-E66A35481915}"/>
                  </a:ext>
                </a:extLst>
              </p:cNvPr>
              <p:cNvSpPr/>
              <p:nvPr/>
            </p:nvSpPr>
            <p:spPr>
              <a:xfrm>
                <a:off x="8209039" y="3680441"/>
                <a:ext cx="378815" cy="36000"/>
              </a:xfrm>
              <a:prstGeom prst="roundRect">
                <a:avLst/>
              </a:prstGeom>
              <a:solidFill>
                <a:srgbClr val="1B5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사각형: 둥근 모서리 87">
                <a:extLst>
                  <a:ext uri="{FF2B5EF4-FFF2-40B4-BE49-F238E27FC236}">
                    <a16:creationId xmlns:a16="http://schemas.microsoft.com/office/drawing/2014/main" xmlns="" id="{6ED51256-71F3-8A62-C3AE-0EED7B40AA18}"/>
                  </a:ext>
                </a:extLst>
              </p:cNvPr>
              <p:cNvSpPr/>
              <p:nvPr/>
            </p:nvSpPr>
            <p:spPr>
              <a:xfrm>
                <a:off x="8749620"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사각형: 둥근 모서리 86">
                <a:extLst>
                  <a:ext uri="{FF2B5EF4-FFF2-40B4-BE49-F238E27FC236}">
                    <a16:creationId xmlns:a16="http://schemas.microsoft.com/office/drawing/2014/main" xmlns="" id="{762C98AE-179A-204C-752D-96DB1FA31C8B}"/>
                  </a:ext>
                </a:extLst>
              </p:cNvPr>
              <p:cNvSpPr/>
              <p:nvPr/>
            </p:nvSpPr>
            <p:spPr>
              <a:xfrm>
                <a:off x="7668457" y="3680441"/>
                <a:ext cx="378815" cy="36000"/>
              </a:xfrm>
              <a:prstGeom prst="roundRect">
                <a:avLst/>
              </a:prstGeom>
              <a:solidFill>
                <a:srgbClr val="B3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961584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이등변 삼각형 232">
            <a:extLst>
              <a:ext uri="{FF2B5EF4-FFF2-40B4-BE49-F238E27FC236}">
                <a16:creationId xmlns:a16="http://schemas.microsoft.com/office/drawing/2014/main" xmlns="" id="{DC7B11E7-77F7-4AFC-B009-839310F03D41}"/>
              </a:ext>
            </a:extLst>
          </p:cNvPr>
          <p:cNvSpPr/>
          <p:nvPr/>
        </p:nvSpPr>
        <p:spPr>
          <a:xfrm>
            <a:off x="8402754" y="1346330"/>
            <a:ext cx="3789245" cy="1873789"/>
          </a:xfrm>
          <a:prstGeom prst="triangle">
            <a:avLst>
              <a:gd name="adj" fmla="val 100000"/>
            </a:avLst>
          </a:prstGeom>
          <a:solidFill>
            <a:srgbClr val="93D8FF">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xmlns="" id="{9D74A496-8538-42A6-9010-BA44879FEA2C}"/>
              </a:ext>
            </a:extLst>
          </p:cNvPr>
          <p:cNvSpPr/>
          <p:nvPr/>
        </p:nvSpPr>
        <p:spPr>
          <a:xfrm>
            <a:off x="0" y="2940371"/>
            <a:ext cx="12192000" cy="3503629"/>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 name="TextBox 2">
            <a:extLst>
              <a:ext uri="{FF2B5EF4-FFF2-40B4-BE49-F238E27FC236}">
                <a16:creationId xmlns:a16="http://schemas.microsoft.com/office/drawing/2014/main" xmlns="" id="{826208E2-8A78-4962-9A45-E62D5B092ECF}"/>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01</a:t>
            </a:r>
          </a:p>
        </p:txBody>
      </p:sp>
      <p:sp>
        <p:nvSpPr>
          <p:cNvPr id="4" name="제목 1">
            <a:extLst>
              <a:ext uri="{FF2B5EF4-FFF2-40B4-BE49-F238E27FC236}">
                <a16:creationId xmlns:a16="http://schemas.microsoft.com/office/drawing/2014/main" xmlns="" id="{2DA53457-8A9B-4E2B-8374-2F0F27564D31}"/>
              </a:ext>
            </a:extLst>
          </p:cNvPr>
          <p:cNvSpPr txBox="1">
            <a:spLocks/>
          </p:cNvSpPr>
          <p:nvPr/>
        </p:nvSpPr>
        <p:spPr>
          <a:xfrm>
            <a:off x="1153938" y="363648"/>
            <a:ext cx="8629478" cy="738664"/>
          </a:xfrm>
          <a:prstGeom prst="rect">
            <a:avLst/>
          </a:prstGeom>
        </p:spPr>
        <p:txBody>
          <a:bodyPr vert="horz" wrap="non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Inefficient shipping system due to a </a:t>
            </a:r>
            <a:r>
              <a:rPr lang="en-US" altLang="ko-KR" sz="2400" spc="-150" dirty="0">
                <a:ln w="12700">
                  <a:solidFill>
                    <a:srgbClr val="FF0000">
                      <a:alpha val="0"/>
                    </a:srgbClr>
                  </a:solidFill>
                </a:ln>
                <a:solidFill>
                  <a:srgbClr val="FF5050"/>
                </a:solidFill>
                <a:ea typeface="에스코어 드림 6 Bold" panose="020B0703030302020204" pitchFamily="34" charset="-127"/>
              </a:rPr>
              <a:t>shortage of logistics infrastructure</a:t>
            </a:r>
            <a:r>
              <a:rPr lang="en-US" altLang="ko-KR"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 </a:t>
            </a:r>
          </a:p>
          <a:p>
            <a:pPr marL="0" lvl="1">
              <a:spcBef>
                <a:spcPct val="0"/>
              </a:spcBef>
            </a:pPr>
            <a:r>
              <a:rPr lang="en-US" altLang="ko-KR" sz="2400" spc="-150" dirty="0">
                <a:ln w="1270">
                  <a:solidFill>
                    <a:srgbClr val="FF0000">
                      <a:alpha val="0"/>
                    </a:srgbClr>
                  </a:solidFill>
                </a:ln>
                <a:solidFill>
                  <a:schemeClr val="tx2">
                    <a:lumMod val="50000"/>
                  </a:schemeClr>
                </a:solidFill>
                <a:latin typeface="에스코어 드림 6 Bold" panose="020B0703030302020204" pitchFamily="34" charset="-127"/>
                <a:ea typeface="에스코어 드림 6 Bold" panose="020B0703030302020204" pitchFamily="34" charset="-127"/>
              </a:rPr>
              <a:t>in Seoul</a:t>
            </a:r>
            <a:r>
              <a:rPr lang="ko-KR" altLang="en-US"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 </a:t>
            </a:r>
            <a:r>
              <a:rPr lang="en-US" altLang="ko-KR" sz="1600" spc="-150" dirty="0">
                <a:ln w="1270">
                  <a:noFill/>
                </a:ln>
                <a:gradFill>
                  <a:gsLst>
                    <a:gs pos="6195">
                      <a:schemeClr val="tx2">
                        <a:lumMod val="50000"/>
                      </a:schemeClr>
                    </a:gs>
                    <a:gs pos="20000">
                      <a:schemeClr val="tx2">
                        <a:lumMod val="50000"/>
                      </a:schemeClr>
                    </a:gs>
                  </a:gsLst>
                  <a:lin ang="5400000" scaled="1"/>
                </a:gradFill>
                <a:latin typeface="에스코어 드림 5 Medium" panose="020B0503030302020204" pitchFamily="34" charset="-127"/>
                <a:ea typeface="에스코어 드림 5 Medium" panose="020B0503030302020204" pitchFamily="34" charset="-127"/>
              </a:rPr>
              <a:t>(Trigger environmental/transportation/safety issues)</a:t>
            </a:r>
            <a:endParaRPr lang="ko-KR" altLang="en-US" sz="2600" spc="-150" dirty="0">
              <a:ln w="1270">
                <a:noFill/>
              </a:ln>
              <a:gradFill>
                <a:gsLst>
                  <a:gs pos="6195">
                    <a:schemeClr val="tx2">
                      <a:lumMod val="50000"/>
                    </a:schemeClr>
                  </a:gs>
                  <a:gs pos="20000">
                    <a:schemeClr val="tx2">
                      <a:lumMod val="50000"/>
                    </a:schemeClr>
                  </a:gs>
                </a:gsLst>
                <a:lin ang="5400000" scaled="1"/>
              </a:gradFill>
              <a:latin typeface="에스코어 드림 5 Medium" panose="020B0503030302020204" pitchFamily="34" charset="-127"/>
              <a:ea typeface="에스코어 드림 5 Medium" panose="020B0503030302020204" pitchFamily="34" charset="-127"/>
            </a:endParaRPr>
          </a:p>
        </p:txBody>
      </p:sp>
      <p:sp>
        <p:nvSpPr>
          <p:cNvPr id="23" name="직사각형 22">
            <a:extLst>
              <a:ext uri="{FF2B5EF4-FFF2-40B4-BE49-F238E27FC236}">
                <a16:creationId xmlns:a16="http://schemas.microsoft.com/office/drawing/2014/main" xmlns="" id="{D50F18D6-5EAB-400E-A601-64B2CD35A9EC}"/>
              </a:ext>
            </a:extLst>
          </p:cNvPr>
          <p:cNvSpPr/>
          <p:nvPr/>
        </p:nvSpPr>
        <p:spPr>
          <a:xfrm>
            <a:off x="1" y="2952500"/>
            <a:ext cx="6092088" cy="3491499"/>
          </a:xfrm>
          <a:prstGeom prst="rect">
            <a:avLst/>
          </a:prstGeom>
          <a:solidFill>
            <a:srgbClr val="A7D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5" name="그룹 24">
            <a:extLst>
              <a:ext uri="{FF2B5EF4-FFF2-40B4-BE49-F238E27FC236}">
                <a16:creationId xmlns:a16="http://schemas.microsoft.com/office/drawing/2014/main" xmlns="" id="{C0D85861-B9EC-40B8-9217-5C12E21A1E84}"/>
              </a:ext>
            </a:extLst>
          </p:cNvPr>
          <p:cNvGrpSpPr/>
          <p:nvPr/>
        </p:nvGrpSpPr>
        <p:grpSpPr>
          <a:xfrm>
            <a:off x="6100279" y="5111934"/>
            <a:ext cx="6091722" cy="1332065"/>
            <a:chOff x="4744256" y="5494106"/>
            <a:chExt cx="7095267" cy="900000"/>
          </a:xfrm>
        </p:grpSpPr>
        <p:sp>
          <p:nvSpPr>
            <p:cNvPr id="27" name="직사각형 26">
              <a:extLst>
                <a:ext uri="{FF2B5EF4-FFF2-40B4-BE49-F238E27FC236}">
                  <a16:creationId xmlns:a16="http://schemas.microsoft.com/office/drawing/2014/main" xmlns="" id="{9F10262A-C283-4B25-B2C1-C536F05F68D1}"/>
                </a:ext>
              </a:extLst>
            </p:cNvPr>
            <p:cNvSpPr/>
            <p:nvPr/>
          </p:nvSpPr>
          <p:spPr>
            <a:xfrm>
              <a:off x="4744256" y="5494106"/>
              <a:ext cx="7095267" cy="900000"/>
            </a:xfrm>
            <a:prstGeom prst="rect">
              <a:avLst/>
            </a:prstGeom>
            <a:solidFill>
              <a:srgbClr val="162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latinLnBrk="0"/>
              <a:endParaRPr lang="ko-KR" altLang="en-US" dirty="0"/>
            </a:p>
          </p:txBody>
        </p:sp>
        <p:sp>
          <p:nvSpPr>
            <p:cNvPr id="28" name="직각 삼각형 27">
              <a:extLst>
                <a:ext uri="{FF2B5EF4-FFF2-40B4-BE49-F238E27FC236}">
                  <a16:creationId xmlns:a16="http://schemas.microsoft.com/office/drawing/2014/main" xmlns="" id="{FAAFE790-8872-480D-A506-415090F16DA3}"/>
                </a:ext>
              </a:extLst>
            </p:cNvPr>
            <p:cNvSpPr/>
            <p:nvPr/>
          </p:nvSpPr>
          <p:spPr>
            <a:xfrm flipV="1">
              <a:off x="4744256" y="5494106"/>
              <a:ext cx="1107906" cy="538356"/>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2" name="TextBox 21">
            <a:extLst>
              <a:ext uri="{FF2B5EF4-FFF2-40B4-BE49-F238E27FC236}">
                <a16:creationId xmlns:a16="http://schemas.microsoft.com/office/drawing/2014/main" xmlns="" id="{F66AC895-07FE-47A0-8AA4-75F4AF1101CD}"/>
              </a:ext>
            </a:extLst>
          </p:cNvPr>
          <p:cNvSpPr txBox="1"/>
          <p:nvPr/>
        </p:nvSpPr>
        <p:spPr>
          <a:xfrm>
            <a:off x="6248195" y="4203567"/>
            <a:ext cx="3315006" cy="769441"/>
          </a:xfrm>
          <a:prstGeom prst="rect">
            <a:avLst/>
          </a:prstGeom>
        </p:spPr>
        <p:txBody>
          <a:bodyPr vert="horz" wrap="square" lIns="0" tIns="0" rIns="0" bIns="0" rtlCol="0">
            <a:spAutoFit/>
          </a:bodyPr>
          <a:lstStyle>
            <a:defPPr>
              <a:defRPr lang="ko-KR"/>
            </a:defPPr>
            <a:lvl1pPr indent="0">
              <a:lnSpc>
                <a:spcPct val="90000"/>
              </a:lnSpc>
              <a:spcBef>
                <a:spcPts val="1000"/>
              </a:spcBef>
              <a:buFont typeface="Arial" panose="020B0604020202020204" pitchFamily="34" charset="0"/>
              <a:buNone/>
              <a:defRPr sz="1400">
                <a:solidFill>
                  <a:schemeClr val="bg1">
                    <a:lumMod val="65000"/>
                  </a:schemeClr>
                </a:solidFill>
              </a:defRPr>
            </a:lvl1pPr>
            <a:lvl2pPr marL="216000" lvl="1" indent="-216000" defTabSz="914307" eaLnBrk="0" fontAlgn="base" latinLnBrk="0" hangingPunct="0">
              <a:lnSpc>
                <a:spcPct val="100000"/>
              </a:lnSpc>
              <a:spcBef>
                <a:spcPts val="0"/>
              </a:spcBef>
              <a:spcAft>
                <a:spcPts val="500"/>
              </a:spcAft>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300" kern="0" spc="-50">
                <a:ln w="9525">
                  <a:noFill/>
                </a:ln>
                <a:gradFill>
                  <a:gsLst>
                    <a:gs pos="92350">
                      <a:prstClr val="black">
                        <a:lumMod val="75000"/>
                        <a:lumOff val="25000"/>
                      </a:prstClr>
                    </a:gs>
                    <a:gs pos="81421">
                      <a:prstClr val="black">
                        <a:lumMod val="75000"/>
                        <a:lumOff val="25000"/>
                      </a:prstClr>
                    </a:gs>
                  </a:gsLst>
                  <a:lin ang="8700000" scaled="0"/>
                </a:gradFill>
                <a:latin typeface="KoPub돋움체 Medium" panose="02020603020101020101" pitchFamily="18" charset="-127"/>
                <a:ea typeface="KoPub돋움체 Medium" panose="02020603020101020101" pitchFamily="18" charset="-127"/>
              </a:defRPr>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lvl="1">
              <a:spcAft>
                <a:spcPts val="0"/>
              </a:spcAft>
              <a:defRPr/>
            </a:pPr>
            <a:r>
              <a:rPr lang="en-US" altLang="ko-KR" sz="1400" spc="-15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Additional 25km of mileage per one freight truck, </a:t>
            </a:r>
          </a:p>
          <a:p>
            <a:pPr marL="0" lvl="1" indent="0">
              <a:spcAft>
                <a:spcPts val="0"/>
              </a:spcAft>
              <a:buNone/>
              <a:defRPr/>
            </a:pPr>
            <a:r>
              <a:rPr lang="en-US" altLang="ko-KR" sz="140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a:t>
            </a:r>
            <a:r>
              <a:rPr lang="en-US" altLang="ko-KR" sz="180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along with 90 ton per year in pollutants</a:t>
            </a:r>
            <a:endParaRPr lang="ko-KR" altLang="en-US" sz="140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pic>
        <p:nvPicPr>
          <p:cNvPr id="232" name="그래픽 231">
            <a:extLst>
              <a:ext uri="{FF2B5EF4-FFF2-40B4-BE49-F238E27FC236}">
                <a16:creationId xmlns:a16="http://schemas.microsoft.com/office/drawing/2014/main" xmlns="" id="{0F020D5E-8410-4A72-A0CF-079C3F88B6C7}"/>
              </a:ext>
            </a:extLst>
          </p:cNvPr>
          <p:cNvPicPr>
            <a:picLocks noChangeAspect="1"/>
          </p:cNvPicPr>
          <p:nvPr/>
        </p:nvPicPr>
        <p:blipFill rotWithShape="1">
          <a:blip r:embed="rId4">
            <a:extLst>
              <a:ext uri="{96DAC541-7B7A-43D3-8B79-37D633B846F1}">
                <asvg:svgBlip xmlns:asvg="http://schemas.microsoft.com/office/drawing/2016/SVG/main" xmlns="" r:embed="rId5"/>
              </a:ext>
            </a:extLst>
          </a:blip>
          <a:srcRect t="13172"/>
          <a:stretch/>
        </p:blipFill>
        <p:spPr>
          <a:xfrm>
            <a:off x="9563200" y="1037214"/>
            <a:ext cx="2025015" cy="1782729"/>
          </a:xfrm>
          <a:prstGeom prst="rect">
            <a:avLst/>
          </a:prstGeom>
        </p:spPr>
      </p:pic>
      <p:pic>
        <p:nvPicPr>
          <p:cNvPr id="229" name="그래픽 228">
            <a:extLst>
              <a:ext uri="{FF2B5EF4-FFF2-40B4-BE49-F238E27FC236}">
                <a16:creationId xmlns:a16="http://schemas.microsoft.com/office/drawing/2014/main" xmlns="" id="{86649062-BC60-4DBA-9B98-070F6CED133E}"/>
              </a:ext>
            </a:extLst>
          </p:cNvPr>
          <p:cNvPicPr>
            <a:picLocks noChangeAspect="1"/>
          </p:cNvPicPr>
          <p:nvPr/>
        </p:nvPicPr>
        <p:blipFill rotWithShape="1">
          <a:blip r:embed="rId6">
            <a:extLst>
              <a:ext uri="{96DAC541-7B7A-43D3-8B79-37D633B846F1}">
                <asvg:svgBlip xmlns:asvg="http://schemas.microsoft.com/office/drawing/2016/SVG/main" xmlns="" r:embed="rId7"/>
              </a:ext>
            </a:extLst>
          </a:blip>
          <a:srcRect t="-267"/>
          <a:stretch/>
        </p:blipFill>
        <p:spPr>
          <a:xfrm>
            <a:off x="7659049" y="1500318"/>
            <a:ext cx="1732793" cy="1278187"/>
          </a:xfrm>
          <a:prstGeom prst="rect">
            <a:avLst/>
          </a:prstGeom>
        </p:spPr>
      </p:pic>
      <p:sp>
        <p:nvSpPr>
          <p:cNvPr id="33" name="자유형: 도형 32">
            <a:extLst>
              <a:ext uri="{FF2B5EF4-FFF2-40B4-BE49-F238E27FC236}">
                <a16:creationId xmlns:a16="http://schemas.microsoft.com/office/drawing/2014/main" xmlns="" id="{45299538-91FC-4018-AE30-ABBEEA3DAA9F}"/>
              </a:ext>
            </a:extLst>
          </p:cNvPr>
          <p:cNvSpPr/>
          <p:nvPr/>
        </p:nvSpPr>
        <p:spPr>
          <a:xfrm rot="5400000" flipH="1">
            <a:off x="4564316" y="4488463"/>
            <a:ext cx="3429108" cy="357182"/>
          </a:xfrm>
          <a:custGeom>
            <a:avLst/>
            <a:gdLst>
              <a:gd name="connsiteX0" fmla="*/ 0 w 4421589"/>
              <a:gd name="connsiteY0" fmla="*/ 336001 h 336001"/>
              <a:gd name="connsiteX1" fmla="*/ 1363143 w 4421589"/>
              <a:gd name="connsiteY1" fmla="*/ 0 h 336001"/>
              <a:gd name="connsiteX2" fmla="*/ 4421589 w 4421589"/>
              <a:gd name="connsiteY2" fmla="*/ 0 h 336001"/>
              <a:gd name="connsiteX3" fmla="*/ 4421589 w 4421589"/>
              <a:gd name="connsiteY3" fmla="*/ 336001 h 336001"/>
            </a:gdLst>
            <a:ahLst/>
            <a:cxnLst>
              <a:cxn ang="0">
                <a:pos x="connsiteX0" y="connsiteY0"/>
              </a:cxn>
              <a:cxn ang="0">
                <a:pos x="connsiteX1" y="connsiteY1"/>
              </a:cxn>
              <a:cxn ang="0">
                <a:pos x="connsiteX2" y="connsiteY2"/>
              </a:cxn>
              <a:cxn ang="0">
                <a:pos x="connsiteX3" y="connsiteY3"/>
              </a:cxn>
            </a:cxnLst>
            <a:rect l="l" t="t" r="r" b="b"/>
            <a:pathLst>
              <a:path w="4421589" h="336001">
                <a:moveTo>
                  <a:pt x="0" y="336001"/>
                </a:moveTo>
                <a:lnTo>
                  <a:pt x="1363143" y="0"/>
                </a:lnTo>
                <a:lnTo>
                  <a:pt x="4421589" y="0"/>
                </a:lnTo>
                <a:lnTo>
                  <a:pt x="4421589" y="336001"/>
                </a:lnTo>
                <a:close/>
              </a:path>
            </a:pathLst>
          </a:custGeom>
          <a:gradFill>
            <a:gsLst>
              <a:gs pos="100000">
                <a:schemeClr val="tx2">
                  <a:alpha val="28000"/>
                </a:schemeClr>
              </a:gs>
              <a:gs pos="70000">
                <a:schemeClr val="tx2">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220" name="TextBox 219">
            <a:extLst>
              <a:ext uri="{FF2B5EF4-FFF2-40B4-BE49-F238E27FC236}">
                <a16:creationId xmlns:a16="http://schemas.microsoft.com/office/drawing/2014/main" xmlns="" id="{DFFCD4D5-5B39-49FE-AF4B-5F1B9DB29D6F}"/>
              </a:ext>
            </a:extLst>
          </p:cNvPr>
          <p:cNvSpPr txBox="1"/>
          <p:nvPr/>
        </p:nvSpPr>
        <p:spPr>
          <a:xfrm>
            <a:off x="6323562" y="4928112"/>
            <a:ext cx="1514838" cy="161583"/>
          </a:xfrm>
          <a:prstGeom prst="rect">
            <a:avLst/>
          </a:prstGeom>
          <a:noFill/>
        </p:spPr>
        <p:txBody>
          <a:bodyPr wrap="none" lIns="0" tIns="0" rIns="0" bIns="0">
            <a:spAutoFit/>
          </a:bodyPr>
          <a:lstStyle/>
          <a:p>
            <a:pPr algn="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 Source: Seoul Institute</a:t>
            </a:r>
            <a:endPar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endParaRPr>
          </a:p>
        </p:txBody>
      </p:sp>
      <p:pic>
        <p:nvPicPr>
          <p:cNvPr id="30" name="그림 29" descr="지도이(가) 표시된 사진&#10;&#10;자동 생성된 설명">
            <a:extLst>
              <a:ext uri="{FF2B5EF4-FFF2-40B4-BE49-F238E27FC236}">
                <a16:creationId xmlns:a16="http://schemas.microsoft.com/office/drawing/2014/main" xmlns="" id="{93EFCAA8-9EA3-4D32-81F4-2B113CFE8B42}"/>
              </a:ext>
            </a:extLst>
          </p:cNvPr>
          <p:cNvPicPr>
            <a:picLocks noChangeAspect="1"/>
          </p:cNvPicPr>
          <p:nvPr/>
        </p:nvPicPr>
        <p:blipFill rotWithShape="1">
          <a:blip r:embed="rId8" cstate="print">
            <a:alphaModFix/>
            <a:extLst>
              <a:ext uri="{28A0092B-C50C-407E-A947-70E740481C1C}">
                <a14:useLocalDpi xmlns:a14="http://schemas.microsoft.com/office/drawing/2010/main" val="0"/>
              </a:ext>
            </a:extLst>
          </a:blip>
          <a:srcRect l="-2290" t="-7329" r="-1859" b="-517"/>
          <a:stretch/>
        </p:blipFill>
        <p:spPr>
          <a:xfrm>
            <a:off x="922622" y="3115489"/>
            <a:ext cx="4970261" cy="3099869"/>
          </a:xfrm>
          <a:prstGeom prst="rect">
            <a:avLst/>
          </a:prstGeom>
        </p:spPr>
      </p:pic>
      <p:sp>
        <p:nvSpPr>
          <p:cNvPr id="31" name="사각형: 둥근 모서리 30">
            <a:extLst>
              <a:ext uri="{FF2B5EF4-FFF2-40B4-BE49-F238E27FC236}">
                <a16:creationId xmlns:a16="http://schemas.microsoft.com/office/drawing/2014/main" xmlns="" id="{E130F05B-E01C-4EB9-BFCB-85ADCDF5CE46}"/>
              </a:ext>
            </a:extLst>
          </p:cNvPr>
          <p:cNvSpPr/>
          <p:nvPr/>
        </p:nvSpPr>
        <p:spPr>
          <a:xfrm>
            <a:off x="2177940" y="3560163"/>
            <a:ext cx="1173690" cy="295321"/>
          </a:xfrm>
          <a:prstGeom prst="roundRect">
            <a:avLst>
              <a:gd name="adj" fmla="val 50000"/>
            </a:avLst>
          </a:prstGeom>
          <a:solidFill>
            <a:srgbClr val="0079A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144000" bIns="0" rtlCol="0" anchor="ctr"/>
          <a:lstStyle/>
          <a:p>
            <a:pPr algn="ctr"/>
            <a:r>
              <a:rPr lang="en-US" altLang="ko-KR"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rPr>
              <a:t>Logistics warehouse</a:t>
            </a:r>
            <a:endParaRPr lang="ko-KR" altLang="en-US"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32" name="사각형: 둥근 모서리 31">
            <a:extLst>
              <a:ext uri="{FF2B5EF4-FFF2-40B4-BE49-F238E27FC236}">
                <a16:creationId xmlns:a16="http://schemas.microsoft.com/office/drawing/2014/main" xmlns="" id="{10085A1B-BEE1-4528-B836-F5D374F24DA1}"/>
              </a:ext>
            </a:extLst>
          </p:cNvPr>
          <p:cNvSpPr/>
          <p:nvPr/>
        </p:nvSpPr>
        <p:spPr>
          <a:xfrm>
            <a:off x="5048437" y="3809516"/>
            <a:ext cx="893645" cy="295321"/>
          </a:xfrm>
          <a:prstGeom prst="roundRect">
            <a:avLst>
              <a:gd name="adj" fmla="val 50000"/>
            </a:avLst>
          </a:prstGeom>
          <a:solidFill>
            <a:srgbClr val="3748C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0" rIns="0" bIns="0" rtlCol="0" anchor="ctr"/>
          <a:lstStyle/>
          <a:p>
            <a:pPr algn="ctr"/>
            <a:r>
              <a:rPr lang="en-US" altLang="ko-KR"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rPr>
              <a:t>Consumer</a:t>
            </a:r>
            <a:endParaRPr lang="ko-KR" altLang="en-US"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34" name="사각형: 둥근 모서리 33">
            <a:extLst>
              <a:ext uri="{FF2B5EF4-FFF2-40B4-BE49-F238E27FC236}">
                <a16:creationId xmlns:a16="http://schemas.microsoft.com/office/drawing/2014/main" xmlns="" id="{FFAB1D3B-9EBB-4392-AF76-EC4A0F15952B}"/>
              </a:ext>
            </a:extLst>
          </p:cNvPr>
          <p:cNvSpPr/>
          <p:nvPr/>
        </p:nvSpPr>
        <p:spPr>
          <a:xfrm>
            <a:off x="5048437" y="4885238"/>
            <a:ext cx="893645" cy="295321"/>
          </a:xfrm>
          <a:prstGeom prst="roundRect">
            <a:avLst>
              <a:gd name="adj" fmla="val 50000"/>
            </a:avLst>
          </a:prstGeom>
          <a:solidFill>
            <a:srgbClr val="0073D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0" rIns="0" bIns="0" rtlCol="0" anchor="ctr"/>
          <a:lstStyle/>
          <a:p>
            <a:pPr algn="ctr"/>
            <a:r>
              <a:rPr lang="en-US" altLang="ko-KR"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rPr>
              <a:t>Seller</a:t>
            </a:r>
            <a:endParaRPr lang="ko-KR" altLang="en-US"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sp>
        <p:nvSpPr>
          <p:cNvPr id="35" name="사각형: 둥근 모서리 34">
            <a:extLst>
              <a:ext uri="{FF2B5EF4-FFF2-40B4-BE49-F238E27FC236}">
                <a16:creationId xmlns:a16="http://schemas.microsoft.com/office/drawing/2014/main" xmlns="" id="{46A3DFCF-8B59-4616-B031-A8113991C187}"/>
              </a:ext>
            </a:extLst>
          </p:cNvPr>
          <p:cNvSpPr/>
          <p:nvPr/>
        </p:nvSpPr>
        <p:spPr>
          <a:xfrm>
            <a:off x="1915921" y="4821826"/>
            <a:ext cx="1173690" cy="295321"/>
          </a:xfrm>
          <a:prstGeom prst="roundRect">
            <a:avLst>
              <a:gd name="adj" fmla="val 50000"/>
            </a:avLst>
          </a:prstGeom>
          <a:solidFill>
            <a:srgbClr val="0079A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144000" bIns="0" rtlCol="0" anchor="ctr"/>
          <a:lstStyle/>
          <a:p>
            <a:pPr algn="ctr"/>
            <a:r>
              <a:rPr lang="en-US" altLang="ko-KR"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rPr>
              <a:t>Logistics center</a:t>
            </a:r>
            <a:endParaRPr lang="ko-KR" altLang="en-US" sz="1400" b="1" spc="-70" dirty="0">
              <a:gradFill>
                <a:gsLst>
                  <a:gs pos="17699">
                    <a:schemeClr val="bg1"/>
                  </a:gs>
                  <a:gs pos="34653">
                    <a:schemeClr val="bg1"/>
                  </a:gs>
                </a:gsLst>
                <a:lin ang="5400000" scaled="1"/>
              </a:gradFill>
              <a:latin typeface="KoPub돋움체 Bold" panose="02020603020101020101" pitchFamily="18" charset="-127"/>
              <a:ea typeface="KoPub돋움체 Bold" panose="02020603020101020101" pitchFamily="18" charset="-127"/>
            </a:endParaRPr>
          </a:p>
        </p:txBody>
      </p:sp>
      <p:pic>
        <p:nvPicPr>
          <p:cNvPr id="43" name="그래픽 42">
            <a:extLst>
              <a:ext uri="{FF2B5EF4-FFF2-40B4-BE49-F238E27FC236}">
                <a16:creationId xmlns:a16="http://schemas.microsoft.com/office/drawing/2014/main" xmlns="" id="{3C632530-6916-4C6B-997A-B302F7A8D7A9}"/>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2805356" y="5092797"/>
            <a:ext cx="548409" cy="470747"/>
          </a:xfrm>
          <a:prstGeom prst="rect">
            <a:avLst/>
          </a:prstGeom>
        </p:spPr>
      </p:pic>
      <p:grpSp>
        <p:nvGrpSpPr>
          <p:cNvPr id="44" name="그룹 43">
            <a:extLst>
              <a:ext uri="{FF2B5EF4-FFF2-40B4-BE49-F238E27FC236}">
                <a16:creationId xmlns:a16="http://schemas.microsoft.com/office/drawing/2014/main" xmlns="" id="{2C02955F-52B2-4482-AEAF-5C3956CA6FE4}"/>
              </a:ext>
            </a:extLst>
          </p:cNvPr>
          <p:cNvGrpSpPr>
            <a:grpSpLocks noChangeAspect="1"/>
          </p:cNvGrpSpPr>
          <p:nvPr/>
        </p:nvGrpSpPr>
        <p:grpSpPr>
          <a:xfrm>
            <a:off x="4576259" y="3853961"/>
            <a:ext cx="412033" cy="561486"/>
            <a:chOff x="10130305" y="5176133"/>
            <a:chExt cx="219023" cy="288000"/>
          </a:xfrm>
        </p:grpSpPr>
        <p:grpSp>
          <p:nvGrpSpPr>
            <p:cNvPr id="45" name="그래픽 12430">
              <a:extLst>
                <a:ext uri="{FF2B5EF4-FFF2-40B4-BE49-F238E27FC236}">
                  <a16:creationId xmlns:a16="http://schemas.microsoft.com/office/drawing/2014/main" xmlns="" id="{2835ACBE-FF9F-445B-A57C-794BD0C96AFC}"/>
                </a:ext>
              </a:extLst>
            </p:cNvPr>
            <p:cNvGrpSpPr>
              <a:grpSpLocks noChangeAspect="1"/>
            </p:cNvGrpSpPr>
            <p:nvPr/>
          </p:nvGrpSpPr>
          <p:grpSpPr>
            <a:xfrm>
              <a:off x="10267476" y="5176133"/>
              <a:ext cx="81852" cy="288000"/>
              <a:chOff x="6303168" y="2898870"/>
              <a:chExt cx="456431" cy="1606005"/>
            </a:xfrm>
          </p:grpSpPr>
          <p:sp>
            <p:nvSpPr>
              <p:cNvPr id="54" name="자유형: 도형 53">
                <a:extLst>
                  <a:ext uri="{FF2B5EF4-FFF2-40B4-BE49-F238E27FC236}">
                    <a16:creationId xmlns:a16="http://schemas.microsoft.com/office/drawing/2014/main" xmlns="" id="{525130C3-E35E-4A0A-B1E1-50F7E66BED09}"/>
                  </a:ext>
                </a:extLst>
              </p:cNvPr>
              <p:cNvSpPr/>
              <p:nvPr/>
            </p:nvSpPr>
            <p:spPr>
              <a:xfrm>
                <a:off x="6364213" y="3661109"/>
                <a:ext cx="197062" cy="774178"/>
              </a:xfrm>
              <a:custGeom>
                <a:avLst/>
                <a:gdLst>
                  <a:gd name="connsiteX0" fmla="*/ 45515 w 197062"/>
                  <a:gd name="connsiteY0" fmla="*/ 763782 h 774178"/>
                  <a:gd name="connsiteX1" fmla="*/ 114667 w 197062"/>
                  <a:gd name="connsiteY1" fmla="*/ 733492 h 774178"/>
                  <a:gd name="connsiteX2" fmla="*/ 166959 w 197062"/>
                  <a:gd name="connsiteY2" fmla="*/ 702346 h 774178"/>
                  <a:gd name="connsiteX3" fmla="*/ 152195 w 197062"/>
                  <a:gd name="connsiteY3" fmla="*/ 640910 h 774178"/>
                  <a:gd name="connsiteX4" fmla="*/ 151719 w 197062"/>
                  <a:gd name="connsiteY4" fmla="*/ 634814 h 774178"/>
                  <a:gd name="connsiteX5" fmla="*/ 175817 w 197062"/>
                  <a:gd name="connsiteY5" fmla="*/ 374305 h 774178"/>
                  <a:gd name="connsiteX6" fmla="*/ 182390 w 197062"/>
                  <a:gd name="connsiteY6" fmla="*/ 234097 h 774178"/>
                  <a:gd name="connsiteX7" fmla="*/ 183152 w 197062"/>
                  <a:gd name="connsiteY7" fmla="*/ 230858 h 774178"/>
                  <a:gd name="connsiteX8" fmla="*/ 189438 w 197062"/>
                  <a:gd name="connsiteY8" fmla="*/ 192758 h 774178"/>
                  <a:gd name="connsiteX9" fmla="*/ 190200 w 197062"/>
                  <a:gd name="connsiteY9" fmla="*/ 189043 h 774178"/>
                  <a:gd name="connsiteX10" fmla="*/ 193439 w 197062"/>
                  <a:gd name="connsiteY10" fmla="*/ 165802 h 774178"/>
                  <a:gd name="connsiteX11" fmla="*/ 194867 w 197062"/>
                  <a:gd name="connsiteY11" fmla="*/ 154277 h 774178"/>
                  <a:gd name="connsiteX12" fmla="*/ 196772 w 197062"/>
                  <a:gd name="connsiteY12" fmla="*/ 132751 h 774178"/>
                  <a:gd name="connsiteX13" fmla="*/ 196296 w 197062"/>
                  <a:gd name="connsiteY13" fmla="*/ 101318 h 774178"/>
                  <a:gd name="connsiteX14" fmla="*/ 192962 w 197062"/>
                  <a:gd name="connsiteY14" fmla="*/ 84173 h 774178"/>
                  <a:gd name="connsiteX15" fmla="*/ 50087 w 197062"/>
                  <a:gd name="connsiteY15" fmla="*/ -409 h 774178"/>
                  <a:gd name="connsiteX16" fmla="*/ 57993 w 197062"/>
                  <a:gd name="connsiteY16" fmla="*/ 231906 h 774178"/>
                  <a:gd name="connsiteX17" fmla="*/ 99236 w 197062"/>
                  <a:gd name="connsiteY17" fmla="*/ 654625 h 774178"/>
                  <a:gd name="connsiteX18" fmla="*/ 56564 w 197062"/>
                  <a:gd name="connsiteY18" fmla="*/ 702917 h 774178"/>
                  <a:gd name="connsiteX19" fmla="*/ 81 w 197062"/>
                  <a:gd name="connsiteY19" fmla="*/ 738826 h 774178"/>
                  <a:gd name="connsiteX20" fmla="*/ 45515 w 197062"/>
                  <a:gd name="connsiteY20" fmla="*/ 763782 h 77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7062" h="774178">
                    <a:moveTo>
                      <a:pt x="45515" y="763782"/>
                    </a:moveTo>
                    <a:cubicBezTo>
                      <a:pt x="92664" y="731207"/>
                      <a:pt x="114667" y="733492"/>
                      <a:pt x="114667" y="733492"/>
                    </a:cubicBezTo>
                    <a:cubicBezTo>
                      <a:pt x="114667" y="733492"/>
                      <a:pt x="173246" y="737493"/>
                      <a:pt x="166959" y="702346"/>
                    </a:cubicBezTo>
                    <a:cubicBezTo>
                      <a:pt x="161816" y="672342"/>
                      <a:pt x="154100" y="653768"/>
                      <a:pt x="152195" y="640910"/>
                    </a:cubicBezTo>
                    <a:cubicBezTo>
                      <a:pt x="151808" y="638899"/>
                      <a:pt x="151648" y="636861"/>
                      <a:pt x="151719" y="634814"/>
                    </a:cubicBezTo>
                    <a:cubicBezTo>
                      <a:pt x="153338" y="558614"/>
                      <a:pt x="185914" y="433931"/>
                      <a:pt x="175817" y="374305"/>
                    </a:cubicBezTo>
                    <a:cubicBezTo>
                      <a:pt x="168388" y="330014"/>
                      <a:pt x="174674" y="281055"/>
                      <a:pt x="182390" y="234097"/>
                    </a:cubicBezTo>
                    <a:cubicBezTo>
                      <a:pt x="182733" y="233039"/>
                      <a:pt x="182989" y="231953"/>
                      <a:pt x="183152" y="230858"/>
                    </a:cubicBezTo>
                    <a:cubicBezTo>
                      <a:pt x="185247" y="217714"/>
                      <a:pt x="187343" y="204855"/>
                      <a:pt x="189438" y="192758"/>
                    </a:cubicBezTo>
                    <a:cubicBezTo>
                      <a:pt x="189571" y="191501"/>
                      <a:pt x="189827" y="190253"/>
                      <a:pt x="190200" y="189043"/>
                    </a:cubicBezTo>
                    <a:cubicBezTo>
                      <a:pt x="191343" y="181042"/>
                      <a:pt x="192486" y="173327"/>
                      <a:pt x="193439" y="165802"/>
                    </a:cubicBezTo>
                    <a:cubicBezTo>
                      <a:pt x="193439" y="161802"/>
                      <a:pt x="194391" y="158087"/>
                      <a:pt x="194867" y="154277"/>
                    </a:cubicBezTo>
                    <a:cubicBezTo>
                      <a:pt x="195820" y="146848"/>
                      <a:pt x="196487" y="139514"/>
                      <a:pt x="196772" y="132751"/>
                    </a:cubicBezTo>
                    <a:cubicBezTo>
                      <a:pt x="197390" y="122273"/>
                      <a:pt x="197230" y="111767"/>
                      <a:pt x="196296" y="101318"/>
                    </a:cubicBezTo>
                    <a:cubicBezTo>
                      <a:pt x="195664" y="95517"/>
                      <a:pt x="194549" y="89784"/>
                      <a:pt x="192962" y="84173"/>
                    </a:cubicBezTo>
                    <a:cubicBezTo>
                      <a:pt x="173912" y="17498"/>
                      <a:pt x="50087" y="-409"/>
                      <a:pt x="50087" y="-409"/>
                    </a:cubicBezTo>
                    <a:cubicBezTo>
                      <a:pt x="50087" y="-409"/>
                      <a:pt x="37610" y="123416"/>
                      <a:pt x="57993" y="231906"/>
                    </a:cubicBezTo>
                    <a:cubicBezTo>
                      <a:pt x="89711" y="399355"/>
                      <a:pt x="98093" y="601190"/>
                      <a:pt x="99236" y="654625"/>
                    </a:cubicBezTo>
                    <a:cubicBezTo>
                      <a:pt x="99236" y="676723"/>
                      <a:pt x="70185" y="695012"/>
                      <a:pt x="56564" y="702917"/>
                    </a:cubicBezTo>
                    <a:cubicBezTo>
                      <a:pt x="37514" y="713966"/>
                      <a:pt x="81" y="738826"/>
                      <a:pt x="81" y="738826"/>
                    </a:cubicBezTo>
                    <a:cubicBezTo>
                      <a:pt x="81" y="738826"/>
                      <a:pt x="-1252" y="796357"/>
                      <a:pt x="45515" y="763782"/>
                    </a:cubicBezTo>
                    <a:close/>
                  </a:path>
                </a:pathLst>
              </a:custGeom>
              <a:solidFill>
                <a:srgbClr val="4C4D4F"/>
              </a:solid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xmlns="" id="{B227C321-15CF-4378-B466-AA22C575C267}"/>
                  </a:ext>
                </a:extLst>
              </p:cNvPr>
              <p:cNvSpPr/>
              <p:nvPr/>
            </p:nvSpPr>
            <p:spPr>
              <a:xfrm>
                <a:off x="6354782" y="4335786"/>
                <a:ext cx="179602" cy="100496"/>
              </a:xfrm>
              <a:custGeom>
                <a:avLst/>
                <a:gdLst>
                  <a:gd name="connsiteX0" fmla="*/ 93904 w 179602"/>
                  <a:gd name="connsiteY0" fmla="*/ 5476 h 100496"/>
                  <a:gd name="connsiteX1" fmla="*/ 64281 w 179602"/>
                  <a:gd name="connsiteY1" fmla="*/ 24526 h 100496"/>
                  <a:gd name="connsiteX2" fmla="*/ 2940 w 179602"/>
                  <a:gd name="connsiteY2" fmla="*/ 63960 h 100496"/>
                  <a:gd name="connsiteX3" fmla="*/ 464 w 179602"/>
                  <a:gd name="connsiteY3" fmla="*/ 85201 h 100496"/>
                  <a:gd name="connsiteX4" fmla="*/ 52946 w 179602"/>
                  <a:gd name="connsiteY4" fmla="*/ 96916 h 100496"/>
                  <a:gd name="connsiteX5" fmla="*/ 113335 w 179602"/>
                  <a:gd name="connsiteY5" fmla="*/ 71009 h 100496"/>
                  <a:gd name="connsiteX6" fmla="*/ 177533 w 179602"/>
                  <a:gd name="connsiteY6" fmla="*/ 47291 h 100496"/>
                  <a:gd name="connsiteX7" fmla="*/ 176962 w 179602"/>
                  <a:gd name="connsiteY7" fmla="*/ 237 h 100496"/>
                  <a:gd name="connsiteX8" fmla="*/ 168199 w 179602"/>
                  <a:gd name="connsiteY8" fmla="*/ 2238 h 100496"/>
                  <a:gd name="connsiteX9" fmla="*/ 140672 w 179602"/>
                  <a:gd name="connsiteY9" fmla="*/ 23955 h 100496"/>
                  <a:gd name="connsiteX10" fmla="*/ 110858 w 179602"/>
                  <a:gd name="connsiteY10" fmla="*/ 25098 h 100496"/>
                  <a:gd name="connsiteX11" fmla="*/ 110858 w 179602"/>
                  <a:gd name="connsiteY11" fmla="*/ 17097 h 100496"/>
                  <a:gd name="connsiteX12" fmla="*/ 105239 w 179602"/>
                  <a:gd name="connsiteY12" fmla="*/ 13001 h 100496"/>
                  <a:gd name="connsiteX13" fmla="*/ 97619 w 179602"/>
                  <a:gd name="connsiteY13" fmla="*/ 7096 h 100496"/>
                  <a:gd name="connsiteX14" fmla="*/ 93904 w 179602"/>
                  <a:gd name="connsiteY14" fmla="*/ 5476 h 10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602" h="100496">
                    <a:moveTo>
                      <a:pt x="93904" y="5476"/>
                    </a:moveTo>
                    <a:cubicBezTo>
                      <a:pt x="82855" y="2238"/>
                      <a:pt x="71996" y="17859"/>
                      <a:pt x="64281" y="24526"/>
                    </a:cubicBezTo>
                    <a:cubicBezTo>
                      <a:pt x="64281" y="24526"/>
                      <a:pt x="4750" y="59388"/>
                      <a:pt x="2940" y="63960"/>
                    </a:cubicBezTo>
                    <a:cubicBezTo>
                      <a:pt x="349" y="70722"/>
                      <a:pt x="-502" y="78028"/>
                      <a:pt x="464" y="85201"/>
                    </a:cubicBezTo>
                    <a:cubicBezTo>
                      <a:pt x="14056" y="99221"/>
                      <a:pt x="34681" y="103832"/>
                      <a:pt x="52946" y="96916"/>
                    </a:cubicBezTo>
                    <a:cubicBezTo>
                      <a:pt x="82760" y="86058"/>
                      <a:pt x="93428" y="75961"/>
                      <a:pt x="113335" y="71009"/>
                    </a:cubicBezTo>
                    <a:cubicBezTo>
                      <a:pt x="133242" y="66055"/>
                      <a:pt x="172390" y="58054"/>
                      <a:pt x="177533" y="47291"/>
                    </a:cubicBezTo>
                    <a:cubicBezTo>
                      <a:pt x="182677" y="36527"/>
                      <a:pt x="176962" y="237"/>
                      <a:pt x="176962" y="237"/>
                    </a:cubicBezTo>
                    <a:cubicBezTo>
                      <a:pt x="176962" y="237"/>
                      <a:pt x="170675" y="-2144"/>
                      <a:pt x="168199" y="2238"/>
                    </a:cubicBezTo>
                    <a:cubicBezTo>
                      <a:pt x="161429" y="12096"/>
                      <a:pt x="151831" y="19669"/>
                      <a:pt x="140672" y="23955"/>
                    </a:cubicBezTo>
                    <a:cubicBezTo>
                      <a:pt x="130953" y="26622"/>
                      <a:pt x="120752" y="27012"/>
                      <a:pt x="110858" y="25098"/>
                    </a:cubicBezTo>
                    <a:cubicBezTo>
                      <a:pt x="111430" y="22335"/>
                      <a:pt x="112478" y="19573"/>
                      <a:pt x="110858" y="17097"/>
                    </a:cubicBezTo>
                    <a:cubicBezTo>
                      <a:pt x="109216" y="15439"/>
                      <a:pt x="107319" y="14059"/>
                      <a:pt x="105239" y="13001"/>
                    </a:cubicBezTo>
                    <a:cubicBezTo>
                      <a:pt x="102572" y="11191"/>
                      <a:pt x="100286" y="8905"/>
                      <a:pt x="97619" y="7096"/>
                    </a:cubicBezTo>
                    <a:cubicBezTo>
                      <a:pt x="96489" y="6333"/>
                      <a:pt x="95230" y="5790"/>
                      <a:pt x="93904" y="5476"/>
                    </a:cubicBezTo>
                    <a:close/>
                  </a:path>
                </a:pathLst>
              </a:custGeom>
              <a:solidFill>
                <a:srgbClr val="5C6467"/>
              </a:solid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xmlns="" id="{08F98508-1116-449B-BBC0-87B47F73743E}"/>
                  </a:ext>
                </a:extLst>
              </p:cNvPr>
              <p:cNvSpPr/>
              <p:nvPr/>
            </p:nvSpPr>
            <p:spPr>
              <a:xfrm>
                <a:off x="6490204" y="3672582"/>
                <a:ext cx="207878" cy="813967"/>
              </a:xfrm>
              <a:custGeom>
                <a:avLst/>
                <a:gdLst>
                  <a:gd name="connsiteX0" fmla="*/ 9441 w 207878"/>
                  <a:gd name="connsiteY0" fmla="*/ 105848 h 813967"/>
                  <a:gd name="connsiteX1" fmla="*/ 38016 w 207878"/>
                  <a:gd name="connsiteY1" fmla="*/ 126994 h 813967"/>
                  <a:gd name="connsiteX2" fmla="*/ 70687 w 207878"/>
                  <a:gd name="connsiteY2" fmla="*/ 406457 h 813967"/>
                  <a:gd name="connsiteX3" fmla="*/ 107930 w 207878"/>
                  <a:gd name="connsiteY3" fmla="*/ 649821 h 813967"/>
                  <a:gd name="connsiteX4" fmla="*/ 70401 w 207878"/>
                  <a:gd name="connsiteY4" fmla="*/ 738213 h 813967"/>
                  <a:gd name="connsiteX5" fmla="*/ 19252 w 207878"/>
                  <a:gd name="connsiteY5" fmla="*/ 785838 h 813967"/>
                  <a:gd name="connsiteX6" fmla="*/ 69734 w 207878"/>
                  <a:gd name="connsiteY6" fmla="*/ 812508 h 813967"/>
                  <a:gd name="connsiteX7" fmla="*/ 129266 w 207878"/>
                  <a:gd name="connsiteY7" fmla="*/ 787172 h 813967"/>
                  <a:gd name="connsiteX8" fmla="*/ 165651 w 207878"/>
                  <a:gd name="connsiteY8" fmla="*/ 744499 h 813967"/>
                  <a:gd name="connsiteX9" fmla="*/ 163460 w 207878"/>
                  <a:gd name="connsiteY9" fmla="*/ 678682 h 813967"/>
                  <a:gd name="connsiteX10" fmla="*/ 163460 w 207878"/>
                  <a:gd name="connsiteY10" fmla="*/ 678682 h 813967"/>
                  <a:gd name="connsiteX11" fmla="*/ 164699 w 207878"/>
                  <a:gd name="connsiteY11" fmla="*/ 673729 h 813967"/>
                  <a:gd name="connsiteX12" fmla="*/ 164699 w 207878"/>
                  <a:gd name="connsiteY12" fmla="*/ 672109 h 813967"/>
                  <a:gd name="connsiteX13" fmla="*/ 165842 w 207878"/>
                  <a:gd name="connsiteY13" fmla="*/ 666204 h 813967"/>
                  <a:gd name="connsiteX14" fmla="*/ 168890 w 207878"/>
                  <a:gd name="connsiteY14" fmla="*/ 645630 h 813967"/>
                  <a:gd name="connsiteX15" fmla="*/ 181844 w 207878"/>
                  <a:gd name="connsiteY15" fmla="*/ 451891 h 813967"/>
                  <a:gd name="connsiteX16" fmla="*/ 163746 w 207878"/>
                  <a:gd name="connsiteY16" fmla="*/ 341496 h 813967"/>
                  <a:gd name="connsiteX17" fmla="*/ 207847 w 207878"/>
                  <a:gd name="connsiteY17" fmla="*/ 29077 h 813967"/>
                  <a:gd name="connsiteX18" fmla="*/ 205180 w 207878"/>
                  <a:gd name="connsiteY18" fmla="*/ 18980 h 813967"/>
                  <a:gd name="connsiteX19" fmla="*/ 3155 w 207878"/>
                  <a:gd name="connsiteY19" fmla="*/ 18980 h 813967"/>
                  <a:gd name="connsiteX20" fmla="*/ 9441 w 207878"/>
                  <a:gd name="connsiteY20" fmla="*/ 105848 h 81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878" h="813967">
                    <a:moveTo>
                      <a:pt x="9441" y="105848"/>
                    </a:moveTo>
                    <a:cubicBezTo>
                      <a:pt x="17122" y="115097"/>
                      <a:pt x="26926" y="122355"/>
                      <a:pt x="38016" y="126994"/>
                    </a:cubicBezTo>
                    <a:cubicBezTo>
                      <a:pt x="38016" y="126994"/>
                      <a:pt x="50018" y="356260"/>
                      <a:pt x="70687" y="406457"/>
                    </a:cubicBezTo>
                    <a:cubicBezTo>
                      <a:pt x="91356" y="456654"/>
                      <a:pt x="108787" y="642105"/>
                      <a:pt x="107930" y="649821"/>
                    </a:cubicBezTo>
                    <a:cubicBezTo>
                      <a:pt x="106913" y="682939"/>
                      <a:pt x="93524" y="714477"/>
                      <a:pt x="70401" y="738213"/>
                    </a:cubicBezTo>
                    <a:cubicBezTo>
                      <a:pt x="34587" y="773456"/>
                      <a:pt x="18871" y="780218"/>
                      <a:pt x="19252" y="785838"/>
                    </a:cubicBezTo>
                    <a:cubicBezTo>
                      <a:pt x="27278" y="805888"/>
                      <a:pt x="48646" y="817185"/>
                      <a:pt x="69734" y="812508"/>
                    </a:cubicBezTo>
                    <a:cubicBezTo>
                      <a:pt x="103453" y="806888"/>
                      <a:pt x="112883" y="804507"/>
                      <a:pt x="129266" y="787172"/>
                    </a:cubicBezTo>
                    <a:cubicBezTo>
                      <a:pt x="145649" y="769836"/>
                      <a:pt x="162984" y="758120"/>
                      <a:pt x="165651" y="744499"/>
                    </a:cubicBezTo>
                    <a:cubicBezTo>
                      <a:pt x="168318" y="730879"/>
                      <a:pt x="156126" y="704209"/>
                      <a:pt x="163460" y="678682"/>
                    </a:cubicBezTo>
                    <a:cubicBezTo>
                      <a:pt x="163460" y="678682"/>
                      <a:pt x="163460" y="678682"/>
                      <a:pt x="163460" y="678682"/>
                    </a:cubicBezTo>
                    <a:cubicBezTo>
                      <a:pt x="163460" y="678682"/>
                      <a:pt x="164222" y="675634"/>
                      <a:pt x="164699" y="673729"/>
                    </a:cubicBezTo>
                    <a:cubicBezTo>
                      <a:pt x="164606" y="673195"/>
                      <a:pt x="164606" y="672643"/>
                      <a:pt x="164699" y="672109"/>
                    </a:cubicBezTo>
                    <a:cubicBezTo>
                      <a:pt x="165175" y="670490"/>
                      <a:pt x="165461" y="668299"/>
                      <a:pt x="165842" y="666204"/>
                    </a:cubicBezTo>
                    <a:cubicBezTo>
                      <a:pt x="166794" y="660394"/>
                      <a:pt x="167747" y="653536"/>
                      <a:pt x="168890" y="645630"/>
                    </a:cubicBezTo>
                    <a:cubicBezTo>
                      <a:pt x="176414" y="589337"/>
                      <a:pt x="185558" y="484943"/>
                      <a:pt x="181844" y="451891"/>
                    </a:cubicBezTo>
                    <a:cubicBezTo>
                      <a:pt x="171271" y="358641"/>
                      <a:pt x="160698" y="367976"/>
                      <a:pt x="163746" y="341496"/>
                    </a:cubicBezTo>
                    <a:cubicBezTo>
                      <a:pt x="166794" y="315017"/>
                      <a:pt x="210419" y="181477"/>
                      <a:pt x="207847" y="29077"/>
                    </a:cubicBezTo>
                    <a:cubicBezTo>
                      <a:pt x="207881" y="25533"/>
                      <a:pt x="206960" y="22047"/>
                      <a:pt x="205180" y="18980"/>
                    </a:cubicBezTo>
                    <a:cubicBezTo>
                      <a:pt x="183177" y="-24645"/>
                      <a:pt x="3155" y="18980"/>
                      <a:pt x="3155" y="18980"/>
                    </a:cubicBezTo>
                    <a:cubicBezTo>
                      <a:pt x="3155" y="18980"/>
                      <a:pt x="-6942" y="84988"/>
                      <a:pt x="9441" y="105848"/>
                    </a:cubicBezTo>
                    <a:close/>
                  </a:path>
                </a:pathLst>
              </a:custGeom>
              <a:solidFill>
                <a:srgbClr val="4C4D4F"/>
              </a:solid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xmlns="" id="{25154AD6-24D5-4F13-9460-AE68AC80AC21}"/>
                  </a:ext>
                </a:extLst>
              </p:cNvPr>
              <p:cNvSpPr/>
              <p:nvPr/>
            </p:nvSpPr>
            <p:spPr>
              <a:xfrm>
                <a:off x="6491529" y="4368150"/>
                <a:ext cx="165429" cy="136725"/>
              </a:xfrm>
              <a:custGeom>
                <a:avLst/>
                <a:gdLst>
                  <a:gd name="connsiteX0" fmla="*/ 73552 w 165429"/>
                  <a:gd name="connsiteY0" fmla="*/ 30643 h 136725"/>
                  <a:gd name="connsiteX1" fmla="*/ 92031 w 165429"/>
                  <a:gd name="connsiteY1" fmla="*/ 30643 h 136725"/>
                  <a:gd name="connsiteX2" fmla="*/ 112986 w 165429"/>
                  <a:gd name="connsiteY2" fmla="*/ 38072 h 136725"/>
                  <a:gd name="connsiteX3" fmla="*/ 119368 w 165429"/>
                  <a:gd name="connsiteY3" fmla="*/ 50074 h 136725"/>
                  <a:gd name="connsiteX4" fmla="*/ 156039 w 165429"/>
                  <a:gd name="connsiteY4" fmla="*/ 24642 h 136725"/>
                  <a:gd name="connsiteX5" fmla="*/ 159849 w 165429"/>
                  <a:gd name="connsiteY5" fmla="*/ -409 h 136725"/>
                  <a:gd name="connsiteX6" fmla="*/ 162230 w 165429"/>
                  <a:gd name="connsiteY6" fmla="*/ 13403 h 136725"/>
                  <a:gd name="connsiteX7" fmla="*/ 165469 w 165429"/>
                  <a:gd name="connsiteY7" fmla="*/ 60075 h 136725"/>
                  <a:gd name="connsiteX8" fmla="*/ 114510 w 165429"/>
                  <a:gd name="connsiteY8" fmla="*/ 107700 h 136725"/>
                  <a:gd name="connsiteX9" fmla="*/ 37167 w 165429"/>
                  <a:gd name="connsiteY9" fmla="*/ 136275 h 136725"/>
                  <a:gd name="connsiteX10" fmla="*/ 210 w 165429"/>
                  <a:gd name="connsiteY10" fmla="*/ 104081 h 136725"/>
                  <a:gd name="connsiteX11" fmla="*/ 50597 w 165429"/>
                  <a:gd name="connsiteY11" fmla="*/ 56456 h 136725"/>
                  <a:gd name="connsiteX12" fmla="*/ 65837 w 165429"/>
                  <a:gd name="connsiteY12" fmla="*/ 36929 h 136725"/>
                  <a:gd name="connsiteX13" fmla="*/ 73552 w 165429"/>
                  <a:gd name="connsiteY13" fmla="*/ 30643 h 13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429" h="136725">
                    <a:moveTo>
                      <a:pt x="73552" y="30643"/>
                    </a:moveTo>
                    <a:cubicBezTo>
                      <a:pt x="79606" y="29024"/>
                      <a:pt x="85978" y="29024"/>
                      <a:pt x="92031" y="30643"/>
                    </a:cubicBezTo>
                    <a:cubicBezTo>
                      <a:pt x="99262" y="32357"/>
                      <a:pt x="106288" y="34853"/>
                      <a:pt x="112986" y="38072"/>
                    </a:cubicBezTo>
                    <a:cubicBezTo>
                      <a:pt x="119653" y="41120"/>
                      <a:pt x="119844" y="43692"/>
                      <a:pt x="119368" y="50074"/>
                    </a:cubicBezTo>
                    <a:cubicBezTo>
                      <a:pt x="128035" y="45788"/>
                      <a:pt x="152229" y="33786"/>
                      <a:pt x="156039" y="24642"/>
                    </a:cubicBezTo>
                    <a:cubicBezTo>
                      <a:pt x="158150" y="16441"/>
                      <a:pt x="159426" y="8050"/>
                      <a:pt x="159849" y="-409"/>
                    </a:cubicBezTo>
                    <a:cubicBezTo>
                      <a:pt x="161279" y="4058"/>
                      <a:pt x="162080" y="8707"/>
                      <a:pt x="162230" y="13403"/>
                    </a:cubicBezTo>
                    <a:cubicBezTo>
                      <a:pt x="163278" y="24451"/>
                      <a:pt x="165850" y="52646"/>
                      <a:pt x="165469" y="60075"/>
                    </a:cubicBezTo>
                    <a:cubicBezTo>
                      <a:pt x="165088" y="67505"/>
                      <a:pt x="125559" y="99604"/>
                      <a:pt x="114510" y="107700"/>
                    </a:cubicBezTo>
                    <a:cubicBezTo>
                      <a:pt x="85935" y="127607"/>
                      <a:pt x="76410" y="135037"/>
                      <a:pt x="37167" y="136275"/>
                    </a:cubicBezTo>
                    <a:cubicBezTo>
                      <a:pt x="-2076" y="137513"/>
                      <a:pt x="-171" y="110462"/>
                      <a:pt x="210" y="104081"/>
                    </a:cubicBezTo>
                    <a:cubicBezTo>
                      <a:pt x="591" y="97699"/>
                      <a:pt x="39739" y="64266"/>
                      <a:pt x="50597" y="56456"/>
                    </a:cubicBezTo>
                    <a:cubicBezTo>
                      <a:pt x="56654" y="50769"/>
                      <a:pt x="61795" y="44187"/>
                      <a:pt x="65837" y="36929"/>
                    </a:cubicBezTo>
                    <a:cubicBezTo>
                      <a:pt x="67615" y="34015"/>
                      <a:pt x="70339" y="31795"/>
                      <a:pt x="73552" y="30643"/>
                    </a:cubicBezTo>
                    <a:close/>
                  </a:path>
                </a:pathLst>
              </a:custGeom>
              <a:solidFill>
                <a:srgbClr val="5C6467"/>
              </a:solid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xmlns="" id="{207B0B0C-47C9-420B-B423-59C4A6F95EEE}"/>
                  </a:ext>
                </a:extLst>
              </p:cNvPr>
              <p:cNvSpPr/>
              <p:nvPr/>
            </p:nvSpPr>
            <p:spPr>
              <a:xfrm>
                <a:off x="6304534" y="3159043"/>
                <a:ext cx="258031" cy="269039"/>
              </a:xfrm>
              <a:custGeom>
                <a:avLst/>
                <a:gdLst>
                  <a:gd name="connsiteX0" fmla="*/ 185299 w 258031"/>
                  <a:gd name="connsiteY0" fmla="*/ -310 h 269039"/>
                  <a:gd name="connsiteX1" fmla="*/ 126721 w 258031"/>
                  <a:gd name="connsiteY1" fmla="*/ 48077 h 269039"/>
                  <a:gd name="connsiteX2" fmla="*/ 44044 w 258031"/>
                  <a:gd name="connsiteY2" fmla="*/ 160854 h 269039"/>
                  <a:gd name="connsiteX3" fmla="*/ 229 w 258031"/>
                  <a:gd name="connsiteY3" fmla="*/ 220004 h 269039"/>
                  <a:gd name="connsiteX4" fmla="*/ 48997 w 258031"/>
                  <a:gd name="connsiteY4" fmla="*/ 264866 h 269039"/>
                  <a:gd name="connsiteX5" fmla="*/ 162344 w 258031"/>
                  <a:gd name="connsiteY5" fmla="*/ 123515 h 269039"/>
                  <a:gd name="connsiteX6" fmla="*/ 185299 w 258031"/>
                  <a:gd name="connsiteY6" fmla="*/ -310 h 26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31" h="269039">
                    <a:moveTo>
                      <a:pt x="185299" y="-310"/>
                    </a:moveTo>
                    <a:cubicBezTo>
                      <a:pt x="185299" y="-310"/>
                      <a:pt x="159201" y="-4882"/>
                      <a:pt x="126721" y="48077"/>
                    </a:cubicBezTo>
                    <a:cubicBezTo>
                      <a:pt x="98146" y="94940"/>
                      <a:pt x="77000" y="127992"/>
                      <a:pt x="44044" y="160854"/>
                    </a:cubicBezTo>
                    <a:cubicBezTo>
                      <a:pt x="11087" y="193715"/>
                      <a:pt x="1562" y="198954"/>
                      <a:pt x="229" y="220004"/>
                    </a:cubicBezTo>
                    <a:cubicBezTo>
                      <a:pt x="-1105" y="241054"/>
                      <a:pt x="5658" y="281059"/>
                      <a:pt x="48997" y="264866"/>
                    </a:cubicBezTo>
                    <a:cubicBezTo>
                      <a:pt x="92335" y="248674"/>
                      <a:pt x="143294" y="161615"/>
                      <a:pt x="162344" y="123515"/>
                    </a:cubicBezTo>
                    <a:cubicBezTo>
                      <a:pt x="181394" y="85415"/>
                      <a:pt x="352844" y="-1071"/>
                      <a:pt x="185299" y="-310"/>
                    </a:cubicBezTo>
                    <a:close/>
                  </a:path>
                </a:pathLst>
              </a:custGeom>
              <a:solidFill>
                <a:srgbClr val="FEBFBF"/>
              </a:solid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xmlns="" id="{38D27180-3B09-408A-90CD-2F0E1CFEF306}"/>
                  </a:ext>
                </a:extLst>
              </p:cNvPr>
              <p:cNvSpPr/>
              <p:nvPr/>
            </p:nvSpPr>
            <p:spPr>
              <a:xfrm>
                <a:off x="6350501" y="3154222"/>
                <a:ext cx="164083" cy="188922"/>
              </a:xfrm>
              <a:custGeom>
                <a:avLst/>
                <a:gdLst>
                  <a:gd name="connsiteX0" fmla="*/ 77 w 164083"/>
                  <a:gd name="connsiteY0" fmla="*/ 163769 h 188922"/>
                  <a:gd name="connsiteX1" fmla="*/ 57227 w 164083"/>
                  <a:gd name="connsiteY1" fmla="*/ 187582 h 188922"/>
                  <a:gd name="connsiteX2" fmla="*/ 162955 w 164083"/>
                  <a:gd name="connsiteY2" fmla="*/ 796 h 188922"/>
                  <a:gd name="connsiteX3" fmla="*/ 106471 w 164083"/>
                  <a:gd name="connsiteY3" fmla="*/ 17751 h 188922"/>
                  <a:gd name="connsiteX4" fmla="*/ 77 w 164083"/>
                  <a:gd name="connsiteY4" fmla="*/ 163769 h 188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083" h="188922">
                    <a:moveTo>
                      <a:pt x="77" y="163769"/>
                    </a:moveTo>
                    <a:cubicBezTo>
                      <a:pt x="20277" y="168608"/>
                      <a:pt x="39571" y="176647"/>
                      <a:pt x="57227" y="187582"/>
                    </a:cubicBezTo>
                    <a:cubicBezTo>
                      <a:pt x="80754" y="203774"/>
                      <a:pt x="175909" y="3749"/>
                      <a:pt x="162955" y="796"/>
                    </a:cubicBezTo>
                    <a:cubicBezTo>
                      <a:pt x="143238" y="-3585"/>
                      <a:pt x="123807" y="4416"/>
                      <a:pt x="106471" y="17751"/>
                    </a:cubicBezTo>
                    <a:cubicBezTo>
                      <a:pt x="89136" y="31086"/>
                      <a:pt x="77" y="163769"/>
                      <a:pt x="77" y="163769"/>
                    </a:cubicBezTo>
                    <a:close/>
                  </a:path>
                </a:pathLst>
              </a:custGeom>
              <a:solidFill>
                <a:srgbClr val="DD9A36"/>
              </a:solid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xmlns="" id="{43CC1598-2299-475B-B81B-80F9F2791C8A}"/>
                  </a:ext>
                </a:extLst>
              </p:cNvPr>
              <p:cNvSpPr/>
              <p:nvPr/>
            </p:nvSpPr>
            <p:spPr>
              <a:xfrm>
                <a:off x="6613010" y="2898870"/>
                <a:ext cx="106434" cy="315422"/>
              </a:xfrm>
              <a:custGeom>
                <a:avLst/>
                <a:gdLst>
                  <a:gd name="connsiteX0" fmla="*/ 77 w 106434"/>
                  <a:gd name="connsiteY0" fmla="*/ 37264 h 315422"/>
                  <a:gd name="connsiteX1" fmla="*/ 63799 w 106434"/>
                  <a:gd name="connsiteY1" fmla="*/ 6594 h 315422"/>
                  <a:gd name="connsiteX2" fmla="*/ 88755 w 106434"/>
                  <a:gd name="connsiteY2" fmla="*/ 159756 h 315422"/>
                  <a:gd name="connsiteX3" fmla="*/ 95803 w 106434"/>
                  <a:gd name="connsiteY3" fmla="*/ 315013 h 315422"/>
                  <a:gd name="connsiteX4" fmla="*/ 19603 w 106434"/>
                  <a:gd name="connsiteY4" fmla="*/ 287391 h 315422"/>
                  <a:gd name="connsiteX5" fmla="*/ 8554 w 106434"/>
                  <a:gd name="connsiteY5" fmla="*/ 194141 h 315422"/>
                  <a:gd name="connsiteX6" fmla="*/ 77 w 106434"/>
                  <a:gd name="connsiteY6" fmla="*/ 37264 h 31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34" h="315422">
                    <a:moveTo>
                      <a:pt x="77" y="37264"/>
                    </a:moveTo>
                    <a:cubicBezTo>
                      <a:pt x="77" y="37264"/>
                      <a:pt x="9602" y="-19886"/>
                      <a:pt x="63799" y="6594"/>
                    </a:cubicBezTo>
                    <a:cubicBezTo>
                      <a:pt x="94470" y="21834"/>
                      <a:pt x="127903" y="74888"/>
                      <a:pt x="88755" y="159756"/>
                    </a:cubicBezTo>
                    <a:cubicBezTo>
                      <a:pt x="65053" y="209438"/>
                      <a:pt x="67697" y="267674"/>
                      <a:pt x="95803" y="315013"/>
                    </a:cubicBezTo>
                    <a:cubicBezTo>
                      <a:pt x="95803" y="315013"/>
                      <a:pt x="39892" y="306155"/>
                      <a:pt x="19603" y="287391"/>
                    </a:cubicBezTo>
                    <a:cubicBezTo>
                      <a:pt x="-685" y="268627"/>
                      <a:pt x="5983" y="252244"/>
                      <a:pt x="8554" y="194141"/>
                    </a:cubicBezTo>
                    <a:cubicBezTo>
                      <a:pt x="11126" y="136039"/>
                      <a:pt x="77" y="37264"/>
                      <a:pt x="77" y="37264"/>
                    </a:cubicBezTo>
                    <a:close/>
                  </a:path>
                </a:pathLst>
              </a:custGeom>
              <a:solidFill>
                <a:srgbClr val="313335"/>
              </a:solid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xmlns="" id="{0DD86C9B-1309-4C93-9944-E3C33CAAD11C}"/>
                  </a:ext>
                </a:extLst>
              </p:cNvPr>
              <p:cNvSpPr/>
              <p:nvPr/>
            </p:nvSpPr>
            <p:spPr>
              <a:xfrm>
                <a:off x="6402214" y="3151869"/>
                <a:ext cx="352209" cy="573640"/>
              </a:xfrm>
              <a:custGeom>
                <a:avLst/>
                <a:gdLst>
                  <a:gd name="connsiteX0" fmla="*/ 181 w 352209"/>
                  <a:gd name="connsiteY0" fmla="*/ 224034 h 573640"/>
                  <a:gd name="connsiteX1" fmla="*/ 6277 w 352209"/>
                  <a:gd name="connsiteY1" fmla="*/ 255657 h 573640"/>
                  <a:gd name="connsiteX2" fmla="*/ 6277 w 352209"/>
                  <a:gd name="connsiteY2" fmla="*/ 255657 h 573640"/>
                  <a:gd name="connsiteX3" fmla="*/ 9039 w 352209"/>
                  <a:gd name="connsiteY3" fmla="*/ 261753 h 573640"/>
                  <a:gd name="connsiteX4" fmla="*/ 20564 w 352209"/>
                  <a:gd name="connsiteY4" fmla="*/ 286994 h 573640"/>
                  <a:gd name="connsiteX5" fmla="*/ 11039 w 352209"/>
                  <a:gd name="connsiteY5" fmla="*/ 516356 h 573640"/>
                  <a:gd name="connsiteX6" fmla="*/ 76857 w 352209"/>
                  <a:gd name="connsiteY6" fmla="*/ 559219 h 573640"/>
                  <a:gd name="connsiteX7" fmla="*/ 276882 w 352209"/>
                  <a:gd name="connsiteY7" fmla="*/ 559219 h 573640"/>
                  <a:gd name="connsiteX8" fmla="*/ 295932 w 352209"/>
                  <a:gd name="connsiteY8" fmla="*/ 549694 h 573640"/>
                  <a:gd name="connsiteX9" fmla="*/ 286407 w 352209"/>
                  <a:gd name="connsiteY9" fmla="*/ 370338 h 573640"/>
                  <a:gd name="connsiteX10" fmla="*/ 317839 w 352209"/>
                  <a:gd name="connsiteY10" fmla="*/ 268611 h 573640"/>
                  <a:gd name="connsiteX11" fmla="*/ 319935 w 352209"/>
                  <a:gd name="connsiteY11" fmla="*/ 263372 h 573640"/>
                  <a:gd name="connsiteX12" fmla="*/ 344605 w 352209"/>
                  <a:gd name="connsiteY12" fmla="*/ 192125 h 573640"/>
                  <a:gd name="connsiteX13" fmla="*/ 299551 w 352209"/>
                  <a:gd name="connsiteY13" fmla="*/ 55632 h 573640"/>
                  <a:gd name="connsiteX14" fmla="*/ 216112 w 352209"/>
                  <a:gd name="connsiteY14" fmla="*/ 17532 h 573640"/>
                  <a:gd name="connsiteX15" fmla="*/ 107527 w 352209"/>
                  <a:gd name="connsiteY15" fmla="*/ -280 h 573640"/>
                  <a:gd name="connsiteX16" fmla="*/ 37423 w 352209"/>
                  <a:gd name="connsiteY16" fmla="*/ 81064 h 573640"/>
                  <a:gd name="connsiteX17" fmla="*/ 1990 w 352209"/>
                  <a:gd name="connsiteY17" fmla="*/ 207270 h 573640"/>
                  <a:gd name="connsiteX18" fmla="*/ 371 w 352209"/>
                  <a:gd name="connsiteY18" fmla="*/ 220129 h 573640"/>
                  <a:gd name="connsiteX19" fmla="*/ 181 w 352209"/>
                  <a:gd name="connsiteY19" fmla="*/ 224034 h 5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2209" h="573640">
                    <a:moveTo>
                      <a:pt x="181" y="224034"/>
                    </a:moveTo>
                    <a:cubicBezTo>
                      <a:pt x="-429" y="234921"/>
                      <a:pt x="1665" y="245780"/>
                      <a:pt x="6277" y="255657"/>
                    </a:cubicBezTo>
                    <a:lnTo>
                      <a:pt x="6277" y="255657"/>
                    </a:lnTo>
                    <a:lnTo>
                      <a:pt x="9039" y="261753"/>
                    </a:lnTo>
                    <a:cubicBezTo>
                      <a:pt x="12373" y="268516"/>
                      <a:pt x="16278" y="276517"/>
                      <a:pt x="20564" y="286994"/>
                    </a:cubicBezTo>
                    <a:cubicBezTo>
                      <a:pt x="32280" y="317474"/>
                      <a:pt x="7610" y="503021"/>
                      <a:pt x="11039" y="516356"/>
                    </a:cubicBezTo>
                    <a:cubicBezTo>
                      <a:pt x="14468" y="529691"/>
                      <a:pt x="19421" y="541883"/>
                      <a:pt x="76857" y="559219"/>
                    </a:cubicBezTo>
                    <a:cubicBezTo>
                      <a:pt x="140865" y="578936"/>
                      <a:pt x="231162" y="576840"/>
                      <a:pt x="276882" y="559219"/>
                    </a:cubicBezTo>
                    <a:cubicBezTo>
                      <a:pt x="283556" y="556742"/>
                      <a:pt x="289943" y="553542"/>
                      <a:pt x="295932" y="549694"/>
                    </a:cubicBezTo>
                    <a:cubicBezTo>
                      <a:pt x="295932" y="549694"/>
                      <a:pt x="283454" y="419106"/>
                      <a:pt x="286407" y="370338"/>
                    </a:cubicBezTo>
                    <a:cubicBezTo>
                      <a:pt x="288312" y="341763"/>
                      <a:pt x="303076" y="305378"/>
                      <a:pt x="317839" y="268611"/>
                    </a:cubicBezTo>
                    <a:lnTo>
                      <a:pt x="319935" y="263372"/>
                    </a:lnTo>
                    <a:cubicBezTo>
                      <a:pt x="329796" y="240227"/>
                      <a:pt x="338039" y="216414"/>
                      <a:pt x="344605" y="192125"/>
                    </a:cubicBezTo>
                    <a:cubicBezTo>
                      <a:pt x="368989" y="91065"/>
                      <a:pt x="330222" y="79159"/>
                      <a:pt x="299551" y="55632"/>
                    </a:cubicBezTo>
                    <a:cubicBezTo>
                      <a:pt x="274803" y="37077"/>
                      <a:pt x="246343" y="24085"/>
                      <a:pt x="216112" y="17532"/>
                    </a:cubicBezTo>
                    <a:cubicBezTo>
                      <a:pt x="170583" y="6293"/>
                      <a:pt x="121339" y="-1518"/>
                      <a:pt x="107527" y="-280"/>
                    </a:cubicBezTo>
                    <a:cubicBezTo>
                      <a:pt x="93716" y="959"/>
                      <a:pt x="54092" y="21056"/>
                      <a:pt x="37423" y="81064"/>
                    </a:cubicBezTo>
                    <a:cubicBezTo>
                      <a:pt x="22850" y="133166"/>
                      <a:pt x="7134" y="176980"/>
                      <a:pt x="1990" y="207270"/>
                    </a:cubicBezTo>
                    <a:cubicBezTo>
                      <a:pt x="1117" y="211509"/>
                      <a:pt x="576" y="215804"/>
                      <a:pt x="371" y="220129"/>
                    </a:cubicBezTo>
                    <a:cubicBezTo>
                      <a:pt x="191" y="221424"/>
                      <a:pt x="127" y="222729"/>
                      <a:pt x="181" y="224034"/>
                    </a:cubicBezTo>
                    <a:close/>
                  </a:path>
                </a:pathLst>
              </a:custGeom>
              <a:solidFill>
                <a:srgbClr val="DD9A36"/>
              </a:solid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xmlns="" id="{90B9401B-448E-42C7-8CCA-4BE1BF1F5BF2}"/>
                  </a:ext>
                </a:extLst>
              </p:cNvPr>
              <p:cNvSpPr/>
              <p:nvPr/>
            </p:nvSpPr>
            <p:spPr>
              <a:xfrm>
                <a:off x="6402214" y="3336406"/>
                <a:ext cx="138474" cy="86691"/>
              </a:xfrm>
              <a:custGeom>
                <a:avLst/>
                <a:gdLst>
                  <a:gd name="connsiteX0" fmla="*/ 181 w 138474"/>
                  <a:gd name="connsiteY0" fmla="*/ 39497 h 86691"/>
                  <a:gd name="connsiteX1" fmla="*/ 6277 w 138474"/>
                  <a:gd name="connsiteY1" fmla="*/ 71120 h 86691"/>
                  <a:gd name="connsiteX2" fmla="*/ 6277 w 138474"/>
                  <a:gd name="connsiteY2" fmla="*/ 71120 h 86691"/>
                  <a:gd name="connsiteX3" fmla="*/ 9039 w 138474"/>
                  <a:gd name="connsiteY3" fmla="*/ 77216 h 86691"/>
                  <a:gd name="connsiteX4" fmla="*/ 43710 w 138474"/>
                  <a:gd name="connsiteY4" fmla="*/ 85598 h 86691"/>
                  <a:gd name="connsiteX5" fmla="*/ 100288 w 138474"/>
                  <a:gd name="connsiteY5" fmla="*/ 76073 h 86691"/>
                  <a:gd name="connsiteX6" fmla="*/ 74190 w 138474"/>
                  <a:gd name="connsiteY6" fmla="*/ 60452 h 86691"/>
                  <a:gd name="connsiteX7" fmla="*/ 130197 w 138474"/>
                  <a:gd name="connsiteY7" fmla="*/ 41402 h 86691"/>
                  <a:gd name="connsiteX8" fmla="*/ 138007 w 138474"/>
                  <a:gd name="connsiteY8" fmla="*/ 12827 h 86691"/>
                  <a:gd name="connsiteX9" fmla="*/ 2181 w 138474"/>
                  <a:gd name="connsiteY9" fmla="*/ 23685 h 86691"/>
                  <a:gd name="connsiteX10" fmla="*/ 562 w 138474"/>
                  <a:gd name="connsiteY10" fmla="*/ 36544 h 86691"/>
                  <a:gd name="connsiteX11" fmla="*/ 181 w 138474"/>
                  <a:gd name="connsiteY11" fmla="*/ 39497 h 86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474" h="86691">
                    <a:moveTo>
                      <a:pt x="181" y="39497"/>
                    </a:moveTo>
                    <a:cubicBezTo>
                      <a:pt x="-429" y="50384"/>
                      <a:pt x="1665" y="61242"/>
                      <a:pt x="6277" y="71120"/>
                    </a:cubicBezTo>
                    <a:lnTo>
                      <a:pt x="6277" y="71120"/>
                    </a:lnTo>
                    <a:lnTo>
                      <a:pt x="9039" y="77216"/>
                    </a:lnTo>
                    <a:cubicBezTo>
                      <a:pt x="20755" y="79978"/>
                      <a:pt x="35328" y="83788"/>
                      <a:pt x="43710" y="85598"/>
                    </a:cubicBezTo>
                    <a:cubicBezTo>
                      <a:pt x="59902" y="89408"/>
                      <a:pt x="100288" y="76073"/>
                      <a:pt x="100288" y="76073"/>
                    </a:cubicBezTo>
                    <a:lnTo>
                      <a:pt x="74190" y="60452"/>
                    </a:lnTo>
                    <a:cubicBezTo>
                      <a:pt x="74190" y="60452"/>
                      <a:pt x="118767" y="50927"/>
                      <a:pt x="130197" y="41402"/>
                    </a:cubicBezTo>
                    <a:cubicBezTo>
                      <a:pt x="141627" y="31877"/>
                      <a:pt x="138007" y="12827"/>
                      <a:pt x="138007" y="12827"/>
                    </a:cubicBezTo>
                    <a:cubicBezTo>
                      <a:pt x="112385" y="-15272"/>
                      <a:pt x="41805" y="7683"/>
                      <a:pt x="2181" y="23685"/>
                    </a:cubicBezTo>
                    <a:cubicBezTo>
                      <a:pt x="1307" y="27924"/>
                      <a:pt x="766" y="32220"/>
                      <a:pt x="562" y="36544"/>
                    </a:cubicBezTo>
                    <a:cubicBezTo>
                      <a:pt x="368" y="37516"/>
                      <a:pt x="241" y="38506"/>
                      <a:pt x="181" y="39497"/>
                    </a:cubicBezTo>
                    <a:close/>
                  </a:path>
                </a:pathLst>
              </a:custGeom>
              <a:solidFill>
                <a:srgbClr val="E79BF2"/>
              </a:solid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xmlns="" id="{80C0267C-4475-4A3A-A55D-75804F065BA0}"/>
                  </a:ext>
                </a:extLst>
              </p:cNvPr>
              <p:cNvSpPr/>
              <p:nvPr/>
            </p:nvSpPr>
            <p:spPr>
              <a:xfrm>
                <a:off x="6350119" y="3240234"/>
                <a:ext cx="405913" cy="528681"/>
              </a:xfrm>
              <a:custGeom>
                <a:avLst/>
                <a:gdLst>
                  <a:gd name="connsiteX0" fmla="*/ 379840 w 405913"/>
                  <a:gd name="connsiteY0" fmla="*/ 986 h 528681"/>
                  <a:gd name="connsiteX1" fmla="*/ 308593 w 405913"/>
                  <a:gd name="connsiteY1" fmla="*/ 67661 h 528681"/>
                  <a:gd name="connsiteX2" fmla="*/ 286209 w 405913"/>
                  <a:gd name="connsiteY2" fmla="*/ 287974 h 528681"/>
                  <a:gd name="connsiteX3" fmla="*/ 131237 w 405913"/>
                  <a:gd name="connsiteY3" fmla="*/ 411799 h 528681"/>
                  <a:gd name="connsiteX4" fmla="*/ 99329 w 405913"/>
                  <a:gd name="connsiteY4" fmla="*/ 421324 h 528681"/>
                  <a:gd name="connsiteX5" fmla="*/ 51704 w 405913"/>
                  <a:gd name="connsiteY5" fmla="*/ 457614 h 528681"/>
                  <a:gd name="connsiteX6" fmla="*/ 11984 w 405913"/>
                  <a:gd name="connsiteY6" fmla="*/ 480950 h 528681"/>
                  <a:gd name="connsiteX7" fmla="*/ 7698 w 405913"/>
                  <a:gd name="connsiteY7" fmla="*/ 489142 h 528681"/>
                  <a:gd name="connsiteX8" fmla="*/ 78 w 405913"/>
                  <a:gd name="connsiteY8" fmla="*/ 498667 h 528681"/>
                  <a:gd name="connsiteX9" fmla="*/ 7317 w 405913"/>
                  <a:gd name="connsiteY9" fmla="*/ 506001 h 528681"/>
                  <a:gd name="connsiteX10" fmla="*/ 13223 w 405913"/>
                  <a:gd name="connsiteY10" fmla="*/ 517526 h 528681"/>
                  <a:gd name="connsiteX11" fmla="*/ 53323 w 405913"/>
                  <a:gd name="connsiteY11" fmla="*/ 504953 h 528681"/>
                  <a:gd name="connsiteX12" fmla="*/ 55133 w 405913"/>
                  <a:gd name="connsiteY12" fmla="*/ 505620 h 528681"/>
                  <a:gd name="connsiteX13" fmla="*/ 42083 w 405913"/>
                  <a:gd name="connsiteY13" fmla="*/ 516860 h 528681"/>
                  <a:gd name="connsiteX14" fmla="*/ 51608 w 405913"/>
                  <a:gd name="connsiteY14" fmla="*/ 527051 h 528681"/>
                  <a:gd name="connsiteX15" fmla="*/ 97995 w 405913"/>
                  <a:gd name="connsiteY15" fmla="*/ 500191 h 528681"/>
                  <a:gd name="connsiteX16" fmla="*/ 132666 w 405913"/>
                  <a:gd name="connsiteY16" fmla="*/ 467711 h 528681"/>
                  <a:gd name="connsiteX17" fmla="*/ 161241 w 405913"/>
                  <a:gd name="connsiteY17" fmla="*/ 438564 h 528681"/>
                  <a:gd name="connsiteX18" fmla="*/ 194388 w 405913"/>
                  <a:gd name="connsiteY18" fmla="*/ 423324 h 528681"/>
                  <a:gd name="connsiteX19" fmla="*/ 341930 w 405913"/>
                  <a:gd name="connsiteY19" fmla="*/ 319120 h 528681"/>
                  <a:gd name="connsiteX20" fmla="*/ 405272 w 405913"/>
                  <a:gd name="connsiteY20" fmla="*/ 29179 h 528681"/>
                  <a:gd name="connsiteX21" fmla="*/ 379840 w 405913"/>
                  <a:gd name="connsiteY21" fmla="*/ 986 h 52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5913" h="528681">
                    <a:moveTo>
                      <a:pt x="379840" y="986"/>
                    </a:moveTo>
                    <a:cubicBezTo>
                      <a:pt x="379840" y="986"/>
                      <a:pt x="329072" y="-15874"/>
                      <a:pt x="308593" y="67661"/>
                    </a:cubicBezTo>
                    <a:cubicBezTo>
                      <a:pt x="275351" y="204059"/>
                      <a:pt x="287066" y="275115"/>
                      <a:pt x="286209" y="287974"/>
                    </a:cubicBezTo>
                    <a:cubicBezTo>
                      <a:pt x="230964" y="356744"/>
                      <a:pt x="133809" y="412275"/>
                      <a:pt x="131237" y="411799"/>
                    </a:cubicBezTo>
                    <a:cubicBezTo>
                      <a:pt x="128666" y="411322"/>
                      <a:pt x="102662" y="416466"/>
                      <a:pt x="99329" y="421324"/>
                    </a:cubicBezTo>
                    <a:cubicBezTo>
                      <a:pt x="95995" y="426181"/>
                      <a:pt x="53894" y="452089"/>
                      <a:pt x="51704" y="457614"/>
                    </a:cubicBezTo>
                    <a:cubicBezTo>
                      <a:pt x="49513" y="463138"/>
                      <a:pt x="11984" y="480950"/>
                      <a:pt x="11984" y="480950"/>
                    </a:cubicBezTo>
                    <a:lnTo>
                      <a:pt x="7698" y="489142"/>
                    </a:lnTo>
                    <a:cubicBezTo>
                      <a:pt x="7698" y="489142"/>
                      <a:pt x="173" y="491904"/>
                      <a:pt x="78" y="498667"/>
                    </a:cubicBezTo>
                    <a:cubicBezTo>
                      <a:pt x="-17" y="505429"/>
                      <a:pt x="7317" y="506001"/>
                      <a:pt x="7317" y="506001"/>
                    </a:cubicBezTo>
                    <a:cubicBezTo>
                      <a:pt x="7317" y="506001"/>
                      <a:pt x="4936" y="516860"/>
                      <a:pt x="13223" y="517526"/>
                    </a:cubicBezTo>
                    <a:cubicBezTo>
                      <a:pt x="27081" y="515107"/>
                      <a:pt x="40562" y="510878"/>
                      <a:pt x="53323" y="504953"/>
                    </a:cubicBezTo>
                    <a:cubicBezTo>
                      <a:pt x="54371" y="504191"/>
                      <a:pt x="55133" y="505620"/>
                      <a:pt x="55133" y="505620"/>
                    </a:cubicBezTo>
                    <a:cubicBezTo>
                      <a:pt x="55133" y="505620"/>
                      <a:pt x="43798" y="512287"/>
                      <a:pt x="42083" y="516860"/>
                    </a:cubicBezTo>
                    <a:cubicBezTo>
                      <a:pt x="40369" y="521431"/>
                      <a:pt x="40845" y="531814"/>
                      <a:pt x="51608" y="527051"/>
                    </a:cubicBezTo>
                    <a:cubicBezTo>
                      <a:pt x="67639" y="519117"/>
                      <a:pt x="83134" y="510144"/>
                      <a:pt x="97995" y="500191"/>
                    </a:cubicBezTo>
                    <a:cubicBezTo>
                      <a:pt x="105425" y="494666"/>
                      <a:pt x="129999" y="469806"/>
                      <a:pt x="132666" y="467711"/>
                    </a:cubicBezTo>
                    <a:cubicBezTo>
                      <a:pt x="139776" y="455890"/>
                      <a:pt x="149563" y="445908"/>
                      <a:pt x="161241" y="438564"/>
                    </a:cubicBezTo>
                    <a:cubicBezTo>
                      <a:pt x="171945" y="432763"/>
                      <a:pt x="183018" y="427677"/>
                      <a:pt x="194388" y="423324"/>
                    </a:cubicBezTo>
                    <a:cubicBezTo>
                      <a:pt x="247633" y="401702"/>
                      <a:pt x="336596" y="345695"/>
                      <a:pt x="341930" y="319120"/>
                    </a:cubicBezTo>
                    <a:cubicBezTo>
                      <a:pt x="353551" y="261970"/>
                      <a:pt x="413177" y="74519"/>
                      <a:pt x="405272" y="29179"/>
                    </a:cubicBezTo>
                    <a:cubicBezTo>
                      <a:pt x="402415" y="15930"/>
                      <a:pt x="392730" y="5186"/>
                      <a:pt x="379840" y="986"/>
                    </a:cubicBezTo>
                    <a:close/>
                  </a:path>
                </a:pathLst>
              </a:custGeom>
              <a:solidFill>
                <a:srgbClr val="FEBFBF"/>
              </a:solid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xmlns="" id="{D551B52C-E2B9-4697-A19E-C338EA1A41E2}"/>
                  </a:ext>
                </a:extLst>
              </p:cNvPr>
              <p:cNvSpPr/>
              <p:nvPr/>
            </p:nvSpPr>
            <p:spPr>
              <a:xfrm>
                <a:off x="6392506" y="3564447"/>
                <a:ext cx="294798" cy="204690"/>
              </a:xfrm>
              <a:custGeom>
                <a:avLst/>
                <a:gdLst>
                  <a:gd name="connsiteX0" fmla="*/ 292495 w 294798"/>
                  <a:gd name="connsiteY0" fmla="*/ 52 h 204690"/>
                  <a:gd name="connsiteX1" fmla="*/ 237535 w 294798"/>
                  <a:gd name="connsiteY1" fmla="*/ 48534 h 204690"/>
                  <a:gd name="connsiteX2" fmla="*/ 117806 w 294798"/>
                  <a:gd name="connsiteY2" fmla="*/ 111018 h 204690"/>
                  <a:gd name="connsiteX3" fmla="*/ 100852 w 294798"/>
                  <a:gd name="connsiteY3" fmla="*/ 127687 h 204690"/>
                  <a:gd name="connsiteX4" fmla="*/ 90565 w 294798"/>
                  <a:gd name="connsiteY4" fmla="*/ 128448 h 204690"/>
                  <a:gd name="connsiteX5" fmla="*/ 75420 w 294798"/>
                  <a:gd name="connsiteY5" fmla="*/ 119971 h 204690"/>
                  <a:gd name="connsiteX6" fmla="*/ 76944 w 294798"/>
                  <a:gd name="connsiteY6" fmla="*/ 125020 h 204690"/>
                  <a:gd name="connsiteX7" fmla="*/ 82945 w 294798"/>
                  <a:gd name="connsiteY7" fmla="*/ 133021 h 204690"/>
                  <a:gd name="connsiteX8" fmla="*/ 78658 w 294798"/>
                  <a:gd name="connsiteY8" fmla="*/ 147498 h 204690"/>
                  <a:gd name="connsiteX9" fmla="*/ 54751 w 294798"/>
                  <a:gd name="connsiteY9" fmla="*/ 174645 h 204690"/>
                  <a:gd name="connsiteX10" fmla="*/ 8554 w 294798"/>
                  <a:gd name="connsiteY10" fmla="*/ 202267 h 204690"/>
                  <a:gd name="connsiteX11" fmla="*/ 77 w 294798"/>
                  <a:gd name="connsiteY11" fmla="*/ 201315 h 204690"/>
                  <a:gd name="connsiteX12" fmla="*/ 9602 w 294798"/>
                  <a:gd name="connsiteY12" fmla="*/ 203029 h 204690"/>
                  <a:gd name="connsiteX13" fmla="*/ 55989 w 294798"/>
                  <a:gd name="connsiteY13" fmla="*/ 176169 h 204690"/>
                  <a:gd name="connsiteX14" fmla="*/ 90660 w 294798"/>
                  <a:gd name="connsiteY14" fmla="*/ 143689 h 204690"/>
                  <a:gd name="connsiteX15" fmla="*/ 119235 w 294798"/>
                  <a:gd name="connsiteY15" fmla="*/ 114542 h 204690"/>
                  <a:gd name="connsiteX16" fmla="*/ 152001 w 294798"/>
                  <a:gd name="connsiteY16" fmla="*/ 99112 h 204690"/>
                  <a:gd name="connsiteX17" fmla="*/ 294876 w 294798"/>
                  <a:gd name="connsiteY17" fmla="*/ 4623 h 204690"/>
                  <a:gd name="connsiteX18" fmla="*/ 292495 w 294798"/>
                  <a:gd name="connsiteY18" fmla="*/ 52 h 20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4798" h="204690">
                    <a:moveTo>
                      <a:pt x="292495" y="52"/>
                    </a:moveTo>
                    <a:cubicBezTo>
                      <a:pt x="287351" y="8529"/>
                      <a:pt x="277541" y="19768"/>
                      <a:pt x="237535" y="48534"/>
                    </a:cubicBezTo>
                    <a:cubicBezTo>
                      <a:pt x="197530" y="77299"/>
                      <a:pt x="120759" y="108922"/>
                      <a:pt x="117806" y="111018"/>
                    </a:cubicBezTo>
                    <a:cubicBezTo>
                      <a:pt x="114853" y="113113"/>
                      <a:pt x="100852" y="127687"/>
                      <a:pt x="100852" y="127687"/>
                    </a:cubicBezTo>
                    <a:lnTo>
                      <a:pt x="90565" y="128448"/>
                    </a:lnTo>
                    <a:lnTo>
                      <a:pt x="75420" y="119971"/>
                    </a:lnTo>
                    <a:lnTo>
                      <a:pt x="76944" y="125020"/>
                    </a:lnTo>
                    <a:lnTo>
                      <a:pt x="82945" y="133021"/>
                    </a:lnTo>
                    <a:cubicBezTo>
                      <a:pt x="82594" y="138107"/>
                      <a:pt x="81130" y="143041"/>
                      <a:pt x="78658" y="147498"/>
                    </a:cubicBezTo>
                    <a:cubicBezTo>
                      <a:pt x="74848" y="153023"/>
                      <a:pt x="58275" y="170644"/>
                      <a:pt x="54751" y="174645"/>
                    </a:cubicBezTo>
                    <a:cubicBezTo>
                      <a:pt x="40123" y="185084"/>
                      <a:pt x="24674" y="194324"/>
                      <a:pt x="8554" y="202267"/>
                    </a:cubicBezTo>
                    <a:cubicBezTo>
                      <a:pt x="5726" y="203201"/>
                      <a:pt x="2628" y="202858"/>
                      <a:pt x="77" y="201315"/>
                    </a:cubicBezTo>
                    <a:cubicBezTo>
                      <a:pt x="1315" y="203982"/>
                      <a:pt x="4078" y="205506"/>
                      <a:pt x="9602" y="203029"/>
                    </a:cubicBezTo>
                    <a:cubicBezTo>
                      <a:pt x="25633" y="195095"/>
                      <a:pt x="41128" y="186123"/>
                      <a:pt x="55989" y="176169"/>
                    </a:cubicBezTo>
                    <a:cubicBezTo>
                      <a:pt x="63418" y="170644"/>
                      <a:pt x="87993" y="145784"/>
                      <a:pt x="90660" y="143689"/>
                    </a:cubicBezTo>
                    <a:cubicBezTo>
                      <a:pt x="97769" y="131868"/>
                      <a:pt x="107557" y="121886"/>
                      <a:pt x="119235" y="114542"/>
                    </a:cubicBezTo>
                    <a:cubicBezTo>
                      <a:pt x="129811" y="108694"/>
                      <a:pt x="140756" y="103541"/>
                      <a:pt x="152001" y="99112"/>
                    </a:cubicBezTo>
                    <a:cubicBezTo>
                      <a:pt x="199626" y="80062"/>
                      <a:pt x="274969" y="33389"/>
                      <a:pt x="294876" y="4623"/>
                    </a:cubicBezTo>
                    <a:cubicBezTo>
                      <a:pt x="294114" y="623"/>
                      <a:pt x="293447" y="-1377"/>
                      <a:pt x="292495" y="52"/>
                    </a:cubicBezTo>
                    <a:close/>
                  </a:path>
                </a:pathLst>
              </a:custGeom>
              <a:solidFill>
                <a:srgbClr val="FA9698"/>
              </a:solid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xmlns="" id="{B4D635A9-741A-4603-94F5-EE949D8F0B4A}"/>
                  </a:ext>
                </a:extLst>
              </p:cNvPr>
              <p:cNvSpPr/>
              <p:nvPr/>
            </p:nvSpPr>
            <p:spPr>
              <a:xfrm>
                <a:off x="6350120" y="3711401"/>
                <a:ext cx="82105" cy="47434"/>
              </a:xfrm>
              <a:custGeom>
                <a:avLst/>
                <a:gdLst>
                  <a:gd name="connsiteX0" fmla="*/ 55513 w 82105"/>
                  <a:gd name="connsiteY0" fmla="*/ 34548 h 47434"/>
                  <a:gd name="connsiteX1" fmla="*/ 52750 w 82105"/>
                  <a:gd name="connsiteY1" fmla="*/ 36262 h 47434"/>
                  <a:gd name="connsiteX2" fmla="*/ 56465 w 82105"/>
                  <a:gd name="connsiteY2" fmla="*/ 34548 h 47434"/>
                  <a:gd name="connsiteX3" fmla="*/ 80373 w 82105"/>
                  <a:gd name="connsiteY3" fmla="*/ 11688 h 47434"/>
                  <a:gd name="connsiteX4" fmla="*/ 82183 w 82105"/>
                  <a:gd name="connsiteY4" fmla="*/ 7878 h 47434"/>
                  <a:gd name="connsiteX5" fmla="*/ 55703 w 82105"/>
                  <a:gd name="connsiteY5" fmla="*/ 31214 h 47434"/>
                  <a:gd name="connsiteX6" fmla="*/ 17603 w 82105"/>
                  <a:gd name="connsiteY6" fmla="*/ 43597 h 47434"/>
                  <a:gd name="connsiteX7" fmla="*/ 8078 w 82105"/>
                  <a:gd name="connsiteY7" fmla="*/ 38739 h 47434"/>
                  <a:gd name="connsiteX8" fmla="*/ 12269 w 82105"/>
                  <a:gd name="connsiteY8" fmla="*/ 30452 h 47434"/>
                  <a:gd name="connsiteX9" fmla="*/ 38558 w 82105"/>
                  <a:gd name="connsiteY9" fmla="*/ 23023 h 47434"/>
                  <a:gd name="connsiteX10" fmla="*/ 62371 w 82105"/>
                  <a:gd name="connsiteY10" fmla="*/ 8164 h 47434"/>
                  <a:gd name="connsiteX11" fmla="*/ 36939 w 82105"/>
                  <a:gd name="connsiteY11" fmla="*/ 21213 h 47434"/>
                  <a:gd name="connsiteX12" fmla="*/ 12555 w 82105"/>
                  <a:gd name="connsiteY12" fmla="*/ 27309 h 47434"/>
                  <a:gd name="connsiteX13" fmla="*/ 7792 w 82105"/>
                  <a:gd name="connsiteY13" fmla="*/ 32643 h 47434"/>
                  <a:gd name="connsiteX14" fmla="*/ 3792 w 82105"/>
                  <a:gd name="connsiteY14" fmla="*/ 32643 h 47434"/>
                  <a:gd name="connsiteX15" fmla="*/ 1887 w 82105"/>
                  <a:gd name="connsiteY15" fmla="*/ 26261 h 47434"/>
                  <a:gd name="connsiteX16" fmla="*/ 5697 w 82105"/>
                  <a:gd name="connsiteY16" fmla="*/ 21499 h 47434"/>
                  <a:gd name="connsiteX17" fmla="*/ 35320 w 82105"/>
                  <a:gd name="connsiteY17" fmla="*/ 11498 h 47434"/>
                  <a:gd name="connsiteX18" fmla="*/ 53227 w 82105"/>
                  <a:gd name="connsiteY18" fmla="*/ -409 h 47434"/>
                  <a:gd name="connsiteX19" fmla="*/ 35034 w 82105"/>
                  <a:gd name="connsiteY19" fmla="*/ 9116 h 47434"/>
                  <a:gd name="connsiteX20" fmla="*/ 7030 w 82105"/>
                  <a:gd name="connsiteY20" fmla="*/ 18641 h 47434"/>
                  <a:gd name="connsiteX21" fmla="*/ 77 w 82105"/>
                  <a:gd name="connsiteY21" fmla="*/ 28166 h 47434"/>
                  <a:gd name="connsiteX22" fmla="*/ 7316 w 82105"/>
                  <a:gd name="connsiteY22" fmla="*/ 35500 h 47434"/>
                  <a:gd name="connsiteX23" fmla="*/ 13222 w 82105"/>
                  <a:gd name="connsiteY23" fmla="*/ 47026 h 47434"/>
                  <a:gd name="connsiteX24" fmla="*/ 53322 w 82105"/>
                  <a:gd name="connsiteY24" fmla="*/ 34453 h 47434"/>
                  <a:gd name="connsiteX25" fmla="*/ 55513 w 82105"/>
                  <a:gd name="connsiteY25" fmla="*/ 34548 h 4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2105" h="47434">
                    <a:moveTo>
                      <a:pt x="55513" y="34548"/>
                    </a:moveTo>
                    <a:lnTo>
                      <a:pt x="52750" y="36262"/>
                    </a:lnTo>
                    <a:cubicBezTo>
                      <a:pt x="53956" y="35624"/>
                      <a:pt x="55196" y="35053"/>
                      <a:pt x="56465" y="34548"/>
                    </a:cubicBezTo>
                    <a:lnTo>
                      <a:pt x="80373" y="11688"/>
                    </a:lnTo>
                    <a:lnTo>
                      <a:pt x="82183" y="7878"/>
                    </a:lnTo>
                    <a:lnTo>
                      <a:pt x="55703" y="31214"/>
                    </a:lnTo>
                    <a:cubicBezTo>
                      <a:pt x="43506" y="36748"/>
                      <a:pt x="30726" y="40901"/>
                      <a:pt x="17603" y="43597"/>
                    </a:cubicBezTo>
                    <a:cubicBezTo>
                      <a:pt x="9412" y="43597"/>
                      <a:pt x="8078" y="42835"/>
                      <a:pt x="8078" y="38739"/>
                    </a:cubicBezTo>
                    <a:cubicBezTo>
                      <a:pt x="8499" y="35586"/>
                      <a:pt x="9977" y="32662"/>
                      <a:pt x="12269" y="30452"/>
                    </a:cubicBezTo>
                    <a:cubicBezTo>
                      <a:pt x="13888" y="28071"/>
                      <a:pt x="34081" y="25309"/>
                      <a:pt x="38558" y="23023"/>
                    </a:cubicBezTo>
                    <a:cubicBezTo>
                      <a:pt x="43035" y="20737"/>
                      <a:pt x="62371" y="8164"/>
                      <a:pt x="62371" y="8164"/>
                    </a:cubicBezTo>
                    <a:cubicBezTo>
                      <a:pt x="62371" y="8164"/>
                      <a:pt x="48750" y="15879"/>
                      <a:pt x="36939" y="21213"/>
                    </a:cubicBezTo>
                    <a:cubicBezTo>
                      <a:pt x="29146" y="24404"/>
                      <a:pt x="20933" y="26461"/>
                      <a:pt x="12555" y="27309"/>
                    </a:cubicBezTo>
                    <a:cubicBezTo>
                      <a:pt x="10459" y="27976"/>
                      <a:pt x="7792" y="32643"/>
                      <a:pt x="7792" y="32643"/>
                    </a:cubicBezTo>
                    <a:lnTo>
                      <a:pt x="3792" y="32643"/>
                    </a:lnTo>
                    <a:cubicBezTo>
                      <a:pt x="2282" y="30881"/>
                      <a:pt x="1590" y="28566"/>
                      <a:pt x="1887" y="26261"/>
                    </a:cubicBezTo>
                    <a:cubicBezTo>
                      <a:pt x="2356" y="24175"/>
                      <a:pt x="3761" y="22413"/>
                      <a:pt x="5697" y="21499"/>
                    </a:cubicBezTo>
                    <a:lnTo>
                      <a:pt x="35320" y="11498"/>
                    </a:lnTo>
                    <a:lnTo>
                      <a:pt x="53227" y="-409"/>
                    </a:lnTo>
                    <a:lnTo>
                      <a:pt x="35034" y="9116"/>
                    </a:lnTo>
                    <a:cubicBezTo>
                      <a:pt x="35034" y="9116"/>
                      <a:pt x="11412" y="17308"/>
                      <a:pt x="7030" y="18641"/>
                    </a:cubicBezTo>
                    <a:cubicBezTo>
                      <a:pt x="3071" y="20213"/>
                      <a:pt x="365" y="23918"/>
                      <a:pt x="77" y="28166"/>
                    </a:cubicBezTo>
                    <a:cubicBezTo>
                      <a:pt x="77" y="34834"/>
                      <a:pt x="7316" y="35500"/>
                      <a:pt x="7316" y="35500"/>
                    </a:cubicBezTo>
                    <a:cubicBezTo>
                      <a:pt x="7316" y="35500"/>
                      <a:pt x="4935" y="46359"/>
                      <a:pt x="13222" y="47026"/>
                    </a:cubicBezTo>
                    <a:cubicBezTo>
                      <a:pt x="27080" y="44606"/>
                      <a:pt x="40561" y="40377"/>
                      <a:pt x="53322" y="34453"/>
                    </a:cubicBezTo>
                    <a:cubicBezTo>
                      <a:pt x="54751" y="33024"/>
                      <a:pt x="55513" y="34548"/>
                      <a:pt x="55513" y="34548"/>
                    </a:cubicBezTo>
                    <a:close/>
                  </a:path>
                </a:pathLst>
              </a:custGeom>
              <a:solidFill>
                <a:srgbClr val="FA9698"/>
              </a:solid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xmlns="" id="{5E01B143-6594-4C02-85CD-21C126224BE2}"/>
                  </a:ext>
                </a:extLst>
              </p:cNvPr>
              <p:cNvSpPr/>
              <p:nvPr/>
            </p:nvSpPr>
            <p:spPr>
              <a:xfrm>
                <a:off x="6626726" y="3529283"/>
                <a:ext cx="49434" cy="14418"/>
              </a:xfrm>
              <a:custGeom>
                <a:avLst/>
                <a:gdLst>
                  <a:gd name="connsiteX0" fmla="*/ 363 w 49434"/>
                  <a:gd name="connsiteY0" fmla="*/ 10450 h 14418"/>
                  <a:gd name="connsiteX1" fmla="*/ 13984 w 49434"/>
                  <a:gd name="connsiteY1" fmla="*/ 13974 h 14418"/>
                  <a:gd name="connsiteX2" fmla="*/ 49512 w 49434"/>
                  <a:gd name="connsiteY2" fmla="*/ 12736 h 14418"/>
                  <a:gd name="connsiteX3" fmla="*/ 37129 w 49434"/>
                  <a:gd name="connsiteY3" fmla="*/ 9116 h 14418"/>
                  <a:gd name="connsiteX4" fmla="*/ 9602 w 49434"/>
                  <a:gd name="connsiteY4" fmla="*/ -409 h 14418"/>
                  <a:gd name="connsiteX5" fmla="*/ 77 w 49434"/>
                  <a:gd name="connsiteY5" fmla="*/ 10640 h 1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34" h="14418">
                    <a:moveTo>
                      <a:pt x="363" y="10450"/>
                    </a:moveTo>
                    <a:cubicBezTo>
                      <a:pt x="15317" y="925"/>
                      <a:pt x="363" y="13688"/>
                      <a:pt x="13984" y="13974"/>
                    </a:cubicBezTo>
                    <a:cubicBezTo>
                      <a:pt x="27604" y="14260"/>
                      <a:pt x="49512" y="12736"/>
                      <a:pt x="49512" y="12736"/>
                    </a:cubicBezTo>
                    <a:lnTo>
                      <a:pt x="37129" y="9116"/>
                    </a:lnTo>
                    <a:cubicBezTo>
                      <a:pt x="11126" y="4068"/>
                      <a:pt x="9602" y="-409"/>
                      <a:pt x="9602" y="-409"/>
                    </a:cubicBezTo>
                    <a:cubicBezTo>
                      <a:pt x="6649" y="3402"/>
                      <a:pt x="3506" y="7021"/>
                      <a:pt x="77" y="10640"/>
                    </a:cubicBezTo>
                    <a:close/>
                  </a:path>
                </a:pathLst>
              </a:custGeom>
              <a:solidFill>
                <a:srgbClr val="FA9698"/>
              </a:solid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xmlns="" id="{66DC36B4-096E-4F26-AD79-4D587D4D21E2}"/>
                  </a:ext>
                </a:extLst>
              </p:cNvPr>
              <p:cNvSpPr/>
              <p:nvPr/>
            </p:nvSpPr>
            <p:spPr>
              <a:xfrm>
                <a:off x="6462787" y="3653970"/>
                <a:ext cx="46805" cy="76333"/>
              </a:xfrm>
              <a:custGeom>
                <a:avLst/>
                <a:gdLst>
                  <a:gd name="connsiteX0" fmla="*/ 44382 w 46805"/>
                  <a:gd name="connsiteY0" fmla="*/ 69215 h 76333"/>
                  <a:gd name="connsiteX1" fmla="*/ 42287 w 46805"/>
                  <a:gd name="connsiteY1" fmla="*/ 52736 h 76333"/>
                  <a:gd name="connsiteX2" fmla="*/ 46859 w 46805"/>
                  <a:gd name="connsiteY2" fmla="*/ 29210 h 76333"/>
                  <a:gd name="connsiteX3" fmla="*/ 30190 w 46805"/>
                  <a:gd name="connsiteY3" fmla="*/ 2444 h 76333"/>
                  <a:gd name="connsiteX4" fmla="*/ 1615 w 46805"/>
                  <a:gd name="connsiteY4" fmla="*/ 12731 h 76333"/>
                  <a:gd name="connsiteX5" fmla="*/ 20665 w 46805"/>
                  <a:gd name="connsiteY5" fmla="*/ 40259 h 76333"/>
                  <a:gd name="connsiteX6" fmla="*/ 23141 w 46805"/>
                  <a:gd name="connsiteY6" fmla="*/ 62928 h 76333"/>
                  <a:gd name="connsiteX7" fmla="*/ 44382 w 46805"/>
                  <a:gd name="connsiteY7" fmla="*/ 69215 h 76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805" h="76333">
                    <a:moveTo>
                      <a:pt x="44382" y="69215"/>
                    </a:moveTo>
                    <a:cubicBezTo>
                      <a:pt x="42906" y="63852"/>
                      <a:pt x="42200" y="58299"/>
                      <a:pt x="42287" y="52736"/>
                    </a:cubicBezTo>
                    <a:cubicBezTo>
                      <a:pt x="44753" y="45107"/>
                      <a:pt x="46288" y="37210"/>
                      <a:pt x="46859" y="29210"/>
                    </a:cubicBezTo>
                    <a:cubicBezTo>
                      <a:pt x="47330" y="17713"/>
                      <a:pt x="40718" y="7093"/>
                      <a:pt x="30190" y="2444"/>
                    </a:cubicBezTo>
                    <a:cubicBezTo>
                      <a:pt x="18569" y="-1366"/>
                      <a:pt x="9711" y="-4033"/>
                      <a:pt x="1615" y="12731"/>
                    </a:cubicBezTo>
                    <a:cubicBezTo>
                      <a:pt x="-6481" y="29495"/>
                      <a:pt x="19998" y="35306"/>
                      <a:pt x="20665" y="40259"/>
                    </a:cubicBezTo>
                    <a:cubicBezTo>
                      <a:pt x="20971" y="47860"/>
                      <a:pt x="21798" y="55441"/>
                      <a:pt x="23141" y="62928"/>
                    </a:cubicBezTo>
                    <a:cubicBezTo>
                      <a:pt x="25046" y="71119"/>
                      <a:pt x="41144" y="83883"/>
                      <a:pt x="44382" y="69215"/>
                    </a:cubicBezTo>
                    <a:close/>
                  </a:path>
                </a:pathLst>
              </a:custGeom>
              <a:solidFill>
                <a:srgbClr val="FEBFBF"/>
              </a:solid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xmlns="" id="{81A32C0E-A860-4C52-A2F2-4C447DD9E8F8}"/>
                  </a:ext>
                </a:extLst>
              </p:cNvPr>
              <p:cNvSpPr/>
              <p:nvPr/>
            </p:nvSpPr>
            <p:spPr>
              <a:xfrm>
                <a:off x="6303168" y="3274078"/>
                <a:ext cx="239361" cy="158027"/>
              </a:xfrm>
              <a:custGeom>
                <a:avLst/>
                <a:gdLst>
                  <a:gd name="connsiteX0" fmla="*/ 225909 w 239361"/>
                  <a:gd name="connsiteY0" fmla="*/ 85823 h 158027"/>
                  <a:gd name="connsiteX1" fmla="*/ 225909 w 239361"/>
                  <a:gd name="connsiteY1" fmla="*/ 85823 h 158027"/>
                  <a:gd name="connsiteX2" fmla="*/ 225147 w 239361"/>
                  <a:gd name="connsiteY2" fmla="*/ 97824 h 158027"/>
                  <a:gd name="connsiteX3" fmla="*/ 188857 w 239361"/>
                  <a:gd name="connsiteY3" fmla="*/ 109254 h 158027"/>
                  <a:gd name="connsiteX4" fmla="*/ 149042 w 239361"/>
                  <a:gd name="connsiteY4" fmla="*/ 119446 h 158027"/>
                  <a:gd name="connsiteX5" fmla="*/ 186285 w 239361"/>
                  <a:gd name="connsiteY5" fmla="*/ 123447 h 158027"/>
                  <a:gd name="connsiteX6" fmla="*/ 202859 w 239361"/>
                  <a:gd name="connsiteY6" fmla="*/ 132972 h 158027"/>
                  <a:gd name="connsiteX7" fmla="*/ 137041 w 239361"/>
                  <a:gd name="connsiteY7" fmla="*/ 136591 h 158027"/>
                  <a:gd name="connsiteX8" fmla="*/ 101322 w 239361"/>
                  <a:gd name="connsiteY8" fmla="*/ 130876 h 158027"/>
                  <a:gd name="connsiteX9" fmla="*/ 26170 w 239361"/>
                  <a:gd name="connsiteY9" fmla="*/ 156308 h 158027"/>
                  <a:gd name="connsiteX10" fmla="*/ 4834 w 239361"/>
                  <a:gd name="connsiteY10" fmla="*/ 91252 h 158027"/>
                  <a:gd name="connsiteX11" fmla="*/ 64746 w 239361"/>
                  <a:gd name="connsiteY11" fmla="*/ 78203 h 158027"/>
                  <a:gd name="connsiteX12" fmla="*/ 102846 w 239361"/>
                  <a:gd name="connsiteY12" fmla="*/ 71154 h 158027"/>
                  <a:gd name="connsiteX13" fmla="*/ 116943 w 239361"/>
                  <a:gd name="connsiteY13" fmla="*/ 56105 h 158027"/>
                  <a:gd name="connsiteX14" fmla="*/ 132850 w 239361"/>
                  <a:gd name="connsiteY14" fmla="*/ 40770 h 158027"/>
                  <a:gd name="connsiteX15" fmla="*/ 163425 w 239361"/>
                  <a:gd name="connsiteY15" fmla="*/ 14385 h 158027"/>
                  <a:gd name="connsiteX16" fmla="*/ 170855 w 239361"/>
                  <a:gd name="connsiteY16" fmla="*/ 3527 h 158027"/>
                  <a:gd name="connsiteX17" fmla="*/ 179618 w 239361"/>
                  <a:gd name="connsiteY17" fmla="*/ 1432 h 158027"/>
                  <a:gd name="connsiteX18" fmla="*/ 179618 w 239361"/>
                  <a:gd name="connsiteY18" fmla="*/ 1432 h 158027"/>
                  <a:gd name="connsiteX19" fmla="*/ 178475 w 239361"/>
                  <a:gd name="connsiteY19" fmla="*/ 16576 h 158027"/>
                  <a:gd name="connsiteX20" fmla="*/ 161996 w 239361"/>
                  <a:gd name="connsiteY20" fmla="*/ 37055 h 158027"/>
                  <a:gd name="connsiteX21" fmla="*/ 147328 w 239361"/>
                  <a:gd name="connsiteY21" fmla="*/ 51628 h 158027"/>
                  <a:gd name="connsiteX22" fmla="*/ 156853 w 239361"/>
                  <a:gd name="connsiteY22" fmla="*/ 56772 h 158027"/>
                  <a:gd name="connsiteX23" fmla="*/ 159044 w 239361"/>
                  <a:gd name="connsiteY23" fmla="*/ 56772 h 158027"/>
                  <a:gd name="connsiteX24" fmla="*/ 159044 w 239361"/>
                  <a:gd name="connsiteY24" fmla="*/ 56772 h 158027"/>
                  <a:gd name="connsiteX25" fmla="*/ 175141 w 239361"/>
                  <a:gd name="connsiteY25" fmla="*/ 56010 h 158027"/>
                  <a:gd name="connsiteX26" fmla="*/ 175141 w 239361"/>
                  <a:gd name="connsiteY26" fmla="*/ 56010 h 158027"/>
                  <a:gd name="connsiteX27" fmla="*/ 227909 w 239361"/>
                  <a:gd name="connsiteY27" fmla="*/ 51724 h 158027"/>
                  <a:gd name="connsiteX28" fmla="*/ 230957 w 239361"/>
                  <a:gd name="connsiteY28" fmla="*/ 63725 h 158027"/>
                  <a:gd name="connsiteX29" fmla="*/ 230957 w 239361"/>
                  <a:gd name="connsiteY29" fmla="*/ 65916 h 158027"/>
                  <a:gd name="connsiteX30" fmla="*/ 231815 w 239361"/>
                  <a:gd name="connsiteY30" fmla="*/ 65916 h 158027"/>
                  <a:gd name="connsiteX31" fmla="*/ 239435 w 239361"/>
                  <a:gd name="connsiteY31" fmla="*/ 77917 h 158027"/>
                  <a:gd name="connsiteX32" fmla="*/ 237339 w 239361"/>
                  <a:gd name="connsiteY32" fmla="*/ 82108 h 158027"/>
                  <a:gd name="connsiteX33" fmla="*/ 225909 w 239361"/>
                  <a:gd name="connsiteY33" fmla="*/ 85823 h 158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9361" h="158027">
                    <a:moveTo>
                      <a:pt x="225909" y="85823"/>
                    </a:moveTo>
                    <a:lnTo>
                      <a:pt x="225909" y="85823"/>
                    </a:lnTo>
                    <a:cubicBezTo>
                      <a:pt x="226690" y="89824"/>
                      <a:pt x="226428" y="93957"/>
                      <a:pt x="225147" y="97824"/>
                    </a:cubicBezTo>
                    <a:cubicBezTo>
                      <a:pt x="222861" y="101920"/>
                      <a:pt x="188857" y="109254"/>
                      <a:pt x="188857" y="109254"/>
                    </a:cubicBezTo>
                    <a:lnTo>
                      <a:pt x="149042" y="119446"/>
                    </a:lnTo>
                    <a:cubicBezTo>
                      <a:pt x="149042" y="119446"/>
                      <a:pt x="180284" y="123923"/>
                      <a:pt x="186285" y="123447"/>
                    </a:cubicBezTo>
                    <a:cubicBezTo>
                      <a:pt x="192286" y="122970"/>
                      <a:pt x="207145" y="124399"/>
                      <a:pt x="202859" y="132972"/>
                    </a:cubicBezTo>
                    <a:cubicBezTo>
                      <a:pt x="198572" y="141544"/>
                      <a:pt x="150471" y="136591"/>
                      <a:pt x="137041" y="136591"/>
                    </a:cubicBezTo>
                    <a:cubicBezTo>
                      <a:pt x="123611" y="136591"/>
                      <a:pt x="117991" y="130876"/>
                      <a:pt x="101322" y="130876"/>
                    </a:cubicBezTo>
                    <a:cubicBezTo>
                      <a:pt x="84653" y="130876"/>
                      <a:pt x="43696" y="164595"/>
                      <a:pt x="26170" y="156308"/>
                    </a:cubicBezTo>
                    <a:cubicBezTo>
                      <a:pt x="8644" y="148021"/>
                      <a:pt x="-8501" y="114589"/>
                      <a:pt x="4834" y="91252"/>
                    </a:cubicBezTo>
                    <a:cubicBezTo>
                      <a:pt x="18169" y="67916"/>
                      <a:pt x="49982" y="78203"/>
                      <a:pt x="64746" y="78203"/>
                    </a:cubicBezTo>
                    <a:cubicBezTo>
                      <a:pt x="77739" y="77879"/>
                      <a:pt x="90599" y="75498"/>
                      <a:pt x="102846" y="71154"/>
                    </a:cubicBezTo>
                    <a:cubicBezTo>
                      <a:pt x="109254" y="68068"/>
                      <a:pt x="114281" y="62706"/>
                      <a:pt x="116943" y="56105"/>
                    </a:cubicBezTo>
                    <a:cubicBezTo>
                      <a:pt x="121794" y="50542"/>
                      <a:pt x="127116" y="45418"/>
                      <a:pt x="132850" y="40770"/>
                    </a:cubicBezTo>
                    <a:cubicBezTo>
                      <a:pt x="137898" y="36388"/>
                      <a:pt x="161425" y="16767"/>
                      <a:pt x="163425" y="14385"/>
                    </a:cubicBezTo>
                    <a:cubicBezTo>
                      <a:pt x="165425" y="12004"/>
                      <a:pt x="169331" y="5432"/>
                      <a:pt x="170855" y="3527"/>
                    </a:cubicBezTo>
                    <a:cubicBezTo>
                      <a:pt x="172379" y="1622"/>
                      <a:pt x="175712" y="-2950"/>
                      <a:pt x="179618" y="1432"/>
                    </a:cubicBezTo>
                    <a:lnTo>
                      <a:pt x="179618" y="1432"/>
                    </a:lnTo>
                    <a:cubicBezTo>
                      <a:pt x="183047" y="5623"/>
                      <a:pt x="180570" y="9242"/>
                      <a:pt x="178475" y="16576"/>
                    </a:cubicBezTo>
                    <a:cubicBezTo>
                      <a:pt x="174300" y="24368"/>
                      <a:pt x="168711" y="31311"/>
                      <a:pt x="161996" y="37055"/>
                    </a:cubicBezTo>
                    <a:lnTo>
                      <a:pt x="147328" y="51628"/>
                    </a:lnTo>
                    <a:cubicBezTo>
                      <a:pt x="149814" y="54390"/>
                      <a:pt x="153179" y="56210"/>
                      <a:pt x="156853" y="56772"/>
                    </a:cubicBezTo>
                    <a:lnTo>
                      <a:pt x="159044" y="56772"/>
                    </a:lnTo>
                    <a:lnTo>
                      <a:pt x="159044" y="56772"/>
                    </a:lnTo>
                    <a:cubicBezTo>
                      <a:pt x="164419" y="56819"/>
                      <a:pt x="169793" y="56562"/>
                      <a:pt x="175141" y="56010"/>
                    </a:cubicBezTo>
                    <a:lnTo>
                      <a:pt x="175141" y="56010"/>
                    </a:lnTo>
                    <a:cubicBezTo>
                      <a:pt x="194191" y="54295"/>
                      <a:pt x="221909" y="50771"/>
                      <a:pt x="227909" y="51724"/>
                    </a:cubicBezTo>
                    <a:cubicBezTo>
                      <a:pt x="233910" y="52676"/>
                      <a:pt x="231624" y="59820"/>
                      <a:pt x="230957" y="63725"/>
                    </a:cubicBezTo>
                    <a:cubicBezTo>
                      <a:pt x="230763" y="64439"/>
                      <a:pt x="230763" y="65201"/>
                      <a:pt x="230957" y="65916"/>
                    </a:cubicBezTo>
                    <a:cubicBezTo>
                      <a:pt x="230957" y="65916"/>
                      <a:pt x="230957" y="65916"/>
                      <a:pt x="231815" y="65916"/>
                    </a:cubicBezTo>
                    <a:cubicBezTo>
                      <a:pt x="235625" y="65344"/>
                      <a:pt x="238958" y="70678"/>
                      <a:pt x="239435" y="77917"/>
                    </a:cubicBezTo>
                    <a:cubicBezTo>
                      <a:pt x="239500" y="79584"/>
                      <a:pt x="238710" y="81165"/>
                      <a:pt x="237339" y="82108"/>
                    </a:cubicBezTo>
                    <a:cubicBezTo>
                      <a:pt x="233931" y="84347"/>
                      <a:pt x="229983" y="85632"/>
                      <a:pt x="225909" y="85823"/>
                    </a:cubicBezTo>
                    <a:close/>
                  </a:path>
                </a:pathLst>
              </a:custGeom>
              <a:solidFill>
                <a:srgbClr val="FEBFBF"/>
              </a:solid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xmlns="" id="{B4EA4202-182D-4092-8118-4FD2D3F7587A}"/>
                  </a:ext>
                </a:extLst>
              </p:cNvPr>
              <p:cNvSpPr/>
              <p:nvPr/>
            </p:nvSpPr>
            <p:spPr>
              <a:xfrm>
                <a:off x="6530753" y="3019029"/>
                <a:ext cx="120885" cy="207183"/>
              </a:xfrm>
              <a:custGeom>
                <a:avLst/>
                <a:gdLst>
                  <a:gd name="connsiteX0" fmla="*/ 7182 w 120885"/>
                  <a:gd name="connsiteY0" fmla="*/ 66933 h 207183"/>
                  <a:gd name="connsiteX1" fmla="*/ 4134 w 120885"/>
                  <a:gd name="connsiteY1" fmla="*/ 157516 h 207183"/>
                  <a:gd name="connsiteX2" fmla="*/ 20041 w 120885"/>
                  <a:gd name="connsiteY2" fmla="*/ 205808 h 207183"/>
                  <a:gd name="connsiteX3" fmla="*/ 120530 w 120885"/>
                  <a:gd name="connsiteY3" fmla="*/ 166755 h 207183"/>
                  <a:gd name="connsiteX4" fmla="*/ 111005 w 120885"/>
                  <a:gd name="connsiteY4" fmla="*/ 139609 h 207183"/>
                  <a:gd name="connsiteX5" fmla="*/ 101480 w 120885"/>
                  <a:gd name="connsiteY5" fmla="*/ 72934 h 207183"/>
                  <a:gd name="connsiteX6" fmla="*/ 99765 w 120885"/>
                  <a:gd name="connsiteY6" fmla="*/ -409 h 207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885" h="207183">
                    <a:moveTo>
                      <a:pt x="7182" y="66933"/>
                    </a:moveTo>
                    <a:cubicBezTo>
                      <a:pt x="7720" y="97156"/>
                      <a:pt x="6703" y="127398"/>
                      <a:pt x="4134" y="157516"/>
                    </a:cubicBezTo>
                    <a:cubicBezTo>
                      <a:pt x="420" y="182185"/>
                      <a:pt x="-7772" y="196854"/>
                      <a:pt x="20041" y="205808"/>
                    </a:cubicBezTo>
                    <a:cubicBezTo>
                      <a:pt x="35948" y="211046"/>
                      <a:pt x="95670" y="194568"/>
                      <a:pt x="120530" y="166755"/>
                    </a:cubicBezTo>
                    <a:cubicBezTo>
                      <a:pt x="122721" y="163326"/>
                      <a:pt x="116148" y="159040"/>
                      <a:pt x="111005" y="139609"/>
                    </a:cubicBezTo>
                    <a:cubicBezTo>
                      <a:pt x="103598" y="118197"/>
                      <a:pt x="100364" y="95565"/>
                      <a:pt x="101480" y="72934"/>
                    </a:cubicBezTo>
                    <a:cubicBezTo>
                      <a:pt x="101480" y="34834"/>
                      <a:pt x="99765" y="-409"/>
                      <a:pt x="99765" y="-409"/>
                    </a:cubicBezTo>
                    <a:close/>
                  </a:path>
                </a:pathLst>
              </a:custGeom>
              <a:solidFill>
                <a:srgbClr val="FFADB7"/>
              </a:solid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xmlns="" id="{04FCA301-F720-410D-8351-10C3D223234D}"/>
                  </a:ext>
                </a:extLst>
              </p:cNvPr>
              <p:cNvSpPr/>
              <p:nvPr/>
            </p:nvSpPr>
            <p:spPr>
              <a:xfrm>
                <a:off x="6482613" y="2902225"/>
                <a:ext cx="200963" cy="274556"/>
              </a:xfrm>
              <a:custGeom>
                <a:avLst/>
                <a:gdLst>
                  <a:gd name="connsiteX0" fmla="*/ 93708 w 200963"/>
                  <a:gd name="connsiteY0" fmla="*/ 1429 h 274556"/>
                  <a:gd name="connsiteX1" fmla="*/ 14174 w 200963"/>
                  <a:gd name="connsiteY1" fmla="*/ 62865 h 274556"/>
                  <a:gd name="connsiteX2" fmla="*/ 1506 w 200963"/>
                  <a:gd name="connsiteY2" fmla="*/ 132683 h 274556"/>
                  <a:gd name="connsiteX3" fmla="*/ 3792 w 200963"/>
                  <a:gd name="connsiteY3" fmla="*/ 210502 h 274556"/>
                  <a:gd name="connsiteX4" fmla="*/ 32367 w 200963"/>
                  <a:gd name="connsiteY4" fmla="*/ 273367 h 274556"/>
                  <a:gd name="connsiteX5" fmla="*/ 158002 w 200963"/>
                  <a:gd name="connsiteY5" fmla="*/ 206121 h 274556"/>
                  <a:gd name="connsiteX6" fmla="*/ 192959 w 200963"/>
                  <a:gd name="connsiteY6" fmla="*/ 47815 h 274556"/>
                  <a:gd name="connsiteX7" fmla="*/ 93708 w 200963"/>
                  <a:gd name="connsiteY7" fmla="*/ 1429 h 27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963" h="274556">
                    <a:moveTo>
                      <a:pt x="93708" y="1429"/>
                    </a:moveTo>
                    <a:cubicBezTo>
                      <a:pt x="93708" y="1429"/>
                      <a:pt x="30653" y="14668"/>
                      <a:pt x="14174" y="62865"/>
                    </a:cubicBezTo>
                    <a:cubicBezTo>
                      <a:pt x="-2304" y="111061"/>
                      <a:pt x="458" y="113633"/>
                      <a:pt x="1506" y="132683"/>
                    </a:cubicBezTo>
                    <a:cubicBezTo>
                      <a:pt x="2554" y="151733"/>
                      <a:pt x="-3637" y="179070"/>
                      <a:pt x="3792" y="210502"/>
                    </a:cubicBezTo>
                    <a:cubicBezTo>
                      <a:pt x="11222" y="241935"/>
                      <a:pt x="18461" y="268605"/>
                      <a:pt x="32367" y="273367"/>
                    </a:cubicBezTo>
                    <a:cubicBezTo>
                      <a:pt x="46274" y="278130"/>
                      <a:pt x="128284" y="261747"/>
                      <a:pt x="158002" y="206121"/>
                    </a:cubicBezTo>
                    <a:cubicBezTo>
                      <a:pt x="187720" y="150495"/>
                      <a:pt x="215152" y="99536"/>
                      <a:pt x="192959" y="47815"/>
                    </a:cubicBezTo>
                    <a:cubicBezTo>
                      <a:pt x="177433" y="11525"/>
                      <a:pt x="125522" y="-6477"/>
                      <a:pt x="93708" y="1429"/>
                    </a:cubicBezTo>
                    <a:close/>
                  </a:path>
                </a:pathLst>
              </a:custGeom>
              <a:solidFill>
                <a:srgbClr val="FEBFBF"/>
              </a:solid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xmlns="" id="{8D926231-FFDF-4D51-937A-646B97848716}"/>
                  </a:ext>
                </a:extLst>
              </p:cNvPr>
              <p:cNvSpPr/>
              <p:nvPr/>
            </p:nvSpPr>
            <p:spPr>
              <a:xfrm>
                <a:off x="6491455" y="2899871"/>
                <a:ext cx="197071" cy="207532"/>
              </a:xfrm>
              <a:custGeom>
                <a:avLst/>
                <a:gdLst>
                  <a:gd name="connsiteX0" fmla="*/ 189260 w 197071"/>
                  <a:gd name="connsiteY0" fmla="*/ 53408 h 207532"/>
                  <a:gd name="connsiteX1" fmla="*/ 162019 w 197071"/>
                  <a:gd name="connsiteY1" fmla="*/ 15784 h 207532"/>
                  <a:gd name="connsiteX2" fmla="*/ 105535 w 197071"/>
                  <a:gd name="connsiteY2" fmla="*/ -409 h 207532"/>
                  <a:gd name="connsiteX3" fmla="*/ 15143 w 197071"/>
                  <a:gd name="connsiteY3" fmla="*/ 37691 h 207532"/>
                  <a:gd name="connsiteX4" fmla="*/ 1999 w 197071"/>
                  <a:gd name="connsiteY4" fmla="*/ 75791 h 207532"/>
                  <a:gd name="connsiteX5" fmla="*/ 1999 w 197071"/>
                  <a:gd name="connsiteY5" fmla="*/ 75791 h 207532"/>
                  <a:gd name="connsiteX6" fmla="*/ 14191 w 197071"/>
                  <a:gd name="connsiteY6" fmla="*/ 70933 h 207532"/>
                  <a:gd name="connsiteX7" fmla="*/ 37908 w 197071"/>
                  <a:gd name="connsiteY7" fmla="*/ 86555 h 207532"/>
                  <a:gd name="connsiteX8" fmla="*/ 116584 w 197071"/>
                  <a:gd name="connsiteY8" fmla="*/ 120083 h 207532"/>
                  <a:gd name="connsiteX9" fmla="*/ 137158 w 197071"/>
                  <a:gd name="connsiteY9" fmla="*/ 154373 h 207532"/>
                  <a:gd name="connsiteX10" fmla="*/ 166876 w 197071"/>
                  <a:gd name="connsiteY10" fmla="*/ 165517 h 207532"/>
                  <a:gd name="connsiteX11" fmla="*/ 153065 w 197071"/>
                  <a:gd name="connsiteY11" fmla="*/ 205712 h 207532"/>
                  <a:gd name="connsiteX12" fmla="*/ 177068 w 197071"/>
                  <a:gd name="connsiteY12" fmla="*/ 166660 h 207532"/>
                  <a:gd name="connsiteX13" fmla="*/ 189260 w 197071"/>
                  <a:gd name="connsiteY13" fmla="*/ 53408 h 207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071" h="207532">
                    <a:moveTo>
                      <a:pt x="189260" y="53408"/>
                    </a:moveTo>
                    <a:cubicBezTo>
                      <a:pt x="177354" y="21880"/>
                      <a:pt x="162019" y="15784"/>
                      <a:pt x="162019" y="15784"/>
                    </a:cubicBezTo>
                    <a:cubicBezTo>
                      <a:pt x="162019" y="15784"/>
                      <a:pt x="147255" y="-313"/>
                      <a:pt x="105535" y="-409"/>
                    </a:cubicBezTo>
                    <a:cubicBezTo>
                      <a:pt x="71613" y="134"/>
                      <a:pt x="39218" y="13783"/>
                      <a:pt x="15143" y="37691"/>
                    </a:cubicBezTo>
                    <a:cubicBezTo>
                      <a:pt x="-7336" y="62171"/>
                      <a:pt x="1999" y="75791"/>
                      <a:pt x="1999" y="75791"/>
                    </a:cubicBezTo>
                    <a:lnTo>
                      <a:pt x="1999" y="75791"/>
                    </a:lnTo>
                    <a:cubicBezTo>
                      <a:pt x="4121" y="71181"/>
                      <a:pt x="9482" y="69048"/>
                      <a:pt x="14191" y="70933"/>
                    </a:cubicBezTo>
                    <a:cubicBezTo>
                      <a:pt x="24859" y="75220"/>
                      <a:pt x="29240" y="83507"/>
                      <a:pt x="37908" y="86555"/>
                    </a:cubicBezTo>
                    <a:cubicBezTo>
                      <a:pt x="99154" y="108176"/>
                      <a:pt x="111536" y="91793"/>
                      <a:pt x="116584" y="120083"/>
                    </a:cubicBezTo>
                    <a:cubicBezTo>
                      <a:pt x="121633" y="148372"/>
                      <a:pt x="124395" y="158849"/>
                      <a:pt x="137158" y="154373"/>
                    </a:cubicBezTo>
                    <a:cubicBezTo>
                      <a:pt x="157732" y="147133"/>
                      <a:pt x="156875" y="151610"/>
                      <a:pt x="166876" y="165517"/>
                    </a:cubicBezTo>
                    <a:cubicBezTo>
                      <a:pt x="163031" y="179166"/>
                      <a:pt x="158420" y="192587"/>
                      <a:pt x="153065" y="205712"/>
                    </a:cubicBezTo>
                    <a:cubicBezTo>
                      <a:pt x="153065" y="205712"/>
                      <a:pt x="153541" y="218571"/>
                      <a:pt x="177068" y="166660"/>
                    </a:cubicBezTo>
                    <a:cubicBezTo>
                      <a:pt x="186212" y="144562"/>
                      <a:pt x="209167" y="115987"/>
                      <a:pt x="189260" y="53408"/>
                    </a:cubicBezTo>
                    <a:close/>
                  </a:path>
                </a:pathLst>
              </a:custGeom>
              <a:solidFill>
                <a:srgbClr val="313335"/>
              </a:solid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xmlns="" id="{8ECDB400-9393-45B3-81C4-420F95DFC221}"/>
                  </a:ext>
                </a:extLst>
              </p:cNvPr>
              <p:cNvSpPr/>
              <p:nvPr/>
            </p:nvSpPr>
            <p:spPr>
              <a:xfrm>
                <a:off x="6611296" y="3036460"/>
                <a:ext cx="18211" cy="82772"/>
              </a:xfrm>
              <a:custGeom>
                <a:avLst/>
                <a:gdLst>
                  <a:gd name="connsiteX0" fmla="*/ 77 w 18211"/>
                  <a:gd name="connsiteY0" fmla="*/ -409 h 82772"/>
                  <a:gd name="connsiteX1" fmla="*/ 3030 w 18211"/>
                  <a:gd name="connsiteY1" fmla="*/ 41597 h 82772"/>
                  <a:gd name="connsiteX2" fmla="*/ 7697 w 18211"/>
                  <a:gd name="connsiteY2" fmla="*/ 82364 h 82772"/>
                  <a:gd name="connsiteX3" fmla="*/ 7697 w 18211"/>
                  <a:gd name="connsiteY3" fmla="*/ 42358 h 82772"/>
                  <a:gd name="connsiteX4" fmla="*/ 18175 w 18211"/>
                  <a:gd name="connsiteY4" fmla="*/ 11974 h 82772"/>
                  <a:gd name="connsiteX5" fmla="*/ 77 w 18211"/>
                  <a:gd name="connsiteY5" fmla="*/ -409 h 8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11" h="82772">
                    <a:moveTo>
                      <a:pt x="77" y="-409"/>
                    </a:moveTo>
                    <a:cubicBezTo>
                      <a:pt x="3233" y="13355"/>
                      <a:pt x="4229" y="27528"/>
                      <a:pt x="3030" y="41597"/>
                    </a:cubicBezTo>
                    <a:cubicBezTo>
                      <a:pt x="1969" y="55360"/>
                      <a:pt x="3553" y="69200"/>
                      <a:pt x="7697" y="82364"/>
                    </a:cubicBezTo>
                    <a:cubicBezTo>
                      <a:pt x="5588" y="69114"/>
                      <a:pt x="5588" y="55608"/>
                      <a:pt x="7697" y="42358"/>
                    </a:cubicBezTo>
                    <a:cubicBezTo>
                      <a:pt x="11602" y="27881"/>
                      <a:pt x="19318" y="20070"/>
                      <a:pt x="18175" y="11974"/>
                    </a:cubicBezTo>
                    <a:cubicBezTo>
                      <a:pt x="17032" y="3878"/>
                      <a:pt x="77" y="-409"/>
                      <a:pt x="77" y="-409"/>
                    </a:cubicBezTo>
                    <a:close/>
                  </a:path>
                </a:pathLst>
              </a:custGeom>
              <a:solidFill>
                <a:srgbClr val="313335"/>
              </a:solidFill>
              <a:ln w="9525" cap="flat">
                <a:no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xmlns="" id="{D9649372-9FD7-470E-8B5D-A00B9886737A}"/>
                  </a:ext>
                </a:extLst>
              </p:cNvPr>
              <p:cNvSpPr/>
              <p:nvPr/>
            </p:nvSpPr>
            <p:spPr>
              <a:xfrm>
                <a:off x="6437369" y="3276013"/>
                <a:ext cx="47325" cy="55530"/>
              </a:xfrm>
              <a:custGeom>
                <a:avLst/>
                <a:gdLst>
                  <a:gd name="connsiteX0" fmla="*/ 22270 w 47325"/>
                  <a:gd name="connsiteY0" fmla="*/ 54646 h 55530"/>
                  <a:gd name="connsiteX1" fmla="*/ 24461 w 47325"/>
                  <a:gd name="connsiteY1" fmla="*/ 54646 h 55530"/>
                  <a:gd name="connsiteX2" fmla="*/ 14936 w 47325"/>
                  <a:gd name="connsiteY2" fmla="*/ 55122 h 55530"/>
                  <a:gd name="connsiteX3" fmla="*/ 77 w 47325"/>
                  <a:gd name="connsiteY3" fmla="*/ 49121 h 55530"/>
                  <a:gd name="connsiteX4" fmla="*/ 17698 w 47325"/>
                  <a:gd name="connsiteY4" fmla="*/ 41120 h 55530"/>
                  <a:gd name="connsiteX5" fmla="*/ 40939 w 47325"/>
                  <a:gd name="connsiteY5" fmla="*/ 16070 h 55530"/>
                  <a:gd name="connsiteX6" fmla="*/ 45702 w 47325"/>
                  <a:gd name="connsiteY6" fmla="*/ -409 h 55530"/>
                  <a:gd name="connsiteX7" fmla="*/ 44559 w 47325"/>
                  <a:gd name="connsiteY7" fmla="*/ 14736 h 55530"/>
                  <a:gd name="connsiteX8" fmla="*/ 27795 w 47325"/>
                  <a:gd name="connsiteY8" fmla="*/ 35120 h 55530"/>
                  <a:gd name="connsiteX9" fmla="*/ 13126 w 47325"/>
                  <a:gd name="connsiteY9" fmla="*/ 49693 h 55530"/>
                  <a:gd name="connsiteX10" fmla="*/ 22270 w 47325"/>
                  <a:gd name="connsiteY10" fmla="*/ 54646 h 5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325" h="55530">
                    <a:moveTo>
                      <a:pt x="22270" y="54646"/>
                    </a:moveTo>
                    <a:lnTo>
                      <a:pt x="24461" y="54646"/>
                    </a:lnTo>
                    <a:lnTo>
                      <a:pt x="14936" y="55122"/>
                    </a:lnTo>
                    <a:lnTo>
                      <a:pt x="77" y="49121"/>
                    </a:lnTo>
                    <a:lnTo>
                      <a:pt x="17698" y="41120"/>
                    </a:lnTo>
                    <a:cubicBezTo>
                      <a:pt x="17698" y="41120"/>
                      <a:pt x="39034" y="19785"/>
                      <a:pt x="40939" y="16070"/>
                    </a:cubicBezTo>
                    <a:cubicBezTo>
                      <a:pt x="42881" y="10688"/>
                      <a:pt x="44471" y="5183"/>
                      <a:pt x="45702" y="-409"/>
                    </a:cubicBezTo>
                    <a:cubicBezTo>
                      <a:pt x="49131" y="3782"/>
                      <a:pt x="46654" y="7402"/>
                      <a:pt x="44559" y="14736"/>
                    </a:cubicBezTo>
                    <a:cubicBezTo>
                      <a:pt x="40289" y="22518"/>
                      <a:pt x="34603" y="29424"/>
                      <a:pt x="27795" y="35120"/>
                    </a:cubicBezTo>
                    <a:lnTo>
                      <a:pt x="13126" y="49693"/>
                    </a:lnTo>
                    <a:cubicBezTo>
                      <a:pt x="15543" y="52312"/>
                      <a:pt x="18759" y="54055"/>
                      <a:pt x="22270" y="54646"/>
                    </a:cubicBezTo>
                    <a:close/>
                  </a:path>
                </a:pathLst>
              </a:custGeom>
              <a:solidFill>
                <a:srgbClr val="FA9698"/>
              </a:solidFill>
              <a:ln w="9525" cap="flat">
                <a:no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xmlns="" id="{8498B185-9BB8-426E-A37A-86CF240A0601}"/>
                  </a:ext>
                </a:extLst>
              </p:cNvPr>
              <p:cNvSpPr/>
              <p:nvPr/>
            </p:nvSpPr>
            <p:spPr>
              <a:xfrm>
                <a:off x="6460896" y="3338307"/>
                <a:ext cx="73056" cy="10763"/>
              </a:xfrm>
              <a:custGeom>
                <a:avLst/>
                <a:gdLst>
                  <a:gd name="connsiteX0" fmla="*/ 49226 w 73056"/>
                  <a:gd name="connsiteY0" fmla="*/ 6164 h 10763"/>
                  <a:gd name="connsiteX1" fmla="*/ 77 w 73056"/>
                  <a:gd name="connsiteY1" fmla="*/ 10355 h 10763"/>
                  <a:gd name="connsiteX2" fmla="*/ 73134 w 73056"/>
                  <a:gd name="connsiteY2" fmla="*/ -409 h 10763"/>
                  <a:gd name="connsiteX3" fmla="*/ 73134 w 73056"/>
                  <a:gd name="connsiteY3" fmla="*/ 1782 h 10763"/>
                  <a:gd name="connsiteX4" fmla="*/ 49226 w 73056"/>
                  <a:gd name="connsiteY4" fmla="*/ 6164 h 1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6" h="10763">
                    <a:moveTo>
                      <a:pt x="49226" y="6164"/>
                    </a:moveTo>
                    <a:cubicBezTo>
                      <a:pt x="36748" y="8069"/>
                      <a:pt x="77" y="10355"/>
                      <a:pt x="77" y="10355"/>
                    </a:cubicBezTo>
                    <a:lnTo>
                      <a:pt x="73134" y="-409"/>
                    </a:lnTo>
                    <a:cubicBezTo>
                      <a:pt x="72940" y="306"/>
                      <a:pt x="72940" y="1068"/>
                      <a:pt x="73134" y="1782"/>
                    </a:cubicBezTo>
                    <a:cubicBezTo>
                      <a:pt x="67705" y="2830"/>
                      <a:pt x="58561" y="4830"/>
                      <a:pt x="49226" y="6164"/>
                    </a:cubicBezTo>
                    <a:close/>
                  </a:path>
                </a:pathLst>
              </a:custGeom>
              <a:solidFill>
                <a:srgbClr val="FA9698"/>
              </a:solid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xmlns="" id="{3876EA36-6D66-457A-886C-0A4A295F6E1D}"/>
                  </a:ext>
                </a:extLst>
              </p:cNvPr>
              <p:cNvSpPr/>
              <p:nvPr/>
            </p:nvSpPr>
            <p:spPr>
              <a:xfrm>
                <a:off x="6464706" y="3357071"/>
                <a:ext cx="75628" cy="11049"/>
              </a:xfrm>
              <a:custGeom>
                <a:avLst/>
                <a:gdLst>
                  <a:gd name="connsiteX0" fmla="*/ 75706 w 75628"/>
                  <a:gd name="connsiteY0" fmla="*/ -409 h 11049"/>
                  <a:gd name="connsiteX1" fmla="*/ 64371 w 75628"/>
                  <a:gd name="connsiteY1" fmla="*/ 2830 h 11049"/>
                  <a:gd name="connsiteX2" fmla="*/ 64371 w 75628"/>
                  <a:gd name="connsiteY2" fmla="*/ 2830 h 11049"/>
                  <a:gd name="connsiteX3" fmla="*/ 34462 w 75628"/>
                  <a:gd name="connsiteY3" fmla="*/ 7021 h 11049"/>
                  <a:gd name="connsiteX4" fmla="*/ 77 w 75628"/>
                  <a:gd name="connsiteY4" fmla="*/ 10640 h 11049"/>
                  <a:gd name="connsiteX5" fmla="*/ 70562 w 75628"/>
                  <a:gd name="connsiteY5" fmla="*/ 449 h 11049"/>
                  <a:gd name="connsiteX6" fmla="*/ 75706 w 75628"/>
                  <a:gd name="connsiteY6" fmla="*/ -409 h 11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628" h="11049">
                    <a:moveTo>
                      <a:pt x="75706" y="-409"/>
                    </a:moveTo>
                    <a:cubicBezTo>
                      <a:pt x="72278" y="1649"/>
                      <a:pt x="68368" y="2763"/>
                      <a:pt x="64371" y="2830"/>
                    </a:cubicBezTo>
                    <a:lnTo>
                      <a:pt x="64371" y="2830"/>
                    </a:lnTo>
                    <a:cubicBezTo>
                      <a:pt x="61132" y="2830"/>
                      <a:pt x="46559" y="5783"/>
                      <a:pt x="34462" y="7021"/>
                    </a:cubicBezTo>
                    <a:cubicBezTo>
                      <a:pt x="22366" y="8259"/>
                      <a:pt x="3125" y="10355"/>
                      <a:pt x="77" y="10640"/>
                    </a:cubicBezTo>
                    <a:cubicBezTo>
                      <a:pt x="5602" y="9783"/>
                      <a:pt x="64561" y="449"/>
                      <a:pt x="70562" y="449"/>
                    </a:cubicBezTo>
                    <a:cubicBezTo>
                      <a:pt x="72311" y="430"/>
                      <a:pt x="74046" y="144"/>
                      <a:pt x="75706" y="-409"/>
                    </a:cubicBezTo>
                    <a:close/>
                  </a:path>
                </a:pathLst>
              </a:custGeom>
              <a:solidFill>
                <a:srgbClr val="FA9698"/>
              </a:solidFill>
              <a:ln w="9525"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xmlns="" id="{AD10181D-91ED-407A-BE22-BFF19E341BBF}"/>
                  </a:ext>
                </a:extLst>
              </p:cNvPr>
              <p:cNvSpPr/>
              <p:nvPr/>
            </p:nvSpPr>
            <p:spPr>
              <a:xfrm>
                <a:off x="6638938" y="3234375"/>
                <a:ext cx="120661" cy="188334"/>
              </a:xfrm>
              <a:custGeom>
                <a:avLst/>
                <a:gdLst>
                  <a:gd name="connsiteX0" fmla="*/ 100736 w 120661"/>
                  <a:gd name="connsiteY0" fmla="*/ 4463 h 188334"/>
                  <a:gd name="connsiteX1" fmla="*/ 120739 w 120661"/>
                  <a:gd name="connsiteY1" fmla="*/ 43230 h 188334"/>
                  <a:gd name="connsiteX2" fmla="*/ 91307 w 120661"/>
                  <a:gd name="connsiteY2" fmla="*/ 187248 h 188334"/>
                  <a:gd name="connsiteX3" fmla="*/ 152 w 120661"/>
                  <a:gd name="connsiteY3" fmla="*/ 164578 h 188334"/>
                  <a:gd name="connsiteX4" fmla="*/ 25870 w 120661"/>
                  <a:gd name="connsiteY4" fmla="*/ 47707 h 188334"/>
                  <a:gd name="connsiteX5" fmla="*/ 100736 w 120661"/>
                  <a:gd name="connsiteY5" fmla="*/ 4463 h 18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661" h="188334">
                    <a:moveTo>
                      <a:pt x="100736" y="4463"/>
                    </a:moveTo>
                    <a:cubicBezTo>
                      <a:pt x="112267" y="14236"/>
                      <a:pt x="119460" y="28171"/>
                      <a:pt x="120739" y="43230"/>
                    </a:cubicBezTo>
                    <a:cubicBezTo>
                      <a:pt x="120739" y="65614"/>
                      <a:pt x="98546" y="168103"/>
                      <a:pt x="91307" y="187248"/>
                    </a:cubicBezTo>
                    <a:cubicBezTo>
                      <a:pt x="55969" y="191439"/>
                      <a:pt x="1391" y="175246"/>
                      <a:pt x="152" y="164578"/>
                    </a:cubicBezTo>
                    <a:cubicBezTo>
                      <a:pt x="-1086" y="153910"/>
                      <a:pt x="13202" y="80473"/>
                      <a:pt x="25870" y="47707"/>
                    </a:cubicBezTo>
                    <a:cubicBezTo>
                      <a:pt x="38538" y="14941"/>
                      <a:pt x="62065" y="-11729"/>
                      <a:pt x="100736" y="4463"/>
                    </a:cubicBezTo>
                    <a:close/>
                  </a:path>
                </a:pathLst>
              </a:custGeom>
              <a:solidFill>
                <a:srgbClr val="DD9A36"/>
              </a:solidFill>
              <a:ln w="9525" cap="flat">
                <a:noFill/>
                <a:prstDash val="solid"/>
                <a:miter/>
              </a:ln>
            </p:spPr>
            <p:txBody>
              <a:bodyPr rtlCol="0" anchor="ctr"/>
              <a:lstStyle/>
              <a:p>
                <a:endParaRPr lang="ko-KR" altLang="en-US"/>
              </a:p>
            </p:txBody>
          </p:sp>
        </p:grpSp>
        <p:grpSp>
          <p:nvGrpSpPr>
            <p:cNvPr id="46" name="그룹 45">
              <a:extLst>
                <a:ext uri="{FF2B5EF4-FFF2-40B4-BE49-F238E27FC236}">
                  <a16:creationId xmlns:a16="http://schemas.microsoft.com/office/drawing/2014/main" xmlns="" id="{F939D09E-E80A-425B-83CB-321807D34CF3}"/>
                </a:ext>
              </a:extLst>
            </p:cNvPr>
            <p:cNvGrpSpPr/>
            <p:nvPr/>
          </p:nvGrpSpPr>
          <p:grpSpPr>
            <a:xfrm flipH="1">
              <a:off x="10130305" y="5341603"/>
              <a:ext cx="130959" cy="122530"/>
              <a:chOff x="9685949" y="7361779"/>
              <a:chExt cx="203656" cy="190548"/>
            </a:xfrm>
          </p:grpSpPr>
          <p:sp>
            <p:nvSpPr>
              <p:cNvPr id="47" name="자유형: 도형 46">
                <a:extLst>
                  <a:ext uri="{FF2B5EF4-FFF2-40B4-BE49-F238E27FC236}">
                    <a16:creationId xmlns:a16="http://schemas.microsoft.com/office/drawing/2014/main" xmlns="" id="{CAE35698-40FB-4C93-9252-8262AD9B7EF4}"/>
                  </a:ext>
                </a:extLst>
              </p:cNvPr>
              <p:cNvSpPr/>
              <p:nvPr/>
            </p:nvSpPr>
            <p:spPr>
              <a:xfrm>
                <a:off x="9787737" y="7420521"/>
                <a:ext cx="101868" cy="131806"/>
              </a:xfrm>
              <a:custGeom>
                <a:avLst/>
                <a:gdLst>
                  <a:gd name="connsiteX0" fmla="*/ 0 w 101868"/>
                  <a:gd name="connsiteY0" fmla="*/ 131806 h 131806"/>
                  <a:gd name="connsiteX1" fmla="*/ 101869 w 101868"/>
                  <a:gd name="connsiteY1" fmla="*/ 73064 h 131806"/>
                  <a:gd name="connsiteX2" fmla="*/ 101869 w 101868"/>
                  <a:gd name="connsiteY2" fmla="*/ 0 h 131806"/>
                  <a:gd name="connsiteX3" fmla="*/ 0 w 101868"/>
                  <a:gd name="connsiteY3" fmla="*/ 58823 h 131806"/>
                  <a:gd name="connsiteX4" fmla="*/ 0 w 101868"/>
                  <a:gd name="connsiteY4" fmla="*/ 131806 h 131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868" h="131806">
                    <a:moveTo>
                      <a:pt x="0" y="131806"/>
                    </a:moveTo>
                    <a:lnTo>
                      <a:pt x="101869" y="73064"/>
                    </a:lnTo>
                    <a:lnTo>
                      <a:pt x="101869" y="0"/>
                    </a:lnTo>
                    <a:lnTo>
                      <a:pt x="0" y="58823"/>
                    </a:lnTo>
                    <a:lnTo>
                      <a:pt x="0" y="131806"/>
                    </a:lnTo>
                    <a:close/>
                  </a:path>
                </a:pathLst>
              </a:custGeom>
              <a:solidFill>
                <a:srgbClr val="C99A6B"/>
              </a:solidFill>
              <a:ln w="8047"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xmlns="" id="{19F73DF5-8E17-43D0-9E9E-F4E20CF481F5}"/>
                  </a:ext>
                </a:extLst>
              </p:cNvPr>
              <p:cNvSpPr/>
              <p:nvPr/>
            </p:nvSpPr>
            <p:spPr>
              <a:xfrm>
                <a:off x="9685949" y="7420521"/>
                <a:ext cx="101788" cy="131806"/>
              </a:xfrm>
              <a:custGeom>
                <a:avLst/>
                <a:gdLst>
                  <a:gd name="connsiteX0" fmla="*/ 101788 w 101788"/>
                  <a:gd name="connsiteY0" fmla="*/ 131806 h 131806"/>
                  <a:gd name="connsiteX1" fmla="*/ 0 w 101788"/>
                  <a:gd name="connsiteY1" fmla="*/ 73064 h 131806"/>
                  <a:gd name="connsiteX2" fmla="*/ 0 w 101788"/>
                  <a:gd name="connsiteY2" fmla="*/ 0 h 131806"/>
                  <a:gd name="connsiteX3" fmla="*/ 101788 w 101788"/>
                  <a:gd name="connsiteY3" fmla="*/ 58823 h 131806"/>
                  <a:gd name="connsiteX4" fmla="*/ 101788 w 101788"/>
                  <a:gd name="connsiteY4" fmla="*/ 131806 h 131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88" h="131806">
                    <a:moveTo>
                      <a:pt x="101788" y="131806"/>
                    </a:moveTo>
                    <a:lnTo>
                      <a:pt x="0" y="73064"/>
                    </a:lnTo>
                    <a:lnTo>
                      <a:pt x="0" y="0"/>
                    </a:lnTo>
                    <a:lnTo>
                      <a:pt x="101788" y="58823"/>
                    </a:lnTo>
                    <a:lnTo>
                      <a:pt x="101788" y="131806"/>
                    </a:lnTo>
                    <a:close/>
                  </a:path>
                </a:pathLst>
              </a:custGeom>
              <a:solidFill>
                <a:srgbClr val="AE835B"/>
              </a:solidFill>
              <a:ln w="8047"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xmlns="" id="{0FC0F6F7-C724-4FB3-B5A2-E7C739605350}"/>
                  </a:ext>
                </a:extLst>
              </p:cNvPr>
              <p:cNvSpPr/>
              <p:nvPr/>
            </p:nvSpPr>
            <p:spPr>
              <a:xfrm>
                <a:off x="9685949" y="7361779"/>
                <a:ext cx="203656" cy="117565"/>
              </a:xfrm>
              <a:custGeom>
                <a:avLst/>
                <a:gdLst>
                  <a:gd name="connsiteX0" fmla="*/ 101788 w 203656"/>
                  <a:gd name="connsiteY0" fmla="*/ 117566 h 117565"/>
                  <a:gd name="connsiteX1" fmla="*/ 0 w 203656"/>
                  <a:gd name="connsiteY1" fmla="*/ 58742 h 117565"/>
                  <a:gd name="connsiteX2" fmla="*/ 101788 w 203656"/>
                  <a:gd name="connsiteY2" fmla="*/ 0 h 117565"/>
                  <a:gd name="connsiteX3" fmla="*/ 203657 w 203656"/>
                  <a:gd name="connsiteY3" fmla="*/ 58742 h 117565"/>
                  <a:gd name="connsiteX4" fmla="*/ 101788 w 203656"/>
                  <a:gd name="connsiteY4" fmla="*/ 117566 h 117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656" h="117565">
                    <a:moveTo>
                      <a:pt x="101788" y="117566"/>
                    </a:moveTo>
                    <a:lnTo>
                      <a:pt x="0" y="58742"/>
                    </a:lnTo>
                    <a:lnTo>
                      <a:pt x="101788" y="0"/>
                    </a:lnTo>
                    <a:lnTo>
                      <a:pt x="203657" y="58742"/>
                    </a:lnTo>
                    <a:lnTo>
                      <a:pt x="101788" y="117566"/>
                    </a:lnTo>
                    <a:close/>
                  </a:path>
                </a:pathLst>
              </a:custGeom>
              <a:solidFill>
                <a:srgbClr val="E8B687"/>
              </a:solidFill>
              <a:ln w="8047"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xmlns="" id="{49007907-FBE8-4810-85DC-44CCBE3C6E7D}"/>
                  </a:ext>
                </a:extLst>
              </p:cNvPr>
              <p:cNvSpPr/>
              <p:nvPr/>
            </p:nvSpPr>
            <p:spPr>
              <a:xfrm>
                <a:off x="9727700" y="7444633"/>
                <a:ext cx="16344" cy="55586"/>
              </a:xfrm>
              <a:custGeom>
                <a:avLst/>
                <a:gdLst>
                  <a:gd name="connsiteX0" fmla="*/ 16344 w 16344"/>
                  <a:gd name="connsiteY0" fmla="*/ 55587 h 55586"/>
                  <a:gd name="connsiteX1" fmla="*/ 0 w 16344"/>
                  <a:gd name="connsiteY1" fmla="*/ 46201 h 55586"/>
                  <a:gd name="connsiteX2" fmla="*/ 0 w 16344"/>
                  <a:gd name="connsiteY2" fmla="*/ 0 h 55586"/>
                  <a:gd name="connsiteX3" fmla="*/ 16344 w 16344"/>
                  <a:gd name="connsiteY3" fmla="*/ 9467 h 55586"/>
                  <a:gd name="connsiteX4" fmla="*/ 16344 w 16344"/>
                  <a:gd name="connsiteY4" fmla="*/ 55587 h 5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4" h="55586">
                    <a:moveTo>
                      <a:pt x="16344" y="55587"/>
                    </a:moveTo>
                    <a:lnTo>
                      <a:pt x="0" y="46201"/>
                    </a:lnTo>
                    <a:lnTo>
                      <a:pt x="0" y="0"/>
                    </a:lnTo>
                    <a:lnTo>
                      <a:pt x="16344" y="9467"/>
                    </a:lnTo>
                    <a:lnTo>
                      <a:pt x="16344" y="55587"/>
                    </a:lnTo>
                    <a:close/>
                  </a:path>
                </a:pathLst>
              </a:custGeom>
              <a:solidFill>
                <a:srgbClr val="9C754E"/>
              </a:solidFill>
              <a:ln w="8047"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xmlns="" id="{13766366-E479-4988-8BDB-07C9C41E23E4}"/>
                  </a:ext>
                </a:extLst>
              </p:cNvPr>
              <p:cNvSpPr/>
              <p:nvPr/>
            </p:nvSpPr>
            <p:spPr>
              <a:xfrm>
                <a:off x="9727700" y="7385890"/>
                <a:ext cx="118132" cy="68209"/>
              </a:xfrm>
              <a:custGeom>
                <a:avLst/>
                <a:gdLst>
                  <a:gd name="connsiteX0" fmla="*/ 16344 w 118132"/>
                  <a:gd name="connsiteY0" fmla="*/ 68209 h 68209"/>
                  <a:gd name="connsiteX1" fmla="*/ 118132 w 118132"/>
                  <a:gd name="connsiteY1" fmla="*/ 9386 h 68209"/>
                  <a:gd name="connsiteX2" fmla="*/ 101788 w 118132"/>
                  <a:gd name="connsiteY2" fmla="*/ 0 h 68209"/>
                  <a:gd name="connsiteX3" fmla="*/ 0 w 118132"/>
                  <a:gd name="connsiteY3" fmla="*/ 58742 h 68209"/>
                  <a:gd name="connsiteX4" fmla="*/ 16344 w 118132"/>
                  <a:gd name="connsiteY4" fmla="*/ 68209 h 68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32" h="68209">
                    <a:moveTo>
                      <a:pt x="16344" y="68209"/>
                    </a:moveTo>
                    <a:lnTo>
                      <a:pt x="118132" y="9386"/>
                    </a:lnTo>
                    <a:lnTo>
                      <a:pt x="101788" y="0"/>
                    </a:lnTo>
                    <a:lnTo>
                      <a:pt x="0" y="58742"/>
                    </a:lnTo>
                    <a:lnTo>
                      <a:pt x="16344" y="68209"/>
                    </a:lnTo>
                    <a:close/>
                  </a:path>
                </a:pathLst>
              </a:custGeom>
              <a:solidFill>
                <a:srgbClr val="54493E"/>
              </a:solidFill>
              <a:ln w="8047"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xmlns="" id="{98D462CD-E99E-4E2B-BE2B-A759210359D0}"/>
                  </a:ext>
                </a:extLst>
              </p:cNvPr>
              <p:cNvSpPr/>
              <p:nvPr/>
            </p:nvSpPr>
            <p:spPr>
              <a:xfrm>
                <a:off x="9685949" y="7420521"/>
                <a:ext cx="101788" cy="58823"/>
              </a:xfrm>
              <a:custGeom>
                <a:avLst/>
                <a:gdLst>
                  <a:gd name="connsiteX0" fmla="*/ 0 w 101788"/>
                  <a:gd name="connsiteY0" fmla="*/ 0 h 58823"/>
                  <a:gd name="connsiteX1" fmla="*/ 101788 w 101788"/>
                  <a:gd name="connsiteY1" fmla="*/ 58823 h 58823"/>
                  <a:gd name="connsiteX2" fmla="*/ 46848 w 101788"/>
                  <a:gd name="connsiteY2" fmla="*/ 29452 h 58823"/>
                  <a:gd name="connsiteX3" fmla="*/ 0 w 101788"/>
                  <a:gd name="connsiteY3" fmla="*/ 0 h 58823"/>
                </a:gdLst>
                <a:ahLst/>
                <a:cxnLst>
                  <a:cxn ang="0">
                    <a:pos x="connsiteX0" y="connsiteY0"/>
                  </a:cxn>
                  <a:cxn ang="0">
                    <a:pos x="connsiteX1" y="connsiteY1"/>
                  </a:cxn>
                  <a:cxn ang="0">
                    <a:pos x="connsiteX2" y="connsiteY2"/>
                  </a:cxn>
                  <a:cxn ang="0">
                    <a:pos x="connsiteX3" y="connsiteY3"/>
                  </a:cxn>
                </a:cxnLst>
                <a:rect l="l" t="t" r="r" b="b"/>
                <a:pathLst>
                  <a:path w="101788" h="58823">
                    <a:moveTo>
                      <a:pt x="0" y="0"/>
                    </a:moveTo>
                    <a:lnTo>
                      <a:pt x="101788" y="58823"/>
                    </a:lnTo>
                    <a:lnTo>
                      <a:pt x="46848" y="29452"/>
                    </a:lnTo>
                    <a:lnTo>
                      <a:pt x="0" y="0"/>
                    </a:lnTo>
                    <a:close/>
                  </a:path>
                </a:pathLst>
              </a:custGeom>
              <a:solidFill>
                <a:srgbClr val="87623F"/>
              </a:solidFill>
              <a:ln w="8047"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xmlns="" id="{B82F07D1-9B1B-4856-A380-0ACA51AD2616}"/>
                  </a:ext>
                </a:extLst>
              </p:cNvPr>
              <p:cNvSpPr/>
              <p:nvPr/>
            </p:nvSpPr>
            <p:spPr>
              <a:xfrm>
                <a:off x="9735306" y="7390260"/>
                <a:ext cx="103001" cy="59470"/>
              </a:xfrm>
              <a:custGeom>
                <a:avLst/>
                <a:gdLst>
                  <a:gd name="connsiteX0" fmla="*/ 1133 w 103001"/>
                  <a:gd name="connsiteY0" fmla="*/ 59471 h 59470"/>
                  <a:gd name="connsiteX1" fmla="*/ 103002 w 103001"/>
                  <a:gd name="connsiteY1" fmla="*/ 647 h 59470"/>
                  <a:gd name="connsiteX2" fmla="*/ 101869 w 103001"/>
                  <a:gd name="connsiteY2" fmla="*/ 0 h 59470"/>
                  <a:gd name="connsiteX3" fmla="*/ 0 w 103001"/>
                  <a:gd name="connsiteY3" fmla="*/ 58823 h 59470"/>
                  <a:gd name="connsiteX4" fmla="*/ 1133 w 103001"/>
                  <a:gd name="connsiteY4" fmla="*/ 59471 h 59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01" h="59470">
                    <a:moveTo>
                      <a:pt x="1133" y="59471"/>
                    </a:moveTo>
                    <a:lnTo>
                      <a:pt x="103002" y="647"/>
                    </a:lnTo>
                    <a:lnTo>
                      <a:pt x="101869" y="0"/>
                    </a:lnTo>
                    <a:lnTo>
                      <a:pt x="0" y="58823"/>
                    </a:lnTo>
                    <a:lnTo>
                      <a:pt x="1133" y="59471"/>
                    </a:lnTo>
                    <a:close/>
                  </a:path>
                </a:pathLst>
              </a:custGeom>
              <a:solidFill>
                <a:srgbClr val="D1A986"/>
              </a:solidFill>
              <a:ln w="8047" cap="flat">
                <a:noFill/>
                <a:prstDash val="solid"/>
                <a:miter/>
              </a:ln>
            </p:spPr>
            <p:txBody>
              <a:bodyPr rtlCol="0" anchor="ctr"/>
              <a:lstStyle/>
              <a:p>
                <a:endParaRPr lang="ko-KR" altLang="en-US"/>
              </a:p>
            </p:txBody>
          </p:sp>
        </p:grpSp>
      </p:grpSp>
      <p:pic>
        <p:nvPicPr>
          <p:cNvPr id="77" name="그래픽 76">
            <a:extLst>
              <a:ext uri="{FF2B5EF4-FFF2-40B4-BE49-F238E27FC236}">
                <a16:creationId xmlns:a16="http://schemas.microsoft.com/office/drawing/2014/main" xmlns="" id="{FBEC463A-C591-4BF1-8DCD-7C65A89E0CE9}"/>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flipH="1">
            <a:off x="4474487" y="4775711"/>
            <a:ext cx="496644" cy="514695"/>
          </a:xfrm>
          <a:prstGeom prst="rect">
            <a:avLst/>
          </a:prstGeom>
        </p:spPr>
      </p:pic>
      <p:pic>
        <p:nvPicPr>
          <p:cNvPr id="78" name="그래픽 77">
            <a:extLst>
              <a:ext uri="{FF2B5EF4-FFF2-40B4-BE49-F238E27FC236}">
                <a16:creationId xmlns:a16="http://schemas.microsoft.com/office/drawing/2014/main" xmlns="" id="{95FA6192-4B24-4F25-9057-0757ABE5C4CF}"/>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3264109" y="3723027"/>
            <a:ext cx="447960" cy="521381"/>
          </a:xfrm>
          <a:prstGeom prst="rect">
            <a:avLst/>
          </a:prstGeom>
        </p:spPr>
      </p:pic>
      <p:cxnSp>
        <p:nvCxnSpPr>
          <p:cNvPr id="79" name="직선 화살표 연결선 78">
            <a:extLst>
              <a:ext uri="{FF2B5EF4-FFF2-40B4-BE49-F238E27FC236}">
                <a16:creationId xmlns:a16="http://schemas.microsoft.com/office/drawing/2014/main" xmlns="" id="{8E593C8D-72E5-4BF7-AA7F-4FE6A40DCABD}"/>
              </a:ext>
            </a:extLst>
          </p:cNvPr>
          <p:cNvCxnSpPr>
            <a:cxnSpLocks/>
          </p:cNvCxnSpPr>
          <p:nvPr/>
        </p:nvCxnSpPr>
        <p:spPr>
          <a:xfrm flipV="1">
            <a:off x="3125995" y="4228923"/>
            <a:ext cx="233880" cy="867445"/>
          </a:xfrm>
          <a:prstGeom prst="straightConnector1">
            <a:avLst/>
          </a:prstGeom>
          <a:ln w="41275">
            <a:gradFill>
              <a:gsLst>
                <a:gs pos="0">
                  <a:srgbClr val="00C3DD">
                    <a:alpha val="0"/>
                  </a:srgbClr>
                </a:gs>
                <a:gs pos="52000">
                  <a:srgbClr val="00C3DD"/>
                </a:gs>
              </a:gsLst>
              <a:lin ang="4800000" scaled="0"/>
            </a:gradFill>
            <a:tailEnd type="triangle"/>
          </a:ln>
        </p:spPr>
        <p:style>
          <a:lnRef idx="1">
            <a:schemeClr val="accent1"/>
          </a:lnRef>
          <a:fillRef idx="0">
            <a:schemeClr val="accent1"/>
          </a:fillRef>
          <a:effectRef idx="0">
            <a:schemeClr val="accent1"/>
          </a:effectRef>
          <a:fontRef idx="minor">
            <a:schemeClr val="tx1"/>
          </a:fontRef>
        </p:style>
      </p:cxnSp>
      <p:cxnSp>
        <p:nvCxnSpPr>
          <p:cNvPr id="80" name="직선 화살표 연결선 79">
            <a:extLst>
              <a:ext uri="{FF2B5EF4-FFF2-40B4-BE49-F238E27FC236}">
                <a16:creationId xmlns:a16="http://schemas.microsoft.com/office/drawing/2014/main" xmlns="" id="{1568F483-DCA6-4149-A81A-485EC7D23A31}"/>
              </a:ext>
            </a:extLst>
          </p:cNvPr>
          <p:cNvCxnSpPr>
            <a:cxnSpLocks/>
          </p:cNvCxnSpPr>
          <p:nvPr/>
        </p:nvCxnSpPr>
        <p:spPr>
          <a:xfrm flipV="1">
            <a:off x="3577650" y="4052705"/>
            <a:ext cx="1222289" cy="7894"/>
          </a:xfrm>
          <a:prstGeom prst="straightConnector1">
            <a:avLst/>
          </a:prstGeom>
          <a:ln w="41275">
            <a:gradFill>
              <a:gsLst>
                <a:gs pos="16000">
                  <a:srgbClr val="00C3DD">
                    <a:alpha val="0"/>
                  </a:srgbClr>
                </a:gs>
                <a:gs pos="52000">
                  <a:srgbClr val="00C3DD"/>
                </a:gs>
              </a:gsLst>
              <a:lin ang="0" scaled="0"/>
            </a:gradFill>
            <a:tailEnd type="triangle"/>
          </a:ln>
        </p:spPr>
        <p:style>
          <a:lnRef idx="1">
            <a:schemeClr val="accent1"/>
          </a:lnRef>
          <a:fillRef idx="0">
            <a:schemeClr val="accent1"/>
          </a:fillRef>
          <a:effectRef idx="0">
            <a:schemeClr val="accent1"/>
          </a:effectRef>
          <a:fontRef idx="minor">
            <a:schemeClr val="tx1"/>
          </a:fontRef>
        </p:style>
      </p:cxnSp>
      <p:cxnSp>
        <p:nvCxnSpPr>
          <p:cNvPr id="81" name="직선 화살표 연결선 80">
            <a:extLst>
              <a:ext uri="{FF2B5EF4-FFF2-40B4-BE49-F238E27FC236}">
                <a16:creationId xmlns:a16="http://schemas.microsoft.com/office/drawing/2014/main" xmlns="" id="{7D656299-D07D-4785-AE6C-D5F8EE38DEAC}"/>
              </a:ext>
            </a:extLst>
          </p:cNvPr>
          <p:cNvCxnSpPr>
            <a:cxnSpLocks/>
          </p:cNvCxnSpPr>
          <p:nvPr/>
        </p:nvCxnSpPr>
        <p:spPr>
          <a:xfrm flipV="1">
            <a:off x="989746" y="5463062"/>
            <a:ext cx="1868002" cy="388791"/>
          </a:xfrm>
          <a:prstGeom prst="straightConnector1">
            <a:avLst/>
          </a:prstGeom>
          <a:ln w="41275">
            <a:gradFill>
              <a:gsLst>
                <a:gs pos="0">
                  <a:srgbClr val="00C3DD">
                    <a:alpha val="0"/>
                  </a:srgbClr>
                </a:gs>
                <a:gs pos="52000">
                  <a:srgbClr val="00C3DD"/>
                </a:gs>
              </a:gsLst>
              <a:lin ang="4800000" scaled="0"/>
            </a:gradFill>
            <a:tailEnd type="triangle"/>
          </a:ln>
        </p:spPr>
        <p:style>
          <a:lnRef idx="1">
            <a:schemeClr val="accent1"/>
          </a:lnRef>
          <a:fillRef idx="0">
            <a:schemeClr val="accent1"/>
          </a:fillRef>
          <a:effectRef idx="0">
            <a:schemeClr val="accent1"/>
          </a:effectRef>
          <a:fontRef idx="minor">
            <a:schemeClr val="tx1"/>
          </a:fontRef>
        </p:style>
      </p:cxnSp>
      <p:sp>
        <p:nvSpPr>
          <p:cNvPr id="83" name="자유형: 도형 82">
            <a:extLst>
              <a:ext uri="{FF2B5EF4-FFF2-40B4-BE49-F238E27FC236}">
                <a16:creationId xmlns:a16="http://schemas.microsoft.com/office/drawing/2014/main" xmlns="" id="{6D7ABF6D-E0DA-423C-AF2A-82D22F0A29DE}"/>
              </a:ext>
            </a:extLst>
          </p:cNvPr>
          <p:cNvSpPr/>
          <p:nvPr/>
        </p:nvSpPr>
        <p:spPr>
          <a:xfrm>
            <a:off x="1037437" y="4911924"/>
            <a:ext cx="3914433" cy="1355290"/>
          </a:xfrm>
          <a:custGeom>
            <a:avLst/>
            <a:gdLst>
              <a:gd name="connsiteX0" fmla="*/ 1344706 w 1344706"/>
              <a:gd name="connsiteY0" fmla="*/ 0 h 591671"/>
              <a:gd name="connsiteX1" fmla="*/ 935915 w 1344706"/>
              <a:gd name="connsiteY1" fmla="*/ 591671 h 591671"/>
              <a:gd name="connsiteX2" fmla="*/ 0 w 1344706"/>
              <a:gd name="connsiteY2" fmla="*/ 591671 h 591671"/>
              <a:gd name="connsiteX0" fmla="*/ 1344706 w 1344706"/>
              <a:gd name="connsiteY0" fmla="*/ 0 h 591671"/>
              <a:gd name="connsiteX1" fmla="*/ 1247887 w 1344706"/>
              <a:gd name="connsiteY1" fmla="*/ 570156 h 591671"/>
              <a:gd name="connsiteX2" fmla="*/ 0 w 1344706"/>
              <a:gd name="connsiteY2" fmla="*/ 591671 h 591671"/>
              <a:gd name="connsiteX0" fmla="*/ 1495313 w 1495313"/>
              <a:gd name="connsiteY0" fmla="*/ 0 h 559398"/>
              <a:gd name="connsiteX1" fmla="*/ 1247887 w 1495313"/>
              <a:gd name="connsiteY1" fmla="*/ 537883 h 559398"/>
              <a:gd name="connsiteX2" fmla="*/ 0 w 1495313"/>
              <a:gd name="connsiteY2" fmla="*/ 559398 h 559398"/>
              <a:gd name="connsiteX0" fmla="*/ 1495313 w 1495313"/>
              <a:gd name="connsiteY0" fmla="*/ 0 h 559398"/>
              <a:gd name="connsiteX1" fmla="*/ 945008 w 1495313"/>
              <a:gd name="connsiteY1" fmla="*/ 537883 h 559398"/>
              <a:gd name="connsiteX2" fmla="*/ 0 w 1495313"/>
              <a:gd name="connsiteY2" fmla="*/ 559398 h 559398"/>
              <a:gd name="connsiteX0" fmla="*/ 1495313 w 1495313"/>
              <a:gd name="connsiteY0" fmla="*/ 0 h 559398"/>
              <a:gd name="connsiteX1" fmla="*/ 945008 w 1495313"/>
              <a:gd name="connsiteY1" fmla="*/ 537883 h 559398"/>
              <a:gd name="connsiteX2" fmla="*/ 0 w 1495313"/>
              <a:gd name="connsiteY2" fmla="*/ 559398 h 559398"/>
              <a:gd name="connsiteX0" fmla="*/ 1495313 w 1495313"/>
              <a:gd name="connsiteY0" fmla="*/ 0 h 559398"/>
              <a:gd name="connsiteX1" fmla="*/ 945008 w 1495313"/>
              <a:gd name="connsiteY1" fmla="*/ 537883 h 559398"/>
              <a:gd name="connsiteX2" fmla="*/ 0 w 1495313"/>
              <a:gd name="connsiteY2" fmla="*/ 559398 h 559398"/>
              <a:gd name="connsiteX0" fmla="*/ 1495313 w 1495313"/>
              <a:gd name="connsiteY0" fmla="*/ 0 h 576026"/>
              <a:gd name="connsiteX1" fmla="*/ 931955 w 1495313"/>
              <a:gd name="connsiteY1" fmla="*/ 576026 h 576026"/>
              <a:gd name="connsiteX2" fmla="*/ 0 w 1495313"/>
              <a:gd name="connsiteY2" fmla="*/ 559398 h 576026"/>
              <a:gd name="connsiteX0" fmla="*/ 1495313 w 1495313"/>
              <a:gd name="connsiteY0" fmla="*/ 0 h 580574"/>
              <a:gd name="connsiteX1" fmla="*/ 931955 w 1495313"/>
              <a:gd name="connsiteY1" fmla="*/ 576026 h 580574"/>
              <a:gd name="connsiteX2" fmla="*/ 0 w 1495313"/>
              <a:gd name="connsiteY2" fmla="*/ 559398 h 580574"/>
              <a:gd name="connsiteX0" fmla="*/ 1495313 w 1495313"/>
              <a:gd name="connsiteY0" fmla="*/ 0 h 611316"/>
              <a:gd name="connsiteX1" fmla="*/ 931955 w 1495313"/>
              <a:gd name="connsiteY1" fmla="*/ 576026 h 611316"/>
              <a:gd name="connsiteX2" fmla="*/ 0 w 1495313"/>
              <a:gd name="connsiteY2" fmla="*/ 611316 h 611316"/>
              <a:gd name="connsiteX0" fmla="*/ 1495313 w 1495313"/>
              <a:gd name="connsiteY0" fmla="*/ 0 h 611316"/>
              <a:gd name="connsiteX1" fmla="*/ 920111 w 1495313"/>
              <a:gd name="connsiteY1" fmla="*/ 479607 h 611316"/>
              <a:gd name="connsiteX2" fmla="*/ 0 w 1495313"/>
              <a:gd name="connsiteY2" fmla="*/ 611316 h 611316"/>
              <a:gd name="connsiteX0" fmla="*/ 1495313 w 1495313"/>
              <a:gd name="connsiteY0" fmla="*/ 0 h 611316"/>
              <a:gd name="connsiteX1" fmla="*/ 920111 w 1495313"/>
              <a:gd name="connsiteY1" fmla="*/ 479607 h 611316"/>
              <a:gd name="connsiteX2" fmla="*/ 0 w 1495313"/>
              <a:gd name="connsiteY2" fmla="*/ 611316 h 611316"/>
              <a:gd name="connsiteX0" fmla="*/ 1495313 w 1495313"/>
              <a:gd name="connsiteY0" fmla="*/ 0 h 611316"/>
              <a:gd name="connsiteX1" fmla="*/ 920111 w 1495313"/>
              <a:gd name="connsiteY1" fmla="*/ 479607 h 611316"/>
              <a:gd name="connsiteX2" fmla="*/ 0 w 1495313"/>
              <a:gd name="connsiteY2" fmla="*/ 611316 h 611316"/>
              <a:gd name="connsiteX0" fmla="*/ 1495313 w 1495313"/>
              <a:gd name="connsiteY0" fmla="*/ 0 h 611316"/>
              <a:gd name="connsiteX1" fmla="*/ 920111 w 1495313"/>
              <a:gd name="connsiteY1" fmla="*/ 479607 h 611316"/>
              <a:gd name="connsiteX2" fmla="*/ 0 w 1495313"/>
              <a:gd name="connsiteY2" fmla="*/ 611316 h 611316"/>
              <a:gd name="connsiteX0" fmla="*/ 1495313 w 1495313"/>
              <a:gd name="connsiteY0" fmla="*/ 0 h 611316"/>
              <a:gd name="connsiteX1" fmla="*/ 920111 w 1495313"/>
              <a:gd name="connsiteY1" fmla="*/ 479607 h 611316"/>
              <a:gd name="connsiteX2" fmla="*/ 0 w 1495313"/>
              <a:gd name="connsiteY2" fmla="*/ 611316 h 611316"/>
              <a:gd name="connsiteX0" fmla="*/ 1495313 w 1495313"/>
              <a:gd name="connsiteY0" fmla="*/ 0 h 611316"/>
              <a:gd name="connsiteX1" fmla="*/ 920111 w 1495313"/>
              <a:gd name="connsiteY1" fmla="*/ 479607 h 611316"/>
              <a:gd name="connsiteX2" fmla="*/ 0 w 1495313"/>
              <a:gd name="connsiteY2" fmla="*/ 611316 h 611316"/>
            </a:gdLst>
            <a:ahLst/>
            <a:cxnLst>
              <a:cxn ang="0">
                <a:pos x="connsiteX0" y="connsiteY0"/>
              </a:cxn>
              <a:cxn ang="0">
                <a:pos x="connsiteX1" y="connsiteY1"/>
              </a:cxn>
              <a:cxn ang="0">
                <a:pos x="connsiteX2" y="connsiteY2"/>
              </a:cxn>
            </a:cxnLst>
            <a:rect l="l" t="t" r="r" b="b"/>
            <a:pathLst>
              <a:path w="1495313" h="611316">
                <a:moveTo>
                  <a:pt x="1495313" y="0"/>
                </a:moveTo>
                <a:cubicBezTo>
                  <a:pt x="1359954" y="157498"/>
                  <a:pt x="1256690" y="218577"/>
                  <a:pt x="920111" y="479607"/>
                </a:cubicBezTo>
                <a:cubicBezTo>
                  <a:pt x="619983" y="562705"/>
                  <a:pt x="311972" y="574232"/>
                  <a:pt x="0" y="611316"/>
                </a:cubicBezTo>
              </a:path>
            </a:pathLst>
          </a:custGeom>
          <a:ln w="50800">
            <a:gradFill>
              <a:gsLst>
                <a:gs pos="9000">
                  <a:srgbClr val="0073D2">
                    <a:alpha val="0"/>
                  </a:srgbClr>
                </a:gs>
                <a:gs pos="52000">
                  <a:srgbClr val="0073D2"/>
                </a:gs>
              </a:gsLst>
              <a:lin ang="7200000" scaled="0"/>
            </a:gra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dirty="0"/>
          </a:p>
        </p:txBody>
      </p:sp>
      <p:sp>
        <p:nvSpPr>
          <p:cNvPr id="164" name="타원 163">
            <a:extLst>
              <a:ext uri="{FF2B5EF4-FFF2-40B4-BE49-F238E27FC236}">
                <a16:creationId xmlns:a16="http://schemas.microsoft.com/office/drawing/2014/main" xmlns="" id="{6CF05967-1266-4EB1-B01B-572BE35E8D79}"/>
              </a:ext>
            </a:extLst>
          </p:cNvPr>
          <p:cNvSpPr>
            <a:spLocks noChangeAspect="1"/>
          </p:cNvSpPr>
          <p:nvPr/>
        </p:nvSpPr>
        <p:spPr>
          <a:xfrm>
            <a:off x="5048437" y="4892527"/>
            <a:ext cx="270897" cy="280743"/>
          </a:xfrm>
          <a:prstGeom prst="ellipse">
            <a:avLst/>
          </a:prstGeom>
          <a:solidFill>
            <a:schemeClr val="bg1"/>
          </a:solidFill>
          <a:ln w="22225">
            <a:solidFill>
              <a:srgbClr val="3E454E"/>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ko-KR"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rPr>
              <a:t>1</a:t>
            </a:r>
            <a:endParaRPr lang="ko-KR" altLang="en-US"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66" name="타원 165">
            <a:extLst>
              <a:ext uri="{FF2B5EF4-FFF2-40B4-BE49-F238E27FC236}">
                <a16:creationId xmlns:a16="http://schemas.microsoft.com/office/drawing/2014/main" xmlns="" id="{F0F651ED-561D-4E6E-817D-A6B1AB917DDE}"/>
              </a:ext>
            </a:extLst>
          </p:cNvPr>
          <p:cNvSpPr>
            <a:spLocks noChangeAspect="1"/>
          </p:cNvSpPr>
          <p:nvPr/>
        </p:nvSpPr>
        <p:spPr>
          <a:xfrm>
            <a:off x="2818714" y="4829115"/>
            <a:ext cx="270897" cy="280743"/>
          </a:xfrm>
          <a:prstGeom prst="ellipse">
            <a:avLst/>
          </a:prstGeom>
          <a:solidFill>
            <a:schemeClr val="bg1"/>
          </a:solidFill>
          <a:ln w="22225">
            <a:solidFill>
              <a:srgbClr val="3E454E"/>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ko-KR"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rPr>
              <a:t>3</a:t>
            </a:r>
            <a:endParaRPr lang="ko-KR" altLang="en-US"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67" name="타원 166">
            <a:extLst>
              <a:ext uri="{FF2B5EF4-FFF2-40B4-BE49-F238E27FC236}">
                <a16:creationId xmlns:a16="http://schemas.microsoft.com/office/drawing/2014/main" xmlns="" id="{B927C3AF-8FFD-437E-A898-72685E4C82B2}"/>
              </a:ext>
            </a:extLst>
          </p:cNvPr>
          <p:cNvSpPr>
            <a:spLocks noChangeAspect="1"/>
          </p:cNvSpPr>
          <p:nvPr/>
        </p:nvSpPr>
        <p:spPr>
          <a:xfrm>
            <a:off x="3080733" y="3567452"/>
            <a:ext cx="270897" cy="280743"/>
          </a:xfrm>
          <a:prstGeom prst="ellipse">
            <a:avLst/>
          </a:prstGeom>
          <a:solidFill>
            <a:schemeClr val="bg1"/>
          </a:solidFill>
          <a:ln w="22225">
            <a:solidFill>
              <a:srgbClr val="3E454E"/>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ko-KR"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rPr>
              <a:t>4</a:t>
            </a:r>
            <a:endParaRPr lang="ko-KR" altLang="en-US"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endParaRPr>
          </a:p>
        </p:txBody>
      </p:sp>
      <p:sp>
        <p:nvSpPr>
          <p:cNvPr id="168" name="타원 167">
            <a:extLst>
              <a:ext uri="{FF2B5EF4-FFF2-40B4-BE49-F238E27FC236}">
                <a16:creationId xmlns:a16="http://schemas.microsoft.com/office/drawing/2014/main" xmlns="" id="{926AE6CF-394E-4338-B7FB-B8907CFC4559}"/>
              </a:ext>
            </a:extLst>
          </p:cNvPr>
          <p:cNvSpPr>
            <a:spLocks noChangeAspect="1"/>
          </p:cNvSpPr>
          <p:nvPr/>
        </p:nvSpPr>
        <p:spPr>
          <a:xfrm>
            <a:off x="5048437" y="3816805"/>
            <a:ext cx="270897" cy="280743"/>
          </a:xfrm>
          <a:prstGeom prst="ellipse">
            <a:avLst/>
          </a:prstGeom>
          <a:solidFill>
            <a:schemeClr val="bg1"/>
          </a:solidFill>
          <a:ln w="22225">
            <a:solidFill>
              <a:srgbClr val="3E454E"/>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ko-KR"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rPr>
              <a:t>5</a:t>
            </a:r>
            <a:endParaRPr lang="ko-KR" altLang="en-US"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endParaRPr>
          </a:p>
        </p:txBody>
      </p:sp>
      <p:pic>
        <p:nvPicPr>
          <p:cNvPr id="187" name="그래픽 186">
            <a:extLst>
              <a:ext uri="{FF2B5EF4-FFF2-40B4-BE49-F238E27FC236}">
                <a16:creationId xmlns:a16="http://schemas.microsoft.com/office/drawing/2014/main" xmlns="" id="{F3DDAB67-84BE-4C67-A08F-1CA616CCF30B}"/>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3152076" y="5578248"/>
            <a:ext cx="723900" cy="628650"/>
          </a:xfrm>
          <a:prstGeom prst="rect">
            <a:avLst/>
          </a:prstGeom>
          <a:effectLst>
            <a:outerShdw blurRad="50800" dist="38100" dir="5400000" algn="t" rotWithShape="0">
              <a:prstClr val="black">
                <a:alpha val="40000"/>
              </a:prstClr>
            </a:outerShdw>
          </a:effectLst>
        </p:spPr>
      </p:pic>
      <p:pic>
        <p:nvPicPr>
          <p:cNvPr id="189" name="그래픽 188">
            <a:extLst>
              <a:ext uri="{FF2B5EF4-FFF2-40B4-BE49-F238E27FC236}">
                <a16:creationId xmlns:a16="http://schemas.microsoft.com/office/drawing/2014/main" xmlns="" id="{D7168FEE-C231-4B0C-BC4D-30560F6FE20E}"/>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a:off x="1572328" y="5337741"/>
            <a:ext cx="752475" cy="581025"/>
          </a:xfrm>
          <a:prstGeom prst="rect">
            <a:avLst/>
          </a:prstGeom>
          <a:effectLst>
            <a:outerShdw blurRad="50800" dist="38100" dir="5400000" algn="t" rotWithShape="0">
              <a:prstClr val="black">
                <a:alpha val="40000"/>
              </a:prstClr>
            </a:outerShdw>
          </a:effectLst>
        </p:spPr>
      </p:pic>
      <p:pic>
        <p:nvPicPr>
          <p:cNvPr id="198" name="그래픽 197">
            <a:extLst>
              <a:ext uri="{FF2B5EF4-FFF2-40B4-BE49-F238E27FC236}">
                <a16:creationId xmlns:a16="http://schemas.microsoft.com/office/drawing/2014/main" xmlns="" id="{81C364B4-43C3-4145-A010-F8714E9D4066}"/>
              </a:ext>
            </a:extLst>
          </p:cNvPr>
          <p:cNvPicPr>
            <a:picLocks noChangeAspect="1"/>
          </p:cNvPicPr>
          <p:nvPr/>
        </p:nvPicPr>
        <p:blipFill>
          <a:blip r:embed="rId19">
            <a:extLst>
              <a:ext uri="{96DAC541-7B7A-43D3-8B79-37D633B846F1}">
                <asvg:svgBlip xmlns:asvg="http://schemas.microsoft.com/office/drawing/2016/SVG/main" xmlns="" r:embed="rId20"/>
              </a:ext>
            </a:extLst>
          </a:blip>
          <a:stretch>
            <a:fillRect/>
          </a:stretch>
        </p:blipFill>
        <p:spPr>
          <a:xfrm>
            <a:off x="3020454" y="4455060"/>
            <a:ext cx="404268" cy="359540"/>
          </a:xfrm>
          <a:prstGeom prst="rect">
            <a:avLst/>
          </a:prstGeom>
        </p:spPr>
      </p:pic>
      <p:pic>
        <p:nvPicPr>
          <p:cNvPr id="264" name="그래픽 263">
            <a:extLst>
              <a:ext uri="{FF2B5EF4-FFF2-40B4-BE49-F238E27FC236}">
                <a16:creationId xmlns:a16="http://schemas.microsoft.com/office/drawing/2014/main" xmlns="" id="{7392CCFE-02A0-4621-B251-1469B037CD15}"/>
              </a:ext>
            </a:extLst>
          </p:cNvPr>
          <p:cNvPicPr>
            <a:picLocks noChangeAspect="1"/>
          </p:cNvPicPr>
          <p:nvPr/>
        </p:nvPicPr>
        <p:blipFill>
          <a:blip r:embed="rId19">
            <a:extLst>
              <a:ext uri="{96DAC541-7B7A-43D3-8B79-37D633B846F1}">
                <asvg:svgBlip xmlns:asvg="http://schemas.microsoft.com/office/drawing/2016/SVG/main" xmlns="" r:embed="rId20"/>
              </a:ext>
            </a:extLst>
          </a:blip>
          <a:stretch>
            <a:fillRect/>
          </a:stretch>
        </p:blipFill>
        <p:spPr>
          <a:xfrm>
            <a:off x="4076847" y="3909238"/>
            <a:ext cx="404268" cy="359540"/>
          </a:xfrm>
          <a:prstGeom prst="rect">
            <a:avLst/>
          </a:prstGeom>
        </p:spPr>
      </p:pic>
      <p:grpSp>
        <p:nvGrpSpPr>
          <p:cNvPr id="9" name="그룹 8">
            <a:extLst>
              <a:ext uri="{FF2B5EF4-FFF2-40B4-BE49-F238E27FC236}">
                <a16:creationId xmlns:a16="http://schemas.microsoft.com/office/drawing/2014/main" xmlns="" id="{4F73BF22-8F52-DC72-381E-3ECDF7D5062D}"/>
              </a:ext>
            </a:extLst>
          </p:cNvPr>
          <p:cNvGrpSpPr/>
          <p:nvPr/>
        </p:nvGrpSpPr>
        <p:grpSpPr>
          <a:xfrm>
            <a:off x="336001" y="1100577"/>
            <a:ext cx="7577564" cy="901536"/>
            <a:chOff x="336001" y="1100577"/>
            <a:chExt cx="7577564" cy="901536"/>
          </a:xfrm>
        </p:grpSpPr>
        <p:sp>
          <p:nvSpPr>
            <p:cNvPr id="29" name="텍스트 개체 틀 2">
              <a:extLst>
                <a:ext uri="{FF2B5EF4-FFF2-40B4-BE49-F238E27FC236}">
                  <a16:creationId xmlns:a16="http://schemas.microsoft.com/office/drawing/2014/main" xmlns="" id="{74957223-5C69-433F-996B-F54EDF04D0B6}"/>
                </a:ext>
              </a:extLst>
            </p:cNvPr>
            <p:cNvSpPr txBox="1">
              <a:spLocks/>
            </p:cNvSpPr>
            <p:nvPr/>
          </p:nvSpPr>
          <p:spPr>
            <a:xfrm>
              <a:off x="640740" y="1571226"/>
              <a:ext cx="6554038" cy="430887"/>
            </a:xfrm>
            <a:prstGeom prst="rect">
              <a:avLst/>
            </a:prstGeom>
          </p:spPr>
          <p:txBody>
            <a:bodyPr vert="horz" wrap="square" lIns="0" tIns="0" rIns="0" bIns="0" rtlCol="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2000" marR="76190" lvl="1" indent="-180000" defTabSz="914307" fontAlgn="base" latinLnBrk="0">
                <a:lnSpc>
                  <a:spcPct val="100000"/>
                </a:lnSpc>
                <a:spcBef>
                  <a:spcPct val="0"/>
                </a:spcBef>
                <a:buSzPct val="85000"/>
                <a:buBlip>
                  <a:blip r:embed="rId21"/>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kern="0" dirty="0">
                  <a:gradFill>
                    <a:gsLst>
                      <a:gs pos="34513">
                        <a:schemeClr val="tx2">
                          <a:lumMod val="50000"/>
                        </a:schemeClr>
                      </a:gs>
                      <a:gs pos="56637">
                        <a:schemeClr val="tx2">
                          <a:lumMod val="50000"/>
                        </a:schemeClr>
                      </a:gs>
                    </a:gsLst>
                    <a:lin ang="5400000" scaled="1"/>
                  </a:gradFill>
                  <a:latin typeface="KoPub돋움체 Medium" panose="00000600000000000000" pitchFamily="2" charset="-127"/>
                  <a:ea typeface="KoPub돋움체 Medium" panose="00000600000000000000" pitchFamily="2" charset="-127"/>
                </a:rPr>
                <a:t>10 logistics complex and 580 logistics warehouses in Gyeonggi-do, 1 logistics complex and 31 logistics warehouses in Seoul</a:t>
              </a:r>
              <a:endParaRPr lang="ko-KR" altLang="en-US" kern="0" dirty="0">
                <a:gradFill>
                  <a:gsLst>
                    <a:gs pos="34513">
                      <a:schemeClr val="tx2">
                        <a:lumMod val="50000"/>
                      </a:schemeClr>
                    </a:gs>
                    <a:gs pos="56637">
                      <a:schemeClr val="tx2">
                        <a:lumMod val="50000"/>
                      </a:schemeClr>
                    </a:gs>
                  </a:gsLst>
                  <a:lin ang="5400000" scaled="1"/>
                </a:gradFill>
                <a:latin typeface="KoPub돋움체 Medium" panose="00000600000000000000" pitchFamily="2" charset="-127"/>
                <a:ea typeface="KoPub돋움체 Medium" panose="00000600000000000000" pitchFamily="2" charset="-127"/>
              </a:endParaRPr>
            </a:p>
          </p:txBody>
        </p:sp>
        <p:grpSp>
          <p:nvGrpSpPr>
            <p:cNvPr id="2" name="그룹 1">
              <a:extLst>
                <a:ext uri="{FF2B5EF4-FFF2-40B4-BE49-F238E27FC236}">
                  <a16:creationId xmlns:a16="http://schemas.microsoft.com/office/drawing/2014/main" xmlns="" id="{A0B61EEE-2380-EAE9-8526-5149DF18F5E2}"/>
                </a:ext>
              </a:extLst>
            </p:cNvPr>
            <p:cNvGrpSpPr/>
            <p:nvPr/>
          </p:nvGrpSpPr>
          <p:grpSpPr>
            <a:xfrm>
              <a:off x="336001" y="1100577"/>
              <a:ext cx="7577564" cy="492443"/>
              <a:chOff x="336001" y="1129152"/>
              <a:chExt cx="7577564" cy="492443"/>
            </a:xfrm>
          </p:grpSpPr>
          <p:sp>
            <p:nvSpPr>
              <p:cNvPr id="8" name="텍스트 개체 틀 2">
                <a:extLst>
                  <a:ext uri="{FF2B5EF4-FFF2-40B4-BE49-F238E27FC236}">
                    <a16:creationId xmlns:a16="http://schemas.microsoft.com/office/drawing/2014/main" xmlns="" id="{0E43E63D-D826-4033-8FE5-901BEAF03B72}"/>
                  </a:ext>
                </a:extLst>
              </p:cNvPr>
              <p:cNvSpPr txBox="1">
                <a:spLocks/>
              </p:cNvSpPr>
              <p:nvPr/>
            </p:nvSpPr>
            <p:spPr>
              <a:xfrm>
                <a:off x="640740" y="1129152"/>
                <a:ext cx="7272825" cy="492443"/>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Only small logistics facilities increased </a:t>
                </a:r>
                <a:r>
                  <a:rPr lang="en-US" altLang="ko-KR" sz="12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(5 centers) </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for the past 5 years since the establishment of Seoul Logistics Complex located in </a:t>
                </a:r>
                <a:r>
                  <a:rPr lang="en-US" altLang="ko-KR" sz="1600" kern="0" spc="-100" dirty="0" err="1">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Jangji</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-dong, </a:t>
                </a:r>
                <a:r>
                  <a:rPr lang="en-US" altLang="ko-KR" sz="1600" kern="0" spc="-100" dirty="0" err="1">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Songpa-gu</a:t>
                </a:r>
                <a:r>
                  <a:rPr lang="ko-KR" altLang="en-US"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a:t>
                </a:r>
                <a:r>
                  <a:rPr lang="en-US" altLang="ko-KR"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('15)</a:t>
                </a:r>
              </a:p>
            </p:txBody>
          </p:sp>
          <p:grpSp>
            <p:nvGrpSpPr>
              <p:cNvPr id="265" name="그룹 264">
                <a:extLst>
                  <a:ext uri="{FF2B5EF4-FFF2-40B4-BE49-F238E27FC236}">
                    <a16:creationId xmlns:a16="http://schemas.microsoft.com/office/drawing/2014/main" xmlns="" id="{436459C6-9006-4C99-AFFC-6806A009C5DD}"/>
                  </a:ext>
                </a:extLst>
              </p:cNvPr>
              <p:cNvGrpSpPr/>
              <p:nvPr/>
            </p:nvGrpSpPr>
            <p:grpSpPr>
              <a:xfrm>
                <a:off x="336001" y="1267437"/>
                <a:ext cx="193276" cy="215870"/>
                <a:chOff x="-1136712" y="1774050"/>
                <a:chExt cx="193276" cy="215870"/>
              </a:xfrm>
            </p:grpSpPr>
            <p:sp>
              <p:nvSpPr>
                <p:cNvPr id="266" name="자유형: 도형 265">
                  <a:extLst>
                    <a:ext uri="{FF2B5EF4-FFF2-40B4-BE49-F238E27FC236}">
                      <a16:creationId xmlns:a16="http://schemas.microsoft.com/office/drawing/2014/main" xmlns="" id="{7EF1753C-3D2C-49A5-93A4-A05DF35B5C9C}"/>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267" name="자유형: 도형 266">
                  <a:extLst>
                    <a:ext uri="{FF2B5EF4-FFF2-40B4-BE49-F238E27FC236}">
                      <a16:creationId xmlns:a16="http://schemas.microsoft.com/office/drawing/2014/main" xmlns="" id="{9F6986DF-687D-484D-AD4B-B4C01CAAB664}"/>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268" name="자유형: 도형 267">
                  <a:extLst>
                    <a:ext uri="{FF2B5EF4-FFF2-40B4-BE49-F238E27FC236}">
                      <a16:creationId xmlns:a16="http://schemas.microsoft.com/office/drawing/2014/main" xmlns="" id="{6CE032C9-79F5-43E1-9E4B-20B77CC22487}"/>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269" name="자유형: 도형 268">
                  <a:extLst>
                    <a:ext uri="{FF2B5EF4-FFF2-40B4-BE49-F238E27FC236}">
                      <a16:creationId xmlns:a16="http://schemas.microsoft.com/office/drawing/2014/main" xmlns="" id="{552E96AE-C83E-42DC-B4DD-1E136369093E}"/>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270" name="자유형: 도형 269">
                  <a:extLst>
                    <a:ext uri="{FF2B5EF4-FFF2-40B4-BE49-F238E27FC236}">
                      <a16:creationId xmlns:a16="http://schemas.microsoft.com/office/drawing/2014/main" xmlns="" id="{4BDC5E15-A78E-4B43-B180-E14AC773D8AE}"/>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271" name="자유형: 도형 270">
                  <a:extLst>
                    <a:ext uri="{FF2B5EF4-FFF2-40B4-BE49-F238E27FC236}">
                      <a16:creationId xmlns:a16="http://schemas.microsoft.com/office/drawing/2014/main" xmlns="" id="{8FF881D0-ACCD-4D0C-B550-F1CFFC6CBE5A}"/>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grpSp>
      <p:grpSp>
        <p:nvGrpSpPr>
          <p:cNvPr id="204" name="그룹 203">
            <a:extLst>
              <a:ext uri="{FF2B5EF4-FFF2-40B4-BE49-F238E27FC236}">
                <a16:creationId xmlns:a16="http://schemas.microsoft.com/office/drawing/2014/main" xmlns="" id="{ABBB69D3-50A5-429A-8691-41F1A1887BAA}"/>
              </a:ext>
            </a:extLst>
          </p:cNvPr>
          <p:cNvGrpSpPr/>
          <p:nvPr/>
        </p:nvGrpSpPr>
        <p:grpSpPr>
          <a:xfrm>
            <a:off x="336001" y="2011133"/>
            <a:ext cx="8303724" cy="246221"/>
            <a:chOff x="336001" y="2005299"/>
            <a:chExt cx="8303724" cy="246221"/>
          </a:xfrm>
        </p:grpSpPr>
        <p:sp>
          <p:nvSpPr>
            <p:cNvPr id="13" name="텍스트 개체 틀 2">
              <a:extLst>
                <a:ext uri="{FF2B5EF4-FFF2-40B4-BE49-F238E27FC236}">
                  <a16:creationId xmlns:a16="http://schemas.microsoft.com/office/drawing/2014/main" xmlns="" id="{1DDF1F3B-660D-47B0-9639-3F7CBB81E697}"/>
                </a:ext>
              </a:extLst>
            </p:cNvPr>
            <p:cNvSpPr txBox="1">
              <a:spLocks/>
            </p:cNvSpPr>
            <p:nvPr/>
          </p:nvSpPr>
          <p:spPr>
            <a:xfrm>
              <a:off x="640740" y="2005299"/>
              <a:ext cx="7998985" cy="246221"/>
            </a:xfrm>
            <a:prstGeom prst="rect">
              <a:avLst/>
            </a:prstGeom>
          </p:spPr>
          <p:txBody>
            <a:bodyPr vert="horz" wrap="non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It is difficult to construct logistics facilities in the city</a:t>
              </a:r>
              <a:r>
                <a:rPr lang="en-US" altLang="ko-KR" sz="1600" kern="0" spc="-10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 due to increase in land price and shortage of lot</a:t>
              </a:r>
              <a:endParaRPr lang="ko-KR" altLang="en-US"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grpSp>
          <p:nvGrpSpPr>
            <p:cNvPr id="272" name="그룹 271">
              <a:extLst>
                <a:ext uri="{FF2B5EF4-FFF2-40B4-BE49-F238E27FC236}">
                  <a16:creationId xmlns:a16="http://schemas.microsoft.com/office/drawing/2014/main" xmlns="" id="{8167DEFE-3227-4F67-97B2-B35A63219CF9}"/>
                </a:ext>
              </a:extLst>
            </p:cNvPr>
            <p:cNvGrpSpPr/>
            <p:nvPr/>
          </p:nvGrpSpPr>
          <p:grpSpPr>
            <a:xfrm>
              <a:off x="336001" y="2020474"/>
              <a:ext cx="193276" cy="215870"/>
              <a:chOff x="-1136712" y="1774050"/>
              <a:chExt cx="193276" cy="215870"/>
            </a:xfrm>
          </p:grpSpPr>
          <p:sp>
            <p:nvSpPr>
              <p:cNvPr id="273" name="자유형: 도형 272">
                <a:extLst>
                  <a:ext uri="{FF2B5EF4-FFF2-40B4-BE49-F238E27FC236}">
                    <a16:creationId xmlns:a16="http://schemas.microsoft.com/office/drawing/2014/main" xmlns="" id="{F9855A73-B43A-4C80-9CF3-B36740BB3FDF}"/>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274" name="자유형: 도형 273">
                <a:extLst>
                  <a:ext uri="{FF2B5EF4-FFF2-40B4-BE49-F238E27FC236}">
                    <a16:creationId xmlns:a16="http://schemas.microsoft.com/office/drawing/2014/main" xmlns="" id="{D09A325B-7B7C-4B1E-B17C-A3132EB26011}"/>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275" name="자유형: 도형 274">
                <a:extLst>
                  <a:ext uri="{FF2B5EF4-FFF2-40B4-BE49-F238E27FC236}">
                    <a16:creationId xmlns:a16="http://schemas.microsoft.com/office/drawing/2014/main" xmlns="" id="{1AF45821-917B-47DD-B82E-7185200297AD}"/>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276" name="자유형: 도형 275">
                <a:extLst>
                  <a:ext uri="{FF2B5EF4-FFF2-40B4-BE49-F238E27FC236}">
                    <a16:creationId xmlns:a16="http://schemas.microsoft.com/office/drawing/2014/main" xmlns="" id="{FBE0F7E9-E5BE-4A68-95A5-75F718184541}"/>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277" name="자유형: 도형 276">
                <a:extLst>
                  <a:ext uri="{FF2B5EF4-FFF2-40B4-BE49-F238E27FC236}">
                    <a16:creationId xmlns:a16="http://schemas.microsoft.com/office/drawing/2014/main" xmlns="" id="{85B6C85B-C2AF-4778-8471-A87A5649C653}"/>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278" name="자유형: 도형 277">
                <a:extLst>
                  <a:ext uri="{FF2B5EF4-FFF2-40B4-BE49-F238E27FC236}">
                    <a16:creationId xmlns:a16="http://schemas.microsoft.com/office/drawing/2014/main" xmlns="" id="{F1DBA521-C76E-483F-B1E6-83BEBC604511}"/>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grpSp>
        <p:nvGrpSpPr>
          <p:cNvPr id="203" name="그룹 202">
            <a:extLst>
              <a:ext uri="{FF2B5EF4-FFF2-40B4-BE49-F238E27FC236}">
                <a16:creationId xmlns:a16="http://schemas.microsoft.com/office/drawing/2014/main" xmlns="" id="{1C1AC1FB-B2B5-42B0-8F83-E612F5FD6A92}"/>
              </a:ext>
            </a:extLst>
          </p:cNvPr>
          <p:cNvGrpSpPr/>
          <p:nvPr/>
        </p:nvGrpSpPr>
        <p:grpSpPr>
          <a:xfrm>
            <a:off x="336001" y="2381496"/>
            <a:ext cx="7348150" cy="492443"/>
            <a:chOff x="336001" y="2320810"/>
            <a:chExt cx="7348150" cy="492443"/>
          </a:xfrm>
        </p:grpSpPr>
        <p:sp>
          <p:nvSpPr>
            <p:cNvPr id="18" name="텍스트 개체 틀 2">
              <a:extLst>
                <a:ext uri="{FF2B5EF4-FFF2-40B4-BE49-F238E27FC236}">
                  <a16:creationId xmlns:a16="http://schemas.microsoft.com/office/drawing/2014/main" xmlns="" id="{29AE2D42-A557-4FD0-94EE-A33008C113A4}"/>
                </a:ext>
              </a:extLst>
            </p:cNvPr>
            <p:cNvSpPr txBox="1">
              <a:spLocks/>
            </p:cNvSpPr>
            <p:nvPr/>
          </p:nvSpPr>
          <p:spPr>
            <a:xfrm>
              <a:off x="640741" y="2320810"/>
              <a:ext cx="7043410" cy="492443"/>
            </a:xfrm>
            <a:prstGeom prst="rect">
              <a:avLst/>
            </a:prstGeom>
          </p:spPr>
          <p:txBody>
            <a:bodyPr vert="horz" wrap="square" lIns="0" tIns="0" rIns="0" bIns="0" rtlCol="0" anchor="ctr" anchorCtr="0">
              <a:spAutoFit/>
            </a:bodyPr>
            <a:lstStyle>
              <a:defPPr>
                <a:defRPr lang="ko-KR"/>
              </a:defPPr>
              <a:lvl1pPr indent="0" defTabSz="844083">
                <a:lnSpc>
                  <a:spcPct val="100000"/>
                </a:lnSpc>
                <a:spcBef>
                  <a:spcPct val="0"/>
                </a:spcBef>
                <a:buFont typeface="Arial" panose="020B0604020202020204" pitchFamily="34" charset="0"/>
                <a:buNone/>
                <a:defRPr sz="1600" kern="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r>
                <a:rPr lang="en-US" altLang="ko-KR" spc="-100" dirty="0">
                  <a:latin typeface="KoPub돋움체 Bold" panose="00000800000000000000" pitchFamily="2" charset="-127"/>
                  <a:ea typeface="KoPub돋움체 Bold" panose="00000800000000000000" pitchFamily="2" charset="-127"/>
                </a:rPr>
                <a:t>Online transactions are on the rise, but there is a</a:t>
              </a:r>
              <a:r>
                <a:rPr lang="en-US" altLang="ko-KR"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 lack of logistics infrastructure that can support traditional markets, small businesses, and etc.</a:t>
              </a:r>
              <a:endParaRPr lang="ko-KR" altLang="en-US"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endParaRPr>
            </a:p>
          </p:txBody>
        </p:sp>
        <p:grpSp>
          <p:nvGrpSpPr>
            <p:cNvPr id="279" name="그룹 278">
              <a:extLst>
                <a:ext uri="{FF2B5EF4-FFF2-40B4-BE49-F238E27FC236}">
                  <a16:creationId xmlns:a16="http://schemas.microsoft.com/office/drawing/2014/main" xmlns="" id="{145F6CEB-6C12-4284-8C49-2CCF9D09CA65}"/>
                </a:ext>
              </a:extLst>
            </p:cNvPr>
            <p:cNvGrpSpPr/>
            <p:nvPr/>
          </p:nvGrpSpPr>
          <p:grpSpPr>
            <a:xfrm>
              <a:off x="336001" y="2436306"/>
              <a:ext cx="193276" cy="215870"/>
              <a:chOff x="-1136712" y="1774050"/>
              <a:chExt cx="193276" cy="215870"/>
            </a:xfrm>
          </p:grpSpPr>
          <p:sp>
            <p:nvSpPr>
              <p:cNvPr id="280" name="자유형: 도형 279">
                <a:extLst>
                  <a:ext uri="{FF2B5EF4-FFF2-40B4-BE49-F238E27FC236}">
                    <a16:creationId xmlns:a16="http://schemas.microsoft.com/office/drawing/2014/main" xmlns="" id="{79868B6D-4486-44C2-8D54-B04FB9B585EE}"/>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281" name="자유형: 도형 280">
                <a:extLst>
                  <a:ext uri="{FF2B5EF4-FFF2-40B4-BE49-F238E27FC236}">
                    <a16:creationId xmlns:a16="http://schemas.microsoft.com/office/drawing/2014/main" xmlns="" id="{E9DE26A7-36EB-4B58-8D31-F65F416DF744}"/>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282" name="자유형: 도형 281">
                <a:extLst>
                  <a:ext uri="{FF2B5EF4-FFF2-40B4-BE49-F238E27FC236}">
                    <a16:creationId xmlns:a16="http://schemas.microsoft.com/office/drawing/2014/main" xmlns="" id="{1F48735F-DEE5-463E-AEC1-37BDE5CEC53B}"/>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283" name="자유형: 도형 282">
                <a:extLst>
                  <a:ext uri="{FF2B5EF4-FFF2-40B4-BE49-F238E27FC236}">
                    <a16:creationId xmlns:a16="http://schemas.microsoft.com/office/drawing/2014/main" xmlns="" id="{3BEBF6DF-2030-4276-8F02-9B43EB41A97A}"/>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284" name="자유형: 도형 283">
                <a:extLst>
                  <a:ext uri="{FF2B5EF4-FFF2-40B4-BE49-F238E27FC236}">
                    <a16:creationId xmlns:a16="http://schemas.microsoft.com/office/drawing/2014/main" xmlns="" id="{30947B0F-23A1-410A-878A-583ACDFDD208}"/>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285" name="자유형: 도형 284">
                <a:extLst>
                  <a:ext uri="{FF2B5EF4-FFF2-40B4-BE49-F238E27FC236}">
                    <a16:creationId xmlns:a16="http://schemas.microsoft.com/office/drawing/2014/main" xmlns="" id="{0609C93B-E222-4CC2-9491-52CB3D1E3A93}"/>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sp>
        <p:nvSpPr>
          <p:cNvPr id="7" name="직사각형 6">
            <a:extLst>
              <a:ext uri="{FF2B5EF4-FFF2-40B4-BE49-F238E27FC236}">
                <a16:creationId xmlns:a16="http://schemas.microsoft.com/office/drawing/2014/main" xmlns="" id="{FD510F48-F331-432F-A2C9-032A6C3C88E9}"/>
              </a:ext>
            </a:extLst>
          </p:cNvPr>
          <p:cNvSpPr/>
          <p:nvPr/>
        </p:nvSpPr>
        <p:spPr>
          <a:xfrm>
            <a:off x="6515037" y="2940371"/>
            <a:ext cx="5676963" cy="18000"/>
          </a:xfrm>
          <a:prstGeom prst="rect">
            <a:avLst/>
          </a:prstGeom>
          <a:solidFill>
            <a:schemeClr val="tx2">
              <a:lumMod val="40000"/>
              <a:lumOff val="60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0" bIns="0" rtlCol="0" anchor="ctr">
            <a:noAutofit/>
          </a:bodyPr>
          <a:lstStyle/>
          <a:p>
            <a:endParaRPr lang="ko-KR" altLang="en-US"/>
          </a:p>
        </p:txBody>
      </p:sp>
      <p:sp>
        <p:nvSpPr>
          <p:cNvPr id="41" name="자유형: 도형 40">
            <a:extLst>
              <a:ext uri="{FF2B5EF4-FFF2-40B4-BE49-F238E27FC236}">
                <a16:creationId xmlns:a16="http://schemas.microsoft.com/office/drawing/2014/main" xmlns="" id="{A6DF0241-21F4-44C3-8245-020F4CDCB5D9}"/>
              </a:ext>
            </a:extLst>
          </p:cNvPr>
          <p:cNvSpPr/>
          <p:nvPr/>
        </p:nvSpPr>
        <p:spPr>
          <a:xfrm flipH="1">
            <a:off x="8045410" y="2940371"/>
            <a:ext cx="2281095" cy="373875"/>
          </a:xfrm>
          <a:custGeom>
            <a:avLst/>
            <a:gdLst>
              <a:gd name="connsiteX0" fmla="*/ 1451453 w 2153464"/>
              <a:gd name="connsiteY0" fmla="*/ 0 h 338679"/>
              <a:gd name="connsiteX1" fmla="*/ 1077155 w 2153464"/>
              <a:gd name="connsiteY1" fmla="*/ 0 h 338679"/>
              <a:gd name="connsiteX2" fmla="*/ 1076309 w 2153464"/>
              <a:gd name="connsiteY2" fmla="*/ 0 h 338679"/>
              <a:gd name="connsiteX3" fmla="*/ 702011 w 2153464"/>
              <a:gd name="connsiteY3" fmla="*/ 0 h 338679"/>
              <a:gd name="connsiteX4" fmla="*/ 702011 w 2153464"/>
              <a:gd name="connsiteY4" fmla="*/ 1 h 338679"/>
              <a:gd name="connsiteX5" fmla="*/ 0 w 2153464"/>
              <a:gd name="connsiteY5" fmla="*/ 1 h 338679"/>
              <a:gd name="connsiteX6" fmla="*/ 85842 w 2153464"/>
              <a:gd name="connsiteY6" fmla="*/ 67576 h 338679"/>
              <a:gd name="connsiteX7" fmla="*/ 182432 w 2153464"/>
              <a:gd name="connsiteY7" fmla="*/ 271104 h 338679"/>
              <a:gd name="connsiteX8" fmla="*/ 268274 w 2153464"/>
              <a:gd name="connsiteY8" fmla="*/ 338679 h 338679"/>
              <a:gd name="connsiteX9" fmla="*/ 873795 w 2153464"/>
              <a:gd name="connsiteY9" fmla="*/ 338679 h 338679"/>
              <a:gd name="connsiteX10" fmla="*/ 873798 w 2153464"/>
              <a:gd name="connsiteY10" fmla="*/ 338678 h 338679"/>
              <a:gd name="connsiteX11" fmla="*/ 1076309 w 2153464"/>
              <a:gd name="connsiteY11" fmla="*/ 338678 h 338679"/>
              <a:gd name="connsiteX12" fmla="*/ 1077155 w 2153464"/>
              <a:gd name="connsiteY12" fmla="*/ 338678 h 338679"/>
              <a:gd name="connsiteX13" fmla="*/ 1279666 w 2153464"/>
              <a:gd name="connsiteY13" fmla="*/ 338678 h 338679"/>
              <a:gd name="connsiteX14" fmla="*/ 1279669 w 2153464"/>
              <a:gd name="connsiteY14" fmla="*/ 338679 h 338679"/>
              <a:gd name="connsiteX15" fmla="*/ 1885190 w 2153464"/>
              <a:gd name="connsiteY15" fmla="*/ 338679 h 338679"/>
              <a:gd name="connsiteX16" fmla="*/ 1971032 w 2153464"/>
              <a:gd name="connsiteY16" fmla="*/ 271104 h 338679"/>
              <a:gd name="connsiteX17" fmla="*/ 2067622 w 2153464"/>
              <a:gd name="connsiteY17" fmla="*/ 67576 h 338679"/>
              <a:gd name="connsiteX18" fmla="*/ 2153464 w 2153464"/>
              <a:gd name="connsiteY18" fmla="*/ 1 h 338679"/>
              <a:gd name="connsiteX19" fmla="*/ 1451453 w 2153464"/>
              <a:gd name="connsiteY19" fmla="*/ 1 h 338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53464" h="338679">
                <a:moveTo>
                  <a:pt x="1451453" y="0"/>
                </a:moveTo>
                <a:lnTo>
                  <a:pt x="1077155" y="0"/>
                </a:lnTo>
                <a:lnTo>
                  <a:pt x="1076309" y="0"/>
                </a:lnTo>
                <a:lnTo>
                  <a:pt x="702011" y="0"/>
                </a:lnTo>
                <a:lnTo>
                  <a:pt x="702011" y="1"/>
                </a:lnTo>
                <a:lnTo>
                  <a:pt x="0" y="1"/>
                </a:lnTo>
                <a:cubicBezTo>
                  <a:pt x="34001" y="1"/>
                  <a:pt x="65949" y="25149"/>
                  <a:pt x="85842" y="67576"/>
                </a:cubicBezTo>
                <a:lnTo>
                  <a:pt x="182432" y="271104"/>
                </a:lnTo>
                <a:cubicBezTo>
                  <a:pt x="202326" y="313532"/>
                  <a:pt x="234236" y="338679"/>
                  <a:pt x="268274" y="338679"/>
                </a:cubicBezTo>
                <a:lnTo>
                  <a:pt x="873795" y="338679"/>
                </a:lnTo>
                <a:lnTo>
                  <a:pt x="873798" y="338678"/>
                </a:lnTo>
                <a:lnTo>
                  <a:pt x="1076309" y="338678"/>
                </a:lnTo>
                <a:lnTo>
                  <a:pt x="1077155" y="338678"/>
                </a:lnTo>
                <a:lnTo>
                  <a:pt x="1279666" y="338678"/>
                </a:lnTo>
                <a:lnTo>
                  <a:pt x="1279669" y="338679"/>
                </a:lnTo>
                <a:lnTo>
                  <a:pt x="1885190" y="338679"/>
                </a:lnTo>
                <a:cubicBezTo>
                  <a:pt x="1919228" y="338679"/>
                  <a:pt x="1951138" y="313532"/>
                  <a:pt x="1971032" y="271104"/>
                </a:cubicBezTo>
                <a:lnTo>
                  <a:pt x="2067622" y="67576"/>
                </a:lnTo>
                <a:cubicBezTo>
                  <a:pt x="2087515" y="25149"/>
                  <a:pt x="2119463" y="1"/>
                  <a:pt x="2153464" y="1"/>
                </a:cubicBezTo>
                <a:lnTo>
                  <a:pt x="1451453" y="1"/>
                </a:lnTo>
                <a:close/>
              </a:path>
            </a:pathLst>
          </a:custGeom>
          <a:solidFill>
            <a:schemeClr val="tx2">
              <a:lumMod val="60000"/>
              <a:lumOff val="40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0" bIns="0" rtlCol="0" anchor="ctr">
            <a:noAutofit/>
          </a:bodyPr>
          <a:lstStyle/>
          <a:p>
            <a:pPr marL="0" marR="0" lvl="1" algn="ctr" defTabSz="844083" fontAlgn="base">
              <a:spcBef>
                <a:spcPct val="0"/>
              </a:spcBef>
              <a:buClrTx/>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pc="-70" dirty="0">
                <a:gradFill>
                  <a:gsLst>
                    <a:gs pos="2655">
                      <a:schemeClr val="bg1"/>
                    </a:gs>
                    <a:gs pos="12000">
                      <a:schemeClr val="bg1"/>
                    </a:gs>
                  </a:gsLst>
                  <a:lin ang="0" scaled="1"/>
                </a:gradFill>
                <a:latin typeface="에스코어 드림 6 Bold" panose="020B0703030302020204" pitchFamily="34" charset="-127"/>
                <a:ea typeface="에스코어 드림 6 Bold" panose="020B0703030302020204" pitchFamily="34" charset="-127"/>
              </a:rPr>
              <a:t>Issues</a:t>
            </a:r>
            <a:endParaRPr lang="ko-KR" altLang="ko-KR" spc="-70" dirty="0">
              <a:gradFill>
                <a:gsLst>
                  <a:gs pos="2655">
                    <a:schemeClr val="bg1"/>
                  </a:gs>
                  <a:gs pos="12000">
                    <a:schemeClr val="bg1"/>
                  </a:gs>
                </a:gsLst>
                <a:lin ang="0" scaled="1"/>
              </a:gradFill>
              <a:latin typeface="에스코어 드림 6 Bold" panose="020B0703030302020204" pitchFamily="34" charset="-127"/>
              <a:ea typeface="에스코어 드림 6 Bold" panose="020B0703030302020204" pitchFamily="34" charset="-127"/>
            </a:endParaRPr>
          </a:p>
        </p:txBody>
      </p:sp>
      <p:sp>
        <p:nvSpPr>
          <p:cNvPr id="317" name="직각 삼각형 316">
            <a:extLst>
              <a:ext uri="{FF2B5EF4-FFF2-40B4-BE49-F238E27FC236}">
                <a16:creationId xmlns:a16="http://schemas.microsoft.com/office/drawing/2014/main" xmlns="" id="{27C19B61-14E5-47F9-9568-B3C29CBC2294}"/>
              </a:ext>
            </a:extLst>
          </p:cNvPr>
          <p:cNvSpPr/>
          <p:nvPr/>
        </p:nvSpPr>
        <p:spPr>
          <a:xfrm flipH="1">
            <a:off x="11055798" y="5733189"/>
            <a:ext cx="1136201" cy="70060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TextBox 25">
            <a:extLst>
              <a:ext uri="{FF2B5EF4-FFF2-40B4-BE49-F238E27FC236}">
                <a16:creationId xmlns:a16="http://schemas.microsoft.com/office/drawing/2014/main" xmlns="" id="{CF3496E6-A59F-4AFB-8307-710C1731DFE2}"/>
              </a:ext>
            </a:extLst>
          </p:cNvPr>
          <p:cNvSpPr txBox="1"/>
          <p:nvPr/>
        </p:nvSpPr>
        <p:spPr>
          <a:xfrm>
            <a:off x="6508519" y="5284241"/>
            <a:ext cx="5354877" cy="1169551"/>
          </a:xfrm>
          <a:prstGeom prst="rect">
            <a:avLst/>
          </a:prstGeom>
          <a:noFill/>
        </p:spPr>
        <p:txBody>
          <a:bodyPr wrap="square" lIns="0" tIns="0" rIns="0" bIns="0" rtlCol="0">
            <a:spAutoFit/>
          </a:bodyPr>
          <a:lstStyle/>
          <a:p>
            <a:pPr marL="0" marR="0" lvl="1" algn="ctr" defTabSz="784364" eaLnBrk="0" fontAlgn="base" latinLnBrk="0" hangingPunct="0">
              <a:spcAft>
                <a:spcPct val="0"/>
              </a:spcAft>
              <a:buClr>
                <a:prstClr val="black">
                  <a:lumMod val="75000"/>
                  <a:lumOff val="25000"/>
                </a:prstClr>
              </a:buClr>
              <a:buSzPct val="100000"/>
              <a:tabLst>
                <a:tab pos="5647401" algn="l"/>
              </a:tabLst>
              <a:defRPr/>
            </a:pPr>
            <a:r>
              <a:rPr lang="en-US" altLang="ko-KR" sz="1600" spc="-60" dirty="0">
                <a:gradFill>
                  <a:gsLst>
                    <a:gs pos="20765">
                      <a:schemeClr val="bg1"/>
                    </a:gs>
                    <a:gs pos="45000">
                      <a:schemeClr val="bg1"/>
                    </a:gs>
                  </a:gsLst>
                  <a:lin ang="16200000" scaled="1"/>
                </a:gradFill>
                <a:latin typeface="KoPub돋움체 Bold" panose="00000800000000000000" pitchFamily="2" charset="-127"/>
                <a:ea typeface="KoPub돋움체 Bold" panose="00000800000000000000" pitchFamily="2" charset="-127"/>
              </a:rPr>
              <a:t>Advanced logistics complexes (3 centers) are being developed for the city, but it takes long to completion </a:t>
            </a:r>
            <a:r>
              <a:rPr lang="ko-KR" altLang="en-US" sz="2000" spc="-150" dirty="0">
                <a:gradFill>
                  <a:gsLst>
                    <a:gs pos="7965">
                      <a:srgbClr val="FFFF00"/>
                    </a:gs>
                    <a:gs pos="20765">
                      <a:srgbClr val="FFFF00"/>
                    </a:gs>
                  </a:gsLst>
                  <a:lin ang="16200000" scaled="1"/>
                </a:gradFill>
                <a:latin typeface="에스코어 드림 6 Bold" panose="020B0703030302020204" pitchFamily="34" charset="-127"/>
                <a:ea typeface="에스코어 드림 6 Bold" panose="020B0703030302020204" pitchFamily="34" charset="-127"/>
              </a:rPr>
              <a:t>→ </a:t>
            </a:r>
            <a:r>
              <a:rPr lang="en-US" altLang="ko-KR" sz="2000" spc="-150" dirty="0">
                <a:gradFill>
                  <a:gsLst>
                    <a:gs pos="7965">
                      <a:srgbClr val="FFFF00"/>
                    </a:gs>
                    <a:gs pos="20765">
                      <a:srgbClr val="FFFF00"/>
                    </a:gs>
                  </a:gsLst>
                  <a:lin ang="16200000" scaled="1"/>
                </a:gradFill>
                <a:latin typeface="에스코어 드림 6 Bold" panose="020B0703030302020204" pitchFamily="34" charset="-127"/>
                <a:ea typeface="에스코어 드림 6 Bold" panose="020B0703030302020204" pitchFamily="34" charset="-127"/>
              </a:rPr>
              <a:t>Need to establish an innovative plan to enhance the inefficient delivery system</a:t>
            </a:r>
            <a:endParaRPr lang="ko-KR" altLang="en-US" sz="2000" spc="-150" dirty="0">
              <a:gradFill>
                <a:gsLst>
                  <a:gs pos="7965">
                    <a:srgbClr val="FFFF00"/>
                  </a:gs>
                  <a:gs pos="20765">
                    <a:srgbClr val="FFFF00"/>
                  </a:gs>
                </a:gsLst>
                <a:lin ang="16200000" scaled="1"/>
              </a:gradFill>
              <a:latin typeface="에스코어 드림 6 Bold" panose="020B0703030302020204" pitchFamily="34" charset="-127"/>
              <a:ea typeface="에스코어 드림 6 Bold" panose="020B0703030302020204" pitchFamily="34" charset="-127"/>
            </a:endParaRPr>
          </a:p>
        </p:txBody>
      </p:sp>
      <p:pic>
        <p:nvPicPr>
          <p:cNvPr id="42" name="그래픽 41">
            <a:extLst>
              <a:ext uri="{FF2B5EF4-FFF2-40B4-BE49-F238E27FC236}">
                <a16:creationId xmlns:a16="http://schemas.microsoft.com/office/drawing/2014/main" xmlns="" id="{16C34B06-8F66-46DE-9B9F-BC93F77180AA}"/>
              </a:ext>
            </a:extLst>
          </p:cNvPr>
          <p:cNvPicPr>
            <a:picLocks noChangeAspect="1"/>
          </p:cNvPicPr>
          <p:nvPr/>
        </p:nvPicPr>
        <p:blipFill>
          <a:blip r:embed="rId22">
            <a:extLst>
              <a:ext uri="{96DAC541-7B7A-43D3-8B79-37D633B846F1}">
                <asvg:svgBlip xmlns:asvg="http://schemas.microsoft.com/office/drawing/2016/SVG/main" xmlns="" r:embed="rId23"/>
              </a:ext>
            </a:extLst>
          </a:blip>
          <a:stretch>
            <a:fillRect/>
          </a:stretch>
        </p:blipFill>
        <p:spPr>
          <a:xfrm>
            <a:off x="168798" y="5339286"/>
            <a:ext cx="1154699" cy="927927"/>
          </a:xfrm>
          <a:prstGeom prst="rect">
            <a:avLst/>
          </a:prstGeom>
          <a:effectLst>
            <a:outerShdw blurRad="50800" dist="38100" dir="5400000" algn="t" rotWithShape="0">
              <a:prstClr val="black">
                <a:alpha val="40000"/>
              </a:prstClr>
            </a:outerShdw>
          </a:effectLst>
        </p:spPr>
      </p:pic>
      <p:sp>
        <p:nvSpPr>
          <p:cNvPr id="165" name="타원 164">
            <a:extLst>
              <a:ext uri="{FF2B5EF4-FFF2-40B4-BE49-F238E27FC236}">
                <a16:creationId xmlns:a16="http://schemas.microsoft.com/office/drawing/2014/main" xmlns="" id="{FE2DA009-3268-4F67-927A-33247F32EED2}"/>
              </a:ext>
            </a:extLst>
          </p:cNvPr>
          <p:cNvSpPr>
            <a:spLocks noChangeAspect="1"/>
          </p:cNvSpPr>
          <p:nvPr/>
        </p:nvSpPr>
        <p:spPr>
          <a:xfrm>
            <a:off x="754148" y="6059049"/>
            <a:ext cx="270897" cy="280743"/>
          </a:xfrm>
          <a:prstGeom prst="ellipse">
            <a:avLst/>
          </a:prstGeom>
          <a:solidFill>
            <a:schemeClr val="bg1"/>
          </a:solidFill>
          <a:ln w="22225">
            <a:solidFill>
              <a:srgbClr val="3E454E"/>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ko-KR"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rPr>
              <a:t>2</a:t>
            </a:r>
            <a:endParaRPr lang="ko-KR" altLang="en-US" sz="1200" kern="0" dirty="0">
              <a:gradFill>
                <a:gsLst>
                  <a:gs pos="49010">
                    <a:srgbClr val="133544"/>
                  </a:gs>
                  <a:gs pos="76106">
                    <a:srgbClr val="133544"/>
                  </a:gs>
                </a:gsLst>
                <a:lin ang="5400000" scaled="1"/>
              </a:gradFill>
              <a:latin typeface="에스코어 드림 6 Bold" panose="020B0703030302020204" pitchFamily="34" charset="-127"/>
              <a:ea typeface="에스코어 드림 6 Bold" panose="020B0703030302020204" pitchFamily="34" charset="-127"/>
            </a:endParaRPr>
          </a:p>
        </p:txBody>
      </p:sp>
      <p:sp>
        <p:nvSpPr>
          <p:cNvPr id="82" name="사각형: 둥근 모서리 81">
            <a:extLst>
              <a:ext uri="{FF2B5EF4-FFF2-40B4-BE49-F238E27FC236}">
                <a16:creationId xmlns:a16="http://schemas.microsoft.com/office/drawing/2014/main" xmlns="" id="{E46DC8BB-4F25-4C48-B61F-2A9A86E32A1A}"/>
              </a:ext>
            </a:extLst>
          </p:cNvPr>
          <p:cNvSpPr/>
          <p:nvPr/>
        </p:nvSpPr>
        <p:spPr>
          <a:xfrm>
            <a:off x="166170" y="5000987"/>
            <a:ext cx="1456171" cy="295321"/>
          </a:xfrm>
          <a:prstGeom prst="roundRect">
            <a:avLst>
              <a:gd name="adj" fmla="val 50000"/>
            </a:avLst>
          </a:prstGeom>
          <a:solidFill>
            <a:srgbClr val="00C3D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400" b="1" spc="-70" dirty="0">
                <a:ln>
                  <a:solidFill>
                    <a:schemeClr val="accent1">
                      <a:shade val="50000"/>
                      <a:alpha val="0"/>
                    </a:schemeClr>
                  </a:solidFill>
                </a:ln>
                <a:solidFill>
                  <a:srgbClr val="FFFF00"/>
                </a:solidFill>
                <a:latin typeface="KoPub돋움체 Bold" panose="02020603020101020101" pitchFamily="18" charset="-127"/>
                <a:ea typeface="KoPub돋움체 Bold" panose="02020603020101020101" pitchFamily="18" charset="-127"/>
              </a:rPr>
              <a:t>[Gyeonggi-do]</a:t>
            </a:r>
            <a:r>
              <a:rPr lang="ko-KR" altLang="en-US" sz="1400" b="1" spc="-70" dirty="0">
                <a:ln>
                  <a:solidFill>
                    <a:schemeClr val="accent1">
                      <a:shade val="50000"/>
                      <a:alpha val="0"/>
                    </a:schemeClr>
                  </a:solidFill>
                </a:ln>
                <a:solidFill>
                  <a:srgbClr val="FFFF00"/>
                </a:solidFill>
                <a:latin typeface="KoPub돋움체 Bold" panose="02020603020101020101" pitchFamily="18" charset="-127"/>
                <a:ea typeface="KoPub돋움체 Bold" panose="02020603020101020101" pitchFamily="18" charset="-127"/>
              </a:rPr>
              <a:t> </a:t>
            </a:r>
            <a:r>
              <a:rPr lang="en-US" altLang="ko-KR" sz="1400" b="1" spc="-70" dirty="0">
                <a:ln>
                  <a:solidFill>
                    <a:schemeClr val="accent1">
                      <a:shade val="50000"/>
                      <a:alpha val="0"/>
                    </a:schemeClr>
                  </a:solidFill>
                </a:ln>
                <a:solidFill>
                  <a:schemeClr val="bg1"/>
                </a:solidFill>
                <a:latin typeface="KoPub돋움체 Bold" panose="02020603020101020101" pitchFamily="18" charset="-127"/>
                <a:ea typeface="KoPub돋움체 Bold" panose="02020603020101020101" pitchFamily="18" charset="-127"/>
              </a:rPr>
              <a:t>Logistics hub</a:t>
            </a:r>
            <a:endParaRPr lang="ko-KR" altLang="en-US" sz="1400" b="1" spc="-70" dirty="0">
              <a:ln>
                <a:solidFill>
                  <a:schemeClr val="accent1">
                    <a:shade val="50000"/>
                    <a:alpha val="0"/>
                  </a:schemeClr>
                </a:solidFill>
              </a:ln>
              <a:solidFill>
                <a:schemeClr val="bg1"/>
              </a:solidFill>
              <a:latin typeface="KoPub돋움체 Bold" panose="02020603020101020101" pitchFamily="18" charset="-127"/>
              <a:ea typeface="KoPub돋움체 Bold" panose="02020603020101020101" pitchFamily="18" charset="-127"/>
            </a:endParaRPr>
          </a:p>
        </p:txBody>
      </p:sp>
      <p:sp>
        <p:nvSpPr>
          <p:cNvPr id="16" name="자유형: 도형 15">
            <a:extLst>
              <a:ext uri="{FF2B5EF4-FFF2-40B4-BE49-F238E27FC236}">
                <a16:creationId xmlns:a16="http://schemas.microsoft.com/office/drawing/2014/main" xmlns="" id="{A9574A90-DA63-90F0-18EA-10033A6D1DB7}"/>
              </a:ext>
            </a:extLst>
          </p:cNvPr>
          <p:cNvSpPr/>
          <p:nvPr/>
        </p:nvSpPr>
        <p:spPr>
          <a:xfrm flipH="1">
            <a:off x="1815115" y="2940371"/>
            <a:ext cx="2884806" cy="373875"/>
          </a:xfrm>
          <a:custGeom>
            <a:avLst/>
            <a:gdLst>
              <a:gd name="connsiteX0" fmla="*/ 2141189 w 2884806"/>
              <a:gd name="connsiteY0" fmla="*/ 0 h 373875"/>
              <a:gd name="connsiteX1" fmla="*/ 1984162 w 2884806"/>
              <a:gd name="connsiteY1" fmla="*/ 0 h 373875"/>
              <a:gd name="connsiteX2" fmla="*/ 1744707 w 2884806"/>
              <a:gd name="connsiteY2" fmla="*/ 0 h 373875"/>
              <a:gd name="connsiteX3" fmla="*/ 1743811 w 2884806"/>
              <a:gd name="connsiteY3" fmla="*/ 0 h 373875"/>
              <a:gd name="connsiteX4" fmla="*/ 1694505 w 2884806"/>
              <a:gd name="connsiteY4" fmla="*/ 0 h 373875"/>
              <a:gd name="connsiteX5" fmla="*/ 1587680 w 2884806"/>
              <a:gd name="connsiteY5" fmla="*/ 0 h 373875"/>
              <a:gd name="connsiteX6" fmla="*/ 1586784 w 2884806"/>
              <a:gd name="connsiteY6" fmla="*/ 0 h 373875"/>
              <a:gd name="connsiteX7" fmla="*/ 1537478 w 2884806"/>
              <a:gd name="connsiteY7" fmla="*/ 0 h 373875"/>
              <a:gd name="connsiteX8" fmla="*/ 1347329 w 2884806"/>
              <a:gd name="connsiteY8" fmla="*/ 0 h 373875"/>
              <a:gd name="connsiteX9" fmla="*/ 1298023 w 2884806"/>
              <a:gd name="connsiteY9" fmla="*/ 0 h 373875"/>
              <a:gd name="connsiteX10" fmla="*/ 1297127 w 2884806"/>
              <a:gd name="connsiteY10" fmla="*/ 0 h 373875"/>
              <a:gd name="connsiteX11" fmla="*/ 1190302 w 2884806"/>
              <a:gd name="connsiteY11" fmla="*/ 0 h 373875"/>
              <a:gd name="connsiteX12" fmla="*/ 1140996 w 2884806"/>
              <a:gd name="connsiteY12" fmla="*/ 0 h 373875"/>
              <a:gd name="connsiteX13" fmla="*/ 1140100 w 2884806"/>
              <a:gd name="connsiteY13" fmla="*/ 0 h 373875"/>
              <a:gd name="connsiteX14" fmla="*/ 900645 w 2884806"/>
              <a:gd name="connsiteY14" fmla="*/ 0 h 373875"/>
              <a:gd name="connsiteX15" fmla="*/ 743618 w 2884806"/>
              <a:gd name="connsiteY15" fmla="*/ 0 h 373875"/>
              <a:gd name="connsiteX16" fmla="*/ 743618 w 2884806"/>
              <a:gd name="connsiteY16" fmla="*/ 1 h 373875"/>
              <a:gd name="connsiteX17" fmla="*/ 603711 w 2884806"/>
              <a:gd name="connsiteY17" fmla="*/ 1 h 373875"/>
              <a:gd name="connsiteX18" fmla="*/ 446684 w 2884806"/>
              <a:gd name="connsiteY18" fmla="*/ 1 h 373875"/>
              <a:gd name="connsiteX19" fmla="*/ 157027 w 2884806"/>
              <a:gd name="connsiteY19" fmla="*/ 1 h 373875"/>
              <a:gd name="connsiteX20" fmla="*/ 0 w 2884806"/>
              <a:gd name="connsiteY20" fmla="*/ 1 h 373875"/>
              <a:gd name="connsiteX21" fmla="*/ 90929 w 2884806"/>
              <a:gd name="connsiteY21" fmla="*/ 74599 h 373875"/>
              <a:gd name="connsiteX22" fmla="*/ 193244 w 2884806"/>
              <a:gd name="connsiteY22" fmla="*/ 299278 h 373875"/>
              <a:gd name="connsiteX23" fmla="*/ 284174 w 2884806"/>
              <a:gd name="connsiteY23" fmla="*/ 373875 h 373875"/>
              <a:gd name="connsiteX24" fmla="*/ 441201 w 2884806"/>
              <a:gd name="connsiteY24" fmla="*/ 373875 h 373875"/>
              <a:gd name="connsiteX25" fmla="*/ 730858 w 2884806"/>
              <a:gd name="connsiteY25" fmla="*/ 373875 h 373875"/>
              <a:gd name="connsiteX26" fmla="*/ 887885 w 2884806"/>
              <a:gd name="connsiteY26" fmla="*/ 373875 h 373875"/>
              <a:gd name="connsiteX27" fmla="*/ 925583 w 2884806"/>
              <a:gd name="connsiteY27" fmla="*/ 373875 h 373875"/>
              <a:gd name="connsiteX28" fmla="*/ 1082610 w 2884806"/>
              <a:gd name="connsiteY28" fmla="*/ 373875 h 373875"/>
              <a:gd name="connsiteX29" fmla="*/ 1355512 w 2884806"/>
              <a:gd name="connsiteY29" fmla="*/ 373875 h 373875"/>
              <a:gd name="connsiteX30" fmla="*/ 1372267 w 2884806"/>
              <a:gd name="connsiteY30" fmla="*/ 373875 h 373875"/>
              <a:gd name="connsiteX31" fmla="*/ 1512539 w 2884806"/>
              <a:gd name="connsiteY31" fmla="*/ 373875 h 373875"/>
              <a:gd name="connsiteX32" fmla="*/ 1529294 w 2884806"/>
              <a:gd name="connsiteY32" fmla="*/ 373875 h 373875"/>
              <a:gd name="connsiteX33" fmla="*/ 1802196 w 2884806"/>
              <a:gd name="connsiteY33" fmla="*/ 373875 h 373875"/>
              <a:gd name="connsiteX34" fmla="*/ 1959223 w 2884806"/>
              <a:gd name="connsiteY34" fmla="*/ 373875 h 373875"/>
              <a:gd name="connsiteX35" fmla="*/ 1996921 w 2884806"/>
              <a:gd name="connsiteY35" fmla="*/ 373875 h 373875"/>
              <a:gd name="connsiteX36" fmla="*/ 2153948 w 2884806"/>
              <a:gd name="connsiteY36" fmla="*/ 373875 h 373875"/>
              <a:gd name="connsiteX37" fmla="*/ 2443605 w 2884806"/>
              <a:gd name="connsiteY37" fmla="*/ 373875 h 373875"/>
              <a:gd name="connsiteX38" fmla="*/ 2600632 w 2884806"/>
              <a:gd name="connsiteY38" fmla="*/ 373875 h 373875"/>
              <a:gd name="connsiteX39" fmla="*/ 2691562 w 2884806"/>
              <a:gd name="connsiteY39" fmla="*/ 299278 h 373875"/>
              <a:gd name="connsiteX40" fmla="*/ 2793876 w 2884806"/>
              <a:gd name="connsiteY40" fmla="*/ 74599 h 373875"/>
              <a:gd name="connsiteX41" fmla="*/ 2884806 w 2884806"/>
              <a:gd name="connsiteY41" fmla="*/ 1 h 373875"/>
              <a:gd name="connsiteX42" fmla="*/ 2727779 w 2884806"/>
              <a:gd name="connsiteY42" fmla="*/ 1 h 373875"/>
              <a:gd name="connsiteX43" fmla="*/ 2438122 w 2884806"/>
              <a:gd name="connsiteY43" fmla="*/ 1 h 373875"/>
              <a:gd name="connsiteX44" fmla="*/ 2281095 w 2884806"/>
              <a:gd name="connsiteY44" fmla="*/ 1 h 373875"/>
              <a:gd name="connsiteX45" fmla="*/ 2141189 w 2884806"/>
              <a:gd name="connsiteY45" fmla="*/ 1 h 37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84806" h="373875">
                <a:moveTo>
                  <a:pt x="2141189" y="0"/>
                </a:moveTo>
                <a:lnTo>
                  <a:pt x="1984162" y="0"/>
                </a:lnTo>
                <a:lnTo>
                  <a:pt x="1744707" y="0"/>
                </a:lnTo>
                <a:lnTo>
                  <a:pt x="1743811" y="0"/>
                </a:lnTo>
                <a:lnTo>
                  <a:pt x="1694505" y="0"/>
                </a:lnTo>
                <a:lnTo>
                  <a:pt x="1587680" y="0"/>
                </a:lnTo>
                <a:lnTo>
                  <a:pt x="1586784" y="0"/>
                </a:lnTo>
                <a:lnTo>
                  <a:pt x="1537478" y="0"/>
                </a:lnTo>
                <a:lnTo>
                  <a:pt x="1347329" y="0"/>
                </a:lnTo>
                <a:lnTo>
                  <a:pt x="1298023" y="0"/>
                </a:lnTo>
                <a:lnTo>
                  <a:pt x="1297127" y="0"/>
                </a:lnTo>
                <a:lnTo>
                  <a:pt x="1190302" y="0"/>
                </a:lnTo>
                <a:lnTo>
                  <a:pt x="1140996" y="0"/>
                </a:lnTo>
                <a:lnTo>
                  <a:pt x="1140100" y="0"/>
                </a:lnTo>
                <a:lnTo>
                  <a:pt x="900645" y="0"/>
                </a:lnTo>
                <a:lnTo>
                  <a:pt x="743618" y="0"/>
                </a:lnTo>
                <a:lnTo>
                  <a:pt x="743618" y="1"/>
                </a:lnTo>
                <a:lnTo>
                  <a:pt x="603711" y="1"/>
                </a:lnTo>
                <a:lnTo>
                  <a:pt x="446684" y="1"/>
                </a:lnTo>
                <a:lnTo>
                  <a:pt x="157027" y="1"/>
                </a:lnTo>
                <a:lnTo>
                  <a:pt x="0" y="1"/>
                </a:lnTo>
                <a:cubicBezTo>
                  <a:pt x="36016" y="1"/>
                  <a:pt x="69857" y="27763"/>
                  <a:pt x="90929" y="74599"/>
                </a:cubicBezTo>
                <a:lnTo>
                  <a:pt x="193244" y="299278"/>
                </a:lnTo>
                <a:cubicBezTo>
                  <a:pt x="214317" y="346115"/>
                  <a:pt x="248119" y="373875"/>
                  <a:pt x="284174" y="373875"/>
                </a:cubicBezTo>
                <a:lnTo>
                  <a:pt x="441201" y="373875"/>
                </a:lnTo>
                <a:lnTo>
                  <a:pt x="730858" y="373875"/>
                </a:lnTo>
                <a:lnTo>
                  <a:pt x="887885" y="373875"/>
                </a:lnTo>
                <a:lnTo>
                  <a:pt x="925583" y="373875"/>
                </a:lnTo>
                <a:lnTo>
                  <a:pt x="1082610" y="373875"/>
                </a:lnTo>
                <a:lnTo>
                  <a:pt x="1355512" y="373875"/>
                </a:lnTo>
                <a:lnTo>
                  <a:pt x="1372267" y="373875"/>
                </a:lnTo>
                <a:lnTo>
                  <a:pt x="1512539" y="373875"/>
                </a:lnTo>
                <a:lnTo>
                  <a:pt x="1529294" y="373875"/>
                </a:lnTo>
                <a:lnTo>
                  <a:pt x="1802196" y="373875"/>
                </a:lnTo>
                <a:lnTo>
                  <a:pt x="1959223" y="373875"/>
                </a:lnTo>
                <a:lnTo>
                  <a:pt x="1996921" y="373875"/>
                </a:lnTo>
                <a:lnTo>
                  <a:pt x="2153948" y="373875"/>
                </a:lnTo>
                <a:lnTo>
                  <a:pt x="2443605" y="373875"/>
                </a:lnTo>
                <a:lnTo>
                  <a:pt x="2600632" y="373875"/>
                </a:lnTo>
                <a:cubicBezTo>
                  <a:pt x="2636687" y="373875"/>
                  <a:pt x="2670489" y="346115"/>
                  <a:pt x="2691562" y="299278"/>
                </a:cubicBezTo>
                <a:lnTo>
                  <a:pt x="2793876" y="74599"/>
                </a:lnTo>
                <a:cubicBezTo>
                  <a:pt x="2814948" y="27763"/>
                  <a:pt x="2848790" y="1"/>
                  <a:pt x="2884806" y="1"/>
                </a:cubicBezTo>
                <a:lnTo>
                  <a:pt x="2727779" y="1"/>
                </a:lnTo>
                <a:lnTo>
                  <a:pt x="2438122" y="1"/>
                </a:lnTo>
                <a:lnTo>
                  <a:pt x="2281095" y="1"/>
                </a:lnTo>
                <a:lnTo>
                  <a:pt x="2141189" y="1"/>
                </a:lnTo>
                <a:close/>
              </a:path>
            </a:pathLst>
          </a:custGeom>
          <a:solidFill>
            <a:srgbClr val="00B0F0"/>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0" bIns="0" rtlCol="0" anchor="ctr">
            <a:noAutofit/>
          </a:bodyPr>
          <a:lstStyle/>
          <a:p>
            <a:pPr marL="0" lvl="1" algn="ctr" defTabSz="844083" fontAlgn="base">
              <a:spcBef>
                <a:spcPct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lang="en-US" altLang="ko-KR" spc="-70" dirty="0">
                <a:gradFill>
                  <a:gsLst>
                    <a:gs pos="2655">
                      <a:schemeClr val="bg1"/>
                    </a:gs>
                    <a:gs pos="12000">
                      <a:schemeClr val="bg1"/>
                    </a:gs>
                  </a:gsLst>
                  <a:lin ang="0" scaled="1"/>
                </a:gradFill>
                <a:latin typeface="에스코어 드림 6 Bold" panose="020B0703030302020204" pitchFamily="34" charset="-127"/>
                <a:ea typeface="에스코어 드림 6 Bold" panose="020B0703030302020204" pitchFamily="34" charset="-127"/>
              </a:rPr>
              <a:t>Status of inefficient logistics shipping</a:t>
            </a:r>
            <a:endParaRPr lang="ko-KR" altLang="en-US" spc="-70" dirty="0">
              <a:gradFill>
                <a:gsLst>
                  <a:gs pos="2655">
                    <a:schemeClr val="bg1"/>
                  </a:gs>
                  <a:gs pos="12000">
                    <a:schemeClr val="bg1"/>
                  </a:gs>
                </a:gsLst>
                <a:lin ang="0" scaled="1"/>
              </a:gradFill>
              <a:latin typeface="에스코어 드림 6 Bold" panose="020B0703030302020204" pitchFamily="34" charset="-127"/>
              <a:ea typeface="에스코어 드림 6 Bold" panose="020B0703030302020204" pitchFamily="34" charset="-127"/>
            </a:endParaRPr>
          </a:p>
        </p:txBody>
      </p:sp>
      <p:sp>
        <p:nvSpPr>
          <p:cNvPr id="141" name="TextBox 140">
            <a:extLst>
              <a:ext uri="{FF2B5EF4-FFF2-40B4-BE49-F238E27FC236}">
                <a16:creationId xmlns:a16="http://schemas.microsoft.com/office/drawing/2014/main" xmlns="" id="{F66AC895-07FE-47A0-8AA4-75F4AF1101CD}"/>
              </a:ext>
            </a:extLst>
          </p:cNvPr>
          <p:cNvSpPr txBox="1"/>
          <p:nvPr/>
        </p:nvSpPr>
        <p:spPr>
          <a:xfrm>
            <a:off x="9219679" y="4198978"/>
            <a:ext cx="3001420" cy="677108"/>
          </a:xfrm>
          <a:prstGeom prst="rect">
            <a:avLst/>
          </a:prstGeom>
        </p:spPr>
        <p:txBody>
          <a:bodyPr vert="horz" wrap="square" lIns="0" tIns="0" rIns="0" bIns="0" rtlCol="0">
            <a:spAutoFit/>
          </a:bodyPr>
          <a:lstStyle>
            <a:defPPr>
              <a:defRPr lang="ko-KR"/>
            </a:defPPr>
            <a:lvl1pPr indent="0">
              <a:lnSpc>
                <a:spcPct val="90000"/>
              </a:lnSpc>
              <a:spcBef>
                <a:spcPts val="1000"/>
              </a:spcBef>
              <a:buFont typeface="Arial" panose="020B0604020202020204" pitchFamily="34" charset="0"/>
              <a:buNone/>
              <a:defRPr sz="1400">
                <a:solidFill>
                  <a:schemeClr val="bg1">
                    <a:lumMod val="65000"/>
                  </a:schemeClr>
                </a:solidFill>
              </a:defRPr>
            </a:lvl1pPr>
            <a:lvl2pPr marL="216000" lvl="1" indent="-216000" defTabSz="914307" eaLnBrk="0" fontAlgn="base" latinLnBrk="0" hangingPunct="0">
              <a:lnSpc>
                <a:spcPct val="100000"/>
              </a:lnSpc>
              <a:spcBef>
                <a:spcPts val="0"/>
              </a:spcBef>
              <a:spcAft>
                <a:spcPts val="500"/>
              </a:spcAft>
              <a:buSzPct val="85000"/>
              <a:buFont typeface="Arial" panose="020B0604020202020204" pitchFamily="34" charset="0"/>
              <a:buBlip>
                <a:blip r:embed="rId3"/>
              </a:buBlip>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kumimoji="1" sz="1300" kern="0" spc="-50">
                <a:ln w="9525">
                  <a:noFill/>
                </a:ln>
                <a:gradFill>
                  <a:gsLst>
                    <a:gs pos="92350">
                      <a:prstClr val="black">
                        <a:lumMod val="75000"/>
                        <a:lumOff val="25000"/>
                      </a:prstClr>
                    </a:gs>
                    <a:gs pos="81421">
                      <a:prstClr val="black">
                        <a:lumMod val="75000"/>
                        <a:lumOff val="25000"/>
                      </a:prstClr>
                    </a:gs>
                  </a:gsLst>
                  <a:lin ang="8700000" scaled="0"/>
                </a:gradFill>
                <a:latin typeface="KoPub돋움체 Medium" panose="02020603020101020101" pitchFamily="18" charset="-127"/>
                <a:ea typeface="KoPub돋움체 Medium" panose="02020603020101020101" pitchFamily="18" charset="-127"/>
              </a:defRPr>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lvl="1">
              <a:spcAft>
                <a:spcPts val="0"/>
              </a:spcAft>
              <a:defRPr/>
            </a:pPr>
            <a:r>
              <a:rPr lang="en-US" altLang="ko-KR" sz="120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Increase in courier delivery leading to</a:t>
            </a:r>
          </a:p>
          <a:p>
            <a:pPr marL="0" lvl="1" indent="0">
              <a:spcAft>
                <a:spcPts val="0"/>
              </a:spcAft>
              <a:buNone/>
              <a:defRPr/>
            </a:pPr>
            <a:r>
              <a:rPr lang="en-US" altLang="ko-KR" sz="120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    </a:t>
            </a:r>
            <a:r>
              <a:rPr lang="en-US" altLang="ko-KR" sz="160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rPr>
              <a:t>50% increase in deaths caused by freight cars</a:t>
            </a:r>
            <a:endParaRPr lang="en-US" altLang="ko-KR" sz="1050" spc="-20" dirty="0">
              <a:ln w="9525">
                <a:solidFill>
                  <a:srgbClr val="FF0000">
                    <a:alpha val="0"/>
                  </a:srgbClr>
                </a:solidFill>
              </a:ln>
              <a:solidFill>
                <a:schemeClr val="tx1">
                  <a:lumMod val="85000"/>
                  <a:lumOff val="15000"/>
                </a:schemeClr>
              </a:solidFill>
              <a:latin typeface="KoPub돋움체 Bold" panose="00000800000000000000" pitchFamily="2" charset="-127"/>
              <a:ea typeface="KoPub돋움체 Bold" panose="00000800000000000000" pitchFamily="2" charset="-127"/>
            </a:endParaRPr>
          </a:p>
        </p:txBody>
      </p:sp>
      <p:sp>
        <p:nvSpPr>
          <p:cNvPr id="142" name="TextBox 141">
            <a:extLst>
              <a:ext uri="{FF2B5EF4-FFF2-40B4-BE49-F238E27FC236}">
                <a16:creationId xmlns:a16="http://schemas.microsoft.com/office/drawing/2014/main" xmlns="" id="{DFFCD4D5-5B39-49FE-AF4B-5F1B9DB29D6F}"/>
              </a:ext>
            </a:extLst>
          </p:cNvPr>
          <p:cNvSpPr txBox="1"/>
          <p:nvPr/>
        </p:nvSpPr>
        <p:spPr>
          <a:xfrm>
            <a:off x="9179813" y="4900342"/>
            <a:ext cx="2936702" cy="161583"/>
          </a:xfrm>
          <a:prstGeom prst="rect">
            <a:avLst/>
          </a:prstGeom>
          <a:noFill/>
        </p:spPr>
        <p:txBody>
          <a:bodyPr wrap="none" lIns="0" tIns="0" rIns="0" bIns="0">
            <a:spAutoFit/>
          </a:bodyPr>
          <a:lstStyle/>
          <a:p>
            <a:pPr algn="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 Source: Transportation statistics of Seoul</a:t>
            </a:r>
            <a:r>
              <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rPr>
              <a:t> </a:t>
            </a:r>
            <a:r>
              <a:rPr lang="en-US" altLang="ko-KR" sz="1050" dirty="0">
                <a:ln>
                  <a:solidFill>
                    <a:srgbClr val="002F68">
                      <a:alpha val="0"/>
                    </a:srgbClr>
                  </a:solidFill>
                </a:ln>
                <a:latin typeface="KoPub돋움체 Light" panose="00000300000000000000" pitchFamily="2" charset="-127"/>
                <a:ea typeface="KoPub돋움체 Light" panose="00000300000000000000" pitchFamily="2" charset="-127"/>
              </a:rPr>
              <a:t>(’21)</a:t>
            </a:r>
            <a:endParaRPr lang="ko-KR" altLang="en-US" sz="1050" dirty="0">
              <a:ln>
                <a:solidFill>
                  <a:srgbClr val="002F68">
                    <a:alpha val="0"/>
                  </a:srgbClr>
                </a:solidFill>
              </a:ln>
              <a:latin typeface="KoPub돋움체 Light" panose="00000300000000000000" pitchFamily="2" charset="-127"/>
              <a:ea typeface="KoPub돋움체 Light" panose="00000300000000000000" pitchFamily="2" charset="-127"/>
            </a:endParaRPr>
          </a:p>
        </p:txBody>
      </p:sp>
      <p:grpSp>
        <p:nvGrpSpPr>
          <p:cNvPr id="11" name="그룹 10"/>
          <p:cNvGrpSpPr/>
          <p:nvPr/>
        </p:nvGrpSpPr>
        <p:grpSpPr>
          <a:xfrm>
            <a:off x="6574365" y="3478083"/>
            <a:ext cx="5420674" cy="527147"/>
            <a:chOff x="6574365" y="3478083"/>
            <a:chExt cx="5420674" cy="527147"/>
          </a:xfrm>
        </p:grpSpPr>
        <p:sp>
          <p:nvSpPr>
            <p:cNvPr id="38" name="모서리가 둥근 직사각형 54">
              <a:extLst>
                <a:ext uri="{FF2B5EF4-FFF2-40B4-BE49-F238E27FC236}">
                  <a16:creationId xmlns:a16="http://schemas.microsoft.com/office/drawing/2014/main" xmlns="" id="{FCE7486C-76A3-48D4-A100-4C2E560BC5AB}"/>
                </a:ext>
              </a:extLst>
            </p:cNvPr>
            <p:cNvSpPr/>
            <p:nvPr/>
          </p:nvSpPr>
          <p:spPr>
            <a:xfrm flipH="1">
              <a:off x="10418338" y="3486050"/>
              <a:ext cx="1576701" cy="519180"/>
            </a:xfrm>
            <a:prstGeom prst="roundRect">
              <a:avLst>
                <a:gd name="adj" fmla="val 10643"/>
              </a:avLst>
            </a:prstGeom>
            <a:solidFill>
              <a:srgbClr val="00B9CD"/>
            </a:solidFill>
            <a:ln w="3175">
              <a:noFill/>
            </a:ln>
            <a:effectLst>
              <a:outerShdw dist="25400" dir="5400000" algn="t" rotWithShape="0">
                <a:srgbClr val="007682"/>
              </a:outerShdw>
            </a:effectLst>
          </p:spPr>
          <p:txBody>
            <a:bodyPr vert="horz" wrap="square" lIns="216000" tIns="0" rIns="0" bIns="0" numCol="1" anchor="ctr" anchorCtr="0" compatLnSpc="1">
              <a:prstTxWarp prst="textNoShape">
                <a:avLst/>
              </a:prstTxWarp>
            </a:bodyPr>
            <a:lstStyle/>
            <a:p>
              <a:pPr fontAlgn="base">
                <a:spcBef>
                  <a:spcPct val="0"/>
                </a:spcBef>
                <a:spcAft>
                  <a:spcPct val="0"/>
                </a:spcAft>
              </a:pPr>
              <a:r>
                <a:rPr lang="en-US" altLang="ko-KR" sz="1600" spc="-70" dirty="0">
                  <a:gradFill>
                    <a:gsLst>
                      <a:gs pos="2655">
                        <a:schemeClr val="bg1"/>
                      </a:gs>
                      <a:gs pos="12000">
                        <a:schemeClr val="bg1"/>
                      </a:gs>
                    </a:gsLst>
                    <a:lin ang="0" scaled="1"/>
                  </a:gradFill>
                  <a:latin typeface="KoPub돋움체 Bold" panose="00000800000000000000" pitchFamily="2" charset="-127"/>
                  <a:ea typeface="KoPub돋움체 Bold" panose="00000800000000000000" pitchFamily="2" charset="-127"/>
                </a:rPr>
                <a:t>Threat to </a:t>
              </a:r>
            </a:p>
            <a:p>
              <a:pPr fontAlgn="base">
                <a:spcBef>
                  <a:spcPct val="0"/>
                </a:spcBef>
                <a:spcAft>
                  <a:spcPct val="0"/>
                </a:spcAft>
              </a:pPr>
              <a:r>
                <a:rPr lang="en-US" altLang="ko-KR" sz="1600" spc="-70" dirty="0">
                  <a:gradFill>
                    <a:gsLst>
                      <a:gs pos="2655">
                        <a:schemeClr val="bg1"/>
                      </a:gs>
                      <a:gs pos="12000">
                        <a:schemeClr val="bg1"/>
                      </a:gs>
                    </a:gsLst>
                    <a:lin ang="0" scaled="1"/>
                  </a:gradFill>
                  <a:latin typeface="KoPub돋움체 Bold" panose="00000800000000000000" pitchFamily="2" charset="-127"/>
                  <a:ea typeface="KoPub돋움체 Bold" panose="00000800000000000000" pitchFamily="2" charset="-127"/>
                </a:rPr>
                <a:t>safety</a:t>
              </a:r>
              <a:endParaRPr lang="ko-KR" altLang="en-US" sz="1600" spc="-70" dirty="0">
                <a:gradFill>
                  <a:gsLst>
                    <a:gs pos="2655">
                      <a:schemeClr val="bg1"/>
                    </a:gs>
                    <a:gs pos="12000">
                      <a:schemeClr val="bg1"/>
                    </a:gs>
                  </a:gsLst>
                  <a:lin ang="0" scaled="1"/>
                </a:gradFill>
                <a:latin typeface="KoPub돋움체 Bold" panose="00000800000000000000" pitchFamily="2" charset="-127"/>
                <a:ea typeface="KoPub돋움체 Bold" panose="00000800000000000000" pitchFamily="2" charset="-127"/>
              </a:endParaRPr>
            </a:p>
          </p:txBody>
        </p:sp>
        <p:sp>
          <p:nvSpPr>
            <p:cNvPr id="39" name="모서리가 둥근 직사각형 54">
              <a:extLst>
                <a:ext uri="{FF2B5EF4-FFF2-40B4-BE49-F238E27FC236}">
                  <a16:creationId xmlns:a16="http://schemas.microsoft.com/office/drawing/2014/main" xmlns="" id="{D47B1A55-97DA-4BB7-B271-5DC66CD7053C}"/>
                </a:ext>
              </a:extLst>
            </p:cNvPr>
            <p:cNvSpPr/>
            <p:nvPr/>
          </p:nvSpPr>
          <p:spPr>
            <a:xfrm flipH="1">
              <a:off x="6574365" y="3486050"/>
              <a:ext cx="1576701" cy="519180"/>
            </a:xfrm>
            <a:prstGeom prst="roundRect">
              <a:avLst>
                <a:gd name="adj" fmla="val 10643"/>
              </a:avLst>
            </a:prstGeom>
            <a:solidFill>
              <a:srgbClr val="00B9CD"/>
            </a:solidFill>
            <a:ln w="3175">
              <a:noFill/>
            </a:ln>
            <a:effectLst>
              <a:outerShdw dist="25400" dir="5400000" algn="t" rotWithShape="0">
                <a:srgbClr val="007682"/>
              </a:outerShdw>
            </a:effectLst>
          </p:spPr>
          <p:txBody>
            <a:bodyPr vert="horz" wrap="square" lIns="216000" tIns="0" rIns="0" bIns="0" numCol="1" anchor="ctr" anchorCtr="0" compatLnSpc="1">
              <a:prstTxWarp prst="textNoShape">
                <a:avLst/>
              </a:prstTxWarp>
            </a:bodyPr>
            <a:lstStyle/>
            <a:p>
              <a:pPr fontAlgn="base">
                <a:spcBef>
                  <a:spcPct val="0"/>
                </a:spcBef>
                <a:spcAft>
                  <a:spcPct val="0"/>
                </a:spcAft>
              </a:pPr>
              <a:r>
                <a:rPr lang="en-US" altLang="ko-KR" sz="1600" spc="-70" dirty="0">
                  <a:gradFill>
                    <a:gsLst>
                      <a:gs pos="2655">
                        <a:schemeClr val="bg1"/>
                      </a:gs>
                      <a:gs pos="12000">
                        <a:schemeClr val="bg1"/>
                      </a:gs>
                    </a:gsLst>
                    <a:lin ang="0" scaled="1"/>
                  </a:gradFill>
                  <a:latin typeface="KoPub돋움체 Bold" panose="00000800000000000000" pitchFamily="2" charset="-127"/>
                  <a:ea typeface="KoPub돋움체 Bold" panose="00000800000000000000" pitchFamily="2" charset="-127"/>
                </a:rPr>
                <a:t>Traffic congestion</a:t>
              </a:r>
              <a:endParaRPr lang="ko-KR" altLang="en-US" sz="1600" spc="-70" dirty="0">
                <a:gradFill>
                  <a:gsLst>
                    <a:gs pos="2655">
                      <a:schemeClr val="bg1"/>
                    </a:gs>
                    <a:gs pos="12000">
                      <a:schemeClr val="bg1"/>
                    </a:gs>
                  </a:gsLst>
                  <a:lin ang="0" scaled="1"/>
                </a:gradFill>
                <a:latin typeface="KoPub돋움체 Bold" panose="00000800000000000000" pitchFamily="2" charset="-127"/>
                <a:ea typeface="KoPub돋움체 Bold" panose="00000800000000000000" pitchFamily="2" charset="-127"/>
              </a:endParaRPr>
            </a:p>
          </p:txBody>
        </p:sp>
        <p:grpSp>
          <p:nvGrpSpPr>
            <p:cNvPr id="210" name="그룹 209">
              <a:extLst>
                <a:ext uri="{FF2B5EF4-FFF2-40B4-BE49-F238E27FC236}">
                  <a16:creationId xmlns:a16="http://schemas.microsoft.com/office/drawing/2014/main" xmlns="" id="{06E57F0E-D7E8-43C3-A4E9-7703F705451A}"/>
                </a:ext>
              </a:extLst>
            </p:cNvPr>
            <p:cNvGrpSpPr/>
            <p:nvPr/>
          </p:nvGrpSpPr>
          <p:grpSpPr>
            <a:xfrm>
              <a:off x="7663057" y="3598135"/>
              <a:ext cx="359632" cy="295011"/>
              <a:chOff x="3657600" y="1428750"/>
              <a:chExt cx="4876800" cy="4000499"/>
            </a:xfrm>
            <a:solidFill>
              <a:schemeClr val="bg1"/>
            </a:solidFill>
          </p:grpSpPr>
          <p:sp>
            <p:nvSpPr>
              <p:cNvPr id="205" name="자유형: 도형 204">
                <a:extLst>
                  <a:ext uri="{FF2B5EF4-FFF2-40B4-BE49-F238E27FC236}">
                    <a16:creationId xmlns:a16="http://schemas.microsoft.com/office/drawing/2014/main" xmlns="" id="{99006182-4303-448C-BB8C-C19A927C828A}"/>
                  </a:ext>
                </a:extLst>
              </p:cNvPr>
              <p:cNvSpPr/>
              <p:nvPr/>
            </p:nvSpPr>
            <p:spPr>
              <a:xfrm>
                <a:off x="3943635" y="4250531"/>
                <a:ext cx="853535" cy="321468"/>
              </a:xfrm>
              <a:custGeom>
                <a:avLst/>
                <a:gdLst>
                  <a:gd name="connsiteX0" fmla="*/ 0 w 853535"/>
                  <a:gd name="connsiteY0" fmla="*/ 0 h 321468"/>
                  <a:gd name="connsiteX1" fmla="*/ 333089 w 853535"/>
                  <a:gd name="connsiteY1" fmla="*/ 321469 h 321468"/>
                  <a:gd name="connsiteX2" fmla="*/ 523589 w 853535"/>
                  <a:gd name="connsiteY2" fmla="*/ 321469 h 321468"/>
                  <a:gd name="connsiteX3" fmla="*/ 853535 w 853535"/>
                  <a:gd name="connsiteY3" fmla="*/ 35719 h 321468"/>
                  <a:gd name="connsiteX4" fmla="*/ 235267 w 853535"/>
                  <a:gd name="connsiteY4" fmla="*/ 35719 h 321468"/>
                  <a:gd name="connsiteX5" fmla="*/ 0 w 853535"/>
                  <a:gd name="connsiteY5" fmla="*/ 0 h 3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535" h="321468">
                    <a:moveTo>
                      <a:pt x="0" y="0"/>
                    </a:moveTo>
                    <a:cubicBezTo>
                      <a:pt x="6191" y="178308"/>
                      <a:pt x="153257" y="321469"/>
                      <a:pt x="333089" y="321469"/>
                    </a:cubicBezTo>
                    <a:lnTo>
                      <a:pt x="523589" y="321469"/>
                    </a:lnTo>
                    <a:cubicBezTo>
                      <a:pt x="691229" y="321469"/>
                      <a:pt x="830390" y="197072"/>
                      <a:pt x="853535" y="35719"/>
                    </a:cubicBezTo>
                    <a:lnTo>
                      <a:pt x="235267" y="35719"/>
                    </a:lnTo>
                    <a:cubicBezTo>
                      <a:pt x="153448" y="35433"/>
                      <a:pt x="74485" y="22955"/>
                      <a:pt x="0" y="0"/>
                    </a:cubicBezTo>
                    <a:close/>
                  </a:path>
                </a:pathLst>
              </a:custGeom>
              <a:grpFill/>
              <a:ln w="9525" cap="flat">
                <a:noFill/>
                <a:prstDash val="solid"/>
                <a:miter/>
              </a:ln>
            </p:spPr>
            <p:txBody>
              <a:bodyPr lIns="216000" rtlCol="0" anchor="ctr"/>
              <a:lstStyle/>
              <a:p>
                <a:endParaRPr lang="ko-KR" altLang="en-US" sz="1600"/>
              </a:p>
            </p:txBody>
          </p:sp>
          <p:sp>
            <p:nvSpPr>
              <p:cNvPr id="206" name="자유형: 도형 205">
                <a:extLst>
                  <a:ext uri="{FF2B5EF4-FFF2-40B4-BE49-F238E27FC236}">
                    <a16:creationId xmlns:a16="http://schemas.microsoft.com/office/drawing/2014/main" xmlns="" id="{3C6B67B1-A8C8-498B-A9F3-B590B99B8BCD}"/>
                  </a:ext>
                </a:extLst>
              </p:cNvPr>
              <p:cNvSpPr/>
              <p:nvPr/>
            </p:nvSpPr>
            <p:spPr>
              <a:xfrm>
                <a:off x="3657600" y="1428750"/>
                <a:ext cx="2969037" cy="2571750"/>
              </a:xfrm>
              <a:custGeom>
                <a:avLst/>
                <a:gdLst>
                  <a:gd name="connsiteX0" fmla="*/ 1143000 w 2969037"/>
                  <a:gd name="connsiteY0" fmla="*/ 1857375 h 2571750"/>
                  <a:gd name="connsiteX1" fmla="*/ 1285875 w 2969037"/>
                  <a:gd name="connsiteY1" fmla="*/ 1714500 h 2571750"/>
                  <a:gd name="connsiteX2" fmla="*/ 1522667 w 2969037"/>
                  <a:gd name="connsiteY2" fmla="*/ 1714500 h 2571750"/>
                  <a:gd name="connsiteX3" fmla="*/ 1665542 w 2969037"/>
                  <a:gd name="connsiteY3" fmla="*/ 1143000 h 2571750"/>
                  <a:gd name="connsiteX4" fmla="*/ 611600 w 2969037"/>
                  <a:gd name="connsiteY4" fmla="*/ 1143000 h 2571750"/>
                  <a:gd name="connsiteX5" fmla="*/ 798862 w 2969037"/>
                  <a:gd name="connsiteY5" fmla="*/ 393954 h 2571750"/>
                  <a:gd name="connsiteX6" fmla="*/ 937451 w 2969037"/>
                  <a:gd name="connsiteY6" fmla="*/ 285750 h 2571750"/>
                  <a:gd name="connsiteX7" fmla="*/ 2491549 w 2969037"/>
                  <a:gd name="connsiteY7" fmla="*/ 285750 h 2571750"/>
                  <a:gd name="connsiteX8" fmla="*/ 2630138 w 2969037"/>
                  <a:gd name="connsiteY8" fmla="*/ 393954 h 2571750"/>
                  <a:gd name="connsiteX9" fmla="*/ 2674525 w 2969037"/>
                  <a:gd name="connsiteY9" fmla="*/ 571500 h 2571750"/>
                  <a:gd name="connsiteX10" fmla="*/ 2969038 w 2969037"/>
                  <a:gd name="connsiteY10" fmla="*/ 571500 h 2571750"/>
                  <a:gd name="connsiteX11" fmla="*/ 2907316 w 2969037"/>
                  <a:gd name="connsiteY11" fmla="*/ 324612 h 2571750"/>
                  <a:gd name="connsiteX12" fmla="*/ 2491549 w 2969037"/>
                  <a:gd name="connsiteY12" fmla="*/ 0 h 2571750"/>
                  <a:gd name="connsiteX13" fmla="*/ 937451 w 2969037"/>
                  <a:gd name="connsiteY13" fmla="*/ 0 h 2571750"/>
                  <a:gd name="connsiteX14" fmla="*/ 521684 w 2969037"/>
                  <a:gd name="connsiteY14" fmla="*/ 324707 h 2571750"/>
                  <a:gd name="connsiteX15" fmla="*/ 305086 w 2969037"/>
                  <a:gd name="connsiteY15" fmla="*/ 1191101 h 2571750"/>
                  <a:gd name="connsiteX16" fmla="*/ 0 w 2969037"/>
                  <a:gd name="connsiteY16" fmla="*/ 1666875 h 2571750"/>
                  <a:gd name="connsiteX17" fmla="*/ 0 w 2969037"/>
                  <a:gd name="connsiteY17" fmla="*/ 2047875 h 2571750"/>
                  <a:gd name="connsiteX18" fmla="*/ 522256 w 2969037"/>
                  <a:gd name="connsiteY18" fmla="*/ 2571750 h 2571750"/>
                  <a:gd name="connsiteX19" fmla="*/ 1143000 w 2969037"/>
                  <a:gd name="connsiteY19" fmla="*/ 2571750 h 2571750"/>
                  <a:gd name="connsiteX20" fmla="*/ 1143000 w 2969037"/>
                  <a:gd name="connsiteY20" fmla="*/ 2524125 h 2571750"/>
                  <a:gd name="connsiteX21" fmla="*/ 1336262 w 2969037"/>
                  <a:gd name="connsiteY21" fmla="*/ 2000250 h 2571750"/>
                  <a:gd name="connsiteX22" fmla="*/ 1285875 w 2969037"/>
                  <a:gd name="connsiteY22" fmla="*/ 2000250 h 2571750"/>
                  <a:gd name="connsiteX23" fmla="*/ 1143000 w 2969037"/>
                  <a:gd name="connsiteY23" fmla="*/ 1857375 h 2571750"/>
                  <a:gd name="connsiteX24" fmla="*/ 714375 w 2969037"/>
                  <a:gd name="connsiteY24" fmla="*/ 2000250 h 2571750"/>
                  <a:gd name="connsiteX25" fmla="*/ 571500 w 2969037"/>
                  <a:gd name="connsiteY25" fmla="*/ 1857375 h 2571750"/>
                  <a:gd name="connsiteX26" fmla="*/ 714375 w 2969037"/>
                  <a:gd name="connsiteY26" fmla="*/ 1714500 h 2571750"/>
                  <a:gd name="connsiteX27" fmla="*/ 857250 w 2969037"/>
                  <a:gd name="connsiteY27" fmla="*/ 1857375 h 2571750"/>
                  <a:gd name="connsiteX28" fmla="*/ 714375 w 2969037"/>
                  <a:gd name="connsiteY28" fmla="*/ 2000250 h 257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69037" h="2571750">
                    <a:moveTo>
                      <a:pt x="1143000" y="1857375"/>
                    </a:moveTo>
                    <a:cubicBezTo>
                      <a:pt x="1143000" y="1778508"/>
                      <a:pt x="1207008" y="1714500"/>
                      <a:pt x="1285875" y="1714500"/>
                    </a:cubicBezTo>
                    <a:lnTo>
                      <a:pt x="1522667" y="1714500"/>
                    </a:lnTo>
                    <a:lnTo>
                      <a:pt x="1665542" y="1143000"/>
                    </a:lnTo>
                    <a:lnTo>
                      <a:pt x="611600" y="1143000"/>
                    </a:lnTo>
                    <a:lnTo>
                      <a:pt x="798862" y="393954"/>
                    </a:lnTo>
                    <a:cubicBezTo>
                      <a:pt x="814769" y="330232"/>
                      <a:pt x="871823" y="285750"/>
                      <a:pt x="937451" y="285750"/>
                    </a:cubicBezTo>
                    <a:lnTo>
                      <a:pt x="2491549" y="285750"/>
                    </a:lnTo>
                    <a:cubicBezTo>
                      <a:pt x="2557177" y="285750"/>
                      <a:pt x="2614232" y="330232"/>
                      <a:pt x="2630138" y="393954"/>
                    </a:cubicBezTo>
                    <a:lnTo>
                      <a:pt x="2674525" y="571500"/>
                    </a:lnTo>
                    <a:lnTo>
                      <a:pt x="2969038" y="571500"/>
                    </a:lnTo>
                    <a:lnTo>
                      <a:pt x="2907316" y="324612"/>
                    </a:lnTo>
                    <a:cubicBezTo>
                      <a:pt x="2859500" y="133541"/>
                      <a:pt x="2688527" y="0"/>
                      <a:pt x="2491549" y="0"/>
                    </a:cubicBezTo>
                    <a:lnTo>
                      <a:pt x="937451" y="0"/>
                    </a:lnTo>
                    <a:cubicBezTo>
                      <a:pt x="740474" y="0"/>
                      <a:pt x="569500" y="133541"/>
                      <a:pt x="521684" y="324707"/>
                    </a:cubicBezTo>
                    <a:lnTo>
                      <a:pt x="305086" y="1191101"/>
                    </a:lnTo>
                    <a:cubicBezTo>
                      <a:pt x="125159" y="1274159"/>
                      <a:pt x="0" y="1456087"/>
                      <a:pt x="0" y="1666875"/>
                    </a:cubicBezTo>
                    <a:lnTo>
                      <a:pt x="0" y="2047875"/>
                    </a:lnTo>
                    <a:cubicBezTo>
                      <a:pt x="0" y="2336197"/>
                      <a:pt x="234125" y="2570893"/>
                      <a:pt x="522256" y="2571750"/>
                    </a:cubicBezTo>
                    <a:lnTo>
                      <a:pt x="1143000" y="2571750"/>
                    </a:lnTo>
                    <a:lnTo>
                      <a:pt x="1143000" y="2524125"/>
                    </a:lnTo>
                    <a:cubicBezTo>
                      <a:pt x="1143000" y="2329148"/>
                      <a:pt x="1214057" y="2144173"/>
                      <a:pt x="1336262" y="2000250"/>
                    </a:cubicBezTo>
                    <a:lnTo>
                      <a:pt x="1285875" y="2000250"/>
                    </a:lnTo>
                    <a:cubicBezTo>
                      <a:pt x="1207008" y="2000250"/>
                      <a:pt x="1143000" y="1936242"/>
                      <a:pt x="1143000" y="1857375"/>
                    </a:cubicBezTo>
                    <a:close/>
                    <a:moveTo>
                      <a:pt x="714375" y="2000250"/>
                    </a:moveTo>
                    <a:cubicBezTo>
                      <a:pt x="635508" y="2000250"/>
                      <a:pt x="571500" y="1936242"/>
                      <a:pt x="571500" y="1857375"/>
                    </a:cubicBezTo>
                    <a:cubicBezTo>
                      <a:pt x="571500" y="1778508"/>
                      <a:pt x="635508" y="1714500"/>
                      <a:pt x="714375" y="1714500"/>
                    </a:cubicBezTo>
                    <a:cubicBezTo>
                      <a:pt x="793242" y="1714500"/>
                      <a:pt x="857250" y="1778508"/>
                      <a:pt x="857250" y="1857375"/>
                    </a:cubicBezTo>
                    <a:cubicBezTo>
                      <a:pt x="857250" y="1936242"/>
                      <a:pt x="793242" y="2000250"/>
                      <a:pt x="714375" y="2000250"/>
                    </a:cubicBezTo>
                    <a:close/>
                  </a:path>
                </a:pathLst>
              </a:custGeom>
              <a:grpFill/>
              <a:ln w="9525" cap="flat">
                <a:noFill/>
                <a:prstDash val="solid"/>
                <a:miter/>
              </a:ln>
            </p:spPr>
            <p:txBody>
              <a:bodyPr lIns="216000" rtlCol="0" anchor="ctr"/>
              <a:lstStyle/>
              <a:p>
                <a:endParaRPr lang="ko-KR" altLang="en-US" sz="1600"/>
              </a:p>
            </p:txBody>
          </p:sp>
          <p:sp>
            <p:nvSpPr>
              <p:cNvPr id="207" name="자유형: 도형 206">
                <a:extLst>
                  <a:ext uri="{FF2B5EF4-FFF2-40B4-BE49-F238E27FC236}">
                    <a16:creationId xmlns:a16="http://schemas.microsoft.com/office/drawing/2014/main" xmlns="" id="{E7A54BAE-82E7-42EC-8B42-A38D41ADC767}"/>
                  </a:ext>
                </a:extLst>
              </p:cNvPr>
              <p:cNvSpPr/>
              <p:nvPr/>
            </p:nvSpPr>
            <p:spPr>
              <a:xfrm>
                <a:off x="7394828" y="5107781"/>
                <a:ext cx="853535" cy="321468"/>
              </a:xfrm>
              <a:custGeom>
                <a:avLst/>
                <a:gdLst>
                  <a:gd name="connsiteX0" fmla="*/ 0 w 853535"/>
                  <a:gd name="connsiteY0" fmla="*/ 35719 h 321468"/>
                  <a:gd name="connsiteX1" fmla="*/ 329946 w 853535"/>
                  <a:gd name="connsiteY1" fmla="*/ 321469 h 321468"/>
                  <a:gd name="connsiteX2" fmla="*/ 520446 w 853535"/>
                  <a:gd name="connsiteY2" fmla="*/ 321469 h 321468"/>
                  <a:gd name="connsiteX3" fmla="*/ 853535 w 853535"/>
                  <a:gd name="connsiteY3" fmla="*/ 0 h 321468"/>
                  <a:gd name="connsiteX4" fmla="*/ 615696 w 853535"/>
                  <a:gd name="connsiteY4" fmla="*/ 35719 h 321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535" h="321468">
                    <a:moveTo>
                      <a:pt x="0" y="35719"/>
                    </a:moveTo>
                    <a:cubicBezTo>
                      <a:pt x="23146" y="197072"/>
                      <a:pt x="162306" y="321469"/>
                      <a:pt x="329946" y="321469"/>
                    </a:cubicBezTo>
                    <a:lnTo>
                      <a:pt x="520446" y="321469"/>
                    </a:lnTo>
                    <a:cubicBezTo>
                      <a:pt x="700278" y="321469"/>
                      <a:pt x="847344" y="178308"/>
                      <a:pt x="853535" y="0"/>
                    </a:cubicBezTo>
                    <a:cubicBezTo>
                      <a:pt x="778288" y="23241"/>
                      <a:pt x="698468" y="35719"/>
                      <a:pt x="615696" y="35719"/>
                    </a:cubicBezTo>
                    <a:close/>
                  </a:path>
                </a:pathLst>
              </a:custGeom>
              <a:grpFill/>
              <a:ln w="9525" cap="flat">
                <a:noFill/>
                <a:prstDash val="solid"/>
                <a:miter/>
              </a:ln>
            </p:spPr>
            <p:txBody>
              <a:bodyPr lIns="216000" rtlCol="0" anchor="ctr"/>
              <a:lstStyle/>
              <a:p>
                <a:endParaRPr lang="ko-KR" altLang="en-US" sz="1600"/>
              </a:p>
            </p:txBody>
          </p:sp>
          <p:sp>
            <p:nvSpPr>
              <p:cNvPr id="208" name="자유형: 도형 207">
                <a:extLst>
                  <a:ext uri="{FF2B5EF4-FFF2-40B4-BE49-F238E27FC236}">
                    <a16:creationId xmlns:a16="http://schemas.microsoft.com/office/drawing/2014/main" xmlns="" id="{D498775C-651B-434F-89CD-FB5DB0E6609B}"/>
                  </a:ext>
                </a:extLst>
              </p:cNvPr>
              <p:cNvSpPr/>
              <p:nvPr/>
            </p:nvSpPr>
            <p:spPr>
              <a:xfrm>
                <a:off x="5372385" y="5107781"/>
                <a:ext cx="853535" cy="321468"/>
              </a:xfrm>
              <a:custGeom>
                <a:avLst/>
                <a:gdLst>
                  <a:gd name="connsiteX0" fmla="*/ 0 w 853535"/>
                  <a:gd name="connsiteY0" fmla="*/ 0 h 321468"/>
                  <a:gd name="connsiteX1" fmla="*/ 333089 w 853535"/>
                  <a:gd name="connsiteY1" fmla="*/ 321469 h 321468"/>
                  <a:gd name="connsiteX2" fmla="*/ 523589 w 853535"/>
                  <a:gd name="connsiteY2" fmla="*/ 321469 h 321468"/>
                  <a:gd name="connsiteX3" fmla="*/ 853535 w 853535"/>
                  <a:gd name="connsiteY3" fmla="*/ 35719 h 321468"/>
                  <a:gd name="connsiteX4" fmla="*/ 237839 w 853535"/>
                  <a:gd name="connsiteY4" fmla="*/ 35719 h 321468"/>
                  <a:gd name="connsiteX5" fmla="*/ 0 w 853535"/>
                  <a:gd name="connsiteY5" fmla="*/ 0 h 3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535" h="321468">
                    <a:moveTo>
                      <a:pt x="0" y="0"/>
                    </a:moveTo>
                    <a:cubicBezTo>
                      <a:pt x="6191" y="178308"/>
                      <a:pt x="153257" y="321469"/>
                      <a:pt x="333089" y="321469"/>
                    </a:cubicBezTo>
                    <a:lnTo>
                      <a:pt x="523589" y="321469"/>
                    </a:lnTo>
                    <a:cubicBezTo>
                      <a:pt x="691229" y="321469"/>
                      <a:pt x="830389" y="197072"/>
                      <a:pt x="853535" y="35719"/>
                    </a:cubicBezTo>
                    <a:lnTo>
                      <a:pt x="237839" y="35719"/>
                    </a:lnTo>
                    <a:cubicBezTo>
                      <a:pt x="155067" y="35719"/>
                      <a:pt x="75247" y="23241"/>
                      <a:pt x="0" y="0"/>
                    </a:cubicBezTo>
                    <a:close/>
                  </a:path>
                </a:pathLst>
              </a:custGeom>
              <a:grpFill/>
              <a:ln w="9525" cap="flat">
                <a:noFill/>
                <a:prstDash val="solid"/>
                <a:miter/>
              </a:ln>
            </p:spPr>
            <p:txBody>
              <a:bodyPr lIns="216000" rtlCol="0" anchor="ctr"/>
              <a:lstStyle/>
              <a:p>
                <a:endParaRPr lang="ko-KR" altLang="en-US" sz="1600"/>
              </a:p>
            </p:txBody>
          </p:sp>
          <p:sp>
            <p:nvSpPr>
              <p:cNvPr id="209" name="자유형: 도형 208">
                <a:extLst>
                  <a:ext uri="{FF2B5EF4-FFF2-40B4-BE49-F238E27FC236}">
                    <a16:creationId xmlns:a16="http://schemas.microsoft.com/office/drawing/2014/main" xmlns="" id="{BF57EBD4-969B-457B-90A7-CB69CDBCD161}"/>
                  </a:ext>
                </a:extLst>
              </p:cNvPr>
              <p:cNvSpPr/>
              <p:nvPr/>
            </p:nvSpPr>
            <p:spPr>
              <a:xfrm>
                <a:off x="5086350" y="2286000"/>
                <a:ext cx="3448050" cy="2571750"/>
              </a:xfrm>
              <a:custGeom>
                <a:avLst/>
                <a:gdLst>
                  <a:gd name="connsiteX0" fmla="*/ 3142993 w 3448050"/>
                  <a:gd name="connsiteY0" fmla="*/ 1191073 h 2571750"/>
                  <a:gd name="connsiteX1" fmla="*/ 2926394 w 3448050"/>
                  <a:gd name="connsiteY1" fmla="*/ 324660 h 2571750"/>
                  <a:gd name="connsiteX2" fmla="*/ 2510571 w 3448050"/>
                  <a:gd name="connsiteY2" fmla="*/ 0 h 2571750"/>
                  <a:gd name="connsiteX3" fmla="*/ 937479 w 3448050"/>
                  <a:gd name="connsiteY3" fmla="*/ 0 h 2571750"/>
                  <a:gd name="connsiteX4" fmla="*/ 521665 w 3448050"/>
                  <a:gd name="connsiteY4" fmla="*/ 324669 h 2571750"/>
                  <a:gd name="connsiteX5" fmla="*/ 305067 w 3448050"/>
                  <a:gd name="connsiteY5" fmla="*/ 1191073 h 2571750"/>
                  <a:gd name="connsiteX6" fmla="*/ 0 w 3448050"/>
                  <a:gd name="connsiteY6" fmla="*/ 1666875 h 2571750"/>
                  <a:gd name="connsiteX7" fmla="*/ 0 w 3448050"/>
                  <a:gd name="connsiteY7" fmla="*/ 2047875 h 2571750"/>
                  <a:gd name="connsiteX8" fmla="*/ 523875 w 3448050"/>
                  <a:gd name="connsiteY8" fmla="*/ 2571750 h 2571750"/>
                  <a:gd name="connsiteX9" fmla="*/ 2924175 w 3448050"/>
                  <a:gd name="connsiteY9" fmla="*/ 2571750 h 2571750"/>
                  <a:gd name="connsiteX10" fmla="*/ 3448050 w 3448050"/>
                  <a:gd name="connsiteY10" fmla="*/ 2047875 h 2571750"/>
                  <a:gd name="connsiteX11" fmla="*/ 3448050 w 3448050"/>
                  <a:gd name="connsiteY11" fmla="*/ 1666875 h 2571750"/>
                  <a:gd name="connsiteX12" fmla="*/ 3142993 w 3448050"/>
                  <a:gd name="connsiteY12" fmla="*/ 1191073 h 2571750"/>
                  <a:gd name="connsiteX13" fmla="*/ 798871 w 3448050"/>
                  <a:gd name="connsiteY13" fmla="*/ 393973 h 2571750"/>
                  <a:gd name="connsiteX14" fmla="*/ 937479 w 3448050"/>
                  <a:gd name="connsiteY14" fmla="*/ 285750 h 2571750"/>
                  <a:gd name="connsiteX15" fmla="*/ 2510571 w 3448050"/>
                  <a:gd name="connsiteY15" fmla="*/ 285750 h 2571750"/>
                  <a:gd name="connsiteX16" fmla="*/ 2649179 w 3448050"/>
                  <a:gd name="connsiteY16" fmla="*/ 393963 h 2571750"/>
                  <a:gd name="connsiteX17" fmla="*/ 2836440 w 3448050"/>
                  <a:gd name="connsiteY17" fmla="*/ 1143000 h 2571750"/>
                  <a:gd name="connsiteX18" fmla="*/ 611610 w 3448050"/>
                  <a:gd name="connsiteY18" fmla="*/ 1143000 h 2571750"/>
                  <a:gd name="connsiteX19" fmla="*/ 714375 w 3448050"/>
                  <a:gd name="connsiteY19" fmla="*/ 2000250 h 2571750"/>
                  <a:gd name="connsiteX20" fmla="*/ 571500 w 3448050"/>
                  <a:gd name="connsiteY20" fmla="*/ 1857375 h 2571750"/>
                  <a:gd name="connsiteX21" fmla="*/ 714375 w 3448050"/>
                  <a:gd name="connsiteY21" fmla="*/ 1714500 h 2571750"/>
                  <a:gd name="connsiteX22" fmla="*/ 857250 w 3448050"/>
                  <a:gd name="connsiteY22" fmla="*/ 1857375 h 2571750"/>
                  <a:gd name="connsiteX23" fmla="*/ 714375 w 3448050"/>
                  <a:gd name="connsiteY23" fmla="*/ 2000250 h 2571750"/>
                  <a:gd name="connsiteX24" fmla="*/ 2162175 w 3448050"/>
                  <a:gd name="connsiteY24" fmla="*/ 2000250 h 2571750"/>
                  <a:gd name="connsiteX25" fmla="*/ 1285875 w 3448050"/>
                  <a:gd name="connsiteY25" fmla="*/ 2000250 h 2571750"/>
                  <a:gd name="connsiteX26" fmla="*/ 1143000 w 3448050"/>
                  <a:gd name="connsiteY26" fmla="*/ 1857375 h 2571750"/>
                  <a:gd name="connsiteX27" fmla="*/ 1285875 w 3448050"/>
                  <a:gd name="connsiteY27" fmla="*/ 1714500 h 2571750"/>
                  <a:gd name="connsiteX28" fmla="*/ 2162175 w 3448050"/>
                  <a:gd name="connsiteY28" fmla="*/ 1714500 h 2571750"/>
                  <a:gd name="connsiteX29" fmla="*/ 2305050 w 3448050"/>
                  <a:gd name="connsiteY29" fmla="*/ 1857375 h 2571750"/>
                  <a:gd name="connsiteX30" fmla="*/ 2162175 w 3448050"/>
                  <a:gd name="connsiteY30" fmla="*/ 2000250 h 2571750"/>
                  <a:gd name="connsiteX31" fmla="*/ 2733675 w 3448050"/>
                  <a:gd name="connsiteY31" fmla="*/ 2000250 h 2571750"/>
                  <a:gd name="connsiteX32" fmla="*/ 2590800 w 3448050"/>
                  <a:gd name="connsiteY32" fmla="*/ 1857375 h 2571750"/>
                  <a:gd name="connsiteX33" fmla="*/ 2733675 w 3448050"/>
                  <a:gd name="connsiteY33" fmla="*/ 1714500 h 2571750"/>
                  <a:gd name="connsiteX34" fmla="*/ 2876550 w 3448050"/>
                  <a:gd name="connsiteY34" fmla="*/ 1857375 h 2571750"/>
                  <a:gd name="connsiteX35" fmla="*/ 2733675 w 3448050"/>
                  <a:gd name="connsiteY35" fmla="*/ 2000250 h 257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448050" h="2571750">
                    <a:moveTo>
                      <a:pt x="3142993" y="1191073"/>
                    </a:moveTo>
                    <a:lnTo>
                      <a:pt x="2926394" y="324660"/>
                    </a:lnTo>
                    <a:cubicBezTo>
                      <a:pt x="2878598" y="133512"/>
                      <a:pt x="2707615" y="0"/>
                      <a:pt x="2510571" y="0"/>
                    </a:cubicBezTo>
                    <a:lnTo>
                      <a:pt x="937479" y="0"/>
                    </a:lnTo>
                    <a:cubicBezTo>
                      <a:pt x="740435" y="0"/>
                      <a:pt x="569452" y="133512"/>
                      <a:pt x="521665" y="324669"/>
                    </a:cubicBezTo>
                    <a:lnTo>
                      <a:pt x="305067" y="1191073"/>
                    </a:lnTo>
                    <a:cubicBezTo>
                      <a:pt x="125187" y="1274121"/>
                      <a:pt x="0" y="1456096"/>
                      <a:pt x="0" y="1666875"/>
                    </a:cubicBezTo>
                    <a:lnTo>
                      <a:pt x="0" y="2047875"/>
                    </a:lnTo>
                    <a:cubicBezTo>
                      <a:pt x="0" y="2336740"/>
                      <a:pt x="235010" y="2571750"/>
                      <a:pt x="523875" y="2571750"/>
                    </a:cubicBezTo>
                    <a:lnTo>
                      <a:pt x="2924175" y="2571750"/>
                    </a:lnTo>
                    <a:cubicBezTo>
                      <a:pt x="3213040" y="2571750"/>
                      <a:pt x="3448050" y="2336740"/>
                      <a:pt x="3448050" y="2047875"/>
                    </a:cubicBezTo>
                    <a:lnTo>
                      <a:pt x="3448050" y="1666875"/>
                    </a:lnTo>
                    <a:cubicBezTo>
                      <a:pt x="3448050" y="1456096"/>
                      <a:pt x="3322863" y="1274121"/>
                      <a:pt x="3142993" y="1191073"/>
                    </a:cubicBezTo>
                    <a:close/>
                    <a:moveTo>
                      <a:pt x="798871" y="393973"/>
                    </a:moveTo>
                    <a:cubicBezTo>
                      <a:pt x="814807" y="330251"/>
                      <a:pt x="871795" y="285750"/>
                      <a:pt x="937479" y="285750"/>
                    </a:cubicBezTo>
                    <a:lnTo>
                      <a:pt x="2510571" y="285750"/>
                    </a:lnTo>
                    <a:cubicBezTo>
                      <a:pt x="2576255" y="285750"/>
                      <a:pt x="2633243" y="330251"/>
                      <a:pt x="2649179" y="393963"/>
                    </a:cubicBezTo>
                    <a:lnTo>
                      <a:pt x="2836440" y="1143000"/>
                    </a:lnTo>
                    <a:lnTo>
                      <a:pt x="611610" y="1143000"/>
                    </a:lnTo>
                    <a:close/>
                    <a:moveTo>
                      <a:pt x="714375" y="2000250"/>
                    </a:moveTo>
                    <a:cubicBezTo>
                      <a:pt x="635470" y="2000250"/>
                      <a:pt x="571500" y="1936280"/>
                      <a:pt x="571500" y="1857375"/>
                    </a:cubicBezTo>
                    <a:cubicBezTo>
                      <a:pt x="571500" y="1778470"/>
                      <a:pt x="635470" y="1714500"/>
                      <a:pt x="714375" y="1714500"/>
                    </a:cubicBezTo>
                    <a:cubicBezTo>
                      <a:pt x="793280" y="1714500"/>
                      <a:pt x="857250" y="1778470"/>
                      <a:pt x="857250" y="1857375"/>
                    </a:cubicBezTo>
                    <a:cubicBezTo>
                      <a:pt x="857250" y="1936280"/>
                      <a:pt x="793280" y="2000250"/>
                      <a:pt x="714375" y="2000250"/>
                    </a:cubicBezTo>
                    <a:close/>
                    <a:moveTo>
                      <a:pt x="2162175" y="2000250"/>
                    </a:moveTo>
                    <a:lnTo>
                      <a:pt x="1285875" y="2000250"/>
                    </a:lnTo>
                    <a:cubicBezTo>
                      <a:pt x="1206970" y="2000250"/>
                      <a:pt x="1143000" y="1936280"/>
                      <a:pt x="1143000" y="1857375"/>
                    </a:cubicBezTo>
                    <a:cubicBezTo>
                      <a:pt x="1143000" y="1778470"/>
                      <a:pt x="1206970" y="1714500"/>
                      <a:pt x="1285875" y="1714500"/>
                    </a:cubicBezTo>
                    <a:lnTo>
                      <a:pt x="2162175" y="1714500"/>
                    </a:lnTo>
                    <a:cubicBezTo>
                      <a:pt x="2241080" y="1714500"/>
                      <a:pt x="2305050" y="1778470"/>
                      <a:pt x="2305050" y="1857375"/>
                    </a:cubicBezTo>
                    <a:cubicBezTo>
                      <a:pt x="2305050" y="1936280"/>
                      <a:pt x="2241080" y="2000250"/>
                      <a:pt x="2162175" y="2000250"/>
                    </a:cubicBezTo>
                    <a:close/>
                    <a:moveTo>
                      <a:pt x="2733675" y="2000250"/>
                    </a:moveTo>
                    <a:cubicBezTo>
                      <a:pt x="2654770" y="2000250"/>
                      <a:pt x="2590800" y="1936280"/>
                      <a:pt x="2590800" y="1857375"/>
                    </a:cubicBezTo>
                    <a:cubicBezTo>
                      <a:pt x="2590800" y="1778470"/>
                      <a:pt x="2654770" y="1714500"/>
                      <a:pt x="2733675" y="1714500"/>
                    </a:cubicBezTo>
                    <a:cubicBezTo>
                      <a:pt x="2812580" y="1714500"/>
                      <a:pt x="2876550" y="1778470"/>
                      <a:pt x="2876550" y="1857375"/>
                    </a:cubicBezTo>
                    <a:cubicBezTo>
                      <a:pt x="2876550" y="1936280"/>
                      <a:pt x="2812580" y="2000250"/>
                      <a:pt x="2733675" y="2000250"/>
                    </a:cubicBezTo>
                    <a:close/>
                  </a:path>
                </a:pathLst>
              </a:custGeom>
              <a:grpFill/>
              <a:ln w="9525" cap="flat">
                <a:noFill/>
                <a:prstDash val="solid"/>
                <a:miter/>
              </a:ln>
            </p:spPr>
            <p:txBody>
              <a:bodyPr lIns="216000" rtlCol="0" anchor="ctr"/>
              <a:lstStyle/>
              <a:p>
                <a:endParaRPr lang="ko-KR" altLang="en-US" sz="1600"/>
              </a:p>
            </p:txBody>
          </p:sp>
        </p:grpSp>
        <p:sp>
          <p:nvSpPr>
            <p:cNvPr id="40" name="모서리가 둥근 직사각형 54">
              <a:extLst>
                <a:ext uri="{FF2B5EF4-FFF2-40B4-BE49-F238E27FC236}">
                  <a16:creationId xmlns:a16="http://schemas.microsoft.com/office/drawing/2014/main" xmlns="" id="{B664B2BE-4758-4F7C-8063-397D41B3F74A}"/>
                </a:ext>
              </a:extLst>
            </p:cNvPr>
            <p:cNvSpPr/>
            <p:nvPr/>
          </p:nvSpPr>
          <p:spPr>
            <a:xfrm flipH="1">
              <a:off x="8496351" y="3478083"/>
              <a:ext cx="1576701" cy="519180"/>
            </a:xfrm>
            <a:prstGeom prst="roundRect">
              <a:avLst>
                <a:gd name="adj" fmla="val 10643"/>
              </a:avLst>
            </a:prstGeom>
            <a:solidFill>
              <a:srgbClr val="00B9CD"/>
            </a:solidFill>
            <a:ln w="3175">
              <a:noFill/>
            </a:ln>
            <a:effectLst>
              <a:outerShdw dist="25400" dir="5400000" algn="t" rotWithShape="0">
                <a:srgbClr val="007682"/>
              </a:outerShdw>
            </a:effectLst>
          </p:spPr>
          <p:txBody>
            <a:bodyPr vert="horz" wrap="square" lIns="216000" tIns="0" rIns="0" bIns="0" numCol="1" anchor="ctr" anchorCtr="0" compatLnSpc="1">
              <a:prstTxWarp prst="textNoShape">
                <a:avLst/>
              </a:prstTxWarp>
            </a:bodyPr>
            <a:lstStyle/>
            <a:p>
              <a:pPr fontAlgn="base">
                <a:spcBef>
                  <a:spcPct val="0"/>
                </a:spcBef>
                <a:spcAft>
                  <a:spcPct val="0"/>
                </a:spcAft>
              </a:pPr>
              <a:r>
                <a:rPr lang="en-US" altLang="ko-KR" sz="1600" spc="-70" dirty="0">
                  <a:gradFill>
                    <a:gsLst>
                      <a:gs pos="2655">
                        <a:schemeClr val="bg1"/>
                      </a:gs>
                      <a:gs pos="12000">
                        <a:schemeClr val="bg1"/>
                      </a:gs>
                    </a:gsLst>
                    <a:lin ang="0" scaled="1"/>
                  </a:gradFill>
                  <a:latin typeface="KoPub돋움체 Bold" panose="00000800000000000000" pitchFamily="2" charset="-127"/>
                  <a:ea typeface="KoPub돋움체 Bold" panose="00000800000000000000" pitchFamily="2" charset="-127"/>
                </a:rPr>
                <a:t>Environmental pollution</a:t>
              </a:r>
              <a:endParaRPr lang="ko-KR" altLang="en-US" sz="1600" spc="-70" dirty="0">
                <a:gradFill>
                  <a:gsLst>
                    <a:gs pos="2655">
                      <a:schemeClr val="bg1"/>
                    </a:gs>
                    <a:gs pos="12000">
                      <a:schemeClr val="bg1"/>
                    </a:gs>
                  </a:gsLst>
                  <a:lin ang="0" scaled="1"/>
                </a:gradFill>
                <a:latin typeface="KoPub돋움체 Bold" panose="00000800000000000000" pitchFamily="2" charset="-127"/>
                <a:ea typeface="KoPub돋움체 Bold" panose="00000800000000000000" pitchFamily="2" charset="-127"/>
              </a:endParaRPr>
            </a:p>
          </p:txBody>
        </p:sp>
        <p:pic>
          <p:nvPicPr>
            <p:cNvPr id="222" name="그래픽 221">
              <a:extLst>
                <a:ext uri="{FF2B5EF4-FFF2-40B4-BE49-F238E27FC236}">
                  <a16:creationId xmlns:a16="http://schemas.microsoft.com/office/drawing/2014/main" xmlns="" id="{40F16ED3-CC80-493C-98E9-86BEB32A9AF4}"/>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tretch>
              <a:fillRect/>
            </a:stretch>
          </p:blipFill>
          <p:spPr>
            <a:xfrm>
              <a:off x="9566847" y="3556009"/>
              <a:ext cx="373649" cy="373649"/>
            </a:xfrm>
            <a:prstGeom prst="rect">
              <a:avLst/>
            </a:prstGeom>
          </p:spPr>
        </p:pic>
        <p:pic>
          <p:nvPicPr>
            <p:cNvPr id="5" name="그림 4"/>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1471542" y="3523593"/>
              <a:ext cx="420429" cy="446580"/>
            </a:xfrm>
            <a:prstGeom prst="rect">
              <a:avLst/>
            </a:prstGeom>
          </p:spPr>
        </p:pic>
      </p:grpSp>
    </p:spTree>
    <p:extLst>
      <p:ext uri="{BB962C8B-B14F-4D97-AF65-F5344CB8AC3E}">
        <p14:creationId xmlns:p14="http://schemas.microsoft.com/office/powerpoint/2010/main" val="3394736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직사각형 89">
            <a:extLst>
              <a:ext uri="{FF2B5EF4-FFF2-40B4-BE49-F238E27FC236}">
                <a16:creationId xmlns:a16="http://schemas.microsoft.com/office/drawing/2014/main" xmlns="" id="{ACCB653A-7A2F-44E9-901A-9422F54A092C}"/>
              </a:ext>
            </a:extLst>
          </p:cNvPr>
          <p:cNvSpPr/>
          <p:nvPr/>
        </p:nvSpPr>
        <p:spPr>
          <a:xfrm>
            <a:off x="0" y="2841811"/>
            <a:ext cx="12192000" cy="3602188"/>
          </a:xfrm>
          <a:prstGeom prst="rect">
            <a:avLst/>
          </a:prstGeom>
          <a:solidFill>
            <a:srgbClr val="D6DCE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63" name="그림 11">
            <a:extLst>
              <a:ext uri="{FF2B5EF4-FFF2-40B4-BE49-F238E27FC236}">
                <a16:creationId xmlns:a16="http://schemas.microsoft.com/office/drawing/2014/main" xmlns="" id="{F54A64A4-5CDA-4200-9938-2A346F5F0F31}"/>
              </a:ext>
            </a:extLst>
          </p:cNvPr>
          <p:cNvPicPr preferRelativeResize="0">
            <a:picLocks/>
          </p:cNvPicPr>
          <p:nvPr/>
        </p:nvPicPr>
        <p:blipFill>
          <a:blip r:embed="rId3" cstate="print">
            <a:extLst>
              <a:ext uri="{28A0092B-C50C-407E-A947-70E740481C1C}">
                <a14:useLocalDpi xmlns:a14="http://schemas.microsoft.com/office/drawing/2010/main" val="0"/>
              </a:ext>
            </a:extLst>
          </a:blip>
          <a:srcRect t="21622"/>
          <a:stretch>
            <a:fillRect/>
          </a:stretch>
        </p:blipFill>
        <p:spPr bwMode="auto">
          <a:xfrm>
            <a:off x="6391641" y="5517139"/>
            <a:ext cx="5460911" cy="2048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55" name="그림 11">
            <a:extLst>
              <a:ext uri="{FF2B5EF4-FFF2-40B4-BE49-F238E27FC236}">
                <a16:creationId xmlns:a16="http://schemas.microsoft.com/office/drawing/2014/main" xmlns="" id="{F9F0A2A5-7B91-4313-BEDC-552142002F09}"/>
              </a:ext>
            </a:extLst>
          </p:cNvPr>
          <p:cNvPicPr preferRelativeResize="0">
            <a:picLocks/>
          </p:cNvPicPr>
          <p:nvPr/>
        </p:nvPicPr>
        <p:blipFill>
          <a:blip r:embed="rId3" cstate="print">
            <a:extLst>
              <a:ext uri="{28A0092B-C50C-407E-A947-70E740481C1C}">
                <a14:useLocalDpi xmlns:a14="http://schemas.microsoft.com/office/drawing/2010/main" val="0"/>
              </a:ext>
            </a:extLst>
          </a:blip>
          <a:srcRect t="21622"/>
          <a:stretch>
            <a:fillRect/>
          </a:stretch>
        </p:blipFill>
        <p:spPr bwMode="auto">
          <a:xfrm>
            <a:off x="361401" y="5517139"/>
            <a:ext cx="5460910" cy="2048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nvGrpSpPr>
          <p:cNvPr id="2" name="그룹 1">
            <a:extLst>
              <a:ext uri="{FF2B5EF4-FFF2-40B4-BE49-F238E27FC236}">
                <a16:creationId xmlns:a16="http://schemas.microsoft.com/office/drawing/2014/main" xmlns="" id="{9E05F03F-95EB-4B5C-95EF-029CEF2D8DC9}"/>
              </a:ext>
            </a:extLst>
          </p:cNvPr>
          <p:cNvGrpSpPr/>
          <p:nvPr/>
        </p:nvGrpSpPr>
        <p:grpSpPr>
          <a:xfrm>
            <a:off x="0" y="5730787"/>
            <a:ext cx="12191999" cy="713212"/>
            <a:chOff x="0" y="5699102"/>
            <a:chExt cx="12191999" cy="713212"/>
          </a:xfrm>
        </p:grpSpPr>
        <p:sp>
          <p:nvSpPr>
            <p:cNvPr id="39" name="직사각형 38">
              <a:extLst>
                <a:ext uri="{FF2B5EF4-FFF2-40B4-BE49-F238E27FC236}">
                  <a16:creationId xmlns:a16="http://schemas.microsoft.com/office/drawing/2014/main" xmlns="" id="{A8F1385D-34BD-492D-8485-BADB868A51F5}"/>
                </a:ext>
              </a:extLst>
            </p:cNvPr>
            <p:cNvSpPr/>
            <p:nvPr/>
          </p:nvSpPr>
          <p:spPr>
            <a:xfrm>
              <a:off x="0" y="5699103"/>
              <a:ext cx="12191999" cy="713211"/>
            </a:xfrm>
            <a:prstGeom prst="rect">
              <a:avLst/>
            </a:prstGeom>
            <a:solidFill>
              <a:srgbClr val="162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latinLnBrk="0"/>
              <a:endParaRPr lang="ko-KR" altLang="en-US" b="1" dirty="0"/>
            </a:p>
          </p:txBody>
        </p:sp>
        <p:sp>
          <p:nvSpPr>
            <p:cNvPr id="40" name="직각 삼각형 39">
              <a:extLst>
                <a:ext uri="{FF2B5EF4-FFF2-40B4-BE49-F238E27FC236}">
                  <a16:creationId xmlns:a16="http://schemas.microsoft.com/office/drawing/2014/main" xmlns="" id="{63EA5076-EECB-4A48-BBF6-E06E41ED9158}"/>
                </a:ext>
              </a:extLst>
            </p:cNvPr>
            <p:cNvSpPr/>
            <p:nvPr/>
          </p:nvSpPr>
          <p:spPr>
            <a:xfrm flipV="1">
              <a:off x="0" y="5699102"/>
              <a:ext cx="1804457" cy="71321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sp>
          <p:nvSpPr>
            <p:cNvPr id="41" name="TextBox 40">
              <a:extLst>
                <a:ext uri="{FF2B5EF4-FFF2-40B4-BE49-F238E27FC236}">
                  <a16:creationId xmlns:a16="http://schemas.microsoft.com/office/drawing/2014/main" xmlns="" id="{7F17D815-71C1-41B2-A137-6043C4E59332}"/>
                </a:ext>
              </a:extLst>
            </p:cNvPr>
            <p:cNvSpPr txBox="1"/>
            <p:nvPr/>
          </p:nvSpPr>
          <p:spPr>
            <a:xfrm>
              <a:off x="2337308" y="5871042"/>
              <a:ext cx="7648632" cy="369332"/>
            </a:xfrm>
            <a:prstGeom prst="rect">
              <a:avLst/>
            </a:prstGeom>
            <a:noFill/>
          </p:spPr>
          <p:txBody>
            <a:bodyPr wrap="none" lIns="0" tIns="0" rIns="0" bIns="0" rtlCol="0" anchor="ctr">
              <a:spAutoFit/>
            </a:bodyPr>
            <a:lstStyle/>
            <a:p>
              <a:pPr marL="0" marR="0" lvl="1" defTabSz="784364" eaLnBrk="0" fontAlgn="base" latinLnBrk="0" hangingPunct="0">
                <a:spcBef>
                  <a:spcPts val="600"/>
                </a:spcBef>
                <a:spcAft>
                  <a:spcPct val="0"/>
                </a:spcAft>
                <a:buClr>
                  <a:prstClr val="black">
                    <a:lumMod val="75000"/>
                    <a:lumOff val="25000"/>
                  </a:prstClr>
                </a:buClr>
                <a:buSzPct val="100000"/>
                <a:tabLst>
                  <a:tab pos="5647401" algn="l"/>
                </a:tabLst>
                <a:defRPr/>
              </a:pPr>
              <a:r>
                <a:rPr lang="en-US" altLang="ko-KR" sz="2400" spc="-150" dirty="0">
                  <a:gradFill>
                    <a:gsLst>
                      <a:gs pos="7965">
                        <a:srgbClr val="FFFF00"/>
                      </a:gs>
                      <a:gs pos="20765">
                        <a:srgbClr val="FFFF00"/>
                      </a:gs>
                    </a:gsLst>
                    <a:lin ang="16200000" scaled="1"/>
                  </a:gradFill>
                  <a:latin typeface="에스코어 드림 6 Bold" panose="020B0703030302020204" pitchFamily="34" charset="-127"/>
                  <a:ea typeface="에스코어 드림 6 Bold" panose="020B0703030302020204" pitchFamily="34" charset="-127"/>
                </a:rPr>
                <a:t>Urgently need co-existence measures to resolve social conflicts</a:t>
              </a:r>
              <a:endParaRPr lang="ko-KR" altLang="en-US" sz="2400" spc="-150" dirty="0">
                <a:gradFill>
                  <a:gsLst>
                    <a:gs pos="7965">
                      <a:srgbClr val="FFFF00"/>
                    </a:gs>
                    <a:gs pos="20765">
                      <a:srgbClr val="FFFF00"/>
                    </a:gs>
                  </a:gsLst>
                  <a:lin ang="16200000" scaled="1"/>
                </a:gradFill>
                <a:latin typeface="에스코어 드림 6 Bold" panose="020B0703030302020204" pitchFamily="34" charset="-127"/>
                <a:ea typeface="에스코어 드림 6 Bold" panose="020B0703030302020204" pitchFamily="34" charset="-127"/>
              </a:endParaRPr>
            </a:p>
          </p:txBody>
        </p:sp>
      </p:grpSp>
      <p:sp>
        <p:nvSpPr>
          <p:cNvPr id="245" name="제목 1">
            <a:extLst>
              <a:ext uri="{FF2B5EF4-FFF2-40B4-BE49-F238E27FC236}">
                <a16:creationId xmlns:a16="http://schemas.microsoft.com/office/drawing/2014/main" xmlns="" id="{403FAFD8-4A65-41AC-8F68-3981F17AC96E}"/>
              </a:ext>
            </a:extLst>
          </p:cNvPr>
          <p:cNvSpPr txBox="1">
            <a:spLocks/>
          </p:cNvSpPr>
          <p:nvPr/>
        </p:nvSpPr>
        <p:spPr>
          <a:xfrm>
            <a:off x="1153939" y="363648"/>
            <a:ext cx="8622360" cy="738664"/>
          </a:xfrm>
          <a:prstGeom prst="rect">
            <a:avLst/>
          </a:prstGeom>
        </p:spPr>
        <p:txBody>
          <a:bodyPr vert="horz" wrap="square" lIns="0" tIns="0" rIns="0" bIns="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marL="0" lvl="1">
              <a:spcBef>
                <a:spcPct val="0"/>
              </a:spcBef>
            </a:pPr>
            <a:r>
              <a:rPr lang="en-US" altLang="ko-KR"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Increase in the delivery volume &amp;</a:t>
            </a:r>
            <a:r>
              <a:rPr lang="ko-KR" altLang="en-US"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 </a:t>
            </a:r>
            <a:r>
              <a:rPr lang="en-US" altLang="ko-KR" sz="2400" spc="-150" dirty="0">
                <a:ln w="12700">
                  <a:solidFill>
                    <a:srgbClr val="FF0000">
                      <a:alpha val="0"/>
                    </a:srgbClr>
                  </a:solidFill>
                </a:ln>
                <a:solidFill>
                  <a:srgbClr val="FF5050"/>
                </a:solidFill>
                <a:latin typeface="에스코어 드림 6 Bold" panose="020B0703030302020204" pitchFamily="34" charset="-127"/>
                <a:ea typeface="에스코어 드림 6 Bold" panose="020B0703030302020204" pitchFamily="34" charset="-127"/>
              </a:rPr>
              <a:t>intensified competition in the speed of courier business </a:t>
            </a:r>
            <a:r>
              <a:rPr lang="en-US" altLang="ko-KR" sz="2400" spc="-150" dirty="0">
                <a:ln w="1270">
                  <a:noFill/>
                </a:ln>
                <a:gradFill>
                  <a:gsLst>
                    <a:gs pos="6195">
                      <a:schemeClr val="tx2">
                        <a:lumMod val="50000"/>
                      </a:schemeClr>
                    </a:gs>
                    <a:gs pos="20000">
                      <a:schemeClr val="tx2">
                        <a:lumMod val="50000"/>
                      </a:schemeClr>
                    </a:gs>
                  </a:gsLst>
                  <a:lin ang="5400000" scaled="1"/>
                </a:gradFill>
                <a:ea typeface="에스코어 드림 6 Bold" panose="020B0703030302020204" pitchFamily="34" charset="-127"/>
              </a:rPr>
              <a:t>as a result of vitalization of non-F2F transaction</a:t>
            </a:r>
            <a:endParaRPr lang="ko-KR" altLang="en-US" sz="2400" spc="-150" dirty="0">
              <a:ln w="1270">
                <a:noFill/>
              </a:ln>
              <a:gradFill>
                <a:gsLst>
                  <a:gs pos="6195">
                    <a:schemeClr val="tx2">
                      <a:lumMod val="50000"/>
                    </a:schemeClr>
                  </a:gs>
                  <a:gs pos="20000">
                    <a:schemeClr val="tx2">
                      <a:lumMod val="50000"/>
                    </a:schemeClr>
                  </a:gs>
                </a:gsLst>
                <a:lin ang="5400000" scaled="1"/>
              </a:gradFill>
              <a:ea typeface="에스코어 드림 6 Bold" panose="020B0703030302020204" pitchFamily="34" charset="-127"/>
            </a:endParaRPr>
          </a:p>
        </p:txBody>
      </p:sp>
      <p:sp>
        <p:nvSpPr>
          <p:cNvPr id="61" name="직사각형 60">
            <a:extLst>
              <a:ext uri="{FF2B5EF4-FFF2-40B4-BE49-F238E27FC236}">
                <a16:creationId xmlns:a16="http://schemas.microsoft.com/office/drawing/2014/main" xmlns="" id="{66419AAD-AA64-41F3-85ED-85BA15DE67D3}"/>
              </a:ext>
            </a:extLst>
          </p:cNvPr>
          <p:cNvSpPr/>
          <p:nvPr/>
        </p:nvSpPr>
        <p:spPr>
          <a:xfrm>
            <a:off x="6391642" y="1834002"/>
            <a:ext cx="5293550" cy="3640327"/>
          </a:xfrm>
          <a:prstGeom prst="rect">
            <a:avLst/>
          </a:prstGeom>
          <a:solidFill>
            <a:schemeClr val="bg1"/>
          </a:solidFill>
          <a:ln w="50800">
            <a:noFill/>
          </a:ln>
          <a:effectLst>
            <a:outerShdw blurRad="50800" algn="ctr" rotWithShape="0">
              <a:schemeClr val="tx2">
                <a:lumMod val="60000"/>
                <a:lumOff val="4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sp>
        <p:nvSpPr>
          <p:cNvPr id="62" name="자유형: 도형 61">
            <a:extLst>
              <a:ext uri="{FF2B5EF4-FFF2-40B4-BE49-F238E27FC236}">
                <a16:creationId xmlns:a16="http://schemas.microsoft.com/office/drawing/2014/main" xmlns="" id="{87B85F52-097F-4D15-AC29-FB091C103DD0}"/>
              </a:ext>
            </a:extLst>
          </p:cNvPr>
          <p:cNvSpPr/>
          <p:nvPr/>
        </p:nvSpPr>
        <p:spPr>
          <a:xfrm rot="10800000">
            <a:off x="7112545" y="1651691"/>
            <a:ext cx="4076799" cy="488617"/>
          </a:xfrm>
          <a:custGeom>
            <a:avLst/>
            <a:gdLst>
              <a:gd name="connsiteX0" fmla="*/ 1044397 w 3499246"/>
              <a:gd name="connsiteY0" fmla="*/ 419396 h 419396"/>
              <a:gd name="connsiteX1" fmla="*/ 320653 w 3499246"/>
              <a:gd name="connsiteY1" fmla="*/ 419396 h 419396"/>
              <a:gd name="connsiteX2" fmla="*/ 218051 w 3499246"/>
              <a:gd name="connsiteY2" fmla="*/ 335716 h 419396"/>
              <a:gd name="connsiteX3" fmla="*/ 102602 w 3499246"/>
              <a:gd name="connsiteY3" fmla="*/ 83680 h 419396"/>
              <a:gd name="connsiteX4" fmla="*/ 0 w 3499246"/>
              <a:gd name="connsiteY4" fmla="*/ 0 h 419396"/>
              <a:gd name="connsiteX5" fmla="*/ 1365050 w 3499246"/>
              <a:gd name="connsiteY5" fmla="*/ 0 h 419396"/>
              <a:gd name="connsiteX6" fmla="*/ 1262448 w 3499246"/>
              <a:gd name="connsiteY6" fmla="*/ 83680 h 419396"/>
              <a:gd name="connsiteX7" fmla="*/ 1146999 w 3499246"/>
              <a:gd name="connsiteY7" fmla="*/ 335716 h 419396"/>
              <a:gd name="connsiteX8" fmla="*/ 1044397 w 3499246"/>
              <a:gd name="connsiteY8" fmla="*/ 419396 h 419396"/>
              <a:gd name="connsiteX9" fmla="*/ 3178593 w 3499246"/>
              <a:gd name="connsiteY9" fmla="*/ 419396 h 419396"/>
              <a:gd name="connsiteX10" fmla="*/ 2454849 w 3499246"/>
              <a:gd name="connsiteY10" fmla="*/ 419396 h 419396"/>
              <a:gd name="connsiteX11" fmla="*/ 2352247 w 3499246"/>
              <a:gd name="connsiteY11" fmla="*/ 335716 h 419396"/>
              <a:gd name="connsiteX12" fmla="*/ 2236798 w 3499246"/>
              <a:gd name="connsiteY12" fmla="*/ 83680 h 419396"/>
              <a:gd name="connsiteX13" fmla="*/ 2134196 w 3499246"/>
              <a:gd name="connsiteY13" fmla="*/ 0 h 419396"/>
              <a:gd name="connsiteX14" fmla="*/ 3499246 w 3499246"/>
              <a:gd name="connsiteY14" fmla="*/ 0 h 419396"/>
              <a:gd name="connsiteX15" fmla="*/ 3396644 w 3499246"/>
              <a:gd name="connsiteY15" fmla="*/ 83680 h 419396"/>
              <a:gd name="connsiteX16" fmla="*/ 3281195 w 3499246"/>
              <a:gd name="connsiteY16" fmla="*/ 335716 h 419396"/>
              <a:gd name="connsiteX17" fmla="*/ 3178593 w 3499246"/>
              <a:gd name="connsiteY17" fmla="*/ 419396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99246" h="419396">
                <a:moveTo>
                  <a:pt x="1044397" y="419396"/>
                </a:moveTo>
                <a:lnTo>
                  <a:pt x="320653" y="419396"/>
                </a:lnTo>
                <a:cubicBezTo>
                  <a:pt x="279969" y="419396"/>
                  <a:pt x="241828" y="388255"/>
                  <a:pt x="218051" y="335716"/>
                </a:cubicBezTo>
                <a:lnTo>
                  <a:pt x="102602" y="83680"/>
                </a:lnTo>
                <a:cubicBezTo>
                  <a:pt x="78825" y="31141"/>
                  <a:pt x="40639" y="0"/>
                  <a:pt x="0" y="0"/>
                </a:cubicBezTo>
                <a:lnTo>
                  <a:pt x="1365050" y="0"/>
                </a:lnTo>
                <a:cubicBezTo>
                  <a:pt x="1324366" y="0"/>
                  <a:pt x="1286225" y="31141"/>
                  <a:pt x="1262448" y="83680"/>
                </a:cubicBezTo>
                <a:lnTo>
                  <a:pt x="1146999" y="335716"/>
                </a:lnTo>
                <a:cubicBezTo>
                  <a:pt x="1123222" y="388255"/>
                  <a:pt x="1085036" y="419396"/>
                  <a:pt x="1044397" y="419396"/>
                </a:cubicBezTo>
                <a:close/>
                <a:moveTo>
                  <a:pt x="3178593" y="419396"/>
                </a:moveTo>
                <a:lnTo>
                  <a:pt x="2454849" y="419396"/>
                </a:lnTo>
                <a:cubicBezTo>
                  <a:pt x="2414165" y="419396"/>
                  <a:pt x="2376024" y="388255"/>
                  <a:pt x="2352247" y="335716"/>
                </a:cubicBezTo>
                <a:lnTo>
                  <a:pt x="2236798" y="83680"/>
                </a:lnTo>
                <a:cubicBezTo>
                  <a:pt x="2213021" y="31141"/>
                  <a:pt x="2174836" y="0"/>
                  <a:pt x="2134196" y="0"/>
                </a:cubicBezTo>
                <a:lnTo>
                  <a:pt x="3499246" y="0"/>
                </a:lnTo>
                <a:cubicBezTo>
                  <a:pt x="3458562" y="0"/>
                  <a:pt x="3420421" y="31141"/>
                  <a:pt x="3396644" y="83680"/>
                </a:cubicBezTo>
                <a:lnTo>
                  <a:pt x="3281195" y="335716"/>
                </a:lnTo>
                <a:cubicBezTo>
                  <a:pt x="3257418" y="388255"/>
                  <a:pt x="3219233" y="419396"/>
                  <a:pt x="3178593" y="419396"/>
                </a:cubicBezTo>
                <a:close/>
              </a:path>
            </a:pathLst>
          </a:custGeom>
          <a:solidFill>
            <a:srgbClr val="002D32"/>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noFill/>
              </a:ln>
              <a:solidFill>
                <a:prstClr val="black"/>
              </a:solidFill>
              <a:effectLst/>
              <a:uLnTx/>
              <a:uFillTx/>
              <a:latin typeface="KoPub돋움체 Light"/>
              <a:ea typeface="KoPub돋움체 Medium"/>
              <a:cs typeface="+mn-cs"/>
            </a:endParaRPr>
          </a:p>
        </p:txBody>
      </p:sp>
      <p:pic>
        <p:nvPicPr>
          <p:cNvPr id="71" name="_x142922584">
            <a:extLst>
              <a:ext uri="{FF2B5EF4-FFF2-40B4-BE49-F238E27FC236}">
                <a16:creationId xmlns:a16="http://schemas.microsoft.com/office/drawing/2014/main" xmlns="" id="{E5300914-D228-4549-BB5E-84DC4F627E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115" t="5485" r="18680" b="-379"/>
          <a:stretch/>
        </p:blipFill>
        <p:spPr bwMode="auto">
          <a:xfrm>
            <a:off x="9117009" y="1852612"/>
            <a:ext cx="2735541" cy="3191878"/>
          </a:xfrm>
          <a:prstGeom prst="rect">
            <a:avLst/>
          </a:prstGeom>
          <a:noFill/>
          <a:extLst>
            <a:ext uri="{909E8E84-426E-40DD-AFC4-6F175D3DCCD1}">
              <a14:hiddenFill xmlns:a14="http://schemas.microsoft.com/office/drawing/2010/main">
                <a:solidFill>
                  <a:srgbClr val="FFFFFF"/>
                </a:solidFill>
              </a14:hiddenFill>
            </a:ext>
          </a:extLst>
        </p:spPr>
      </p:pic>
      <p:sp>
        <p:nvSpPr>
          <p:cNvPr id="52" name="직사각형 51">
            <a:extLst>
              <a:ext uri="{FF2B5EF4-FFF2-40B4-BE49-F238E27FC236}">
                <a16:creationId xmlns:a16="http://schemas.microsoft.com/office/drawing/2014/main" xmlns="" id="{E92E1A10-3F8D-4C49-A146-E0949723580B}"/>
              </a:ext>
            </a:extLst>
          </p:cNvPr>
          <p:cNvSpPr/>
          <p:nvPr/>
        </p:nvSpPr>
        <p:spPr>
          <a:xfrm>
            <a:off x="361402" y="1834002"/>
            <a:ext cx="5293550" cy="3640327"/>
          </a:xfrm>
          <a:prstGeom prst="rect">
            <a:avLst/>
          </a:prstGeom>
          <a:solidFill>
            <a:schemeClr val="bg1"/>
          </a:solidFill>
          <a:ln w="50800">
            <a:noFill/>
          </a:ln>
          <a:effectLst>
            <a:outerShdw blurRad="50800" algn="ctr" rotWithShape="0">
              <a:schemeClr val="tx2">
                <a:lumMod val="60000"/>
                <a:lumOff val="4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sp>
        <p:nvSpPr>
          <p:cNvPr id="53" name="자유형: 도형 52">
            <a:extLst>
              <a:ext uri="{FF2B5EF4-FFF2-40B4-BE49-F238E27FC236}">
                <a16:creationId xmlns:a16="http://schemas.microsoft.com/office/drawing/2014/main" xmlns="" id="{2E2D70F8-783D-44AF-9448-E58EFFEE929E}"/>
              </a:ext>
            </a:extLst>
          </p:cNvPr>
          <p:cNvSpPr/>
          <p:nvPr/>
        </p:nvSpPr>
        <p:spPr>
          <a:xfrm rot="10800000">
            <a:off x="1082306" y="1651691"/>
            <a:ext cx="4076798" cy="488617"/>
          </a:xfrm>
          <a:custGeom>
            <a:avLst/>
            <a:gdLst>
              <a:gd name="connsiteX0" fmla="*/ 1044397 w 3499246"/>
              <a:gd name="connsiteY0" fmla="*/ 419396 h 419396"/>
              <a:gd name="connsiteX1" fmla="*/ 320653 w 3499246"/>
              <a:gd name="connsiteY1" fmla="*/ 419396 h 419396"/>
              <a:gd name="connsiteX2" fmla="*/ 218051 w 3499246"/>
              <a:gd name="connsiteY2" fmla="*/ 335716 h 419396"/>
              <a:gd name="connsiteX3" fmla="*/ 102602 w 3499246"/>
              <a:gd name="connsiteY3" fmla="*/ 83680 h 419396"/>
              <a:gd name="connsiteX4" fmla="*/ 0 w 3499246"/>
              <a:gd name="connsiteY4" fmla="*/ 0 h 419396"/>
              <a:gd name="connsiteX5" fmla="*/ 1365050 w 3499246"/>
              <a:gd name="connsiteY5" fmla="*/ 0 h 419396"/>
              <a:gd name="connsiteX6" fmla="*/ 1262448 w 3499246"/>
              <a:gd name="connsiteY6" fmla="*/ 83680 h 419396"/>
              <a:gd name="connsiteX7" fmla="*/ 1146999 w 3499246"/>
              <a:gd name="connsiteY7" fmla="*/ 335716 h 419396"/>
              <a:gd name="connsiteX8" fmla="*/ 1044397 w 3499246"/>
              <a:gd name="connsiteY8" fmla="*/ 419396 h 419396"/>
              <a:gd name="connsiteX9" fmla="*/ 3178593 w 3499246"/>
              <a:gd name="connsiteY9" fmla="*/ 419396 h 419396"/>
              <a:gd name="connsiteX10" fmla="*/ 2454849 w 3499246"/>
              <a:gd name="connsiteY10" fmla="*/ 419396 h 419396"/>
              <a:gd name="connsiteX11" fmla="*/ 2352247 w 3499246"/>
              <a:gd name="connsiteY11" fmla="*/ 335716 h 419396"/>
              <a:gd name="connsiteX12" fmla="*/ 2236798 w 3499246"/>
              <a:gd name="connsiteY12" fmla="*/ 83680 h 419396"/>
              <a:gd name="connsiteX13" fmla="*/ 2134196 w 3499246"/>
              <a:gd name="connsiteY13" fmla="*/ 0 h 419396"/>
              <a:gd name="connsiteX14" fmla="*/ 3499246 w 3499246"/>
              <a:gd name="connsiteY14" fmla="*/ 0 h 419396"/>
              <a:gd name="connsiteX15" fmla="*/ 3396644 w 3499246"/>
              <a:gd name="connsiteY15" fmla="*/ 83680 h 419396"/>
              <a:gd name="connsiteX16" fmla="*/ 3281195 w 3499246"/>
              <a:gd name="connsiteY16" fmla="*/ 335716 h 419396"/>
              <a:gd name="connsiteX17" fmla="*/ 3178593 w 3499246"/>
              <a:gd name="connsiteY17" fmla="*/ 419396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99246" h="419396">
                <a:moveTo>
                  <a:pt x="1044397" y="419396"/>
                </a:moveTo>
                <a:lnTo>
                  <a:pt x="320653" y="419396"/>
                </a:lnTo>
                <a:cubicBezTo>
                  <a:pt x="279969" y="419396"/>
                  <a:pt x="241828" y="388255"/>
                  <a:pt x="218051" y="335716"/>
                </a:cubicBezTo>
                <a:lnTo>
                  <a:pt x="102602" y="83680"/>
                </a:lnTo>
                <a:cubicBezTo>
                  <a:pt x="78825" y="31141"/>
                  <a:pt x="40639" y="0"/>
                  <a:pt x="0" y="0"/>
                </a:cubicBezTo>
                <a:lnTo>
                  <a:pt x="1365050" y="0"/>
                </a:lnTo>
                <a:cubicBezTo>
                  <a:pt x="1324366" y="0"/>
                  <a:pt x="1286225" y="31141"/>
                  <a:pt x="1262448" y="83680"/>
                </a:cubicBezTo>
                <a:lnTo>
                  <a:pt x="1146999" y="335716"/>
                </a:lnTo>
                <a:cubicBezTo>
                  <a:pt x="1123222" y="388255"/>
                  <a:pt x="1085036" y="419396"/>
                  <a:pt x="1044397" y="419396"/>
                </a:cubicBezTo>
                <a:close/>
                <a:moveTo>
                  <a:pt x="3178593" y="419396"/>
                </a:moveTo>
                <a:lnTo>
                  <a:pt x="2454849" y="419396"/>
                </a:lnTo>
                <a:cubicBezTo>
                  <a:pt x="2414165" y="419396"/>
                  <a:pt x="2376024" y="388255"/>
                  <a:pt x="2352247" y="335716"/>
                </a:cubicBezTo>
                <a:lnTo>
                  <a:pt x="2236798" y="83680"/>
                </a:lnTo>
                <a:cubicBezTo>
                  <a:pt x="2213021" y="31141"/>
                  <a:pt x="2174836" y="0"/>
                  <a:pt x="2134196" y="0"/>
                </a:cubicBezTo>
                <a:lnTo>
                  <a:pt x="3499246" y="0"/>
                </a:lnTo>
                <a:cubicBezTo>
                  <a:pt x="3458562" y="0"/>
                  <a:pt x="3420421" y="31141"/>
                  <a:pt x="3396644" y="83680"/>
                </a:cubicBezTo>
                <a:lnTo>
                  <a:pt x="3281195" y="335716"/>
                </a:lnTo>
                <a:cubicBezTo>
                  <a:pt x="3257418" y="388255"/>
                  <a:pt x="3219233" y="419396"/>
                  <a:pt x="3178593" y="419396"/>
                </a:cubicBezTo>
                <a:close/>
              </a:path>
            </a:pathLst>
          </a:custGeom>
          <a:solidFill>
            <a:srgbClr val="162D5A"/>
          </a:solidFill>
          <a:ln w="9525" cap="flat">
            <a:noFill/>
            <a:prstDash val="solid"/>
            <a:miter/>
          </a:ln>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noFill/>
              </a:ln>
              <a:solidFill>
                <a:prstClr val="black"/>
              </a:solidFill>
              <a:effectLst/>
              <a:uLnTx/>
              <a:uFillTx/>
              <a:latin typeface="KoPub돋움체 Light"/>
              <a:ea typeface="KoPub돋움체 Medium"/>
              <a:cs typeface="+mn-cs"/>
            </a:endParaRPr>
          </a:p>
        </p:txBody>
      </p:sp>
      <p:pic>
        <p:nvPicPr>
          <p:cNvPr id="54" name="_x142925752">
            <a:extLst>
              <a:ext uri="{FF2B5EF4-FFF2-40B4-BE49-F238E27FC236}">
                <a16:creationId xmlns:a16="http://schemas.microsoft.com/office/drawing/2014/main" xmlns="" id="{B4102B3F-BD4D-46F6-8833-44E66584185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064"/>
          <a:stretch/>
        </p:blipFill>
        <p:spPr bwMode="auto">
          <a:xfrm>
            <a:off x="380596" y="1852612"/>
            <a:ext cx="5435742" cy="3099964"/>
          </a:xfrm>
          <a:prstGeom prst="rect">
            <a:avLst/>
          </a:prstGeom>
          <a:noFill/>
          <a:extLst>
            <a:ext uri="{909E8E84-426E-40DD-AFC4-6F175D3DCCD1}">
              <a14:hiddenFill xmlns:a14="http://schemas.microsoft.com/office/drawing/2010/main">
                <a:solidFill>
                  <a:srgbClr val="FFFFFF"/>
                </a:solidFill>
              </a14:hiddenFill>
            </a:ext>
          </a:extLst>
        </p:spPr>
      </p:pic>
      <p:sp>
        <p:nvSpPr>
          <p:cNvPr id="56" name="직사각형 55">
            <a:extLst>
              <a:ext uri="{FF2B5EF4-FFF2-40B4-BE49-F238E27FC236}">
                <a16:creationId xmlns:a16="http://schemas.microsoft.com/office/drawing/2014/main" xmlns="" id="{78DA8C6F-D37D-49B5-BA13-DBF8A70CC394}"/>
              </a:ext>
            </a:extLst>
          </p:cNvPr>
          <p:cNvSpPr/>
          <p:nvPr/>
        </p:nvSpPr>
        <p:spPr>
          <a:xfrm>
            <a:off x="390250" y="4920903"/>
            <a:ext cx="5460910" cy="585098"/>
          </a:xfrm>
          <a:prstGeom prst="rect">
            <a:avLst/>
          </a:prstGeom>
          <a:solidFill>
            <a:srgbClr val="DFF0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sp>
        <p:nvSpPr>
          <p:cNvPr id="57" name="직사각형 56">
            <a:extLst>
              <a:ext uri="{FF2B5EF4-FFF2-40B4-BE49-F238E27FC236}">
                <a16:creationId xmlns:a16="http://schemas.microsoft.com/office/drawing/2014/main" xmlns="" id="{19E559F7-83D7-42D8-A149-6EA2DDBE6C7E}"/>
              </a:ext>
            </a:extLst>
          </p:cNvPr>
          <p:cNvSpPr/>
          <p:nvPr/>
        </p:nvSpPr>
        <p:spPr>
          <a:xfrm>
            <a:off x="361400" y="1834001"/>
            <a:ext cx="5460910" cy="3672000"/>
          </a:xfrm>
          <a:prstGeom prst="rect">
            <a:avLst/>
          </a:prstGeom>
          <a:noFill/>
          <a:ln w="50800">
            <a:solidFill>
              <a:srgbClr val="006EE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sp>
        <p:nvSpPr>
          <p:cNvPr id="58" name="TextBox 57">
            <a:extLst>
              <a:ext uri="{FF2B5EF4-FFF2-40B4-BE49-F238E27FC236}">
                <a16:creationId xmlns:a16="http://schemas.microsoft.com/office/drawing/2014/main" xmlns="" id="{25C63366-6893-40AC-B2E6-81925EF8CD8A}"/>
              </a:ext>
            </a:extLst>
          </p:cNvPr>
          <p:cNvSpPr txBox="1"/>
          <p:nvPr/>
        </p:nvSpPr>
        <p:spPr>
          <a:xfrm>
            <a:off x="241716" y="4907936"/>
            <a:ext cx="5757988" cy="601831"/>
          </a:xfrm>
          <a:prstGeom prst="rect">
            <a:avLst/>
          </a:prstGeom>
          <a:noFill/>
        </p:spPr>
        <p:txBody>
          <a:bodyPr wrap="none" lIns="0" tIns="0" rIns="0" bIns="0" rtlCol="0" anchor="t">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76190" lvl="1" algn="ctr" defTabSz="914307" fontAlgn="base" latinLnBrk="0">
              <a:lnSpc>
                <a:spcPct val="90000"/>
              </a:lnSpc>
              <a:spcBef>
                <a:spcPct val="0"/>
              </a:spcBef>
              <a:spcAft>
                <a:spcPts val="800"/>
              </a:spcAft>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b="1"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rPr>
              <a:t>Delivery drivers</a:t>
            </a:r>
            <a:r>
              <a:rPr kumimoji="1" lang="ko-KR" altLang="en-US" b="1"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rPr>
              <a:t> </a:t>
            </a:r>
            <a:r>
              <a:rPr kumimoji="1" lang="en-US" altLang="ko-KR" b="1"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rPr>
              <a:t>ask for an enhanced working environment</a:t>
            </a:r>
          </a:p>
          <a:p>
            <a:pPr marL="0" marR="76190" lvl="1" algn="ctr" defTabSz="914307" fontAlgn="base" latinLnBrk="0">
              <a:lnSpc>
                <a:spcPct val="90000"/>
              </a:lnSpc>
              <a:spcBef>
                <a:spcPct val="0"/>
              </a:spcBef>
              <a:spcAft>
                <a:spcPts val="800"/>
              </a:spcAft>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b="1"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rPr>
              <a:t>that is currently causing deaths from overwork</a:t>
            </a:r>
            <a:endParaRPr kumimoji="1" lang="ko-KR" altLang="en-US" b="1"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endParaRPr>
          </a:p>
        </p:txBody>
      </p:sp>
      <p:sp>
        <p:nvSpPr>
          <p:cNvPr id="59" name="자유형: 도형 58">
            <a:extLst>
              <a:ext uri="{FF2B5EF4-FFF2-40B4-BE49-F238E27FC236}">
                <a16:creationId xmlns:a16="http://schemas.microsoft.com/office/drawing/2014/main" xmlns="" id="{60137F53-083F-4D65-AB3D-3D55FE1B2699}"/>
              </a:ext>
            </a:extLst>
          </p:cNvPr>
          <p:cNvSpPr/>
          <p:nvPr/>
        </p:nvSpPr>
        <p:spPr>
          <a:xfrm>
            <a:off x="1404744" y="1651691"/>
            <a:ext cx="3431923" cy="432000"/>
          </a:xfrm>
          <a:custGeom>
            <a:avLst/>
            <a:gdLst>
              <a:gd name="connsiteX0" fmla="*/ 0 w 2945729"/>
              <a:gd name="connsiteY0" fmla="*/ 0 h 419396"/>
              <a:gd name="connsiteX1" fmla="*/ 383856 w 2945729"/>
              <a:gd name="connsiteY1" fmla="*/ 0 h 419396"/>
              <a:gd name="connsiteX2" fmla="*/ 1365050 w 2945729"/>
              <a:gd name="connsiteY2" fmla="*/ 0 h 419396"/>
              <a:gd name="connsiteX3" fmla="*/ 1580679 w 2945729"/>
              <a:gd name="connsiteY3" fmla="*/ 0 h 419396"/>
              <a:gd name="connsiteX4" fmla="*/ 2561873 w 2945729"/>
              <a:gd name="connsiteY4" fmla="*/ 0 h 419396"/>
              <a:gd name="connsiteX5" fmla="*/ 2945729 w 2945729"/>
              <a:gd name="connsiteY5" fmla="*/ 0 h 419396"/>
              <a:gd name="connsiteX6" fmla="*/ 2843127 w 2945729"/>
              <a:gd name="connsiteY6" fmla="*/ 83680 h 419396"/>
              <a:gd name="connsiteX7" fmla="*/ 2727678 w 2945729"/>
              <a:gd name="connsiteY7" fmla="*/ 335716 h 419396"/>
              <a:gd name="connsiteX8" fmla="*/ 2625076 w 2945729"/>
              <a:gd name="connsiteY8" fmla="*/ 419396 h 419396"/>
              <a:gd name="connsiteX9" fmla="*/ 1901332 w 2945729"/>
              <a:gd name="connsiteY9" fmla="*/ 419396 h 419396"/>
              <a:gd name="connsiteX10" fmla="*/ 1901328 w 2945729"/>
              <a:gd name="connsiteY10" fmla="*/ 419395 h 419396"/>
              <a:gd name="connsiteX11" fmla="*/ 1044401 w 2945729"/>
              <a:gd name="connsiteY11" fmla="*/ 419395 h 419396"/>
              <a:gd name="connsiteX12" fmla="*/ 1044397 w 2945729"/>
              <a:gd name="connsiteY12" fmla="*/ 419396 h 419396"/>
              <a:gd name="connsiteX13" fmla="*/ 320653 w 2945729"/>
              <a:gd name="connsiteY13" fmla="*/ 419396 h 419396"/>
              <a:gd name="connsiteX14" fmla="*/ 218051 w 2945729"/>
              <a:gd name="connsiteY14" fmla="*/ 335716 h 419396"/>
              <a:gd name="connsiteX15" fmla="*/ 102602 w 2945729"/>
              <a:gd name="connsiteY15" fmla="*/ 83680 h 419396"/>
              <a:gd name="connsiteX16" fmla="*/ 0 w 2945729"/>
              <a:gd name="connsiteY16" fmla="*/ 0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45729" h="419396">
                <a:moveTo>
                  <a:pt x="0" y="0"/>
                </a:moveTo>
                <a:lnTo>
                  <a:pt x="383856" y="0"/>
                </a:lnTo>
                <a:lnTo>
                  <a:pt x="1365050" y="0"/>
                </a:lnTo>
                <a:lnTo>
                  <a:pt x="1580679" y="0"/>
                </a:lnTo>
                <a:lnTo>
                  <a:pt x="2561873" y="0"/>
                </a:lnTo>
                <a:lnTo>
                  <a:pt x="2945729" y="0"/>
                </a:lnTo>
                <a:cubicBezTo>
                  <a:pt x="2905045" y="0"/>
                  <a:pt x="2866904" y="31141"/>
                  <a:pt x="2843127" y="83680"/>
                </a:cubicBezTo>
                <a:lnTo>
                  <a:pt x="2727678" y="335716"/>
                </a:lnTo>
                <a:cubicBezTo>
                  <a:pt x="2703901" y="388255"/>
                  <a:pt x="2665715" y="419396"/>
                  <a:pt x="2625076" y="419396"/>
                </a:cubicBezTo>
                <a:lnTo>
                  <a:pt x="1901332" y="419396"/>
                </a:lnTo>
                <a:lnTo>
                  <a:pt x="1901328" y="419395"/>
                </a:lnTo>
                <a:lnTo>
                  <a:pt x="1044401" y="419395"/>
                </a:lnTo>
                <a:lnTo>
                  <a:pt x="1044397" y="419396"/>
                </a:lnTo>
                <a:lnTo>
                  <a:pt x="320653" y="419396"/>
                </a:lnTo>
                <a:cubicBezTo>
                  <a:pt x="279969" y="419396"/>
                  <a:pt x="241828" y="388255"/>
                  <a:pt x="218051" y="335716"/>
                </a:cubicBezTo>
                <a:lnTo>
                  <a:pt x="102602" y="83680"/>
                </a:lnTo>
                <a:cubicBezTo>
                  <a:pt x="78825" y="31141"/>
                  <a:pt x="40640" y="0"/>
                  <a:pt x="0" y="0"/>
                </a:cubicBezTo>
                <a:close/>
              </a:path>
            </a:pathLst>
          </a:custGeom>
          <a:gradFill>
            <a:gsLst>
              <a:gs pos="51000">
                <a:srgbClr val="005BC0"/>
              </a:gs>
              <a:gs pos="50000">
                <a:srgbClr val="006EE7"/>
              </a:gs>
            </a:gsLst>
            <a:lin ang="5400000" scaled="0"/>
          </a:gradFill>
          <a:ln w="9525" cap="flat">
            <a:noFill/>
            <a:prstDash val="solid"/>
            <a:miter/>
          </a:ln>
          <a:effectLst>
            <a:outerShdw blurRad="50800" dist="38100" dir="5400000" algn="t" rotWithShape="0">
              <a:prstClr val="black">
                <a:alpha val="40000"/>
              </a:prstClr>
            </a:outerShdw>
          </a:effectLst>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noFill/>
              </a:ln>
              <a:solidFill>
                <a:prstClr val="black"/>
              </a:solidFill>
              <a:effectLst/>
              <a:uLnTx/>
              <a:uFillTx/>
              <a:latin typeface="KoPub돋움체 Light"/>
              <a:ea typeface="KoPub돋움체 Medium"/>
              <a:cs typeface="+mn-cs"/>
            </a:endParaRPr>
          </a:p>
        </p:txBody>
      </p:sp>
      <p:sp>
        <p:nvSpPr>
          <p:cNvPr id="60" name="텍스트 개체 틀 2">
            <a:extLst>
              <a:ext uri="{FF2B5EF4-FFF2-40B4-BE49-F238E27FC236}">
                <a16:creationId xmlns:a16="http://schemas.microsoft.com/office/drawing/2014/main" xmlns="" id="{D7EC10EF-8B09-4A2B-A9A7-A7228464208A}"/>
              </a:ext>
            </a:extLst>
          </p:cNvPr>
          <p:cNvSpPr txBox="1">
            <a:spLocks/>
          </p:cNvSpPr>
          <p:nvPr/>
        </p:nvSpPr>
        <p:spPr>
          <a:xfrm>
            <a:off x="1593855" y="1757163"/>
            <a:ext cx="3053721" cy="246221"/>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no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Courier company vs Delivery drivers</a:t>
            </a:r>
            <a:endParaRPr kumimoji="1" lang="ko-KR" altLang="en-US" sz="1600" kern="0" spc="-70" dirty="0">
              <a:ln w="9525">
                <a:no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pic>
        <p:nvPicPr>
          <p:cNvPr id="89" name="_x142922728">
            <a:extLst>
              <a:ext uri="{FF2B5EF4-FFF2-40B4-BE49-F238E27FC236}">
                <a16:creationId xmlns:a16="http://schemas.microsoft.com/office/drawing/2014/main" xmlns="" id="{B5BB5FAD-1EDF-4C55-9153-41930A3934F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516" r="12790"/>
          <a:stretch/>
        </p:blipFill>
        <p:spPr bwMode="auto">
          <a:xfrm>
            <a:off x="6401236" y="1852612"/>
            <a:ext cx="2715773" cy="3191878"/>
          </a:xfrm>
          <a:prstGeom prst="rect">
            <a:avLst/>
          </a:prstGeom>
          <a:noFill/>
          <a:extLst>
            <a:ext uri="{909E8E84-426E-40DD-AFC4-6F175D3DCCD1}">
              <a14:hiddenFill xmlns:a14="http://schemas.microsoft.com/office/drawing/2010/main">
                <a:solidFill>
                  <a:srgbClr val="FFFFFF"/>
                </a:solidFill>
              </a14:hiddenFill>
            </a:ext>
          </a:extLst>
        </p:spPr>
      </p:pic>
      <p:sp>
        <p:nvSpPr>
          <p:cNvPr id="65" name="직사각형 64">
            <a:extLst>
              <a:ext uri="{FF2B5EF4-FFF2-40B4-BE49-F238E27FC236}">
                <a16:creationId xmlns:a16="http://schemas.microsoft.com/office/drawing/2014/main" xmlns="" id="{801B7EA7-1D3C-4EE9-BB12-1F65C7F87188}"/>
              </a:ext>
            </a:extLst>
          </p:cNvPr>
          <p:cNvSpPr/>
          <p:nvPr/>
        </p:nvSpPr>
        <p:spPr>
          <a:xfrm>
            <a:off x="6420489" y="4920903"/>
            <a:ext cx="5460911" cy="585098"/>
          </a:xfrm>
          <a:prstGeom prst="rect">
            <a:avLst/>
          </a:prstGeom>
          <a:solidFill>
            <a:srgbClr val="E0FC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sp>
        <p:nvSpPr>
          <p:cNvPr id="66" name="TextBox 65">
            <a:extLst>
              <a:ext uri="{FF2B5EF4-FFF2-40B4-BE49-F238E27FC236}">
                <a16:creationId xmlns:a16="http://schemas.microsoft.com/office/drawing/2014/main" xmlns="" id="{A9339DF0-6FF8-4463-8F93-EC50C9E842A9}"/>
              </a:ext>
            </a:extLst>
          </p:cNvPr>
          <p:cNvSpPr txBox="1"/>
          <p:nvPr/>
        </p:nvSpPr>
        <p:spPr>
          <a:xfrm>
            <a:off x="6310364" y="4917256"/>
            <a:ext cx="5669389" cy="553998"/>
          </a:xfrm>
          <a:prstGeom prst="rect">
            <a:avLst/>
          </a:prstGeom>
          <a:noFill/>
        </p:spPr>
        <p:txBody>
          <a:bodyPr wrap="square" lIns="0" tIns="0" rIns="0" bIns="0" rtlCol="0" anchor="ctr" anchorCtr="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76190" lvl="1" algn="ctr" defTabSz="914307" fontAlgn="base" latinLnBrk="0">
              <a:spcBef>
                <a:spcPct val="0"/>
              </a:spcBef>
              <a:buSzPct val="85000"/>
              <a:tabLst>
                <a:tab pos="511090" algn="l"/>
                <a:tab pos="1022181" algn="l"/>
                <a:tab pos="1536448" algn="l"/>
                <a:tab pos="2047536" algn="l"/>
                <a:tab pos="2558627" algn="l"/>
                <a:tab pos="3071306" algn="l"/>
                <a:tab pos="3582394" algn="l"/>
                <a:tab pos="4095073" algn="l"/>
                <a:tab pos="4607751" algn="l"/>
                <a:tab pos="5118842" algn="l"/>
                <a:tab pos="5631518" algn="l"/>
                <a:tab pos="6655289" algn="l"/>
                <a:tab pos="7167965" algn="l"/>
                <a:tab pos="7679055" algn="l"/>
                <a:tab pos="8190146" algn="l"/>
                <a:tab pos="8702823" algn="l"/>
                <a:tab pos="9215502" algn="l"/>
                <a:tab pos="9726592" algn="l"/>
                <a:tab pos="10239271" algn="l"/>
                <a:tab pos="10750360" algn="l"/>
                <a:tab pos="11263037" algn="l"/>
                <a:tab pos="11775716" algn="l"/>
                <a:tab pos="12286807" algn="l"/>
                <a:tab pos="12799484" algn="l"/>
                <a:tab pos="13310574" algn="l"/>
                <a:tab pos="13821664" algn="l"/>
                <a:tab pos="14335930" algn="l"/>
                <a:tab pos="14847021" algn="l"/>
                <a:tab pos="15358112" algn="l"/>
                <a:tab pos="15870789" algn="l"/>
                <a:tab pos="16381879" algn="l"/>
              </a:tabLst>
              <a:defRPr/>
            </a:pPr>
            <a:r>
              <a:rPr kumimoji="1" lang="en-US" altLang="ko-KR" b="1"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rPr>
              <a:t>Courier trucks prohibited from entering into apartments due to safety issues</a:t>
            </a:r>
            <a:endParaRPr kumimoji="1" lang="ko-KR" altLang="en-US" b="1" kern="0" spc="-50" dirty="0">
              <a:ln w="9525">
                <a:noFill/>
              </a:ln>
              <a:gradFill>
                <a:gsLst>
                  <a:gs pos="92350">
                    <a:prstClr val="black">
                      <a:lumMod val="75000"/>
                      <a:lumOff val="25000"/>
                    </a:prstClr>
                  </a:gs>
                  <a:gs pos="81421">
                    <a:prstClr val="black">
                      <a:lumMod val="75000"/>
                      <a:lumOff val="25000"/>
                    </a:prstClr>
                  </a:gs>
                </a:gsLst>
                <a:lin ang="8700000" scaled="0"/>
              </a:gradFill>
              <a:latin typeface="KoPub돋움체 Bold" panose="00000800000000000000" pitchFamily="2" charset="-127"/>
              <a:ea typeface="KoPub돋움체 Bold" panose="00000800000000000000" pitchFamily="2" charset="-127"/>
            </a:endParaRPr>
          </a:p>
        </p:txBody>
      </p:sp>
      <p:sp>
        <p:nvSpPr>
          <p:cNvPr id="67" name="직사각형 66">
            <a:extLst>
              <a:ext uri="{FF2B5EF4-FFF2-40B4-BE49-F238E27FC236}">
                <a16:creationId xmlns:a16="http://schemas.microsoft.com/office/drawing/2014/main" xmlns="" id="{609C9E9B-A48A-423C-86E2-16D4B6E36481}"/>
              </a:ext>
            </a:extLst>
          </p:cNvPr>
          <p:cNvSpPr/>
          <p:nvPr/>
        </p:nvSpPr>
        <p:spPr>
          <a:xfrm>
            <a:off x="6391640" y="1834001"/>
            <a:ext cx="5460911" cy="3672000"/>
          </a:xfrm>
          <a:prstGeom prst="rect">
            <a:avLst/>
          </a:prstGeom>
          <a:noFill/>
          <a:ln w="50800">
            <a:solidFill>
              <a:srgbClr val="00B9CD"/>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p>
        </p:txBody>
      </p:sp>
      <p:grpSp>
        <p:nvGrpSpPr>
          <p:cNvPr id="4" name="그룹 3">
            <a:extLst>
              <a:ext uri="{FF2B5EF4-FFF2-40B4-BE49-F238E27FC236}">
                <a16:creationId xmlns:a16="http://schemas.microsoft.com/office/drawing/2014/main" xmlns="" id="{85F7C461-7D2E-41B4-A9A4-343A0ADFC26C}"/>
              </a:ext>
            </a:extLst>
          </p:cNvPr>
          <p:cNvGrpSpPr/>
          <p:nvPr/>
        </p:nvGrpSpPr>
        <p:grpSpPr>
          <a:xfrm>
            <a:off x="7434983" y="1651691"/>
            <a:ext cx="3431923" cy="432000"/>
            <a:chOff x="7308337" y="1930884"/>
            <a:chExt cx="3167401" cy="450956"/>
          </a:xfrm>
        </p:grpSpPr>
        <p:sp>
          <p:nvSpPr>
            <p:cNvPr id="68" name="자유형: 도형 67">
              <a:extLst>
                <a:ext uri="{FF2B5EF4-FFF2-40B4-BE49-F238E27FC236}">
                  <a16:creationId xmlns:a16="http://schemas.microsoft.com/office/drawing/2014/main" xmlns="" id="{F6272078-F24A-434F-90E9-BF46CC7CAE22}"/>
                </a:ext>
              </a:extLst>
            </p:cNvPr>
            <p:cNvSpPr/>
            <p:nvPr/>
          </p:nvSpPr>
          <p:spPr>
            <a:xfrm>
              <a:off x="7308337" y="1930884"/>
              <a:ext cx="3167401" cy="450956"/>
            </a:xfrm>
            <a:custGeom>
              <a:avLst/>
              <a:gdLst>
                <a:gd name="connsiteX0" fmla="*/ 0 w 2945729"/>
                <a:gd name="connsiteY0" fmla="*/ 0 h 419396"/>
                <a:gd name="connsiteX1" fmla="*/ 383856 w 2945729"/>
                <a:gd name="connsiteY1" fmla="*/ 0 h 419396"/>
                <a:gd name="connsiteX2" fmla="*/ 1365050 w 2945729"/>
                <a:gd name="connsiteY2" fmla="*/ 0 h 419396"/>
                <a:gd name="connsiteX3" fmla="*/ 1580679 w 2945729"/>
                <a:gd name="connsiteY3" fmla="*/ 0 h 419396"/>
                <a:gd name="connsiteX4" fmla="*/ 2561873 w 2945729"/>
                <a:gd name="connsiteY4" fmla="*/ 0 h 419396"/>
                <a:gd name="connsiteX5" fmla="*/ 2945729 w 2945729"/>
                <a:gd name="connsiteY5" fmla="*/ 0 h 419396"/>
                <a:gd name="connsiteX6" fmla="*/ 2843127 w 2945729"/>
                <a:gd name="connsiteY6" fmla="*/ 83680 h 419396"/>
                <a:gd name="connsiteX7" fmla="*/ 2727678 w 2945729"/>
                <a:gd name="connsiteY7" fmla="*/ 335716 h 419396"/>
                <a:gd name="connsiteX8" fmla="*/ 2625076 w 2945729"/>
                <a:gd name="connsiteY8" fmla="*/ 419396 h 419396"/>
                <a:gd name="connsiteX9" fmla="*/ 1901332 w 2945729"/>
                <a:gd name="connsiteY9" fmla="*/ 419396 h 419396"/>
                <a:gd name="connsiteX10" fmla="*/ 1901328 w 2945729"/>
                <a:gd name="connsiteY10" fmla="*/ 419395 h 419396"/>
                <a:gd name="connsiteX11" fmla="*/ 1044401 w 2945729"/>
                <a:gd name="connsiteY11" fmla="*/ 419395 h 419396"/>
                <a:gd name="connsiteX12" fmla="*/ 1044397 w 2945729"/>
                <a:gd name="connsiteY12" fmla="*/ 419396 h 419396"/>
                <a:gd name="connsiteX13" fmla="*/ 320653 w 2945729"/>
                <a:gd name="connsiteY13" fmla="*/ 419396 h 419396"/>
                <a:gd name="connsiteX14" fmla="*/ 218051 w 2945729"/>
                <a:gd name="connsiteY14" fmla="*/ 335716 h 419396"/>
                <a:gd name="connsiteX15" fmla="*/ 102602 w 2945729"/>
                <a:gd name="connsiteY15" fmla="*/ 83680 h 419396"/>
                <a:gd name="connsiteX16" fmla="*/ 0 w 2945729"/>
                <a:gd name="connsiteY16" fmla="*/ 0 h 41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45729" h="419396">
                  <a:moveTo>
                    <a:pt x="0" y="0"/>
                  </a:moveTo>
                  <a:lnTo>
                    <a:pt x="383856" y="0"/>
                  </a:lnTo>
                  <a:lnTo>
                    <a:pt x="1365050" y="0"/>
                  </a:lnTo>
                  <a:lnTo>
                    <a:pt x="1580679" y="0"/>
                  </a:lnTo>
                  <a:lnTo>
                    <a:pt x="2561873" y="0"/>
                  </a:lnTo>
                  <a:lnTo>
                    <a:pt x="2945729" y="0"/>
                  </a:lnTo>
                  <a:cubicBezTo>
                    <a:pt x="2905045" y="0"/>
                    <a:pt x="2866904" y="31141"/>
                    <a:pt x="2843127" y="83680"/>
                  </a:cubicBezTo>
                  <a:lnTo>
                    <a:pt x="2727678" y="335716"/>
                  </a:lnTo>
                  <a:cubicBezTo>
                    <a:pt x="2703901" y="388255"/>
                    <a:pt x="2665715" y="419396"/>
                    <a:pt x="2625076" y="419396"/>
                  </a:cubicBezTo>
                  <a:lnTo>
                    <a:pt x="1901332" y="419396"/>
                  </a:lnTo>
                  <a:lnTo>
                    <a:pt x="1901328" y="419395"/>
                  </a:lnTo>
                  <a:lnTo>
                    <a:pt x="1044401" y="419395"/>
                  </a:lnTo>
                  <a:lnTo>
                    <a:pt x="1044397" y="419396"/>
                  </a:lnTo>
                  <a:lnTo>
                    <a:pt x="320653" y="419396"/>
                  </a:lnTo>
                  <a:cubicBezTo>
                    <a:pt x="279969" y="419396"/>
                    <a:pt x="241828" y="388255"/>
                    <a:pt x="218051" y="335716"/>
                  </a:cubicBezTo>
                  <a:lnTo>
                    <a:pt x="102602" y="83680"/>
                  </a:lnTo>
                  <a:cubicBezTo>
                    <a:pt x="78825" y="31141"/>
                    <a:pt x="40640" y="0"/>
                    <a:pt x="0" y="0"/>
                  </a:cubicBezTo>
                  <a:close/>
                </a:path>
              </a:pathLst>
            </a:custGeom>
            <a:gradFill>
              <a:gsLst>
                <a:gs pos="49000">
                  <a:srgbClr val="00B9CD"/>
                </a:gs>
                <a:gs pos="50000">
                  <a:srgbClr val="009CAC"/>
                </a:gs>
              </a:gsLst>
              <a:lin ang="5400000" scaled="0"/>
            </a:gradFill>
            <a:ln w="9525" cap="flat">
              <a:noFill/>
              <a:prstDash val="solid"/>
              <a:miter/>
            </a:ln>
            <a:effectLst>
              <a:outerShdw blurRad="50800" dist="38100" dir="5400000" algn="t" rotWithShape="0">
                <a:prstClr val="black">
                  <a:alpha val="40000"/>
                </a:prstClr>
              </a:outerShdw>
            </a:effectLst>
          </p:spPr>
          <p:txBody>
            <a:bodyPr wrap="square" rtlCol="0" anchor="ctr">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cap="none" spc="0" normalizeH="0" baseline="0" noProof="0">
                <a:ln>
                  <a:noFill/>
                </a:ln>
                <a:solidFill>
                  <a:prstClr val="black"/>
                </a:solidFill>
                <a:effectLst/>
                <a:uLnTx/>
                <a:uFillTx/>
                <a:latin typeface="KoPub돋움체 Light"/>
                <a:ea typeface="KoPub돋움체 Medium"/>
                <a:cs typeface="+mn-cs"/>
              </a:endParaRPr>
            </a:p>
          </p:txBody>
        </p:sp>
        <p:sp>
          <p:nvSpPr>
            <p:cNvPr id="69" name="텍스트 개체 틀 2">
              <a:extLst>
                <a:ext uri="{FF2B5EF4-FFF2-40B4-BE49-F238E27FC236}">
                  <a16:creationId xmlns:a16="http://schemas.microsoft.com/office/drawing/2014/main" xmlns="" id="{2E91F8C2-C2A1-435B-BB2D-2C4AF1D04EAA}"/>
                </a:ext>
              </a:extLst>
            </p:cNvPr>
            <p:cNvSpPr txBox="1">
              <a:spLocks/>
            </p:cNvSpPr>
            <p:nvPr/>
          </p:nvSpPr>
          <p:spPr>
            <a:xfrm>
              <a:off x="7788671" y="2013336"/>
              <a:ext cx="2206746" cy="257025"/>
            </a:xfrm>
            <a:prstGeom prst="rect">
              <a:avLst/>
            </a:prstGeom>
          </p:spPr>
          <p:txBody>
            <a:bodyPr vert="horz" wrap="none" lIns="0" tIns="0" rIns="0" bIns="0" rtlCol="0" anchor="ctr">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spcBef>
                  <a:spcPts val="0"/>
                </a:spcBef>
                <a:defRPr/>
              </a:pPr>
              <a:r>
                <a:rPr kumimoji="1" lang="en-US" altLang="ko-KR" sz="1600" kern="0" spc="-70" dirty="0">
                  <a:ln w="9525">
                    <a:no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Delivery drivers</a:t>
              </a:r>
              <a:r>
                <a:rPr kumimoji="1" lang="ko-KR" altLang="en-US" sz="1600" kern="0" spc="-70" dirty="0">
                  <a:ln w="9525">
                    <a:no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 </a:t>
              </a:r>
              <a:r>
                <a:rPr kumimoji="1" lang="en-US" altLang="ko-KR" sz="1600" kern="0" spc="-70" dirty="0">
                  <a:ln w="9525">
                    <a:no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rPr>
                <a:t>vs Residents</a:t>
              </a:r>
              <a:endParaRPr kumimoji="1" lang="ko-KR" altLang="en-US" sz="1600" kern="0" spc="-70" dirty="0">
                <a:ln w="9525">
                  <a:noFill/>
                </a:ln>
                <a:gradFill>
                  <a:gsLst>
                    <a:gs pos="38938">
                      <a:prstClr val="white"/>
                    </a:gs>
                    <a:gs pos="69000">
                      <a:prstClr val="white"/>
                    </a:gs>
                  </a:gsLst>
                  <a:lin ang="8700000" scaled="0"/>
                </a:gradFill>
                <a:latin typeface="에스코어 드림 6 Bold" panose="020B0703030302020204" pitchFamily="34" charset="-127"/>
                <a:ea typeface="에스코어 드림 6 Bold" panose="020B0703030302020204" pitchFamily="34" charset="-127"/>
              </a:endParaRPr>
            </a:p>
          </p:txBody>
        </p:sp>
      </p:grpSp>
      <p:sp>
        <p:nvSpPr>
          <p:cNvPr id="5" name="직사각형 4">
            <a:extLst>
              <a:ext uri="{FF2B5EF4-FFF2-40B4-BE49-F238E27FC236}">
                <a16:creationId xmlns:a16="http://schemas.microsoft.com/office/drawing/2014/main" xmlns="" id="{C72F8B20-9034-49E4-A933-02E14E760467}"/>
              </a:ext>
            </a:extLst>
          </p:cNvPr>
          <p:cNvSpPr/>
          <p:nvPr/>
        </p:nvSpPr>
        <p:spPr>
          <a:xfrm>
            <a:off x="9117010" y="4506030"/>
            <a:ext cx="2715772" cy="41094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ko-KR" sz="1600" b="1" kern="0" spc="-5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rPr>
              <a:t>Social conflicts</a:t>
            </a:r>
            <a:endParaRPr kumimoji="1" lang="ko-KR" altLang="en-US" sz="1600" b="1" kern="0" spc="-50" dirty="0">
              <a:ln w="9525">
                <a:solidFill>
                  <a:schemeClr val="accent1">
                    <a:shade val="50000"/>
                    <a:alpha val="0"/>
                  </a:schemeClr>
                </a:solidFill>
              </a:ln>
              <a:solidFill>
                <a:schemeClr val="bg1"/>
              </a:solidFill>
              <a:latin typeface="KoPub돋움체 Bold" panose="00000800000000000000" pitchFamily="2" charset="-127"/>
              <a:ea typeface="KoPub돋움체 Bold" panose="00000800000000000000" pitchFamily="2" charset="-127"/>
            </a:endParaRPr>
          </a:p>
        </p:txBody>
      </p:sp>
      <p:sp>
        <p:nvSpPr>
          <p:cNvPr id="37" name="TextBox 36">
            <a:extLst>
              <a:ext uri="{FF2B5EF4-FFF2-40B4-BE49-F238E27FC236}">
                <a16:creationId xmlns:a16="http://schemas.microsoft.com/office/drawing/2014/main" xmlns="" id="{8445F37A-6E1E-4447-AF0F-F8A840294515}"/>
              </a:ext>
            </a:extLst>
          </p:cNvPr>
          <p:cNvSpPr txBox="1"/>
          <p:nvPr/>
        </p:nvSpPr>
        <p:spPr>
          <a:xfrm>
            <a:off x="352475" y="480980"/>
            <a:ext cx="720000" cy="504000"/>
          </a:xfrm>
          <a:prstGeom prst="rect">
            <a:avLst/>
          </a:prstGeom>
          <a:noFill/>
        </p:spPr>
        <p:txBody>
          <a:bodyPr wrap="square" lIns="0" tIns="0" rIns="0" bIns="0" rtlCol="0" anchor="ctr">
            <a:noAutofit/>
          </a:bodyPr>
          <a:lstStyle/>
          <a:p>
            <a:pPr algn="ctr"/>
            <a:r>
              <a:rPr lang="en-US" altLang="ko-KR" sz="4000" spc="-150" dirty="0">
                <a:gradFill>
                  <a:gsLst>
                    <a:gs pos="24779">
                      <a:srgbClr val="006EE7"/>
                    </a:gs>
                    <a:gs pos="38053">
                      <a:srgbClr val="006EE7"/>
                    </a:gs>
                  </a:gsLst>
                  <a:lin ang="0" scaled="1"/>
                </a:gradFill>
                <a:latin typeface="KoPub바탕체 Bold" panose="00000800000000000000" pitchFamily="2" charset="-127"/>
                <a:ea typeface="KoPub바탕체 Bold" panose="00000800000000000000" pitchFamily="2" charset="-127"/>
              </a:rPr>
              <a:t>02</a:t>
            </a:r>
          </a:p>
        </p:txBody>
      </p:sp>
      <p:grpSp>
        <p:nvGrpSpPr>
          <p:cNvPr id="43" name="그룹 42">
            <a:extLst>
              <a:ext uri="{FF2B5EF4-FFF2-40B4-BE49-F238E27FC236}">
                <a16:creationId xmlns:a16="http://schemas.microsoft.com/office/drawing/2014/main" xmlns="" id="{E651EDCE-2FDF-42EC-BF1E-6A39A66DA0E4}"/>
              </a:ext>
            </a:extLst>
          </p:cNvPr>
          <p:cNvGrpSpPr/>
          <p:nvPr/>
        </p:nvGrpSpPr>
        <p:grpSpPr>
          <a:xfrm>
            <a:off x="336001" y="1100577"/>
            <a:ext cx="7577564" cy="492443"/>
            <a:chOff x="336001" y="1103467"/>
            <a:chExt cx="7577564" cy="492443"/>
          </a:xfrm>
        </p:grpSpPr>
        <p:sp>
          <p:nvSpPr>
            <p:cNvPr id="48" name="텍스트 개체 틀 2">
              <a:extLst>
                <a:ext uri="{FF2B5EF4-FFF2-40B4-BE49-F238E27FC236}">
                  <a16:creationId xmlns:a16="http://schemas.microsoft.com/office/drawing/2014/main" xmlns="" id="{58FA45C3-1B69-4DE9-BCBB-BC0127A39688}"/>
                </a:ext>
              </a:extLst>
            </p:cNvPr>
            <p:cNvSpPr txBox="1">
              <a:spLocks/>
            </p:cNvSpPr>
            <p:nvPr/>
          </p:nvSpPr>
          <p:spPr>
            <a:xfrm>
              <a:off x="640740" y="1103467"/>
              <a:ext cx="7272825" cy="492443"/>
            </a:xfrm>
            <a:prstGeom prst="rect">
              <a:avLst/>
            </a:prstGeom>
          </p:spPr>
          <p:txBody>
            <a:bodyPr vert="horz" wrap="square" lIns="0" tIns="0" rIns="0" bIns="0" rtlCol="0" anchor="ctr" anchorCtr="0">
              <a:spAutoFit/>
            </a:bodyPr>
            <a:lstStyle>
              <a:lvl1pPr marL="0" indent="0" algn="l" defTabSz="914400" rtl="0" eaLnBrk="1" latinLnBrk="1" hangingPunct="1">
                <a:lnSpc>
                  <a:spcPct val="90000"/>
                </a:lnSpc>
                <a:spcBef>
                  <a:spcPts val="1000"/>
                </a:spcBef>
                <a:buFont typeface="Arial" panose="020B0604020202020204" pitchFamily="34" charset="0"/>
                <a:buNone/>
                <a:defRPr sz="1400" kern="1200">
                  <a:solidFill>
                    <a:schemeClr val="bg1">
                      <a:lumMod val="65000"/>
                    </a:schemeClr>
                  </a:solidFill>
                  <a:latin typeface="+mn-lt"/>
                  <a:ea typeface="+mn-ea"/>
                  <a:cs typeface="+mn-cs"/>
                </a:defRPr>
              </a:lvl1pPr>
              <a:lvl2pPr marL="457200" indent="0" algn="l" defTabSz="914400" rtl="0" eaLnBrk="1" latinLnBrk="1"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1"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844083">
                <a:lnSpc>
                  <a:spcPct val="100000"/>
                </a:lnSpc>
                <a:spcBef>
                  <a:spcPct val="0"/>
                </a:spcBef>
                <a:defRPr/>
              </a:pPr>
              <a:r>
                <a:rPr lang="en-US" altLang="ko-KR" sz="1600" kern="0" dirty="0">
                  <a:gradFill>
                    <a:gsLst>
                      <a:gs pos="49010">
                        <a:srgbClr val="133544"/>
                      </a:gs>
                      <a:gs pos="76106">
                        <a:srgbClr val="133544"/>
                      </a:gs>
                    </a:gsLst>
                    <a:lin ang="5400000" scaled="1"/>
                  </a:gradFill>
                  <a:latin typeface="KoPub돋움체 Bold" panose="00000800000000000000" pitchFamily="2" charset="-127"/>
                  <a:ea typeface="KoPub돋움체 Bold" panose="00000800000000000000" pitchFamily="2" charset="-127"/>
                </a:rPr>
                <a:t>Frequent conflicts among stakeholders such as courier company, laborers and residents </a:t>
              </a:r>
              <a:r>
                <a:rPr lang="en-US" altLang="ko-KR" sz="1600" kern="0" spc="-100" dirty="0">
                  <a:gradFill>
                    <a:gsLst>
                      <a:gs pos="34513">
                        <a:srgbClr val="006EE7"/>
                      </a:gs>
                      <a:gs pos="49010">
                        <a:srgbClr val="006EE7"/>
                      </a:gs>
                    </a:gsLst>
                    <a:lin ang="5400000" scaled="1"/>
                  </a:gradFill>
                  <a:latin typeface="KoPub돋움체 Bold" panose="00000800000000000000" pitchFamily="2" charset="-127"/>
                  <a:ea typeface="KoPub돋움체 Bold" panose="00000800000000000000" pitchFamily="2" charset="-127"/>
                </a:rPr>
                <a:t>cause social issues</a:t>
              </a:r>
            </a:p>
          </p:txBody>
        </p:sp>
        <p:grpSp>
          <p:nvGrpSpPr>
            <p:cNvPr id="50" name="그룹 49">
              <a:extLst>
                <a:ext uri="{FF2B5EF4-FFF2-40B4-BE49-F238E27FC236}">
                  <a16:creationId xmlns:a16="http://schemas.microsoft.com/office/drawing/2014/main" xmlns="" id="{AD695F4D-2512-438C-803E-37077C996E14}"/>
                </a:ext>
              </a:extLst>
            </p:cNvPr>
            <p:cNvGrpSpPr/>
            <p:nvPr/>
          </p:nvGrpSpPr>
          <p:grpSpPr>
            <a:xfrm>
              <a:off x="336001" y="1241752"/>
              <a:ext cx="193276" cy="215870"/>
              <a:chOff x="-1136712" y="1774050"/>
              <a:chExt cx="193276" cy="215870"/>
            </a:xfrm>
          </p:grpSpPr>
          <p:sp>
            <p:nvSpPr>
              <p:cNvPr id="64" name="자유형: 도형 63">
                <a:extLst>
                  <a:ext uri="{FF2B5EF4-FFF2-40B4-BE49-F238E27FC236}">
                    <a16:creationId xmlns:a16="http://schemas.microsoft.com/office/drawing/2014/main" xmlns="" id="{2F2B9CFA-35E2-4F5D-9ED4-C8BF6DCB16F9}"/>
                  </a:ext>
                </a:extLst>
              </p:cNvPr>
              <p:cNvSpPr/>
              <p:nvPr/>
            </p:nvSpPr>
            <p:spPr>
              <a:xfrm>
                <a:off x="-1136712" y="1833499"/>
                <a:ext cx="41108" cy="97993"/>
              </a:xfrm>
              <a:custGeom>
                <a:avLst/>
                <a:gdLst>
                  <a:gd name="connsiteX0" fmla="*/ 928661 w 928687"/>
                  <a:gd name="connsiteY0" fmla="*/ 1656302 h 2213800"/>
                  <a:gd name="connsiteX1" fmla="*/ 928661 w 928687"/>
                  <a:gd name="connsiteY1" fmla="*/ 536067 h 2213800"/>
                  <a:gd name="connsiteX2" fmla="*/ -27 w 928687"/>
                  <a:gd name="connsiteY2" fmla="*/ 0 h 2213800"/>
                  <a:gd name="connsiteX3" fmla="*/ -27 w 928687"/>
                  <a:gd name="connsiteY3" fmla="*/ 2213801 h 2213800"/>
                </a:gdLst>
                <a:ahLst/>
                <a:cxnLst>
                  <a:cxn ang="0">
                    <a:pos x="connsiteX0" y="connsiteY0"/>
                  </a:cxn>
                  <a:cxn ang="0">
                    <a:pos x="connsiteX1" y="connsiteY1"/>
                  </a:cxn>
                  <a:cxn ang="0">
                    <a:pos x="connsiteX2" y="connsiteY2"/>
                  </a:cxn>
                  <a:cxn ang="0">
                    <a:pos x="connsiteX3" y="connsiteY3"/>
                  </a:cxn>
                </a:cxnLst>
                <a:rect l="l" t="t" r="r" b="b"/>
                <a:pathLst>
                  <a:path w="928687" h="2213800">
                    <a:moveTo>
                      <a:pt x="928661" y="1656302"/>
                    </a:moveTo>
                    <a:lnTo>
                      <a:pt x="928661" y="536067"/>
                    </a:lnTo>
                    <a:lnTo>
                      <a:pt x="-27" y="0"/>
                    </a:lnTo>
                    <a:lnTo>
                      <a:pt x="-27" y="2213801"/>
                    </a:lnTo>
                    <a:close/>
                  </a:path>
                </a:pathLst>
              </a:custGeom>
              <a:solidFill>
                <a:srgbClr val="A7D7F7"/>
              </a:solid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xmlns="" id="{6D600BBC-09BE-4187-B8A9-2ADB3D6CCF45}"/>
                  </a:ext>
                </a:extLst>
              </p:cNvPr>
              <p:cNvSpPr/>
              <p:nvPr/>
            </p:nvSpPr>
            <p:spPr>
              <a:xfrm>
                <a:off x="-1033752" y="1917696"/>
                <a:ext cx="83991" cy="72224"/>
              </a:xfrm>
              <a:custGeom>
                <a:avLst/>
                <a:gdLst>
                  <a:gd name="connsiteX0" fmla="*/ 968761 w 1897475"/>
                  <a:gd name="connsiteY0" fmla="*/ 0 h 1631632"/>
                  <a:gd name="connsiteX1" fmla="*/ -27 w 1897475"/>
                  <a:gd name="connsiteY1" fmla="*/ 559308 h 1631632"/>
                  <a:gd name="connsiteX2" fmla="*/ -27 w 1897475"/>
                  <a:gd name="connsiteY2" fmla="*/ 1631632 h 1631632"/>
                  <a:gd name="connsiteX3" fmla="*/ 1897448 w 1897475"/>
                  <a:gd name="connsiteY3" fmla="*/ 536257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968761" y="0"/>
                    </a:moveTo>
                    <a:lnTo>
                      <a:pt x="-27" y="559308"/>
                    </a:lnTo>
                    <a:lnTo>
                      <a:pt x="-27" y="1631632"/>
                    </a:lnTo>
                    <a:lnTo>
                      <a:pt x="1897448" y="536257"/>
                    </a:lnTo>
                    <a:close/>
                  </a:path>
                </a:pathLst>
              </a:custGeom>
              <a:solidFill>
                <a:srgbClr val="A7D7F7"/>
              </a:solid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xmlns="" id="{2F8A8C4D-BCDB-4B50-ABFD-16D760023740}"/>
                  </a:ext>
                </a:extLst>
              </p:cNvPr>
              <p:cNvSpPr/>
              <p:nvPr/>
            </p:nvSpPr>
            <p:spPr>
              <a:xfrm>
                <a:off x="-1130388" y="1774050"/>
                <a:ext cx="83987" cy="72224"/>
              </a:xfrm>
              <a:custGeom>
                <a:avLst/>
                <a:gdLst>
                  <a:gd name="connsiteX0" fmla="*/ 928661 w 1897379"/>
                  <a:gd name="connsiteY0" fmla="*/ 1631633 h 1631632"/>
                  <a:gd name="connsiteX1" fmla="*/ 1897353 w 1897379"/>
                  <a:gd name="connsiteY1" fmla="*/ 1072325 h 1631632"/>
                  <a:gd name="connsiteX2" fmla="*/ 1897353 w 1897379"/>
                  <a:gd name="connsiteY2" fmla="*/ 0 h 1631632"/>
                  <a:gd name="connsiteX3" fmla="*/ -27 w 1897379"/>
                  <a:gd name="connsiteY3" fmla="*/ 1095375 h 1631632"/>
                </a:gdLst>
                <a:ahLst/>
                <a:cxnLst>
                  <a:cxn ang="0">
                    <a:pos x="connsiteX0" y="connsiteY0"/>
                  </a:cxn>
                  <a:cxn ang="0">
                    <a:pos x="connsiteX1" y="connsiteY1"/>
                  </a:cxn>
                  <a:cxn ang="0">
                    <a:pos x="connsiteX2" y="connsiteY2"/>
                  </a:cxn>
                  <a:cxn ang="0">
                    <a:pos x="connsiteX3" y="connsiteY3"/>
                  </a:cxn>
                </a:cxnLst>
                <a:rect l="l" t="t" r="r" b="b"/>
                <a:pathLst>
                  <a:path w="1897379" h="1631632">
                    <a:moveTo>
                      <a:pt x="928661" y="1631633"/>
                    </a:moveTo>
                    <a:lnTo>
                      <a:pt x="1897353" y="1072325"/>
                    </a:lnTo>
                    <a:lnTo>
                      <a:pt x="1897353" y="0"/>
                    </a:lnTo>
                    <a:lnTo>
                      <a:pt x="-27" y="1095375"/>
                    </a:lnTo>
                    <a:close/>
                  </a:path>
                </a:pathLst>
              </a:custGeom>
              <a:solidFill>
                <a:srgbClr val="A7D7F7"/>
              </a:solidFill>
              <a:ln w="9525" cap="flat">
                <a:no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xmlns="" id="{FE77E2B4-84E2-4C90-8B15-2C09AD159A98}"/>
                  </a:ext>
                </a:extLst>
              </p:cNvPr>
              <p:cNvSpPr/>
              <p:nvPr/>
            </p:nvSpPr>
            <p:spPr>
              <a:xfrm>
                <a:off x="-1129523" y="1917734"/>
                <a:ext cx="83123" cy="72186"/>
              </a:xfrm>
              <a:custGeom>
                <a:avLst/>
                <a:gdLst>
                  <a:gd name="connsiteX0" fmla="*/ 1877827 w 1877853"/>
                  <a:gd name="connsiteY0" fmla="*/ 558451 h 1630775"/>
                  <a:gd name="connsiteX1" fmla="*/ 910468 w 1877853"/>
                  <a:gd name="connsiteY1" fmla="*/ 0 h 1630775"/>
                  <a:gd name="connsiteX2" fmla="*/ -27 w 1877853"/>
                  <a:gd name="connsiteY2" fmla="*/ 546640 h 1630775"/>
                  <a:gd name="connsiteX3" fmla="*/ 1877827 w 1877853"/>
                  <a:gd name="connsiteY3" fmla="*/ 1630775 h 1630775"/>
                </a:gdLst>
                <a:ahLst/>
                <a:cxnLst>
                  <a:cxn ang="0">
                    <a:pos x="connsiteX0" y="connsiteY0"/>
                  </a:cxn>
                  <a:cxn ang="0">
                    <a:pos x="connsiteX1" y="connsiteY1"/>
                  </a:cxn>
                  <a:cxn ang="0">
                    <a:pos x="connsiteX2" y="connsiteY2"/>
                  </a:cxn>
                  <a:cxn ang="0">
                    <a:pos x="connsiteX3" y="connsiteY3"/>
                  </a:cxn>
                </a:cxnLst>
                <a:rect l="l" t="t" r="r" b="b"/>
                <a:pathLst>
                  <a:path w="1877853" h="1630775">
                    <a:moveTo>
                      <a:pt x="1877827" y="558451"/>
                    </a:moveTo>
                    <a:lnTo>
                      <a:pt x="910468" y="0"/>
                    </a:lnTo>
                    <a:lnTo>
                      <a:pt x="-27" y="546640"/>
                    </a:lnTo>
                    <a:lnTo>
                      <a:pt x="1877827" y="1630775"/>
                    </a:lnTo>
                    <a:close/>
                  </a:path>
                </a:pathLst>
              </a:custGeom>
              <a:solidFill>
                <a:srgbClr val="A7D7F7"/>
              </a:solidFill>
              <a:ln w="9525" cap="flat">
                <a:no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xmlns="" id="{878C7387-00C7-47E7-B0B6-B016AB7DA7F2}"/>
                  </a:ext>
                </a:extLst>
              </p:cNvPr>
              <p:cNvSpPr/>
              <p:nvPr/>
            </p:nvSpPr>
            <p:spPr>
              <a:xfrm>
                <a:off x="-1033752" y="1774050"/>
                <a:ext cx="83991" cy="72224"/>
              </a:xfrm>
              <a:custGeom>
                <a:avLst/>
                <a:gdLst>
                  <a:gd name="connsiteX0" fmla="*/ -27 w 1897475"/>
                  <a:gd name="connsiteY0" fmla="*/ 1072325 h 1631632"/>
                  <a:gd name="connsiteX1" fmla="*/ 968761 w 1897475"/>
                  <a:gd name="connsiteY1" fmla="*/ 1631633 h 1631632"/>
                  <a:gd name="connsiteX2" fmla="*/ 1897448 w 1897475"/>
                  <a:gd name="connsiteY2" fmla="*/ 1095375 h 1631632"/>
                  <a:gd name="connsiteX3" fmla="*/ -27 w 1897475"/>
                  <a:gd name="connsiteY3" fmla="*/ 0 h 1631632"/>
                </a:gdLst>
                <a:ahLst/>
                <a:cxnLst>
                  <a:cxn ang="0">
                    <a:pos x="connsiteX0" y="connsiteY0"/>
                  </a:cxn>
                  <a:cxn ang="0">
                    <a:pos x="connsiteX1" y="connsiteY1"/>
                  </a:cxn>
                  <a:cxn ang="0">
                    <a:pos x="connsiteX2" y="connsiteY2"/>
                  </a:cxn>
                  <a:cxn ang="0">
                    <a:pos x="connsiteX3" y="connsiteY3"/>
                  </a:cxn>
                </a:cxnLst>
                <a:rect l="l" t="t" r="r" b="b"/>
                <a:pathLst>
                  <a:path w="1897475" h="1631632">
                    <a:moveTo>
                      <a:pt x="-27" y="1072325"/>
                    </a:moveTo>
                    <a:lnTo>
                      <a:pt x="968761" y="1631633"/>
                    </a:lnTo>
                    <a:lnTo>
                      <a:pt x="1897448" y="1095375"/>
                    </a:lnTo>
                    <a:lnTo>
                      <a:pt x="-27" y="0"/>
                    </a:lnTo>
                    <a:close/>
                  </a:path>
                </a:pathLst>
              </a:custGeom>
              <a:solidFill>
                <a:srgbClr val="006EE7"/>
              </a:solid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xmlns="" id="{DCA08470-FF81-426B-B751-0144D1922C4D}"/>
                  </a:ext>
                </a:extLst>
              </p:cNvPr>
              <p:cNvSpPr/>
              <p:nvPr/>
            </p:nvSpPr>
            <p:spPr>
              <a:xfrm>
                <a:off x="-984544" y="1833499"/>
                <a:ext cx="41108" cy="96973"/>
              </a:xfrm>
              <a:custGeom>
                <a:avLst/>
                <a:gdLst>
                  <a:gd name="connsiteX0" fmla="*/ -27 w 928687"/>
                  <a:gd name="connsiteY0" fmla="*/ 536067 h 2190750"/>
                  <a:gd name="connsiteX1" fmla="*/ -27 w 928687"/>
                  <a:gd name="connsiteY1" fmla="*/ 1654683 h 2190750"/>
                  <a:gd name="connsiteX2" fmla="*/ 928661 w 928687"/>
                  <a:gd name="connsiteY2" fmla="*/ 2190750 h 2190750"/>
                  <a:gd name="connsiteX3" fmla="*/ 928661 w 928687"/>
                  <a:gd name="connsiteY3" fmla="*/ 0 h 2190750"/>
                </a:gdLst>
                <a:ahLst/>
                <a:cxnLst>
                  <a:cxn ang="0">
                    <a:pos x="connsiteX0" y="connsiteY0"/>
                  </a:cxn>
                  <a:cxn ang="0">
                    <a:pos x="connsiteX1" y="connsiteY1"/>
                  </a:cxn>
                  <a:cxn ang="0">
                    <a:pos x="connsiteX2" y="connsiteY2"/>
                  </a:cxn>
                  <a:cxn ang="0">
                    <a:pos x="connsiteX3" y="connsiteY3"/>
                  </a:cxn>
                </a:cxnLst>
                <a:rect l="l" t="t" r="r" b="b"/>
                <a:pathLst>
                  <a:path w="928687" h="2190750">
                    <a:moveTo>
                      <a:pt x="-27" y="536067"/>
                    </a:moveTo>
                    <a:lnTo>
                      <a:pt x="-27" y="1654683"/>
                    </a:lnTo>
                    <a:lnTo>
                      <a:pt x="928661" y="2190750"/>
                    </a:lnTo>
                    <a:lnTo>
                      <a:pt x="928661" y="0"/>
                    </a:lnTo>
                    <a:close/>
                  </a:path>
                </a:pathLst>
              </a:custGeom>
              <a:solidFill>
                <a:srgbClr val="A7D7F7"/>
              </a:solidFill>
              <a:ln w="9525" cap="flat">
                <a:noFill/>
                <a:prstDash val="solid"/>
                <a:miter/>
              </a:ln>
            </p:spPr>
            <p:txBody>
              <a:bodyPr rtlCol="0" anchor="ctr"/>
              <a:lstStyle/>
              <a:p>
                <a:endParaRPr lang="ko-KR" altLang="en-US"/>
              </a:p>
            </p:txBody>
          </p:sp>
        </p:grpSp>
      </p:grpSp>
      <p:sp>
        <p:nvSpPr>
          <p:cNvPr id="76" name="직각 삼각형 75">
            <a:extLst>
              <a:ext uri="{FF2B5EF4-FFF2-40B4-BE49-F238E27FC236}">
                <a16:creationId xmlns:a16="http://schemas.microsoft.com/office/drawing/2014/main" xmlns="" id="{C055AD9A-6DB1-4F46-8035-976097356CF2}"/>
              </a:ext>
            </a:extLst>
          </p:cNvPr>
          <p:cNvSpPr/>
          <p:nvPr/>
        </p:nvSpPr>
        <p:spPr>
          <a:xfrm flipH="1">
            <a:off x="11055798" y="5733189"/>
            <a:ext cx="1136201" cy="700601"/>
          </a:xfrm>
          <a:prstGeom prst="rtTriangle">
            <a:avLst/>
          </a:prstGeom>
          <a:solidFill>
            <a:srgbClr val="0E1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160142058"/>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에스코어코팝">
      <a:majorFont>
        <a:latin typeface="에스코어 드림 6 Bold"/>
        <a:ea typeface="KoPub돋움체 Bold"/>
        <a:cs typeface=""/>
      </a:majorFont>
      <a:minorFont>
        <a:latin typeface="에스코어 드림 5 Medium"/>
        <a:ea typeface="KoPub돋움체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에스코어코팝">
      <a:majorFont>
        <a:latin typeface="에스코어 드림 6 Bold"/>
        <a:ea typeface="KoPub돋움체 Bold"/>
        <a:cs typeface=""/>
      </a:majorFont>
      <a:minorFont>
        <a:latin typeface="에스코어 드림 5 Medium"/>
        <a:ea typeface="KoPub돋움체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6EE7"/>
        </a:solidFill>
        <a:ln>
          <a:noFill/>
        </a:ln>
      </a:spPr>
      <a:bodyPr bIns="0" rtlCol="0" anchor="ctr"/>
      <a:lstStyle>
        <a:defPPr algn="ctr" fontAlgn="base">
          <a:spcBef>
            <a:spcPct val="0"/>
          </a:spcBef>
          <a:spcAft>
            <a:spcPct val="0"/>
          </a:spcAft>
          <a:defRPr dirty="0">
            <a:gradFill>
              <a:gsLst>
                <a:gs pos="8850">
                  <a:schemeClr val="bg1"/>
                </a:gs>
                <a:gs pos="25664">
                  <a:schemeClr val="bg1"/>
                </a:gs>
              </a:gsLst>
              <a:lin ang="5400000" scaled="1"/>
            </a:gradFill>
            <a:latin typeface="에스코어 드림 6 Bold" panose="020B0703030302020204" pitchFamily="34" charset="-127"/>
            <a:ea typeface="에스코어 드림 6 Bold" panose="020B0703030302020204" pitchFamily="34" charset="-127"/>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8220</TotalTime>
  <Words>5291</Words>
  <Application>Microsoft Office PowerPoint</Application>
  <PresentationFormat>와이드스크린</PresentationFormat>
  <Paragraphs>1032</Paragraphs>
  <Slides>42</Slides>
  <Notes>30</Notes>
  <HiddenSlides>0</HiddenSlides>
  <MMClips>0</MMClips>
  <ScaleCrop>false</ScaleCrop>
  <HeadingPairs>
    <vt:vector size="6" baseType="variant">
      <vt:variant>
        <vt:lpstr>사용한 글꼴</vt:lpstr>
      </vt:variant>
      <vt:variant>
        <vt:i4>11</vt:i4>
      </vt:variant>
      <vt:variant>
        <vt:lpstr>테마</vt:lpstr>
      </vt:variant>
      <vt:variant>
        <vt:i4>2</vt:i4>
      </vt:variant>
      <vt:variant>
        <vt:lpstr>슬라이드 제목</vt:lpstr>
      </vt:variant>
      <vt:variant>
        <vt:i4>42</vt:i4>
      </vt:variant>
    </vt:vector>
  </HeadingPairs>
  <TitlesOfParts>
    <vt:vector size="55" baseType="lpstr">
      <vt:lpstr>Arial</vt:lpstr>
      <vt:lpstr>HY견고딕</vt:lpstr>
      <vt:lpstr>에스코어 드림 5 Medium</vt:lpstr>
      <vt:lpstr>KoPub돋움체 Bold</vt:lpstr>
      <vt:lpstr>Yoon 윤고딕 530_TT</vt:lpstr>
      <vt:lpstr>Wingdings</vt:lpstr>
      <vt:lpstr>KoPub돋움체 Medium</vt:lpstr>
      <vt:lpstr>KoPub바탕체 Light</vt:lpstr>
      <vt:lpstr>에스코어 드림 6 Bold</vt:lpstr>
      <vt:lpstr>KoPub바탕체 Bold</vt:lpstr>
      <vt:lpstr>KoPub돋움체 Light</vt:lpstr>
      <vt:lpstr>Office 테마</vt:lpstr>
      <vt:lpstr>2_Office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Lee Jinwoo</dc:creator>
  <cp:lastModifiedBy>USER</cp:lastModifiedBy>
  <cp:revision>860</cp:revision>
  <cp:lastPrinted>2022-09-26T08:11:07Z</cp:lastPrinted>
  <dcterms:created xsi:type="dcterms:W3CDTF">2022-02-16T00:39:59Z</dcterms:created>
  <dcterms:modified xsi:type="dcterms:W3CDTF">2022-09-29T09:32:00Z</dcterms:modified>
</cp:coreProperties>
</file>