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91" r:id="rId2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102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9968E2-7719-4BA5-829E-7C0201C1EA94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FI"/>
        </a:p>
      </dgm:t>
    </dgm:pt>
    <dgm:pt modelId="{A89683CA-BCA3-4AE1-A8DC-D6DE60A3E38D}">
      <dgm:prSet phldrT="[Teksti]" phldr="1"/>
      <dgm:spPr>
        <a:solidFill>
          <a:srgbClr val="FFFFFF"/>
        </a:solidFill>
        <a:ln w="254000">
          <a:solidFill>
            <a:schemeClr val="tx1"/>
          </a:solidFill>
        </a:ln>
      </dgm:spPr>
      <dgm:t>
        <a:bodyPr/>
        <a:lstStyle/>
        <a:p>
          <a:endParaRPr lang="en-FI"/>
        </a:p>
      </dgm:t>
    </dgm:pt>
    <dgm:pt modelId="{9124B13C-1E41-4686-81EE-871671C7B3A1}" type="parTrans" cxnId="{390D642B-B4FC-4AA8-B15F-9DF78F3E3EB9}">
      <dgm:prSet/>
      <dgm:spPr/>
      <dgm:t>
        <a:bodyPr/>
        <a:lstStyle/>
        <a:p>
          <a:endParaRPr lang="en-FI"/>
        </a:p>
      </dgm:t>
    </dgm:pt>
    <dgm:pt modelId="{3E910151-7481-40D8-B06C-0DA0F393E84B}" type="sibTrans" cxnId="{390D642B-B4FC-4AA8-B15F-9DF78F3E3EB9}">
      <dgm:prSet/>
      <dgm:spPr>
        <a:noFill/>
        <a:ln w="3175" cap="flat" cmpd="sng" algn="ctr">
          <a:noFill/>
          <a:prstDash val="solid"/>
          <a:miter lim="800000"/>
        </a:ln>
        <a:effectLst/>
      </dgm:spPr>
      <dgm:t>
        <a:bodyPr/>
        <a:lstStyle/>
        <a:p>
          <a:endParaRPr lang="en-FI"/>
        </a:p>
      </dgm:t>
    </dgm:pt>
    <dgm:pt modelId="{E86E020D-DC09-4C41-A8B8-5459E56118CA}">
      <dgm:prSet phldrT="[Teksti]" phldr="1" custT="1"/>
      <dgm:spPr>
        <a:solidFill>
          <a:srgbClr val="FFFFFF"/>
        </a:solidFill>
        <a:ln w="254000" cap="flat" cmpd="sng" algn="ctr">
          <a:solidFill>
            <a:schemeClr val="tx1"/>
          </a:solidFill>
          <a:prstDash val="solid"/>
          <a:miter lim="800000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FI" sz="3100" kern="1200">
            <a:solidFill>
              <a:srgbClr val="FFFFFF"/>
            </a:solidFill>
            <a:latin typeface="Calibri" panose="020F0502020204030204"/>
            <a:ea typeface="+mn-ea"/>
            <a:cs typeface="+mn-cs"/>
          </a:endParaRPr>
        </a:p>
      </dgm:t>
    </dgm:pt>
    <dgm:pt modelId="{4B67EC13-E663-4BB3-8236-A678A97B1D34}" type="parTrans" cxnId="{B9F84E54-1D91-4314-B654-65574894F344}">
      <dgm:prSet/>
      <dgm:spPr/>
      <dgm:t>
        <a:bodyPr/>
        <a:lstStyle/>
        <a:p>
          <a:endParaRPr lang="en-FI"/>
        </a:p>
      </dgm:t>
    </dgm:pt>
    <dgm:pt modelId="{CABBB0F5-6898-4CF4-A8AD-B1B566040A0A}" type="sibTrans" cxnId="{B9F84E54-1D91-4314-B654-65574894F344}">
      <dgm:prSet/>
      <dgm:spPr>
        <a:noFill/>
        <a:ln w="76200" cap="flat" cmpd="sng" algn="ctr">
          <a:noFill/>
          <a:prstDash val="solid"/>
          <a:miter lim="800000"/>
        </a:ln>
        <a:effectLst/>
      </dgm:spPr>
      <dgm:t>
        <a:bodyPr/>
        <a:lstStyle/>
        <a:p>
          <a:endParaRPr lang="en-FI"/>
        </a:p>
      </dgm:t>
    </dgm:pt>
    <dgm:pt modelId="{69EF77DB-0054-4C68-99B5-DD72FA304188}">
      <dgm:prSet phldrT="[Teksti]" phldr="1" custT="1"/>
      <dgm:spPr>
        <a:solidFill>
          <a:srgbClr val="FFFFFF"/>
        </a:solidFill>
        <a:ln w="254000" cap="flat" cmpd="sng" algn="ctr">
          <a:solidFill>
            <a:schemeClr val="tx1"/>
          </a:solidFill>
          <a:prstDash val="solid"/>
          <a:miter lim="800000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FI" sz="3100" kern="1200">
            <a:solidFill>
              <a:srgbClr val="FFFFFF"/>
            </a:solidFill>
            <a:latin typeface="Calibri" panose="020F0502020204030204"/>
            <a:ea typeface="+mn-ea"/>
            <a:cs typeface="+mn-cs"/>
          </a:endParaRPr>
        </a:p>
      </dgm:t>
    </dgm:pt>
    <dgm:pt modelId="{3B82AB30-176B-4571-B452-C223386F75FF}" type="parTrans" cxnId="{3BB51118-32B5-455B-897D-96B1AE76F85C}">
      <dgm:prSet/>
      <dgm:spPr/>
      <dgm:t>
        <a:bodyPr/>
        <a:lstStyle/>
        <a:p>
          <a:endParaRPr lang="en-FI"/>
        </a:p>
      </dgm:t>
    </dgm:pt>
    <dgm:pt modelId="{B57CB684-7ED0-4507-B855-8BFF249C9B97}" type="sibTrans" cxnId="{3BB51118-32B5-455B-897D-96B1AE76F85C}">
      <dgm:prSet/>
      <dgm:spPr>
        <a:ln>
          <a:noFill/>
        </a:ln>
      </dgm:spPr>
      <dgm:t>
        <a:bodyPr/>
        <a:lstStyle/>
        <a:p>
          <a:endParaRPr lang="en-FI"/>
        </a:p>
      </dgm:t>
    </dgm:pt>
    <dgm:pt modelId="{E6BF4A8C-E712-499E-85F9-B6351B5AEEE3}">
      <dgm:prSet phldrT="[Teksti]" phldr="1" custT="1"/>
      <dgm:spPr>
        <a:solidFill>
          <a:srgbClr val="FFFFFF"/>
        </a:solidFill>
        <a:ln w="254000" cap="flat" cmpd="sng" algn="ctr">
          <a:solidFill>
            <a:schemeClr val="tx1"/>
          </a:solidFill>
          <a:prstDash val="solid"/>
          <a:miter lim="800000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FI" sz="3100" kern="1200">
            <a:solidFill>
              <a:srgbClr val="FFFFFF"/>
            </a:solidFill>
            <a:latin typeface="Calibri" panose="020F0502020204030204"/>
            <a:ea typeface="+mn-ea"/>
            <a:cs typeface="+mn-cs"/>
          </a:endParaRPr>
        </a:p>
      </dgm:t>
    </dgm:pt>
    <dgm:pt modelId="{4303EB76-DC48-42C2-9568-428F25E72EB1}" type="parTrans" cxnId="{4D97393A-C3FE-4AFC-9AC5-42FBC86083CE}">
      <dgm:prSet/>
      <dgm:spPr/>
      <dgm:t>
        <a:bodyPr/>
        <a:lstStyle/>
        <a:p>
          <a:endParaRPr lang="en-FI"/>
        </a:p>
      </dgm:t>
    </dgm:pt>
    <dgm:pt modelId="{80206976-F6FA-4994-B4A6-64DD51E3D6BA}" type="sibTrans" cxnId="{4D97393A-C3FE-4AFC-9AC5-42FBC86083CE}">
      <dgm:prSet/>
      <dgm:spPr>
        <a:noFill/>
        <a:ln w="76200" cap="flat" cmpd="sng" algn="ctr">
          <a:noFill/>
          <a:prstDash val="solid"/>
          <a:miter lim="800000"/>
        </a:ln>
        <a:effectLst/>
      </dgm:spPr>
      <dgm:t>
        <a:bodyPr/>
        <a:lstStyle/>
        <a:p>
          <a:endParaRPr lang="en-FI"/>
        </a:p>
      </dgm:t>
    </dgm:pt>
    <dgm:pt modelId="{CD8474EE-A2DB-4421-9B1C-84F636E12A7D}">
      <dgm:prSet phldrT="[Teksti]" phldr="1" custT="1"/>
      <dgm:spPr>
        <a:solidFill>
          <a:srgbClr val="FFFFFF"/>
        </a:solidFill>
        <a:ln w="254000" cap="flat" cmpd="sng" algn="ctr">
          <a:solidFill>
            <a:schemeClr val="tx1"/>
          </a:solidFill>
          <a:prstDash val="solid"/>
          <a:miter lim="800000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FI" sz="3100" kern="1200">
            <a:solidFill>
              <a:srgbClr val="FFFFFF"/>
            </a:solidFill>
            <a:latin typeface="Calibri" panose="020F0502020204030204"/>
            <a:ea typeface="+mn-ea"/>
            <a:cs typeface="+mn-cs"/>
          </a:endParaRPr>
        </a:p>
      </dgm:t>
    </dgm:pt>
    <dgm:pt modelId="{FA8B10C9-D575-4E91-90D4-6CBA92DC37D8}" type="parTrans" cxnId="{1B31D78F-311C-4DE5-B3FD-ED1F0F117CCD}">
      <dgm:prSet/>
      <dgm:spPr/>
      <dgm:t>
        <a:bodyPr/>
        <a:lstStyle/>
        <a:p>
          <a:endParaRPr lang="en-FI"/>
        </a:p>
      </dgm:t>
    </dgm:pt>
    <dgm:pt modelId="{B2BD7B0D-416A-44B2-A82F-320323395855}" type="sibTrans" cxnId="{1B31D78F-311C-4DE5-B3FD-ED1F0F117CCD}">
      <dgm:prSet/>
      <dgm:spPr>
        <a:solidFill>
          <a:schemeClr val="accent5"/>
        </a:solidFill>
        <a:ln w="76200">
          <a:noFill/>
        </a:ln>
      </dgm:spPr>
      <dgm:t>
        <a:bodyPr/>
        <a:lstStyle/>
        <a:p>
          <a:endParaRPr lang="en-FI"/>
        </a:p>
      </dgm:t>
    </dgm:pt>
    <dgm:pt modelId="{0F13B3D5-AD20-4304-8E95-87B1B9162140}" type="pres">
      <dgm:prSet presAssocID="{CD9968E2-7719-4BA5-829E-7C0201C1EA94}" presName="cycle" presStyleCnt="0">
        <dgm:presLayoutVars>
          <dgm:dir/>
          <dgm:resizeHandles val="exact"/>
        </dgm:presLayoutVars>
      </dgm:prSet>
      <dgm:spPr/>
    </dgm:pt>
    <dgm:pt modelId="{31DFAEC8-DB62-4ECB-85B2-F942A6CBADB0}" type="pres">
      <dgm:prSet presAssocID="{A89683CA-BCA3-4AE1-A8DC-D6DE60A3E38D}" presName="node" presStyleLbl="node1" presStyleIdx="0" presStyleCnt="5" custScaleX="111237" custScaleY="171134">
        <dgm:presLayoutVars>
          <dgm:bulletEnabled val="1"/>
        </dgm:presLayoutVars>
      </dgm:prSet>
      <dgm:spPr>
        <a:prstGeom prst="ellipse">
          <a:avLst/>
        </a:prstGeom>
      </dgm:spPr>
    </dgm:pt>
    <dgm:pt modelId="{9809E670-8F19-43D9-B912-39E05EF4C965}" type="pres">
      <dgm:prSet presAssocID="{A89683CA-BCA3-4AE1-A8DC-D6DE60A3E38D}" presName="spNode" presStyleCnt="0"/>
      <dgm:spPr/>
    </dgm:pt>
    <dgm:pt modelId="{DC8725F8-C190-4F55-975A-D4553B7FC789}" type="pres">
      <dgm:prSet presAssocID="{3E910151-7481-40D8-B06C-0DA0F393E84B}" presName="sibTrans" presStyleLbl="sibTrans1D1" presStyleIdx="0" presStyleCnt="5"/>
      <dgm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212328" y="183458"/>
              </a:moveTo>
              <a:arcTo wR="2310126" hR="2310126" stAng="17579295" swAng="1959991"/>
            </a:path>
          </a:pathLst>
        </a:custGeom>
      </dgm:spPr>
    </dgm:pt>
    <dgm:pt modelId="{BE2DFA1D-42BB-46BB-8A36-10E11E3265DB}" type="pres">
      <dgm:prSet presAssocID="{E86E020D-DC09-4C41-A8B8-5459E56118CA}" presName="node" presStyleLbl="node1" presStyleIdx="1" presStyleCnt="5" custScaleX="111237" custScaleY="171134">
        <dgm:presLayoutVars>
          <dgm:bulletEnabled val="1"/>
        </dgm:presLayoutVars>
      </dgm:prSet>
      <dgm:spPr>
        <a:xfrm>
          <a:off x="5271059" y="1226061"/>
          <a:ext cx="1980001" cy="1980002"/>
        </a:xfrm>
        <a:prstGeom prst="ellipse">
          <a:avLst/>
        </a:prstGeom>
      </dgm:spPr>
    </dgm:pt>
    <dgm:pt modelId="{554793D3-EE83-4602-A658-E190DB8AAC21}" type="pres">
      <dgm:prSet presAssocID="{E86E020D-DC09-4C41-A8B8-5459E56118CA}" presName="spNode" presStyleCnt="0"/>
      <dgm:spPr/>
    </dgm:pt>
    <dgm:pt modelId="{8651639C-A816-443A-B306-EBDB01EDEA86}" type="pres">
      <dgm:prSet presAssocID="{CABBB0F5-6898-4CF4-A8AD-B1B566040A0A}" presName="sibTrans" presStyleLbl="sibTrans1D1" presStyleIdx="1" presStyleCnt="5"/>
      <dgm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617101" y="2189512"/>
              </a:moveTo>
              <a:arcTo wR="2310126" hR="2310126" stAng="21420430" swAng="2195114"/>
            </a:path>
          </a:pathLst>
        </a:custGeom>
      </dgm:spPr>
    </dgm:pt>
    <dgm:pt modelId="{48C3008F-9317-437C-8ABA-455AE53390AA}" type="pres">
      <dgm:prSet presAssocID="{69EF77DB-0054-4C68-99B5-DD72FA304188}" presName="node" presStyleLbl="node1" presStyleIdx="2" presStyleCnt="5" custScaleX="111237" custScaleY="171134">
        <dgm:presLayoutVars>
          <dgm:bulletEnabled val="1"/>
        </dgm:presLayoutVars>
      </dgm:prSet>
      <dgm:spPr>
        <a:xfrm>
          <a:off x="4431857" y="3808860"/>
          <a:ext cx="1980001" cy="1980002"/>
        </a:xfrm>
        <a:prstGeom prst="ellipse">
          <a:avLst/>
        </a:prstGeom>
      </dgm:spPr>
    </dgm:pt>
    <dgm:pt modelId="{FEF6D382-3F58-4D75-AF5A-0C9484A8B315}" type="pres">
      <dgm:prSet presAssocID="{69EF77DB-0054-4C68-99B5-DD72FA304188}" presName="spNode" presStyleCnt="0"/>
      <dgm:spPr/>
    </dgm:pt>
    <dgm:pt modelId="{F7B7553D-664C-4427-9B6A-1C9A708CCE6E}" type="pres">
      <dgm:prSet presAssocID="{B57CB684-7ED0-4507-B855-8BFF249C9B97}" presName="sibTrans" presStyleLbl="sibTrans1D1" presStyleIdx="2" presStyleCnt="5"/>
      <dgm:spPr/>
    </dgm:pt>
    <dgm:pt modelId="{D7D3BAF6-76E5-4983-9D99-34F340D2D9AC}" type="pres">
      <dgm:prSet presAssocID="{E6BF4A8C-E712-499E-85F9-B6351B5AEEE3}" presName="node" presStyleLbl="node1" presStyleIdx="3" presStyleCnt="5" custScaleX="111237" custScaleY="171134">
        <dgm:presLayoutVars>
          <dgm:bulletEnabled val="1"/>
        </dgm:presLayoutVars>
      </dgm:prSet>
      <dgm:spPr>
        <a:xfrm>
          <a:off x="1716141" y="3808860"/>
          <a:ext cx="1980001" cy="1980002"/>
        </a:xfrm>
        <a:prstGeom prst="ellipse">
          <a:avLst/>
        </a:prstGeom>
      </dgm:spPr>
    </dgm:pt>
    <dgm:pt modelId="{C4F666DC-466E-499F-944C-C173F27B7F7D}" type="pres">
      <dgm:prSet presAssocID="{E6BF4A8C-E712-499E-85F9-B6351B5AEEE3}" presName="spNode" presStyleCnt="0"/>
      <dgm:spPr/>
    </dgm:pt>
    <dgm:pt modelId="{14EEAFA1-CEEE-478E-B874-6930C353FE73}" type="pres">
      <dgm:prSet presAssocID="{80206976-F6FA-4994-B4A6-64DD51E3D6BA}" presName="sibTrans" presStyleLbl="sibTrans1D1" presStyleIdx="3" presStyleCnt="5"/>
      <dgm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85803" y="3588275"/>
              </a:moveTo>
              <a:arcTo wR="2310126" hR="2310126" stAng="8784456" swAng="2195114"/>
            </a:path>
          </a:pathLst>
        </a:custGeom>
      </dgm:spPr>
    </dgm:pt>
    <dgm:pt modelId="{A6CFFFD2-E2C0-45D6-8D5E-AB495A186A74}" type="pres">
      <dgm:prSet presAssocID="{CD8474EE-A2DB-4421-9B1C-84F636E12A7D}" presName="node" presStyleLbl="node1" presStyleIdx="4" presStyleCnt="5" custScaleX="111237" custScaleY="171134">
        <dgm:presLayoutVars>
          <dgm:bulletEnabled val="1"/>
        </dgm:presLayoutVars>
      </dgm:prSet>
      <dgm:spPr>
        <a:xfrm>
          <a:off x="876938" y="1226061"/>
          <a:ext cx="1980001" cy="1980002"/>
        </a:xfrm>
        <a:prstGeom prst="ellipse">
          <a:avLst/>
        </a:prstGeom>
      </dgm:spPr>
    </dgm:pt>
    <dgm:pt modelId="{B6A2F03B-964B-448B-9C0D-EBC4208FB176}" type="pres">
      <dgm:prSet presAssocID="{CD8474EE-A2DB-4421-9B1C-84F636E12A7D}" presName="spNode" presStyleCnt="0"/>
      <dgm:spPr/>
    </dgm:pt>
    <dgm:pt modelId="{3B297339-C61D-4D54-8931-EC54EBFB4C49}" type="pres">
      <dgm:prSet presAssocID="{B2BD7B0D-416A-44B2-A82F-320323395855}" presName="sibTrans" presStyleLbl="sibTrans1D1" presStyleIdx="4" presStyleCnt="5"/>
      <dgm:spPr/>
    </dgm:pt>
  </dgm:ptLst>
  <dgm:cxnLst>
    <dgm:cxn modelId="{3BB51118-32B5-455B-897D-96B1AE76F85C}" srcId="{CD9968E2-7719-4BA5-829E-7C0201C1EA94}" destId="{69EF77DB-0054-4C68-99B5-DD72FA304188}" srcOrd="2" destOrd="0" parTransId="{3B82AB30-176B-4571-B452-C223386F75FF}" sibTransId="{B57CB684-7ED0-4507-B855-8BFF249C9B97}"/>
    <dgm:cxn modelId="{2BF7571F-B2BA-4C85-9EC7-3FAB59A5B045}" type="presOf" srcId="{B2BD7B0D-416A-44B2-A82F-320323395855}" destId="{3B297339-C61D-4D54-8931-EC54EBFB4C49}" srcOrd="0" destOrd="0" presId="urn:microsoft.com/office/officeart/2005/8/layout/cycle6"/>
    <dgm:cxn modelId="{0BDD3E25-09CC-4F40-9F3A-C3935290AABD}" type="presOf" srcId="{A89683CA-BCA3-4AE1-A8DC-D6DE60A3E38D}" destId="{31DFAEC8-DB62-4ECB-85B2-F942A6CBADB0}" srcOrd="0" destOrd="0" presId="urn:microsoft.com/office/officeart/2005/8/layout/cycle6"/>
    <dgm:cxn modelId="{390D642B-B4FC-4AA8-B15F-9DF78F3E3EB9}" srcId="{CD9968E2-7719-4BA5-829E-7C0201C1EA94}" destId="{A89683CA-BCA3-4AE1-A8DC-D6DE60A3E38D}" srcOrd="0" destOrd="0" parTransId="{9124B13C-1E41-4686-81EE-871671C7B3A1}" sibTransId="{3E910151-7481-40D8-B06C-0DA0F393E84B}"/>
    <dgm:cxn modelId="{57AA0035-E16A-4541-B43D-BE4EABE5C3E4}" type="presOf" srcId="{69EF77DB-0054-4C68-99B5-DD72FA304188}" destId="{48C3008F-9317-437C-8ABA-455AE53390AA}" srcOrd="0" destOrd="0" presId="urn:microsoft.com/office/officeart/2005/8/layout/cycle6"/>
    <dgm:cxn modelId="{4D97393A-C3FE-4AFC-9AC5-42FBC86083CE}" srcId="{CD9968E2-7719-4BA5-829E-7C0201C1EA94}" destId="{E6BF4A8C-E712-499E-85F9-B6351B5AEEE3}" srcOrd="3" destOrd="0" parTransId="{4303EB76-DC48-42C2-9568-428F25E72EB1}" sibTransId="{80206976-F6FA-4994-B4A6-64DD51E3D6BA}"/>
    <dgm:cxn modelId="{B9F84E54-1D91-4314-B654-65574894F344}" srcId="{CD9968E2-7719-4BA5-829E-7C0201C1EA94}" destId="{E86E020D-DC09-4C41-A8B8-5459E56118CA}" srcOrd="1" destOrd="0" parTransId="{4B67EC13-E663-4BB3-8236-A678A97B1D34}" sibTransId="{CABBB0F5-6898-4CF4-A8AD-B1B566040A0A}"/>
    <dgm:cxn modelId="{D79E4756-6A11-4602-B61A-AECC4716AE8D}" type="presOf" srcId="{80206976-F6FA-4994-B4A6-64DD51E3D6BA}" destId="{14EEAFA1-CEEE-478E-B874-6930C353FE73}" srcOrd="0" destOrd="0" presId="urn:microsoft.com/office/officeart/2005/8/layout/cycle6"/>
    <dgm:cxn modelId="{84F9BE86-F8B9-4D1C-8B7F-C58D99030E21}" type="presOf" srcId="{CD8474EE-A2DB-4421-9B1C-84F636E12A7D}" destId="{A6CFFFD2-E2C0-45D6-8D5E-AB495A186A74}" srcOrd="0" destOrd="0" presId="urn:microsoft.com/office/officeart/2005/8/layout/cycle6"/>
    <dgm:cxn modelId="{83CA1887-36D5-40C2-99AD-8CE6746B7F4E}" type="presOf" srcId="{3E910151-7481-40D8-B06C-0DA0F393E84B}" destId="{DC8725F8-C190-4F55-975A-D4553B7FC789}" srcOrd="0" destOrd="0" presId="urn:microsoft.com/office/officeart/2005/8/layout/cycle6"/>
    <dgm:cxn modelId="{1B31D78F-311C-4DE5-B3FD-ED1F0F117CCD}" srcId="{CD9968E2-7719-4BA5-829E-7C0201C1EA94}" destId="{CD8474EE-A2DB-4421-9B1C-84F636E12A7D}" srcOrd="4" destOrd="0" parTransId="{FA8B10C9-D575-4E91-90D4-6CBA92DC37D8}" sibTransId="{B2BD7B0D-416A-44B2-A82F-320323395855}"/>
    <dgm:cxn modelId="{897750C1-3A1D-41E2-A270-0E2820326CC0}" type="presOf" srcId="{B57CB684-7ED0-4507-B855-8BFF249C9B97}" destId="{F7B7553D-664C-4427-9B6A-1C9A708CCE6E}" srcOrd="0" destOrd="0" presId="urn:microsoft.com/office/officeart/2005/8/layout/cycle6"/>
    <dgm:cxn modelId="{4C49B8C3-707F-4CEC-AB09-73C4D32205A6}" type="presOf" srcId="{E6BF4A8C-E712-499E-85F9-B6351B5AEEE3}" destId="{D7D3BAF6-76E5-4983-9D99-34F340D2D9AC}" srcOrd="0" destOrd="0" presId="urn:microsoft.com/office/officeart/2005/8/layout/cycle6"/>
    <dgm:cxn modelId="{2B397DF3-F165-4AC1-8D0E-18EDB34114F3}" type="presOf" srcId="{CABBB0F5-6898-4CF4-A8AD-B1B566040A0A}" destId="{8651639C-A816-443A-B306-EBDB01EDEA86}" srcOrd="0" destOrd="0" presId="urn:microsoft.com/office/officeart/2005/8/layout/cycle6"/>
    <dgm:cxn modelId="{988B78F4-4E43-4DAE-AB12-7EE557D7E8B9}" type="presOf" srcId="{CD9968E2-7719-4BA5-829E-7C0201C1EA94}" destId="{0F13B3D5-AD20-4304-8E95-87B1B9162140}" srcOrd="0" destOrd="0" presId="urn:microsoft.com/office/officeart/2005/8/layout/cycle6"/>
    <dgm:cxn modelId="{2C6F5FFB-80B2-4DAE-B610-D91E8A503FB6}" type="presOf" srcId="{E86E020D-DC09-4C41-A8B8-5459E56118CA}" destId="{BE2DFA1D-42BB-46BB-8A36-10E11E3265DB}" srcOrd="0" destOrd="0" presId="urn:microsoft.com/office/officeart/2005/8/layout/cycle6"/>
    <dgm:cxn modelId="{6EBEE8C2-3CE2-4D50-A0B8-B3B851792829}" type="presParOf" srcId="{0F13B3D5-AD20-4304-8E95-87B1B9162140}" destId="{31DFAEC8-DB62-4ECB-85B2-F942A6CBADB0}" srcOrd="0" destOrd="0" presId="urn:microsoft.com/office/officeart/2005/8/layout/cycle6"/>
    <dgm:cxn modelId="{EBDB33DF-DB2E-4FA6-8B8C-D3CCAF38571B}" type="presParOf" srcId="{0F13B3D5-AD20-4304-8E95-87B1B9162140}" destId="{9809E670-8F19-43D9-B912-39E05EF4C965}" srcOrd="1" destOrd="0" presId="urn:microsoft.com/office/officeart/2005/8/layout/cycle6"/>
    <dgm:cxn modelId="{40105B88-DF96-404E-A2CC-6855E1753602}" type="presParOf" srcId="{0F13B3D5-AD20-4304-8E95-87B1B9162140}" destId="{DC8725F8-C190-4F55-975A-D4553B7FC789}" srcOrd="2" destOrd="0" presId="urn:microsoft.com/office/officeart/2005/8/layout/cycle6"/>
    <dgm:cxn modelId="{468B3FB4-DBFC-4E84-B7E7-3D84279197B5}" type="presParOf" srcId="{0F13B3D5-AD20-4304-8E95-87B1B9162140}" destId="{BE2DFA1D-42BB-46BB-8A36-10E11E3265DB}" srcOrd="3" destOrd="0" presId="urn:microsoft.com/office/officeart/2005/8/layout/cycle6"/>
    <dgm:cxn modelId="{BB7D5262-FAA5-4295-AF96-ADB594EB2AFA}" type="presParOf" srcId="{0F13B3D5-AD20-4304-8E95-87B1B9162140}" destId="{554793D3-EE83-4602-A658-E190DB8AAC21}" srcOrd="4" destOrd="0" presId="urn:microsoft.com/office/officeart/2005/8/layout/cycle6"/>
    <dgm:cxn modelId="{69D4C009-1C83-4FEF-AE65-AE6C1CE306D8}" type="presParOf" srcId="{0F13B3D5-AD20-4304-8E95-87B1B9162140}" destId="{8651639C-A816-443A-B306-EBDB01EDEA86}" srcOrd="5" destOrd="0" presId="urn:microsoft.com/office/officeart/2005/8/layout/cycle6"/>
    <dgm:cxn modelId="{D0776C54-D4D3-4874-9533-E9FA22825063}" type="presParOf" srcId="{0F13B3D5-AD20-4304-8E95-87B1B9162140}" destId="{48C3008F-9317-437C-8ABA-455AE53390AA}" srcOrd="6" destOrd="0" presId="urn:microsoft.com/office/officeart/2005/8/layout/cycle6"/>
    <dgm:cxn modelId="{D13AF804-9B63-4ED4-9A08-3E13FABC00A2}" type="presParOf" srcId="{0F13B3D5-AD20-4304-8E95-87B1B9162140}" destId="{FEF6D382-3F58-4D75-AF5A-0C9484A8B315}" srcOrd="7" destOrd="0" presId="urn:microsoft.com/office/officeart/2005/8/layout/cycle6"/>
    <dgm:cxn modelId="{67943961-B7C5-4D49-B6D8-AFFD41FD5DC1}" type="presParOf" srcId="{0F13B3D5-AD20-4304-8E95-87B1B9162140}" destId="{F7B7553D-664C-4427-9B6A-1C9A708CCE6E}" srcOrd="8" destOrd="0" presId="urn:microsoft.com/office/officeart/2005/8/layout/cycle6"/>
    <dgm:cxn modelId="{B73626AB-608F-4D16-9B48-83AF90401D6F}" type="presParOf" srcId="{0F13B3D5-AD20-4304-8E95-87B1B9162140}" destId="{D7D3BAF6-76E5-4983-9D99-34F340D2D9AC}" srcOrd="9" destOrd="0" presId="urn:microsoft.com/office/officeart/2005/8/layout/cycle6"/>
    <dgm:cxn modelId="{664EBE4C-0A53-4912-A5B1-3EE42F72DE43}" type="presParOf" srcId="{0F13B3D5-AD20-4304-8E95-87B1B9162140}" destId="{C4F666DC-466E-499F-944C-C173F27B7F7D}" srcOrd="10" destOrd="0" presId="urn:microsoft.com/office/officeart/2005/8/layout/cycle6"/>
    <dgm:cxn modelId="{1DBE8FA2-0467-4620-8A1E-94B96A12BAF5}" type="presParOf" srcId="{0F13B3D5-AD20-4304-8E95-87B1B9162140}" destId="{14EEAFA1-CEEE-478E-B874-6930C353FE73}" srcOrd="11" destOrd="0" presId="urn:microsoft.com/office/officeart/2005/8/layout/cycle6"/>
    <dgm:cxn modelId="{8AEA5AD1-1957-4C84-8B66-A0F5E42C4E95}" type="presParOf" srcId="{0F13B3D5-AD20-4304-8E95-87B1B9162140}" destId="{A6CFFFD2-E2C0-45D6-8D5E-AB495A186A74}" srcOrd="12" destOrd="0" presId="urn:microsoft.com/office/officeart/2005/8/layout/cycle6"/>
    <dgm:cxn modelId="{AAE7301C-E80D-4BB6-872B-D7895935429F}" type="presParOf" srcId="{0F13B3D5-AD20-4304-8E95-87B1B9162140}" destId="{B6A2F03B-964B-448B-9C0D-EBC4208FB176}" srcOrd="13" destOrd="0" presId="urn:microsoft.com/office/officeart/2005/8/layout/cycle6"/>
    <dgm:cxn modelId="{12AB671B-D0C8-4A86-A488-9B9E07CCC660}" type="presParOf" srcId="{0F13B3D5-AD20-4304-8E95-87B1B9162140}" destId="{3B297339-C61D-4D54-8931-EC54EBFB4C49}" srcOrd="14" destOrd="0" presId="urn:microsoft.com/office/officeart/2005/8/layout/cycle6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FAEC8-DB62-4ECB-85B2-F942A6CBADB0}">
      <dsp:nvSpPr>
        <dsp:cNvPr id="0" name=""/>
        <dsp:cNvSpPr/>
      </dsp:nvSpPr>
      <dsp:spPr>
        <a:xfrm>
          <a:off x="3272303" y="-387252"/>
          <a:ext cx="2070612" cy="2070614"/>
        </a:xfrm>
        <a:prstGeom prst="ellipse">
          <a:avLst/>
        </a:prstGeom>
        <a:solidFill>
          <a:srgbClr val="FFFFFF"/>
        </a:solidFill>
        <a:ln w="2540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FI" sz="3200" kern="1200"/>
        </a:p>
      </dsp:txBody>
      <dsp:txXfrm>
        <a:off x="3575537" y="-84018"/>
        <a:ext cx="1464144" cy="1464146"/>
      </dsp:txXfrm>
    </dsp:sp>
    <dsp:sp modelId="{DC8725F8-C190-4F55-975A-D4553B7FC789}">
      <dsp:nvSpPr>
        <dsp:cNvPr id="0" name=""/>
        <dsp:cNvSpPr/>
      </dsp:nvSpPr>
      <dsp:spPr>
        <a:xfrm>
          <a:off x="1891286" y="648054"/>
          <a:ext cx="4832646" cy="4832646"/>
        </a:xfrm>
        <a:custGeom>
          <a:avLst/>
          <a:gdLst/>
          <a:ahLst/>
          <a:cxnLst/>
          <a:rect l="0" t="0" r="0" b="0"/>
          <a:pathLst>
            <a:path>
              <a:moveTo>
                <a:pt x="3212328" y="183458"/>
              </a:moveTo>
              <a:arcTo wR="2310126" hR="2310126" stAng="17579295" swAng="1959991"/>
            </a:path>
          </a:pathLst>
        </a:custGeom>
        <a:noFill/>
        <a:ln w="3175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2DFA1D-42BB-46BB-8A36-10E11E3265DB}">
      <dsp:nvSpPr>
        <dsp:cNvPr id="0" name=""/>
        <dsp:cNvSpPr/>
      </dsp:nvSpPr>
      <dsp:spPr>
        <a:xfrm>
          <a:off x="5570362" y="1282385"/>
          <a:ext cx="2070612" cy="2070614"/>
        </a:xfrm>
        <a:prstGeom prst="ellipse">
          <a:avLst/>
        </a:prstGeom>
        <a:solidFill>
          <a:srgbClr val="FFFFFF"/>
        </a:solidFill>
        <a:ln w="2540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FI" sz="3100" kern="1200">
            <a:solidFill>
              <a:srgbClr val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873596" y="1585619"/>
        <a:ext cx="1464144" cy="1464146"/>
      </dsp:txXfrm>
    </dsp:sp>
    <dsp:sp modelId="{8651639C-A816-443A-B306-EBDB01EDEA86}">
      <dsp:nvSpPr>
        <dsp:cNvPr id="0" name=""/>
        <dsp:cNvSpPr/>
      </dsp:nvSpPr>
      <dsp:spPr>
        <a:xfrm>
          <a:off x="1891286" y="648054"/>
          <a:ext cx="4832646" cy="4832646"/>
        </a:xfrm>
        <a:custGeom>
          <a:avLst/>
          <a:gdLst/>
          <a:ahLst/>
          <a:cxnLst/>
          <a:rect l="0" t="0" r="0" b="0"/>
          <a:pathLst>
            <a:path>
              <a:moveTo>
                <a:pt x="4617101" y="2189512"/>
              </a:moveTo>
              <a:arcTo wR="2310126" hR="2310126" stAng="21420430" swAng="2195114"/>
            </a:path>
          </a:pathLst>
        </a:custGeom>
        <a:noFill/>
        <a:ln w="762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C3008F-9317-437C-8ABA-455AE53390AA}">
      <dsp:nvSpPr>
        <dsp:cNvPr id="0" name=""/>
        <dsp:cNvSpPr/>
      </dsp:nvSpPr>
      <dsp:spPr>
        <a:xfrm>
          <a:off x="4692582" y="3983916"/>
          <a:ext cx="2070612" cy="2070614"/>
        </a:xfrm>
        <a:prstGeom prst="ellipse">
          <a:avLst/>
        </a:prstGeom>
        <a:solidFill>
          <a:srgbClr val="FFFFFF"/>
        </a:solidFill>
        <a:ln w="2540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FI" sz="3100" kern="1200">
            <a:solidFill>
              <a:srgbClr val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4995816" y="4287150"/>
        <a:ext cx="1464144" cy="1464146"/>
      </dsp:txXfrm>
    </dsp:sp>
    <dsp:sp modelId="{F7B7553D-664C-4427-9B6A-1C9A708CCE6E}">
      <dsp:nvSpPr>
        <dsp:cNvPr id="0" name=""/>
        <dsp:cNvSpPr/>
      </dsp:nvSpPr>
      <dsp:spPr>
        <a:xfrm>
          <a:off x="1891286" y="648054"/>
          <a:ext cx="4832646" cy="4832646"/>
        </a:xfrm>
        <a:custGeom>
          <a:avLst/>
          <a:gdLst/>
          <a:ahLst/>
          <a:cxnLst/>
          <a:rect l="0" t="0" r="0" b="0"/>
          <a:pathLst>
            <a:path>
              <a:moveTo>
                <a:pt x="2793692" y="4802996"/>
              </a:moveTo>
              <a:arcTo wR="2416323" hR="2416323" stAng="4860903" swAng="1078195"/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D3BAF6-76E5-4983-9D99-34F340D2D9AC}">
      <dsp:nvSpPr>
        <dsp:cNvPr id="0" name=""/>
        <dsp:cNvSpPr/>
      </dsp:nvSpPr>
      <dsp:spPr>
        <a:xfrm>
          <a:off x="1852023" y="3983916"/>
          <a:ext cx="2070612" cy="2070614"/>
        </a:xfrm>
        <a:prstGeom prst="ellipse">
          <a:avLst/>
        </a:prstGeom>
        <a:solidFill>
          <a:srgbClr val="FFFFFF"/>
        </a:solidFill>
        <a:ln w="2540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FI" sz="3100" kern="1200">
            <a:solidFill>
              <a:srgbClr val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155257" y="4287150"/>
        <a:ext cx="1464144" cy="1464146"/>
      </dsp:txXfrm>
    </dsp:sp>
    <dsp:sp modelId="{14EEAFA1-CEEE-478E-B874-6930C353FE73}">
      <dsp:nvSpPr>
        <dsp:cNvPr id="0" name=""/>
        <dsp:cNvSpPr/>
      </dsp:nvSpPr>
      <dsp:spPr>
        <a:xfrm>
          <a:off x="1891286" y="648054"/>
          <a:ext cx="4832646" cy="4832646"/>
        </a:xfrm>
        <a:custGeom>
          <a:avLst/>
          <a:gdLst/>
          <a:ahLst/>
          <a:cxnLst/>
          <a:rect l="0" t="0" r="0" b="0"/>
          <a:pathLst>
            <a:path>
              <a:moveTo>
                <a:pt x="385803" y="3588275"/>
              </a:moveTo>
              <a:arcTo wR="2310126" hR="2310126" stAng="8784456" swAng="2195114"/>
            </a:path>
          </a:pathLst>
        </a:custGeom>
        <a:noFill/>
        <a:ln w="762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CFFFD2-E2C0-45D6-8D5E-AB495A186A74}">
      <dsp:nvSpPr>
        <dsp:cNvPr id="0" name=""/>
        <dsp:cNvSpPr/>
      </dsp:nvSpPr>
      <dsp:spPr>
        <a:xfrm>
          <a:off x="974243" y="1282385"/>
          <a:ext cx="2070612" cy="2070614"/>
        </a:xfrm>
        <a:prstGeom prst="ellipse">
          <a:avLst/>
        </a:prstGeom>
        <a:solidFill>
          <a:srgbClr val="FFFFFF"/>
        </a:solidFill>
        <a:ln w="2540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FI" sz="3100" kern="1200">
            <a:solidFill>
              <a:srgbClr val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277477" y="1585619"/>
        <a:ext cx="1464144" cy="1464146"/>
      </dsp:txXfrm>
    </dsp:sp>
    <dsp:sp modelId="{3B297339-C61D-4D54-8931-EC54EBFB4C49}">
      <dsp:nvSpPr>
        <dsp:cNvPr id="0" name=""/>
        <dsp:cNvSpPr/>
      </dsp:nvSpPr>
      <dsp:spPr>
        <a:xfrm>
          <a:off x="1891286" y="648054"/>
          <a:ext cx="4832646" cy="4832646"/>
        </a:xfrm>
        <a:custGeom>
          <a:avLst/>
          <a:gdLst/>
          <a:ahLst/>
          <a:cxnLst/>
          <a:rect l="0" t="0" r="0" b="0"/>
          <a:pathLst>
            <a:path>
              <a:moveTo>
                <a:pt x="789725" y="629482"/>
              </a:moveTo>
              <a:arcTo wR="2416323" hR="2416323" stAng="13661266" swAng="1006299"/>
            </a:path>
          </a:pathLst>
        </a:custGeom>
        <a:noFill/>
        <a:ln w="762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E4808-16F9-8952-E42F-E33EF92C4F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32E26-1230-88F8-44FF-AF87C77AE5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5604B-FE46-5063-E0EF-B2E818FD5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27AC4-0D11-45CF-B53B-9E65CF03E52D}" type="datetimeFigureOut">
              <a:rPr lang="en-FI" smtClean="0"/>
              <a:t>19/10/2022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70E46-1B52-53FA-8406-C5BF9D122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BC60D-CA6D-27CD-83E2-9AACDF6CB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2011-F530-430D-8206-E04C8A49C48D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646342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886AB-C803-CC4C-5D92-BAB6BABFE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889CDD-E87D-B617-7A05-B2BFBE73C8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79CB69-26B7-C19C-C5B7-277E1AB4F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27AC4-0D11-45CF-B53B-9E65CF03E52D}" type="datetimeFigureOut">
              <a:rPr lang="en-FI" smtClean="0"/>
              <a:t>19/10/2022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EBE953-C75A-EEA3-E2A5-7FA0F8B26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EE4CB-ED6D-87D9-64F3-B97D7F977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2011-F530-430D-8206-E04C8A49C48D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132555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5ED03A-7613-D144-B4BD-125F8841A2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C27B6E-BAEE-1BEA-E322-2541B2EC51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C571D-521D-6B5C-70F7-04BD7821E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27AC4-0D11-45CF-B53B-9E65CF03E52D}" type="datetimeFigureOut">
              <a:rPr lang="en-FI" smtClean="0"/>
              <a:t>19/10/2022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D05F9-82B7-F50B-F4FD-8E3A75BC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4F2E4-2117-CF93-79E1-5CC9C44B8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2011-F530-430D-8206-E04C8A49C48D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649259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yhjä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906270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93B29-BE20-A621-85FC-121168E51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0591D-AF52-A44D-3B50-AA9C87F75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FDCBB-31F2-E3CB-22FF-88DB16F69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27AC4-0D11-45CF-B53B-9E65CF03E52D}" type="datetimeFigureOut">
              <a:rPr lang="en-FI" smtClean="0"/>
              <a:t>19/10/2022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ABFC1-224E-D984-7749-6C5813144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0DF68-EC0E-A831-EA2A-7C21FC087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2011-F530-430D-8206-E04C8A49C48D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045457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B2A1E-4FB3-5AC1-4790-4F3FE851D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EAA06-CFCD-2C11-0E1F-E6E2BD27E1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6F117-27ED-2CE2-608C-DE147AB1F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27AC4-0D11-45CF-B53B-9E65CF03E52D}" type="datetimeFigureOut">
              <a:rPr lang="en-FI" smtClean="0"/>
              <a:t>19/10/2022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1097F-DD09-B223-19A4-0E47D91C8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9A8FA-60D2-72BC-87FB-722C8B6BE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2011-F530-430D-8206-E04C8A49C48D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95823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CAD06-9CDA-1A8A-4D0A-13E90C567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47312-2F5C-980D-9CB3-04A04B41A1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96E607-88E6-3312-29B2-B3BA486899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79449A-2462-2486-739D-040231597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27AC4-0D11-45CF-B53B-9E65CF03E52D}" type="datetimeFigureOut">
              <a:rPr lang="en-FI" smtClean="0"/>
              <a:t>19/10/2022</a:t>
            </a:fld>
            <a:endParaRPr lang="en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5F14C9-E4B4-A6BA-9B76-B190C65B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E852D9-7FFF-1C3F-7549-0FE7EC793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2011-F530-430D-8206-E04C8A49C48D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4057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9B484-326A-1C3C-F2C4-95E3E08DC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03B24-9591-D191-A814-F2A0E3D40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01B133-5706-7960-F54C-4B72BD9D44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4A2F48-1418-C0DE-D675-E15EBBCB45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89E060-697D-DCB3-4169-D5CF24505B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84DE0F-36C0-6338-6F04-307D0542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27AC4-0D11-45CF-B53B-9E65CF03E52D}" type="datetimeFigureOut">
              <a:rPr lang="en-FI" smtClean="0"/>
              <a:t>19/10/2022</a:t>
            </a:fld>
            <a:endParaRPr lang="en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F36472-E7E1-5A19-1D96-74F178BE9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F830B4-1C55-3BDB-3865-88366220E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2011-F530-430D-8206-E04C8A49C48D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030251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25AB1-B86D-4CC0-D3CB-6B6305D85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0C069F-E5DD-DBAE-B797-1C3345250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27AC4-0D11-45CF-B53B-9E65CF03E52D}" type="datetimeFigureOut">
              <a:rPr lang="en-FI" smtClean="0"/>
              <a:t>19/10/2022</a:t>
            </a:fld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42DEBA-A0A0-FA10-26E4-DFBDF67EF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3591DD-5758-1A3F-16E1-B6C1E134C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2011-F530-430D-8206-E04C8A49C48D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5295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2C2E4D-8635-268D-08CD-6192951E1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27AC4-0D11-45CF-B53B-9E65CF03E52D}" type="datetimeFigureOut">
              <a:rPr lang="en-FI" smtClean="0"/>
              <a:t>19/10/2022</a:t>
            </a:fld>
            <a:endParaRPr lang="en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FE48D9-E0C2-AD67-F645-03EA702D4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98753B-A462-30F2-C169-E48B4493F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2011-F530-430D-8206-E04C8A49C48D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78431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0BFF8-9409-6088-F01D-8381CC89B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03F60-4357-9A93-83CB-76B83D349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7ABCF3-37B0-6A82-8429-4AE52EA16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C3329D-6C87-7899-F4D1-C4C146EEF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27AC4-0D11-45CF-B53B-9E65CF03E52D}" type="datetimeFigureOut">
              <a:rPr lang="en-FI" smtClean="0"/>
              <a:t>19/10/2022</a:t>
            </a:fld>
            <a:endParaRPr lang="en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77354-A0BB-91A4-DEF5-355A01037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08313-67DE-8D5A-3FC5-3D4D95687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2011-F530-430D-8206-E04C8A49C48D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94422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44CC6-6C6B-9269-6771-4FF546ADE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CEE603-5F8D-6738-A5B8-9E95E2AA45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43D989-C82D-EFA0-73D6-F8FB624BB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52A5E5-8212-A72D-19C6-4FA44539F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27AC4-0D11-45CF-B53B-9E65CF03E52D}" type="datetimeFigureOut">
              <a:rPr lang="en-FI" smtClean="0"/>
              <a:t>19/10/2022</a:t>
            </a:fld>
            <a:endParaRPr lang="en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7C7B86-27E6-14E8-E31A-2379385AD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73A413-F217-CF0D-9E9F-F212AD333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52011-F530-430D-8206-E04C8A49C48D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05241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8B9C9E-CC31-1C77-7FF2-DA3C8A4A1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FFC9C-9EC7-352E-EDBF-673B68F857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AA881-3B56-5793-B098-D248384A97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27AC4-0D11-45CF-B53B-9E65CF03E52D}" type="datetimeFigureOut">
              <a:rPr lang="en-FI" smtClean="0"/>
              <a:t>19/10/2022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86EBE-2A15-D50A-E3D6-AC5EB2281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7068F0-8E60-3BBA-8BC8-DF2D9E50BC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52011-F530-430D-8206-E04C8A49C48D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118383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i 2">
            <a:extLst>
              <a:ext uri="{FF2B5EF4-FFF2-40B4-BE49-F238E27FC236}">
                <a16:creationId xmlns:a16="http://schemas.microsoft.com/office/drawing/2014/main" id="{88119B86-2317-41DB-AE69-FB25C63F55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27765" y="1295402"/>
            <a:ext cx="4571999" cy="4571999"/>
          </a:xfrm>
          <a:prstGeom prst="ellipse">
            <a:avLst/>
          </a:prstGeom>
          <a:solidFill>
            <a:srgbClr val="FFFFFF"/>
          </a:solidFill>
          <a:ln w="1016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353"/>
          </a:p>
        </p:txBody>
      </p:sp>
      <p:grpSp>
        <p:nvGrpSpPr>
          <p:cNvPr id="15" name="Ryhmä 14" descr="KEINO-organisaatioiden logot">
            <a:extLst>
              <a:ext uri="{FF2B5EF4-FFF2-40B4-BE49-F238E27FC236}">
                <a16:creationId xmlns:a16="http://schemas.microsoft.com/office/drawing/2014/main" id="{2525A02F-4CA9-46E4-E868-B97B05DFED6B}"/>
              </a:ext>
            </a:extLst>
          </p:cNvPr>
          <p:cNvGrpSpPr/>
          <p:nvPr/>
        </p:nvGrpSpPr>
        <p:grpSpPr>
          <a:xfrm>
            <a:off x="1990437" y="595361"/>
            <a:ext cx="8615219" cy="5667279"/>
            <a:chOff x="1492828" y="446520"/>
            <a:chExt cx="6461414" cy="4250459"/>
          </a:xfrm>
        </p:grpSpPr>
        <p:graphicFrame>
          <p:nvGraphicFramePr>
            <p:cNvPr id="2" name="Kaaviokuva 1">
              <a:extLst>
                <a:ext uri="{FF2B5EF4-FFF2-40B4-BE49-F238E27FC236}">
                  <a16:creationId xmlns:a16="http://schemas.microsoft.com/office/drawing/2014/main" id="{E766B3AF-52CD-4736-9D5D-EB5D769387AC}"/>
                </a:ext>
              </a:extLst>
            </p:cNvPr>
            <p:cNvGraphicFramePr/>
            <p:nvPr/>
          </p:nvGraphicFramePr>
          <p:xfrm>
            <a:off x="1492828" y="446520"/>
            <a:ext cx="6461414" cy="425045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4" name="Kuva 3">
              <a:extLst>
                <a:ext uri="{FF2B5EF4-FFF2-40B4-BE49-F238E27FC236}">
                  <a16:creationId xmlns:a16="http://schemas.microsoft.com/office/drawing/2014/main" id="{7927383E-B183-44DE-995F-06870E6F8A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6543" t="13610" r="11716" b="12587"/>
            <a:stretch/>
          </p:blipFill>
          <p:spPr>
            <a:xfrm>
              <a:off x="2510411" y="1806325"/>
              <a:ext cx="996521" cy="796482"/>
            </a:xfrm>
            <a:prstGeom prst="rect">
              <a:avLst/>
            </a:prstGeom>
          </p:spPr>
        </p:pic>
        <p:pic>
          <p:nvPicPr>
            <p:cNvPr id="6" name="Kuva 5">
              <a:extLst>
                <a:ext uri="{FF2B5EF4-FFF2-40B4-BE49-F238E27FC236}">
                  <a16:creationId xmlns:a16="http://schemas.microsoft.com/office/drawing/2014/main" id="{121DC655-F19A-480D-B4EF-A42AD4F7A0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870863" y="1956641"/>
              <a:ext cx="1153392" cy="433464"/>
            </a:xfrm>
            <a:prstGeom prst="rect">
              <a:avLst/>
            </a:prstGeom>
          </p:spPr>
        </p:pic>
        <p:pic>
          <p:nvPicPr>
            <p:cNvPr id="5" name="Picture 9">
              <a:extLst>
                <a:ext uri="{FF2B5EF4-FFF2-40B4-BE49-F238E27FC236}">
                  <a16:creationId xmlns:a16="http://schemas.microsoft.com/office/drawing/2014/main" id="{4E091C02-F4BA-490D-AE7D-FEAFE1546E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8027" t="13333" r="6336" b="12728"/>
            <a:stretch/>
          </p:blipFill>
          <p:spPr>
            <a:xfrm>
              <a:off x="5314008" y="4024236"/>
              <a:ext cx="987731" cy="433464"/>
            </a:xfrm>
            <a:prstGeom prst="rect">
              <a:avLst/>
            </a:prstGeom>
          </p:spPr>
        </p:pic>
        <p:pic>
          <p:nvPicPr>
            <p:cNvPr id="7" name="Picture 19">
              <a:extLst>
                <a:ext uri="{FF2B5EF4-FFF2-40B4-BE49-F238E27FC236}">
                  <a16:creationId xmlns:a16="http://schemas.microsoft.com/office/drawing/2014/main" id="{8B77B624-597C-495D-A5C5-421CCCFEB0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11893" r="9032"/>
            <a:stretch/>
          </p:blipFill>
          <p:spPr>
            <a:xfrm>
              <a:off x="4277441" y="569137"/>
              <a:ext cx="892188" cy="758952"/>
            </a:xfrm>
            <a:prstGeom prst="rect">
              <a:avLst/>
            </a:prstGeom>
          </p:spPr>
        </p:pic>
        <p:pic>
          <p:nvPicPr>
            <p:cNvPr id="8" name="Kuva 7">
              <a:extLst>
                <a:ext uri="{FF2B5EF4-FFF2-40B4-BE49-F238E27FC236}">
                  <a16:creationId xmlns:a16="http://schemas.microsoft.com/office/drawing/2014/main" id="{73680E47-213B-4577-A9A8-6210602DA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035333" y="3840849"/>
              <a:ext cx="1148753" cy="765835"/>
            </a:xfrm>
            <a:prstGeom prst="rect">
              <a:avLst/>
            </a:prstGeom>
          </p:spPr>
        </p:pic>
      </p:grpSp>
      <p:sp>
        <p:nvSpPr>
          <p:cNvPr id="16" name="Otsikko 4">
            <a:extLst>
              <a:ext uri="{FF2B5EF4-FFF2-40B4-BE49-F238E27FC236}">
                <a16:creationId xmlns:a16="http://schemas.microsoft.com/office/drawing/2014/main" id="{BD9F8EEE-9CD5-C78E-0297-47DF8FC18970}"/>
              </a:ext>
            </a:extLst>
          </p:cNvPr>
          <p:cNvSpPr txBox="1">
            <a:spLocks/>
          </p:cNvSpPr>
          <p:nvPr/>
        </p:nvSpPr>
        <p:spPr>
          <a:xfrm>
            <a:off x="4823985" y="2731745"/>
            <a:ext cx="2873375" cy="18288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fi-FI" sz="2000" b="0">
                <a:solidFill>
                  <a:schemeClr val="tx1"/>
                </a:solidFill>
                <a:latin typeface="Outfit Black" pitchFamily="2" charset="0"/>
              </a:rPr>
              <a:t>CORE COMPETENCES </a:t>
            </a:r>
            <a:br>
              <a:rPr lang="fi-FI" sz="2000" b="0">
                <a:solidFill>
                  <a:schemeClr val="tx1"/>
                </a:solidFill>
                <a:latin typeface="Outfit Black" pitchFamily="2" charset="0"/>
              </a:rPr>
            </a:br>
            <a:r>
              <a:rPr lang="fi-FI" sz="2000" b="0">
                <a:solidFill>
                  <a:schemeClr val="tx1"/>
                </a:solidFill>
                <a:latin typeface="Outfit Black" pitchFamily="2" charset="0"/>
              </a:rPr>
              <a:t>of KEINO ORGANISATIONS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6B199129-14CE-E8CE-318A-67B88326FB7C}"/>
              </a:ext>
            </a:extLst>
          </p:cNvPr>
          <p:cNvSpPr txBox="1"/>
          <p:nvPr/>
        </p:nvSpPr>
        <p:spPr>
          <a:xfrm>
            <a:off x="1298275" y="202393"/>
            <a:ext cx="3860960" cy="1294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" marR="5080" indent="-1905">
              <a:lnSpc>
                <a:spcPts val="1900"/>
              </a:lnSpc>
              <a:spcBef>
                <a:spcPts val="380"/>
              </a:spcBef>
            </a:pPr>
            <a:r>
              <a:rPr lang="en-US" sz="1400" b="1">
                <a:latin typeface="Outfit" pitchFamily="2" charset="0"/>
                <a:cs typeface="Plau Black"/>
              </a:rPr>
              <a:t>TECHNOLOGY AND INNOVATION PROCUREMENTS</a:t>
            </a:r>
          </a:p>
          <a:p>
            <a:pPr marL="241294" marR="5080" indent="-228594">
              <a:lnSpc>
                <a:spcPts val="1900"/>
              </a:lnSpc>
              <a:buFont typeface="Wingdings" panose="05000000000000000000" pitchFamily="2" charset="2"/>
              <a:buChar char="ü"/>
            </a:pPr>
            <a:r>
              <a:rPr lang="en-US" sz="1400">
                <a:latin typeface="Outfit" pitchFamily="2" charset="0"/>
                <a:ea typeface="Tahoma" panose="020B0604030504040204" pitchFamily="34" charset="0"/>
                <a:cs typeface="Tahoma" panose="020B0604030504040204" pitchFamily="34" charset="0"/>
              </a:rPr>
              <a:t>Management</a:t>
            </a:r>
          </a:p>
          <a:p>
            <a:pPr marL="241294" marR="5080" indent="-228594">
              <a:lnSpc>
                <a:spcPts val="1900"/>
              </a:lnSpc>
              <a:buFont typeface="Wingdings" panose="05000000000000000000" pitchFamily="2" charset="2"/>
              <a:buChar char="ü"/>
            </a:pPr>
            <a:r>
              <a:rPr lang="en-US" sz="1400">
                <a:latin typeface="Outfit" pitchFamily="2" charset="0"/>
                <a:ea typeface="Tahoma" panose="020B0604030504040204" pitchFamily="34" charset="0"/>
                <a:cs typeface="Tahoma" panose="020B0604030504040204" pitchFamily="34" charset="0"/>
              </a:rPr>
              <a:t>Measurement and evaluation</a:t>
            </a:r>
          </a:p>
          <a:p>
            <a:pPr marL="241294" marR="5080" indent="-228594">
              <a:lnSpc>
                <a:spcPts val="1900"/>
              </a:lnSpc>
              <a:buFont typeface="Wingdings" panose="05000000000000000000" pitchFamily="2" charset="2"/>
              <a:buChar char="ü"/>
            </a:pPr>
            <a:r>
              <a:rPr lang="en-US" sz="1400">
                <a:latin typeface="Outfit" pitchFamily="2" charset="0"/>
                <a:ea typeface="Tahoma" panose="020B0604030504040204" pitchFamily="34" charset="0"/>
                <a:cs typeface="Tahoma" panose="020B0604030504040204" pitchFamily="34" charset="0"/>
              </a:rPr>
              <a:t>Research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788D0B05-2049-3920-6087-2F08855A0ED4}"/>
              </a:ext>
            </a:extLst>
          </p:cNvPr>
          <p:cNvSpPr txBox="1"/>
          <p:nvPr/>
        </p:nvSpPr>
        <p:spPr>
          <a:xfrm>
            <a:off x="9356810" y="1102536"/>
            <a:ext cx="5506423" cy="105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" marR="5080" indent="-1905">
              <a:lnSpc>
                <a:spcPts val="1900"/>
              </a:lnSpc>
              <a:spcBef>
                <a:spcPts val="380"/>
              </a:spcBef>
            </a:pPr>
            <a:r>
              <a:rPr lang="en-US" sz="1400" b="1">
                <a:latin typeface="Outfit" pitchFamily="2" charset="0"/>
                <a:cs typeface="Plau Black"/>
              </a:rPr>
              <a:t>PUBLIC PROCUREMENT</a:t>
            </a:r>
          </a:p>
          <a:p>
            <a:pPr marL="397923" marR="5080" indent="-380990">
              <a:lnSpc>
                <a:spcPts val="1900"/>
              </a:lnSpc>
              <a:buFont typeface="Wingdings" panose="05000000000000000000" pitchFamily="2" charset="2"/>
              <a:buChar char="ü"/>
            </a:pPr>
            <a:r>
              <a:rPr lang="en-US" sz="1400">
                <a:latin typeface="Outfit" pitchFamily="2" charset="0"/>
                <a:ea typeface="Tahoma"/>
                <a:cs typeface="Tahoma"/>
              </a:rPr>
              <a:t>Processes</a:t>
            </a:r>
          </a:p>
          <a:p>
            <a:pPr marL="397923" marR="5080" indent="-380990">
              <a:lnSpc>
                <a:spcPts val="1900"/>
              </a:lnSpc>
              <a:buFont typeface="Wingdings" panose="05000000000000000000" pitchFamily="2" charset="2"/>
              <a:buChar char="ü"/>
            </a:pPr>
            <a:r>
              <a:rPr lang="en-US" sz="1400">
                <a:latin typeface="Outfit" pitchFamily="2" charset="0"/>
                <a:ea typeface="Tahoma"/>
                <a:cs typeface="Tahoma"/>
              </a:rPr>
              <a:t>Cooperation, development</a:t>
            </a:r>
          </a:p>
          <a:p>
            <a:pPr marL="397923" marR="5080" indent="-380990">
              <a:lnSpc>
                <a:spcPts val="1900"/>
              </a:lnSpc>
              <a:buFont typeface="Wingdings" panose="05000000000000000000" pitchFamily="2" charset="2"/>
              <a:buChar char="ü"/>
            </a:pPr>
            <a:r>
              <a:rPr lang="en-US" sz="1400">
                <a:latin typeface="Outfit" pitchFamily="2" charset="0"/>
                <a:ea typeface="Tahoma"/>
                <a:cs typeface="Tahoma"/>
              </a:rPr>
              <a:t>Sustainability, innovativeness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2B409281-E532-6CE9-20C5-2978E5A976F9}"/>
              </a:ext>
            </a:extLst>
          </p:cNvPr>
          <p:cNvSpPr txBox="1"/>
          <p:nvPr/>
        </p:nvSpPr>
        <p:spPr>
          <a:xfrm>
            <a:off x="9080313" y="5185757"/>
            <a:ext cx="6393031" cy="105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" marR="5080" indent="-1905">
              <a:lnSpc>
                <a:spcPts val="1900"/>
              </a:lnSpc>
            </a:pPr>
            <a:r>
              <a:rPr lang="fi-FI" sz="1400" b="1">
                <a:latin typeface="Outfit" pitchFamily="2" charset="0"/>
              </a:rPr>
              <a:t>BUSINESS ACTIVITIES AND </a:t>
            </a:r>
            <a:br>
              <a:rPr lang="fi-FI" sz="1400" b="1">
                <a:latin typeface="Outfit" pitchFamily="2" charset="0"/>
              </a:rPr>
            </a:br>
            <a:r>
              <a:rPr lang="fi-FI" sz="1400" b="1">
                <a:latin typeface="Outfit" pitchFamily="2" charset="0"/>
              </a:rPr>
              <a:t>INNOVATION</a:t>
            </a:r>
          </a:p>
          <a:p>
            <a:pPr marL="397923" marR="5080" indent="-380990">
              <a:lnSpc>
                <a:spcPts val="1900"/>
              </a:lnSpc>
              <a:buFont typeface="Wingdings" panose="05000000000000000000" pitchFamily="2" charset="2"/>
              <a:buChar char="ü"/>
            </a:pPr>
            <a:r>
              <a:rPr lang="fi-FI" sz="1400" err="1">
                <a:latin typeface="Outfit" pitchFamily="2" charset="0"/>
                <a:ea typeface="Tahoma"/>
                <a:cs typeface="Tahoma"/>
              </a:rPr>
              <a:t>Financing</a:t>
            </a:r>
            <a:endParaRPr lang="fi-FI" sz="1400">
              <a:latin typeface="Outfit" pitchFamily="2" charset="0"/>
              <a:ea typeface="Tahoma"/>
              <a:cs typeface="Tahoma"/>
            </a:endParaRPr>
          </a:p>
          <a:p>
            <a:pPr marL="397923" marR="5080" indent="-380990">
              <a:lnSpc>
                <a:spcPts val="1900"/>
              </a:lnSpc>
              <a:buFont typeface="Wingdings" panose="05000000000000000000" pitchFamily="2" charset="2"/>
              <a:buChar char="ü"/>
            </a:pPr>
            <a:r>
              <a:rPr lang="fi-FI" sz="1400">
                <a:latin typeface="Outfit" pitchFamily="2" charset="0"/>
                <a:ea typeface="Tahoma"/>
                <a:cs typeface="Tahoma"/>
              </a:rPr>
              <a:t>Market </a:t>
            </a:r>
            <a:r>
              <a:rPr lang="fi-FI" sz="1400" err="1">
                <a:latin typeface="Outfit" pitchFamily="2" charset="0"/>
                <a:ea typeface="Tahoma"/>
                <a:cs typeface="Tahoma"/>
              </a:rPr>
              <a:t>intelligence</a:t>
            </a:r>
            <a:endParaRPr lang="fi-FI" sz="1400">
              <a:latin typeface="Outfit" pitchFamily="2" charset="0"/>
              <a:ea typeface="Tahoma"/>
              <a:cs typeface="Tahoma"/>
            </a:endParaRP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991C5149-489A-79EB-FE39-4462B7D9B35D}"/>
              </a:ext>
            </a:extLst>
          </p:cNvPr>
          <p:cNvSpPr txBox="1"/>
          <p:nvPr/>
        </p:nvSpPr>
        <p:spPr>
          <a:xfrm>
            <a:off x="210608" y="2678032"/>
            <a:ext cx="2289328" cy="7386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2700">
              <a:spcBef>
                <a:spcPts val="1285"/>
              </a:spcBef>
            </a:pPr>
            <a:r>
              <a:rPr lang="en-US" sz="1400" b="1">
                <a:latin typeface="Outfit" pitchFamily="2" charset="0"/>
                <a:cs typeface="Plau Black"/>
              </a:rPr>
              <a:t>THE ENVIRONMENT</a:t>
            </a:r>
          </a:p>
          <a:p>
            <a:pPr marL="241294" indent="-228594">
              <a:buFont typeface="Wingdings" panose="05000000000000000000" pitchFamily="2" charset="2"/>
              <a:buChar char="ü"/>
            </a:pPr>
            <a:r>
              <a:rPr lang="en-US" sz="1400">
                <a:latin typeface="Outfit" pitchFamily="2" charset="0"/>
                <a:ea typeface="Tahoma" panose="020B0604030504040204" pitchFamily="34" charset="0"/>
                <a:cs typeface="Tahoma" panose="020B0604030504040204" pitchFamily="34" charset="0"/>
              </a:rPr>
              <a:t>Research data</a:t>
            </a:r>
          </a:p>
          <a:p>
            <a:pPr marL="241294" indent="-228594">
              <a:buFont typeface="Wingdings" panose="05000000000000000000" pitchFamily="2" charset="2"/>
              <a:buChar char="ü"/>
            </a:pPr>
            <a:r>
              <a:rPr lang="en-US" sz="1400">
                <a:latin typeface="Outfit" pitchFamily="2" charset="0"/>
                <a:ea typeface="Tahoma" panose="020B0604030504040204" pitchFamily="34" charset="0"/>
                <a:cs typeface="Tahoma" panose="020B0604030504040204" pitchFamily="34" charset="0"/>
              </a:rPr>
              <a:t>Evaluation methods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E6323367-6F4D-B581-2F87-760398331709}"/>
              </a:ext>
            </a:extLst>
          </p:cNvPr>
          <p:cNvSpPr txBox="1"/>
          <p:nvPr/>
        </p:nvSpPr>
        <p:spPr>
          <a:xfrm>
            <a:off x="719403" y="4797435"/>
            <a:ext cx="386096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933">
              <a:spcBef>
                <a:spcPts val="1713"/>
              </a:spcBef>
            </a:pPr>
            <a:r>
              <a:rPr lang="fi-FI" sz="1400" b="1">
                <a:latin typeface="Outfit" pitchFamily="2" charset="0"/>
              </a:rPr>
              <a:t>SUSTAINABLE DEVELOPMENT</a:t>
            </a:r>
          </a:p>
          <a:p>
            <a:pPr marL="397923" indent="-380990">
              <a:buFont typeface="Wingdings" panose="05000000000000000000" pitchFamily="2" charset="2"/>
              <a:buChar char="ü"/>
            </a:pPr>
            <a:r>
              <a:rPr lang="fi-FI" sz="1400" err="1">
                <a:latin typeface="Outfit" pitchFamily="2" charset="0"/>
                <a:ea typeface="Tahoma"/>
                <a:cs typeface="Tahoma"/>
              </a:rPr>
              <a:t>Procurement</a:t>
            </a:r>
            <a:r>
              <a:rPr lang="fi-FI" sz="1400">
                <a:latin typeface="Outfit" pitchFamily="2" charset="0"/>
                <a:ea typeface="Tahoma"/>
                <a:cs typeface="Tahoma"/>
              </a:rPr>
              <a:t> </a:t>
            </a:r>
            <a:r>
              <a:rPr lang="fi-FI" sz="1400" err="1">
                <a:latin typeface="Outfit" pitchFamily="2" charset="0"/>
                <a:ea typeface="Tahoma"/>
                <a:cs typeface="Tahoma"/>
              </a:rPr>
              <a:t>criteria</a:t>
            </a:r>
            <a:endParaRPr lang="fi-FI" sz="1400">
              <a:latin typeface="Outfit" pitchFamily="2" charset="0"/>
            </a:endParaRPr>
          </a:p>
          <a:p>
            <a:pPr marL="397923" indent="-380990">
              <a:buFont typeface="Wingdings" panose="05000000000000000000" pitchFamily="2" charset="2"/>
              <a:buChar char="ü"/>
            </a:pPr>
            <a:r>
              <a:rPr lang="fi-FI" sz="1400">
                <a:latin typeface="Outfit" pitchFamily="2" charset="0"/>
                <a:ea typeface="Tahoma"/>
                <a:cs typeface="Tahoma"/>
              </a:rPr>
              <a:t>Business </a:t>
            </a:r>
            <a:r>
              <a:rPr lang="fi-FI" sz="1400" err="1">
                <a:latin typeface="Outfit" pitchFamily="2" charset="0"/>
                <a:ea typeface="Tahoma"/>
                <a:cs typeface="Tahoma"/>
              </a:rPr>
              <a:t>activities</a:t>
            </a:r>
            <a:r>
              <a:rPr lang="fi-FI" sz="1400">
                <a:latin typeface="Outfit" pitchFamily="2" charset="0"/>
                <a:ea typeface="Tahoma"/>
                <a:cs typeface="Tahoma"/>
              </a:rPr>
              <a:t> and </a:t>
            </a:r>
            <a:br>
              <a:rPr lang="fi-FI" sz="1400">
                <a:latin typeface="Outfit" pitchFamily="2" charset="0"/>
                <a:ea typeface="Tahoma"/>
                <a:cs typeface="Tahoma"/>
              </a:rPr>
            </a:br>
            <a:r>
              <a:rPr lang="fi-FI" sz="1400" err="1">
                <a:latin typeface="Outfit" pitchFamily="2" charset="0"/>
                <a:ea typeface="Tahoma"/>
                <a:cs typeface="Tahoma"/>
              </a:rPr>
              <a:t>value</a:t>
            </a:r>
            <a:r>
              <a:rPr lang="fi-FI" sz="1400">
                <a:latin typeface="Outfit" pitchFamily="2" charset="0"/>
                <a:ea typeface="Tahoma"/>
                <a:cs typeface="Tahoma"/>
              </a:rPr>
              <a:t> </a:t>
            </a:r>
            <a:r>
              <a:rPr lang="fi-FI" sz="1400" err="1">
                <a:latin typeface="Outfit" pitchFamily="2" charset="0"/>
                <a:ea typeface="Tahoma"/>
                <a:cs typeface="Tahoma"/>
              </a:rPr>
              <a:t>chains</a:t>
            </a:r>
            <a:endParaRPr lang="fi-FI" sz="1400">
              <a:latin typeface="Outfit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97923" indent="-380990">
              <a:buFont typeface="Wingdings" panose="05000000000000000000" pitchFamily="2" charset="2"/>
              <a:buChar char="ü"/>
            </a:pPr>
            <a:r>
              <a:rPr lang="fi-FI" sz="1400" err="1">
                <a:latin typeface="Outfit" pitchFamily="2" charset="0"/>
                <a:ea typeface="Tahoma"/>
                <a:cs typeface="Tahoma"/>
              </a:rPr>
              <a:t>Communication</a:t>
            </a:r>
            <a:endParaRPr lang="fi-FI" sz="1400">
              <a:latin typeface="Outfit" pitchFamily="2" charset="0"/>
              <a:ea typeface="Tahoma"/>
              <a:cs typeface="Tahoma"/>
            </a:endParaRPr>
          </a:p>
          <a:p>
            <a:pPr marL="397923" indent="-380990">
              <a:buFont typeface="Wingdings" panose="05000000000000000000" pitchFamily="2" charset="2"/>
              <a:buChar char="ü"/>
            </a:pPr>
            <a:r>
              <a:rPr lang="fi-FI" sz="1400" err="1">
                <a:latin typeface="Outfit" pitchFamily="2" charset="0"/>
                <a:ea typeface="Tahoma"/>
                <a:cs typeface="Tahoma"/>
              </a:rPr>
              <a:t>Impact</a:t>
            </a:r>
            <a:r>
              <a:rPr lang="fi-FI" sz="1400">
                <a:latin typeface="Outfit" pitchFamily="2" charset="0"/>
                <a:ea typeface="Tahoma"/>
                <a:cs typeface="Tahoma"/>
              </a:rPr>
              <a:t> management</a:t>
            </a:r>
          </a:p>
          <a:p>
            <a:pPr marL="397923" indent="-380990">
              <a:buFont typeface="Wingdings" panose="05000000000000000000" pitchFamily="2" charset="2"/>
              <a:buChar char="ü"/>
            </a:pPr>
            <a:r>
              <a:rPr lang="fi-FI" sz="1400" err="1">
                <a:latin typeface="Outfit" pitchFamily="2" charset="0"/>
                <a:ea typeface="Tahoma"/>
                <a:cs typeface="Tahoma"/>
              </a:rPr>
              <a:t>Experiments</a:t>
            </a:r>
            <a:r>
              <a:rPr lang="fi-FI" sz="1400">
                <a:latin typeface="Outfit" pitchFamily="2" charset="0"/>
                <a:ea typeface="Tahoma"/>
                <a:cs typeface="Tahoma"/>
              </a:rPr>
              <a:t> and </a:t>
            </a:r>
            <a:r>
              <a:rPr lang="fi-FI" sz="1400" err="1">
                <a:latin typeface="Outfit" pitchFamily="2" charset="0"/>
                <a:ea typeface="Tahoma"/>
                <a:cs typeface="Tahoma"/>
              </a:rPr>
              <a:t>scalability</a:t>
            </a:r>
            <a:endParaRPr lang="fi-FI" sz="1400">
              <a:latin typeface="Outfit" pitchFamily="2" charset="0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30004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Outfit</vt:lpstr>
      <vt:lpstr>Outfit Black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Eriika Autio</dc:creator>
  <cp:lastModifiedBy>Eriika Autio</cp:lastModifiedBy>
  <cp:revision>1</cp:revision>
  <dcterms:created xsi:type="dcterms:W3CDTF">2022-10-19T13:24:46Z</dcterms:created>
  <dcterms:modified xsi:type="dcterms:W3CDTF">2022-10-19T13:25:40Z</dcterms:modified>
</cp:coreProperties>
</file>