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1"/>
  </p:notesMasterIdLst>
  <p:sldIdLst>
    <p:sldId id="947" r:id="rId5"/>
    <p:sldId id="946" r:id="rId6"/>
    <p:sldId id="1176" r:id="rId7"/>
    <p:sldId id="1175" r:id="rId8"/>
    <p:sldId id="1168" r:id="rId9"/>
    <p:sldId id="781" r:id="rId10"/>
    <p:sldId id="765" r:id="rId11"/>
    <p:sldId id="1194" r:id="rId12"/>
    <p:sldId id="1206" r:id="rId13"/>
    <p:sldId id="378" r:id="rId14"/>
    <p:sldId id="1204" r:id="rId15"/>
    <p:sldId id="1205" r:id="rId16"/>
    <p:sldId id="1203" r:id="rId17"/>
    <p:sldId id="379" r:id="rId18"/>
    <p:sldId id="1207" r:id="rId19"/>
    <p:sldId id="1208" r:id="rId2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ss, Mia" initials="SM" lastIdx="1" clrIdx="0">
    <p:extLst>
      <p:ext uri="{19B8F6BF-5375-455C-9EA6-DF929625EA0E}">
        <p15:presenceInfo xmlns:p15="http://schemas.microsoft.com/office/powerpoint/2012/main" userId="S-1-5-21-1395942588-620714629-1381041710-1363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B9DC"/>
    <a:srgbClr val="9DE3E5"/>
    <a:srgbClr val="5AA7D6"/>
    <a:srgbClr val="ACBFD6"/>
    <a:srgbClr val="C2F6B0"/>
    <a:srgbClr val="1C456A"/>
    <a:srgbClr val="B2C0D0"/>
    <a:srgbClr val="3584CB"/>
    <a:srgbClr val="265F92"/>
    <a:srgbClr val="2B6C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4B5E57-E7AA-4F4F-A70D-6F894CAC8AF9}" v="15" dt="2023-11-29T15:16:31.9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66" autoAdjust="0"/>
    <p:restoredTop sz="70058" autoAdjust="0"/>
  </p:normalViewPr>
  <p:slideViewPr>
    <p:cSldViewPr snapToGrid="0">
      <p:cViewPr varScale="1">
        <p:scale>
          <a:sx n="77" d="100"/>
          <a:sy n="77" d="100"/>
        </p:scale>
        <p:origin x="123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reugdenhil, Hugo" userId="c4a12d07-076f-4820-bac3-67c963d136dc" providerId="ADAL" clId="{764B5E57-E7AA-4F4F-A70D-6F894CAC8AF9}"/>
    <pc:docChg chg="custSel addSld delSld modSld sldOrd">
      <pc:chgData name="Vreugdenhil, Hugo" userId="c4a12d07-076f-4820-bac3-67c963d136dc" providerId="ADAL" clId="{764B5E57-E7AA-4F4F-A70D-6F894CAC8AF9}" dt="2023-11-29T15:14:59.175" v="2625" actId="6549"/>
      <pc:docMkLst>
        <pc:docMk/>
      </pc:docMkLst>
      <pc:sldChg chg="del">
        <pc:chgData name="Vreugdenhil, Hugo" userId="c4a12d07-076f-4820-bac3-67c963d136dc" providerId="ADAL" clId="{764B5E57-E7AA-4F4F-A70D-6F894CAC8AF9}" dt="2023-11-28T13:51:58.088" v="141" actId="47"/>
        <pc:sldMkLst>
          <pc:docMk/>
          <pc:sldMk cId="1956022143" sldId="257"/>
        </pc:sldMkLst>
      </pc:sldChg>
      <pc:sldChg chg="del">
        <pc:chgData name="Vreugdenhil, Hugo" userId="c4a12d07-076f-4820-bac3-67c963d136dc" providerId="ADAL" clId="{764B5E57-E7AA-4F4F-A70D-6F894CAC8AF9}" dt="2023-11-28T13:51:58.088" v="141" actId="47"/>
        <pc:sldMkLst>
          <pc:docMk/>
          <pc:sldMk cId="827208770" sldId="258"/>
        </pc:sldMkLst>
      </pc:sldChg>
      <pc:sldChg chg="del">
        <pc:chgData name="Vreugdenhil, Hugo" userId="c4a12d07-076f-4820-bac3-67c963d136dc" providerId="ADAL" clId="{764B5E57-E7AA-4F4F-A70D-6F894CAC8AF9}" dt="2023-11-28T13:51:58.088" v="141" actId="47"/>
        <pc:sldMkLst>
          <pc:docMk/>
          <pc:sldMk cId="3667787576" sldId="259"/>
        </pc:sldMkLst>
      </pc:sldChg>
      <pc:sldChg chg="del">
        <pc:chgData name="Vreugdenhil, Hugo" userId="c4a12d07-076f-4820-bac3-67c963d136dc" providerId="ADAL" clId="{764B5E57-E7AA-4F4F-A70D-6F894CAC8AF9}" dt="2023-11-28T13:51:58.088" v="141" actId="47"/>
        <pc:sldMkLst>
          <pc:docMk/>
          <pc:sldMk cId="3425135616" sldId="260"/>
        </pc:sldMkLst>
      </pc:sldChg>
      <pc:sldChg chg="del">
        <pc:chgData name="Vreugdenhil, Hugo" userId="c4a12d07-076f-4820-bac3-67c963d136dc" providerId="ADAL" clId="{764B5E57-E7AA-4F4F-A70D-6F894CAC8AF9}" dt="2023-11-28T13:51:58.088" v="141" actId="47"/>
        <pc:sldMkLst>
          <pc:docMk/>
          <pc:sldMk cId="161635000" sldId="261"/>
        </pc:sldMkLst>
      </pc:sldChg>
      <pc:sldChg chg="del">
        <pc:chgData name="Vreugdenhil, Hugo" userId="c4a12d07-076f-4820-bac3-67c963d136dc" providerId="ADAL" clId="{764B5E57-E7AA-4F4F-A70D-6F894CAC8AF9}" dt="2023-11-28T13:51:58.088" v="141" actId="47"/>
        <pc:sldMkLst>
          <pc:docMk/>
          <pc:sldMk cId="4161913936" sldId="262"/>
        </pc:sldMkLst>
      </pc:sldChg>
      <pc:sldChg chg="del">
        <pc:chgData name="Vreugdenhil, Hugo" userId="c4a12d07-076f-4820-bac3-67c963d136dc" providerId="ADAL" clId="{764B5E57-E7AA-4F4F-A70D-6F894CAC8AF9}" dt="2023-11-28T13:51:58.088" v="141" actId="47"/>
        <pc:sldMkLst>
          <pc:docMk/>
          <pc:sldMk cId="3423345434" sldId="263"/>
        </pc:sldMkLst>
      </pc:sldChg>
      <pc:sldChg chg="del">
        <pc:chgData name="Vreugdenhil, Hugo" userId="c4a12d07-076f-4820-bac3-67c963d136dc" providerId="ADAL" clId="{764B5E57-E7AA-4F4F-A70D-6F894CAC8AF9}" dt="2023-11-28T13:51:58.088" v="141" actId="47"/>
        <pc:sldMkLst>
          <pc:docMk/>
          <pc:sldMk cId="1221477178" sldId="264"/>
        </pc:sldMkLst>
      </pc:sldChg>
      <pc:sldChg chg="add del">
        <pc:chgData name="Vreugdenhil, Hugo" userId="c4a12d07-076f-4820-bac3-67c963d136dc" providerId="ADAL" clId="{764B5E57-E7AA-4F4F-A70D-6F894CAC8AF9}" dt="2023-11-29T14:46:19.714" v="2028" actId="2696"/>
        <pc:sldMkLst>
          <pc:docMk/>
          <pc:sldMk cId="1191415194" sldId="374"/>
        </pc:sldMkLst>
      </pc:sldChg>
      <pc:sldChg chg="modSp add mod modNotesTx">
        <pc:chgData name="Vreugdenhil, Hugo" userId="c4a12d07-076f-4820-bac3-67c963d136dc" providerId="ADAL" clId="{764B5E57-E7AA-4F4F-A70D-6F894CAC8AF9}" dt="2023-11-29T15:14:07.090" v="2609" actId="6549"/>
        <pc:sldMkLst>
          <pc:docMk/>
          <pc:sldMk cId="3690475551" sldId="378"/>
        </pc:sldMkLst>
        <pc:spChg chg="mod">
          <ac:chgData name="Vreugdenhil, Hugo" userId="c4a12d07-076f-4820-bac3-67c963d136dc" providerId="ADAL" clId="{764B5E57-E7AA-4F4F-A70D-6F894CAC8AF9}" dt="2023-11-29T14:49:05.437" v="2114" actId="20577"/>
          <ac:spMkLst>
            <pc:docMk/>
            <pc:sldMk cId="3690475551" sldId="378"/>
            <ac:spMk id="2" creationId="{00000000-0000-0000-0000-000000000000}"/>
          </ac:spMkLst>
        </pc:spChg>
        <pc:spChg chg="mod">
          <ac:chgData name="Vreugdenhil, Hugo" userId="c4a12d07-076f-4820-bac3-67c963d136dc" providerId="ADAL" clId="{764B5E57-E7AA-4F4F-A70D-6F894CAC8AF9}" dt="2023-11-29T14:44:05.220" v="2003" actId="20577"/>
          <ac:spMkLst>
            <pc:docMk/>
            <pc:sldMk cId="3690475551" sldId="378"/>
            <ac:spMk id="4" creationId="{00000000-0000-0000-0000-000000000000}"/>
          </ac:spMkLst>
        </pc:spChg>
      </pc:sldChg>
      <pc:sldChg chg="addSp modSp add mod ord">
        <pc:chgData name="Vreugdenhil, Hugo" userId="c4a12d07-076f-4820-bac3-67c963d136dc" providerId="ADAL" clId="{764B5E57-E7AA-4F4F-A70D-6F894CAC8AF9}" dt="2023-11-29T15:00:46.944" v="2395" actId="6549"/>
        <pc:sldMkLst>
          <pc:docMk/>
          <pc:sldMk cId="2419483226" sldId="379"/>
        </pc:sldMkLst>
        <pc:spChg chg="add mod">
          <ac:chgData name="Vreugdenhil, Hugo" userId="c4a12d07-076f-4820-bac3-67c963d136dc" providerId="ADAL" clId="{764B5E57-E7AA-4F4F-A70D-6F894CAC8AF9}" dt="2023-11-29T15:00:46.944" v="2395" actId="6549"/>
          <ac:spMkLst>
            <pc:docMk/>
            <pc:sldMk cId="2419483226" sldId="379"/>
            <ac:spMk id="2" creationId="{2C77A2FC-ABD8-5549-CB78-E2D11B3F87EB}"/>
          </ac:spMkLst>
        </pc:spChg>
        <pc:spChg chg="mod">
          <ac:chgData name="Vreugdenhil, Hugo" userId="c4a12d07-076f-4820-bac3-67c963d136dc" providerId="ADAL" clId="{764B5E57-E7AA-4F4F-A70D-6F894CAC8AF9}" dt="2023-11-29T14:56:31.958" v="2361" actId="6549"/>
          <ac:spMkLst>
            <pc:docMk/>
            <pc:sldMk cId="2419483226" sldId="379"/>
            <ac:spMk id="23555" creationId="{00000000-0000-0000-0000-000000000000}"/>
          </ac:spMkLst>
        </pc:spChg>
      </pc:sldChg>
      <pc:sldChg chg="add modNotesTx">
        <pc:chgData name="Vreugdenhil, Hugo" userId="c4a12d07-076f-4820-bac3-67c963d136dc" providerId="ADAL" clId="{764B5E57-E7AA-4F4F-A70D-6F894CAC8AF9}" dt="2023-11-29T15:14:02.008" v="2608" actId="6549"/>
        <pc:sldMkLst>
          <pc:docMk/>
          <pc:sldMk cId="3420396194" sldId="765"/>
        </pc:sldMkLst>
      </pc:sldChg>
      <pc:sldChg chg="modSp mod modNotesTx">
        <pc:chgData name="Vreugdenhil, Hugo" userId="c4a12d07-076f-4820-bac3-67c963d136dc" providerId="ADAL" clId="{764B5E57-E7AA-4F4F-A70D-6F894CAC8AF9}" dt="2023-11-29T15:13:56.416" v="2607" actId="6549"/>
        <pc:sldMkLst>
          <pc:docMk/>
          <pc:sldMk cId="1614316695" sldId="781"/>
        </pc:sldMkLst>
        <pc:spChg chg="mod">
          <ac:chgData name="Vreugdenhil, Hugo" userId="c4a12d07-076f-4820-bac3-67c963d136dc" providerId="ADAL" clId="{764B5E57-E7AA-4F4F-A70D-6F894CAC8AF9}" dt="2023-11-28T13:40:27.816" v="72" actId="1076"/>
          <ac:spMkLst>
            <pc:docMk/>
            <pc:sldMk cId="1614316695" sldId="781"/>
            <ac:spMk id="3" creationId="{AF5F39BC-FC86-4090-8DDB-61082A8CA7D5}"/>
          </ac:spMkLst>
        </pc:spChg>
        <pc:spChg chg="mod">
          <ac:chgData name="Vreugdenhil, Hugo" userId="c4a12d07-076f-4820-bac3-67c963d136dc" providerId="ADAL" clId="{764B5E57-E7AA-4F4F-A70D-6F894CAC8AF9}" dt="2023-11-28T13:40:34.336" v="73" actId="1076"/>
          <ac:spMkLst>
            <pc:docMk/>
            <pc:sldMk cId="1614316695" sldId="781"/>
            <ac:spMk id="4" creationId="{00000000-0000-0000-0000-000000000000}"/>
          </ac:spMkLst>
        </pc:spChg>
      </pc:sldChg>
      <pc:sldChg chg="addSp mod modNotesTx">
        <pc:chgData name="Vreugdenhil, Hugo" userId="c4a12d07-076f-4820-bac3-67c963d136dc" providerId="ADAL" clId="{764B5E57-E7AA-4F4F-A70D-6F894CAC8AF9}" dt="2023-11-29T15:13:45.940" v="2606" actId="6549"/>
        <pc:sldMkLst>
          <pc:docMk/>
          <pc:sldMk cId="2879240603" sldId="946"/>
        </pc:sldMkLst>
        <pc:picChg chg="add">
          <ac:chgData name="Vreugdenhil, Hugo" userId="c4a12d07-076f-4820-bac3-67c963d136dc" providerId="ADAL" clId="{764B5E57-E7AA-4F4F-A70D-6F894CAC8AF9}" dt="2023-11-28T13:38:57.269" v="42" actId="22"/>
          <ac:picMkLst>
            <pc:docMk/>
            <pc:sldMk cId="2879240603" sldId="946"/>
            <ac:picMk id="4" creationId="{F96D2D59-26C1-CA78-3A68-50C1D27825F7}"/>
          </ac:picMkLst>
        </pc:picChg>
      </pc:sldChg>
      <pc:sldChg chg="modSp mod">
        <pc:chgData name="Vreugdenhil, Hugo" userId="c4a12d07-076f-4820-bac3-67c963d136dc" providerId="ADAL" clId="{764B5E57-E7AA-4F4F-A70D-6F894CAC8AF9}" dt="2023-11-28T13:50:30.840" v="130" actId="27636"/>
        <pc:sldMkLst>
          <pc:docMk/>
          <pc:sldMk cId="3903378186" sldId="947"/>
        </pc:sldMkLst>
        <pc:spChg chg="mod">
          <ac:chgData name="Vreugdenhil, Hugo" userId="c4a12d07-076f-4820-bac3-67c963d136dc" providerId="ADAL" clId="{764B5E57-E7AA-4F4F-A70D-6F894CAC8AF9}" dt="2023-11-28T13:50:30.840" v="130" actId="27636"/>
          <ac:spMkLst>
            <pc:docMk/>
            <pc:sldMk cId="3903378186" sldId="947"/>
            <ac:spMk id="7" creationId="{00000000-0000-0000-0000-000000000000}"/>
          </ac:spMkLst>
        </pc:spChg>
      </pc:sldChg>
      <pc:sldChg chg="del">
        <pc:chgData name="Vreugdenhil, Hugo" userId="c4a12d07-076f-4820-bac3-67c963d136dc" providerId="ADAL" clId="{764B5E57-E7AA-4F4F-A70D-6F894CAC8AF9}" dt="2023-11-28T15:57:07.845" v="1386" actId="47"/>
        <pc:sldMkLst>
          <pc:docMk/>
          <pc:sldMk cId="3206277711" sldId="951"/>
        </pc:sldMkLst>
      </pc:sldChg>
      <pc:sldChg chg="del ord">
        <pc:chgData name="Vreugdenhil, Hugo" userId="c4a12d07-076f-4820-bac3-67c963d136dc" providerId="ADAL" clId="{764B5E57-E7AA-4F4F-A70D-6F894CAC8AF9}" dt="2023-11-29T14:45:05.501" v="2004" actId="47"/>
        <pc:sldMkLst>
          <pc:docMk/>
          <pc:sldMk cId="3545100334" sldId="1165"/>
        </pc:sldMkLst>
      </pc:sldChg>
      <pc:sldChg chg="del">
        <pc:chgData name="Vreugdenhil, Hugo" userId="c4a12d07-076f-4820-bac3-67c963d136dc" providerId="ADAL" clId="{764B5E57-E7AA-4F4F-A70D-6F894CAC8AF9}" dt="2023-11-29T14:50:16.990" v="2121" actId="47"/>
        <pc:sldMkLst>
          <pc:docMk/>
          <pc:sldMk cId="2136288517" sldId="1166"/>
        </pc:sldMkLst>
      </pc:sldChg>
      <pc:sldChg chg="modSp mod ord">
        <pc:chgData name="Vreugdenhil, Hugo" userId="c4a12d07-076f-4820-bac3-67c963d136dc" providerId="ADAL" clId="{764B5E57-E7AA-4F4F-A70D-6F894CAC8AF9}" dt="2023-11-29T14:33:57.733" v="1413" actId="20577"/>
        <pc:sldMkLst>
          <pc:docMk/>
          <pc:sldMk cId="275768418" sldId="1168"/>
        </pc:sldMkLst>
        <pc:spChg chg="mod">
          <ac:chgData name="Vreugdenhil, Hugo" userId="c4a12d07-076f-4820-bac3-67c963d136dc" providerId="ADAL" clId="{764B5E57-E7AA-4F4F-A70D-6F894CAC8AF9}" dt="2023-11-28T15:55:48.102" v="1228" actId="20577"/>
          <ac:spMkLst>
            <pc:docMk/>
            <pc:sldMk cId="275768418" sldId="1168"/>
            <ac:spMk id="2" creationId="{168185B2-0F48-4E42-8C9C-5D07EB182565}"/>
          </ac:spMkLst>
        </pc:spChg>
        <pc:spChg chg="mod">
          <ac:chgData name="Vreugdenhil, Hugo" userId="c4a12d07-076f-4820-bac3-67c963d136dc" providerId="ADAL" clId="{764B5E57-E7AA-4F4F-A70D-6F894CAC8AF9}" dt="2023-11-29T14:33:57.733" v="1413" actId="20577"/>
          <ac:spMkLst>
            <pc:docMk/>
            <pc:sldMk cId="275768418" sldId="1168"/>
            <ac:spMk id="3" creationId="{26FED69A-88A1-4E91-B76A-FC82B2520EC2}"/>
          </ac:spMkLst>
        </pc:spChg>
      </pc:sldChg>
      <pc:sldChg chg="del">
        <pc:chgData name="Vreugdenhil, Hugo" userId="c4a12d07-076f-4820-bac3-67c963d136dc" providerId="ADAL" clId="{764B5E57-E7AA-4F4F-A70D-6F894CAC8AF9}" dt="2023-11-28T13:51:58.088" v="141" actId="47"/>
        <pc:sldMkLst>
          <pc:docMk/>
          <pc:sldMk cId="3870581481" sldId="1173"/>
        </pc:sldMkLst>
      </pc:sldChg>
      <pc:sldChg chg="del">
        <pc:chgData name="Vreugdenhil, Hugo" userId="c4a12d07-076f-4820-bac3-67c963d136dc" providerId="ADAL" clId="{764B5E57-E7AA-4F4F-A70D-6F894CAC8AF9}" dt="2023-11-29T14:46:36.592" v="2029" actId="2696"/>
        <pc:sldMkLst>
          <pc:docMk/>
          <pc:sldMk cId="1515762288" sldId="1174"/>
        </pc:sldMkLst>
      </pc:sldChg>
      <pc:sldChg chg="addSp delSp modSp mod ord">
        <pc:chgData name="Vreugdenhil, Hugo" userId="c4a12d07-076f-4820-bac3-67c963d136dc" providerId="ADAL" clId="{764B5E57-E7AA-4F4F-A70D-6F894CAC8AF9}" dt="2023-11-28T15:55:34.190" v="1197" actId="20577"/>
        <pc:sldMkLst>
          <pc:docMk/>
          <pc:sldMk cId="3793918288" sldId="1175"/>
        </pc:sldMkLst>
        <pc:spChg chg="del mod">
          <ac:chgData name="Vreugdenhil, Hugo" userId="c4a12d07-076f-4820-bac3-67c963d136dc" providerId="ADAL" clId="{764B5E57-E7AA-4F4F-A70D-6F894CAC8AF9}" dt="2023-11-28T15:53:09.578" v="956" actId="478"/>
          <ac:spMkLst>
            <pc:docMk/>
            <pc:sldMk cId="3793918288" sldId="1175"/>
            <ac:spMk id="2" creationId="{00000000-0000-0000-0000-000000000000}"/>
          </ac:spMkLst>
        </pc:spChg>
        <pc:spChg chg="mod">
          <ac:chgData name="Vreugdenhil, Hugo" userId="c4a12d07-076f-4820-bac3-67c963d136dc" providerId="ADAL" clId="{764B5E57-E7AA-4F4F-A70D-6F894CAC8AF9}" dt="2023-11-28T15:55:34.190" v="1197" actId="20577"/>
          <ac:spMkLst>
            <pc:docMk/>
            <pc:sldMk cId="3793918288" sldId="1175"/>
            <ac:spMk id="4" creationId="{00000000-0000-0000-0000-000000000000}"/>
          </ac:spMkLst>
        </pc:spChg>
        <pc:spChg chg="add del mod">
          <ac:chgData name="Vreugdenhil, Hugo" userId="c4a12d07-076f-4820-bac3-67c963d136dc" providerId="ADAL" clId="{764B5E57-E7AA-4F4F-A70D-6F894CAC8AF9}" dt="2023-11-28T15:53:18.717" v="958" actId="478"/>
          <ac:spMkLst>
            <pc:docMk/>
            <pc:sldMk cId="3793918288" sldId="1175"/>
            <ac:spMk id="8" creationId="{3AC09CAD-7DF4-1986-7CD1-A02E00AF9CD7}"/>
          </ac:spMkLst>
        </pc:spChg>
      </pc:sldChg>
      <pc:sldChg chg="modSp mod ord">
        <pc:chgData name="Vreugdenhil, Hugo" userId="c4a12d07-076f-4820-bac3-67c963d136dc" providerId="ADAL" clId="{764B5E57-E7AA-4F4F-A70D-6F894CAC8AF9}" dt="2023-11-29T14:58:02.396" v="2370" actId="20577"/>
        <pc:sldMkLst>
          <pc:docMk/>
          <pc:sldMk cId="22419671" sldId="1176"/>
        </pc:sldMkLst>
        <pc:spChg chg="mod">
          <ac:chgData name="Vreugdenhil, Hugo" userId="c4a12d07-076f-4820-bac3-67c963d136dc" providerId="ADAL" clId="{764B5E57-E7AA-4F4F-A70D-6F894CAC8AF9}" dt="2023-11-28T13:52:17.012" v="174" actId="20577"/>
          <ac:spMkLst>
            <pc:docMk/>
            <pc:sldMk cId="22419671" sldId="1176"/>
            <ac:spMk id="2" creationId="{00000000-0000-0000-0000-000000000000}"/>
          </ac:spMkLst>
        </pc:spChg>
        <pc:spChg chg="mod">
          <ac:chgData name="Vreugdenhil, Hugo" userId="c4a12d07-076f-4820-bac3-67c963d136dc" providerId="ADAL" clId="{764B5E57-E7AA-4F4F-A70D-6F894CAC8AF9}" dt="2023-11-29T14:58:02.396" v="2370" actId="20577"/>
          <ac:spMkLst>
            <pc:docMk/>
            <pc:sldMk cId="22419671" sldId="1176"/>
            <ac:spMk id="4" creationId="{00000000-0000-0000-0000-000000000000}"/>
          </ac:spMkLst>
        </pc:spChg>
      </pc:sldChg>
      <pc:sldChg chg="del">
        <pc:chgData name="Vreugdenhil, Hugo" userId="c4a12d07-076f-4820-bac3-67c963d136dc" providerId="ADAL" clId="{764B5E57-E7AA-4F4F-A70D-6F894CAC8AF9}" dt="2023-11-29T15:00:56.905" v="2396" actId="47"/>
        <pc:sldMkLst>
          <pc:docMk/>
          <pc:sldMk cId="2787152613" sldId="1177"/>
        </pc:sldMkLst>
      </pc:sldChg>
      <pc:sldChg chg="modSp mod ord">
        <pc:chgData name="Vreugdenhil, Hugo" userId="c4a12d07-076f-4820-bac3-67c963d136dc" providerId="ADAL" clId="{764B5E57-E7AA-4F4F-A70D-6F894CAC8AF9}" dt="2023-11-29T14:41:04.366" v="1776" actId="14100"/>
        <pc:sldMkLst>
          <pc:docMk/>
          <pc:sldMk cId="389752002" sldId="1194"/>
        </pc:sldMkLst>
        <pc:spChg chg="mod">
          <ac:chgData name="Vreugdenhil, Hugo" userId="c4a12d07-076f-4820-bac3-67c963d136dc" providerId="ADAL" clId="{764B5E57-E7AA-4F4F-A70D-6F894CAC8AF9}" dt="2023-11-29T14:40:59.375" v="1775" actId="1076"/>
          <ac:spMkLst>
            <pc:docMk/>
            <pc:sldMk cId="389752002" sldId="1194"/>
            <ac:spMk id="4" creationId="{5234AB57-621F-4F3D-A585-5A1E36D32426}"/>
          </ac:spMkLst>
        </pc:spChg>
        <pc:spChg chg="mod">
          <ac:chgData name="Vreugdenhil, Hugo" userId="c4a12d07-076f-4820-bac3-67c963d136dc" providerId="ADAL" clId="{764B5E57-E7AA-4F4F-A70D-6F894CAC8AF9}" dt="2023-11-29T14:41:04.366" v="1776" actId="14100"/>
          <ac:spMkLst>
            <pc:docMk/>
            <pc:sldMk cId="389752002" sldId="1194"/>
            <ac:spMk id="6" creationId="{BCD8F800-6470-448A-AF2C-ADF07B3F992E}"/>
          </ac:spMkLst>
        </pc:spChg>
      </pc:sldChg>
      <pc:sldChg chg="modSp mod modNotesTx">
        <pc:chgData name="Vreugdenhil, Hugo" userId="c4a12d07-076f-4820-bac3-67c963d136dc" providerId="ADAL" clId="{764B5E57-E7AA-4F4F-A70D-6F894CAC8AF9}" dt="2023-11-29T15:14:16.466" v="2611" actId="6549"/>
        <pc:sldMkLst>
          <pc:docMk/>
          <pc:sldMk cId="1774127728" sldId="1203"/>
        </pc:sldMkLst>
        <pc:spChg chg="mod">
          <ac:chgData name="Vreugdenhil, Hugo" userId="c4a12d07-076f-4820-bac3-67c963d136dc" providerId="ADAL" clId="{764B5E57-E7AA-4F4F-A70D-6F894CAC8AF9}" dt="2023-11-29T14:54:41.921" v="2328" actId="6549"/>
          <ac:spMkLst>
            <pc:docMk/>
            <pc:sldMk cId="1774127728" sldId="1203"/>
            <ac:spMk id="4" creationId="{5234AB57-621F-4F3D-A585-5A1E36D32426}"/>
          </ac:spMkLst>
        </pc:spChg>
      </pc:sldChg>
      <pc:sldChg chg="addSp delSp modSp add mod">
        <pc:chgData name="Vreugdenhil, Hugo" userId="c4a12d07-076f-4820-bac3-67c963d136dc" providerId="ADAL" clId="{764B5E57-E7AA-4F4F-A70D-6F894CAC8AF9}" dt="2023-11-29T15:13:05.130" v="2605" actId="20577"/>
        <pc:sldMkLst>
          <pc:docMk/>
          <pc:sldMk cId="575335105" sldId="1204"/>
        </pc:sldMkLst>
        <pc:spChg chg="add mod">
          <ac:chgData name="Vreugdenhil, Hugo" userId="c4a12d07-076f-4820-bac3-67c963d136dc" providerId="ADAL" clId="{764B5E57-E7AA-4F4F-A70D-6F894CAC8AF9}" dt="2023-11-29T15:12:29.083" v="2591" actId="478"/>
          <ac:spMkLst>
            <pc:docMk/>
            <pc:sldMk cId="575335105" sldId="1204"/>
            <ac:spMk id="3" creationId="{26C7E065-5FFF-13D3-221D-D9BC6718EF49}"/>
          </ac:spMkLst>
        </pc:spChg>
        <pc:spChg chg="mod">
          <ac:chgData name="Vreugdenhil, Hugo" userId="c4a12d07-076f-4820-bac3-67c963d136dc" providerId="ADAL" clId="{764B5E57-E7AA-4F4F-A70D-6F894CAC8AF9}" dt="2023-11-29T15:13:05.130" v="2605" actId="20577"/>
          <ac:spMkLst>
            <pc:docMk/>
            <pc:sldMk cId="575335105" sldId="1204"/>
            <ac:spMk id="5" creationId="{66BCE1E9-4E92-4175-9F4F-606322CF7FF7}"/>
          </ac:spMkLst>
        </pc:spChg>
        <pc:picChg chg="del">
          <ac:chgData name="Vreugdenhil, Hugo" userId="c4a12d07-076f-4820-bac3-67c963d136dc" providerId="ADAL" clId="{764B5E57-E7AA-4F4F-A70D-6F894CAC8AF9}" dt="2023-11-29T15:12:29.083" v="2591" actId="478"/>
          <ac:picMkLst>
            <pc:docMk/>
            <pc:sldMk cId="575335105" sldId="1204"/>
            <ac:picMk id="4" creationId="{7C259D7A-74AD-4386-98A3-00E9D9CFD631}"/>
          </ac:picMkLst>
        </pc:picChg>
        <pc:picChg chg="add mod">
          <ac:chgData name="Vreugdenhil, Hugo" userId="c4a12d07-076f-4820-bac3-67c963d136dc" providerId="ADAL" clId="{764B5E57-E7AA-4F4F-A70D-6F894CAC8AF9}" dt="2023-11-29T15:12:34.220" v="2593" actId="1076"/>
          <ac:picMkLst>
            <pc:docMk/>
            <pc:sldMk cId="575335105" sldId="1204"/>
            <ac:picMk id="6" creationId="{DD8DEA31-5A73-8413-0045-E1F1C2C48253}"/>
          </ac:picMkLst>
        </pc:picChg>
      </pc:sldChg>
      <pc:sldChg chg="modSp add mod modNotesTx">
        <pc:chgData name="Vreugdenhil, Hugo" userId="c4a12d07-076f-4820-bac3-67c963d136dc" providerId="ADAL" clId="{764B5E57-E7AA-4F4F-A70D-6F894CAC8AF9}" dt="2023-11-29T15:14:12.696" v="2610" actId="6549"/>
        <pc:sldMkLst>
          <pc:docMk/>
          <pc:sldMk cId="3348202886" sldId="1205"/>
        </pc:sldMkLst>
        <pc:spChg chg="mod">
          <ac:chgData name="Vreugdenhil, Hugo" userId="c4a12d07-076f-4820-bac3-67c963d136dc" providerId="ADAL" clId="{764B5E57-E7AA-4F4F-A70D-6F894CAC8AF9}" dt="2023-11-29T15:11:00.805" v="2587" actId="948"/>
          <ac:spMkLst>
            <pc:docMk/>
            <pc:sldMk cId="3348202886" sldId="1205"/>
            <ac:spMk id="8" creationId="{00000000-0000-0000-0000-000000000000}"/>
          </ac:spMkLst>
        </pc:spChg>
      </pc:sldChg>
      <pc:sldChg chg="modSp new mod">
        <pc:chgData name="Vreugdenhil, Hugo" userId="c4a12d07-076f-4820-bac3-67c963d136dc" providerId="ADAL" clId="{764B5E57-E7AA-4F4F-A70D-6F894CAC8AF9}" dt="2023-11-29T14:43:17.352" v="1979" actId="20577"/>
        <pc:sldMkLst>
          <pc:docMk/>
          <pc:sldMk cId="2440691098" sldId="1206"/>
        </pc:sldMkLst>
        <pc:spChg chg="mod">
          <ac:chgData name="Vreugdenhil, Hugo" userId="c4a12d07-076f-4820-bac3-67c963d136dc" providerId="ADAL" clId="{764B5E57-E7AA-4F4F-A70D-6F894CAC8AF9}" dt="2023-11-29T14:41:55.043" v="1803" actId="20577"/>
          <ac:spMkLst>
            <pc:docMk/>
            <pc:sldMk cId="2440691098" sldId="1206"/>
            <ac:spMk id="2" creationId="{0E88C6CA-472F-3CDD-5825-BD336D26F642}"/>
          </ac:spMkLst>
        </pc:spChg>
        <pc:spChg chg="mod">
          <ac:chgData name="Vreugdenhil, Hugo" userId="c4a12d07-076f-4820-bac3-67c963d136dc" providerId="ADAL" clId="{764B5E57-E7AA-4F4F-A70D-6F894CAC8AF9}" dt="2023-11-29T14:43:17.352" v="1979" actId="20577"/>
          <ac:spMkLst>
            <pc:docMk/>
            <pc:sldMk cId="2440691098" sldId="1206"/>
            <ac:spMk id="3" creationId="{C5911FD7-2A98-5114-B0E2-D306D9FEDC43}"/>
          </ac:spMkLst>
        </pc:spChg>
      </pc:sldChg>
      <pc:sldChg chg="addSp delSp modSp add mod">
        <pc:chgData name="Vreugdenhil, Hugo" userId="c4a12d07-076f-4820-bac3-67c963d136dc" providerId="ADAL" clId="{764B5E57-E7AA-4F4F-A70D-6F894CAC8AF9}" dt="2023-11-29T15:05:47.118" v="2464" actId="20577"/>
        <pc:sldMkLst>
          <pc:docMk/>
          <pc:sldMk cId="205122279" sldId="1207"/>
        </pc:sldMkLst>
        <pc:spChg chg="mod">
          <ac:chgData name="Vreugdenhil, Hugo" userId="c4a12d07-076f-4820-bac3-67c963d136dc" providerId="ADAL" clId="{764B5E57-E7AA-4F4F-A70D-6F894CAC8AF9}" dt="2023-11-29T15:05:31.807" v="2444" actId="14100"/>
          <ac:spMkLst>
            <pc:docMk/>
            <pc:sldMk cId="205122279" sldId="1207"/>
            <ac:spMk id="2" creationId="{00000000-0000-0000-0000-000000000000}"/>
          </ac:spMkLst>
        </pc:spChg>
        <pc:spChg chg="mod">
          <ac:chgData name="Vreugdenhil, Hugo" userId="c4a12d07-076f-4820-bac3-67c963d136dc" providerId="ADAL" clId="{764B5E57-E7AA-4F4F-A70D-6F894CAC8AF9}" dt="2023-11-29T15:05:47.118" v="2464" actId="20577"/>
          <ac:spMkLst>
            <pc:docMk/>
            <pc:sldMk cId="205122279" sldId="1207"/>
            <ac:spMk id="4" creationId="{00000000-0000-0000-0000-000000000000}"/>
          </ac:spMkLst>
        </pc:spChg>
        <pc:picChg chg="add mod">
          <ac:chgData name="Vreugdenhil, Hugo" userId="c4a12d07-076f-4820-bac3-67c963d136dc" providerId="ADAL" clId="{764B5E57-E7AA-4F4F-A70D-6F894CAC8AF9}" dt="2023-11-29T15:05:25.504" v="2441" actId="1076"/>
          <ac:picMkLst>
            <pc:docMk/>
            <pc:sldMk cId="205122279" sldId="1207"/>
            <ac:picMk id="6" creationId="{ABD8D290-0FFF-3A07-ADF1-404A7679B62B}"/>
          </ac:picMkLst>
        </pc:picChg>
        <pc:picChg chg="del">
          <ac:chgData name="Vreugdenhil, Hugo" userId="c4a12d07-076f-4820-bac3-67c963d136dc" providerId="ADAL" clId="{764B5E57-E7AA-4F4F-A70D-6F894CAC8AF9}" dt="2023-11-29T15:03:33.154" v="2437" actId="478"/>
          <ac:picMkLst>
            <pc:docMk/>
            <pc:sldMk cId="205122279" sldId="1207"/>
            <ac:picMk id="9" creationId="{C17EF7FA-18CD-42DB-AEE9-48BC4A960723}"/>
          </ac:picMkLst>
        </pc:picChg>
      </pc:sldChg>
      <pc:sldChg chg="addSp delSp modSp add mod">
        <pc:chgData name="Vreugdenhil, Hugo" userId="c4a12d07-076f-4820-bac3-67c963d136dc" providerId="ADAL" clId="{764B5E57-E7AA-4F4F-A70D-6F894CAC8AF9}" dt="2023-11-29T15:14:59.175" v="2625" actId="6549"/>
        <pc:sldMkLst>
          <pc:docMk/>
          <pc:sldMk cId="314090904" sldId="1208"/>
        </pc:sldMkLst>
        <pc:spChg chg="mod">
          <ac:chgData name="Vreugdenhil, Hugo" userId="c4a12d07-076f-4820-bac3-67c963d136dc" providerId="ADAL" clId="{764B5E57-E7AA-4F4F-A70D-6F894CAC8AF9}" dt="2023-11-29T15:14:59.175" v="2625" actId="6549"/>
          <ac:spMkLst>
            <pc:docMk/>
            <pc:sldMk cId="314090904" sldId="1208"/>
            <ac:spMk id="4" creationId="{00000000-0000-0000-0000-000000000000}"/>
          </ac:spMkLst>
        </pc:spChg>
        <pc:picChg chg="del">
          <ac:chgData name="Vreugdenhil, Hugo" userId="c4a12d07-076f-4820-bac3-67c963d136dc" providerId="ADAL" clId="{764B5E57-E7AA-4F4F-A70D-6F894CAC8AF9}" dt="2023-11-29T15:07:37.892" v="2467" actId="478"/>
          <ac:picMkLst>
            <pc:docMk/>
            <pc:sldMk cId="314090904" sldId="1208"/>
            <ac:picMk id="6" creationId="{ABD8D290-0FFF-3A07-ADF1-404A7679B62B}"/>
          </ac:picMkLst>
        </pc:picChg>
        <pc:picChg chg="add mod">
          <ac:chgData name="Vreugdenhil, Hugo" userId="c4a12d07-076f-4820-bac3-67c963d136dc" providerId="ADAL" clId="{764B5E57-E7AA-4F4F-A70D-6F894CAC8AF9}" dt="2023-11-29T15:07:40.786" v="2468" actId="1076"/>
          <ac:picMkLst>
            <pc:docMk/>
            <pc:sldMk cId="314090904" sldId="1208"/>
            <ac:picMk id="7" creationId="{2ACE1E07-215D-6B07-DB4C-24B2EE05D11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81FF07-B94A-4BA1-BDF8-75F4F7D5F018}" type="datetimeFigureOut">
              <a:rPr lang="nl-NL" smtClean="0"/>
              <a:t>29-11-2023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193C34-DDCE-49E6-A31D-23FE9019E7F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8511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 altLang="nl-NL" dirty="0"/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768FA6C5-6BB3-4EFD-BE38-3B975F3E0D8A}" type="slidenum">
              <a:rPr lang="nl-NL" altLang="nl-NL">
                <a:solidFill>
                  <a:srgbClr val="000000"/>
                </a:solidFill>
              </a:rPr>
              <a:pPr/>
              <a:t>1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1335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193C34-DDCE-49E6-A31D-23FE9019E7F4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16571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93C34-DDCE-49E6-A31D-23FE9019E7F4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126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93C34-DDCE-49E6-A31D-23FE9019E7F4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76646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193C34-DDCE-49E6-A31D-23FE9019E7F4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154650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93C34-DDCE-49E6-A31D-23FE9019E7F4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82071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93C34-DDCE-49E6-A31D-23FE9019E7F4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6305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 sz="1200" dirty="0"/>
          </a:p>
          <a:p>
            <a:endParaRPr lang="nl-NL" sz="120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003B51-513F-458F-9069-BC6D420F50C6}" type="slidenum">
              <a:rPr lang="nl-NL" smtClean="0"/>
              <a:pPr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44287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 altLang="nl-NL" dirty="0"/>
          </a:p>
        </p:txBody>
      </p:sp>
      <p:sp>
        <p:nvSpPr>
          <p:cNvPr id="52228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47E1BDAE-3389-45BA-B863-9397726331C0}" type="slidenum">
              <a:rPr lang="nl-NL" altLang="nl-NL" smtClean="0"/>
              <a:pPr/>
              <a:t>7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3493241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Op achtergrond foto van deel beheergebied Delfland: goed te zien hoe verhard het gebied is -&gt; dorp te midden van kassen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193C34-DDCE-49E6-A31D-23FE9019E7F4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32303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EAB81F-C949-4E26-9C4B-449C5B63A386}" type="slidenum">
              <a:rPr lang="nl-NL" smtClean="0"/>
              <a:pPr/>
              <a:t>10</a:t>
            </a:fld>
            <a:endParaRPr lang="nl-N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 altLang="nl-NL" dirty="0"/>
          </a:p>
        </p:txBody>
      </p:sp>
      <p:sp>
        <p:nvSpPr>
          <p:cNvPr id="52228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47E1BDAE-3389-45BA-B863-9397726331C0}" type="slidenum">
              <a:rPr lang="nl-NL" altLang="nl-NL" smtClean="0"/>
              <a:pPr/>
              <a:t>12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503643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6CF56-ECE8-41C0-B432-BC2095CC1965}" type="datetime1">
              <a:rPr lang="nl-NL" smtClean="0"/>
              <a:t>29-11-2023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C8469-E9A1-4B93-8ADA-3109B101EAA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8280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05FE9-D513-49D9-9B72-E8EF27772F4C}" type="datetime1">
              <a:rPr lang="nl-NL" smtClean="0"/>
              <a:t>29-11-2023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C8469-E9A1-4B93-8ADA-3109B101EAA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330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7AF13-D439-42CE-9FAA-B54CD55256FE}" type="datetime1">
              <a:rPr lang="nl-NL" smtClean="0"/>
              <a:t>29-11-2023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C8469-E9A1-4B93-8ADA-3109B101EAA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8886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59023-A48A-403A-8DC8-4990AB55F3B0}" type="datetime1">
              <a:rPr lang="nl-NL" smtClean="0"/>
              <a:t>29-11-2023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C8469-E9A1-4B93-8ADA-3109B101EAA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39583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DA821-A1D1-438F-BB24-B39656541D46}" type="datetime1">
              <a:rPr lang="nl-NL" smtClean="0"/>
              <a:t>29-11-2023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C8469-E9A1-4B93-8ADA-3109B101EAA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12893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44B5C-06CD-42FC-A851-0AC88E9C5C4A}" type="datetime1">
              <a:rPr lang="nl-NL" smtClean="0"/>
              <a:t>29-11-2023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C8469-E9A1-4B93-8ADA-3109B101EAA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36552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8645B-148E-46F0-A3BA-442A42D6B161}" type="datetime1">
              <a:rPr lang="nl-NL" smtClean="0"/>
              <a:t>29-11-2023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C8469-E9A1-4B93-8ADA-3109B101EAA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499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6FF64-0011-49FD-91B0-B52BDAC29088}" type="datetime1">
              <a:rPr lang="nl-NL" smtClean="0"/>
              <a:t>29-11-2023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C8469-E9A1-4B93-8ADA-3109B101EAA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5982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8A4F-100A-4147-ADD4-5D43EA74435A}" type="datetime1">
              <a:rPr lang="nl-NL" smtClean="0"/>
              <a:t>29-11-2023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C8469-E9A1-4B93-8ADA-3109B101EAA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1002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A25F1-6C07-42E9-A14A-9EC3568503A0}" type="datetime1">
              <a:rPr lang="nl-NL" smtClean="0"/>
              <a:t>29-11-2023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C8469-E9A1-4B93-8ADA-3109B101EAA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9167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3858F-863F-49AF-9B1C-203A7B109475}" type="datetime1">
              <a:rPr lang="nl-NL" smtClean="0"/>
              <a:t>29-11-2023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C8469-E9A1-4B93-8ADA-3109B101EAA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6439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  <a:alpha val="0"/>
              </a:schemeClr>
            </a:gs>
            <a:gs pos="24000">
              <a:srgbClr val="B2C0D0">
                <a:alpha val="4000"/>
              </a:srgbClr>
            </a:gs>
            <a:gs pos="100000">
              <a:srgbClr val="B2C0D0"/>
            </a:gs>
            <a:gs pos="100000">
              <a:srgbClr val="B2C0D0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45241F-F279-4B9C-8FA1-BB5E1380B6DB}" type="datetime1">
              <a:rPr lang="nl-NL" smtClean="0"/>
              <a:t>29-11-2023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C8469-E9A1-4B93-8ADA-3109B101EAA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93273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ainlevelr.com/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imeo.com/260036705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374606" y="-320314"/>
            <a:ext cx="12697013" cy="880454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el 1"/>
          <p:cNvSpPr txBox="1">
            <a:spLocks/>
          </p:cNvSpPr>
          <p:nvPr/>
        </p:nvSpPr>
        <p:spPr bwMode="auto">
          <a:xfrm>
            <a:off x="608988" y="528588"/>
            <a:ext cx="1017693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1695" tIns="60853" rIns="121695" bIns="60853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6355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2707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69055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5412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nl-NL" sz="8800" b="1" dirty="0">
                <a:solidFill>
                  <a:srgbClr val="1C456A"/>
                </a:solidFill>
              </a:rPr>
              <a:t>Rainlevelr</a:t>
            </a: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1998920" y="841450"/>
            <a:ext cx="7070651" cy="12012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nl-NL" sz="3200" b="1" kern="0" dirty="0">
              <a:solidFill>
                <a:schemeClr val="tx2"/>
              </a:solidFill>
            </a:endParaRP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1C13D4D3-483F-4F51-B76D-5497EB84DE59}"/>
              </a:ext>
            </a:extLst>
          </p:cNvPr>
          <p:cNvSpPr/>
          <p:nvPr/>
        </p:nvSpPr>
        <p:spPr>
          <a:xfrm>
            <a:off x="-462578" y="1704435"/>
            <a:ext cx="12784985" cy="620243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13000"/>
                </a:schemeClr>
              </a:gs>
              <a:gs pos="98000">
                <a:schemeClr val="accent1">
                  <a:lumMod val="45000"/>
                  <a:lumOff val="55000"/>
                  <a:alpha val="99000"/>
                </a:schemeClr>
              </a:gs>
              <a:gs pos="100000">
                <a:srgbClr val="A4B9DC">
                  <a:alpha val="23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Ondertitel 2"/>
          <p:cNvSpPr txBox="1">
            <a:spLocks/>
          </p:cNvSpPr>
          <p:nvPr/>
        </p:nvSpPr>
        <p:spPr>
          <a:xfrm>
            <a:off x="1352283" y="5762133"/>
            <a:ext cx="10001518" cy="9433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l-NL" sz="2400" b="1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30 november 2023, </a:t>
            </a:r>
            <a:r>
              <a:rPr lang="nl-NL" sz="2400" b="1" kern="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excursion</a:t>
            </a:r>
            <a:r>
              <a:rPr lang="nl-NL" sz="2400" b="1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@ SVCO</a:t>
            </a:r>
          </a:p>
          <a:p>
            <a:pPr marL="0" indent="0" algn="ctr">
              <a:buNone/>
            </a:pPr>
            <a:r>
              <a:rPr lang="nl-NL" sz="2400" b="1" kern="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Straits</a:t>
            </a:r>
            <a:r>
              <a:rPr lang="nl-NL" sz="2400" b="1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nl-NL" sz="2400" b="1" kern="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Committee</a:t>
            </a:r>
            <a:r>
              <a:rPr lang="nl-NL" sz="2400" b="1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– North Sea Conference</a:t>
            </a:r>
          </a:p>
        </p:txBody>
      </p:sp>
      <p:pic>
        <p:nvPicPr>
          <p:cNvPr id="8" name="Tijdelijke aanduiding voor inhoud 4">
            <a:extLst>
              <a:ext uri="{FF2B5EF4-FFF2-40B4-BE49-F238E27FC236}">
                <a16:creationId xmlns:a16="http://schemas.microsoft.com/office/drawing/2014/main" id="{48DA1C62-3AD3-46EE-8569-24695A2755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8250" r="92000">
                        <a14:foregroundMark x1="8250" y1="57000" x2="8250" y2="57000"/>
                        <a14:foregroundMark x1="92000" y1="50500" x2="92000" y2="50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105" y="1358726"/>
            <a:ext cx="3321994" cy="3321994"/>
          </a:xfrm>
          <a:prstGeom prst="rect">
            <a:avLst/>
          </a:prstGeom>
        </p:spPr>
      </p:pic>
      <p:pic>
        <p:nvPicPr>
          <p:cNvPr id="10" name="Tijdelijke aanduiding voor inhoud 4">
            <a:extLst>
              <a:ext uri="{FF2B5EF4-FFF2-40B4-BE49-F238E27FC236}">
                <a16:creationId xmlns:a16="http://schemas.microsoft.com/office/drawing/2014/main" id="{EECDAD8B-F333-4422-941C-CA8E84931C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8250" r="92000">
                        <a14:foregroundMark x1="8250" y1="57000" x2="8250" y2="57000"/>
                        <a14:foregroundMark x1="92000" y1="50500" x2="92000" y2="50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51" y="1610001"/>
            <a:ext cx="4866090" cy="4866090"/>
          </a:xfrm>
          <a:prstGeom prst="rect">
            <a:avLst/>
          </a:prstGeom>
        </p:spPr>
      </p:pic>
      <p:pic>
        <p:nvPicPr>
          <p:cNvPr id="11" name="Tijdelijke aanduiding voor inhoud 4">
            <a:extLst>
              <a:ext uri="{FF2B5EF4-FFF2-40B4-BE49-F238E27FC236}">
                <a16:creationId xmlns:a16="http://schemas.microsoft.com/office/drawing/2014/main" id="{DEFDD710-4759-44B9-9DE9-E026F991B8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8250" r="92000">
                        <a14:foregroundMark x1="8250" y1="57000" x2="8250" y2="57000"/>
                        <a14:foregroundMark x1="92000" y1="50500" x2="92000" y2="50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0263" y="-217950"/>
            <a:ext cx="2471206" cy="2471206"/>
          </a:xfrm>
          <a:prstGeom prst="rect">
            <a:avLst/>
          </a:prstGeo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12C3F41-530A-A7AA-07B8-B383CB7FC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C8469-E9A1-4B93-8ADA-3109B101EAA8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033781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5360" y="653587"/>
            <a:ext cx="9889099" cy="1143000"/>
          </a:xfrm>
        </p:spPr>
        <p:txBody>
          <a:bodyPr>
            <a:normAutofit/>
          </a:bodyPr>
          <a:lstStyle/>
          <a:p>
            <a:r>
              <a:rPr lang="nl-NL" sz="3733" dirty="0" err="1"/>
              <a:t>Collaboration</a:t>
            </a:r>
            <a:r>
              <a:rPr lang="nl-NL" sz="3733" dirty="0"/>
              <a:t> </a:t>
            </a:r>
            <a:r>
              <a:rPr lang="nl-NL" sz="3733" dirty="0" err="1"/>
              <a:t>between</a:t>
            </a:r>
            <a:r>
              <a:rPr lang="nl-NL" sz="3733" dirty="0"/>
              <a:t> </a:t>
            </a:r>
            <a:r>
              <a:rPr lang="nl-NL" sz="3733" dirty="0" err="1"/>
              <a:t>the</a:t>
            </a:r>
            <a:r>
              <a:rPr lang="nl-NL" sz="3733" dirty="0"/>
              <a:t> Delfland Waterboard, </a:t>
            </a:r>
            <a:r>
              <a:rPr lang="nl-NL" sz="3733" dirty="0" err="1"/>
              <a:t>the</a:t>
            </a:r>
            <a:r>
              <a:rPr lang="nl-NL" sz="3733" dirty="0"/>
              <a:t> Westland </a:t>
            </a:r>
            <a:r>
              <a:rPr lang="nl-NL" sz="3733" dirty="0" err="1"/>
              <a:t>municipality</a:t>
            </a:r>
            <a:r>
              <a:rPr lang="nl-NL" sz="3733" dirty="0"/>
              <a:t> </a:t>
            </a:r>
            <a:r>
              <a:rPr lang="nl-NL" sz="3733" dirty="0" err="1"/>
              <a:t>and</a:t>
            </a:r>
            <a:r>
              <a:rPr lang="nl-NL" sz="3733" dirty="0"/>
              <a:t> </a:t>
            </a:r>
            <a:r>
              <a:rPr lang="nl-NL" sz="3733" dirty="0" err="1"/>
              <a:t>glass</a:t>
            </a:r>
            <a:r>
              <a:rPr lang="nl-NL" sz="3733" dirty="0"/>
              <a:t> </a:t>
            </a:r>
            <a:r>
              <a:rPr lang="nl-NL" sz="3733" dirty="0" err="1"/>
              <a:t>growers</a:t>
            </a:r>
            <a:endParaRPr lang="nl-NL" sz="3733" dirty="0"/>
          </a:p>
        </p:txBody>
      </p:sp>
      <p:pic>
        <p:nvPicPr>
          <p:cNvPr id="6146" name="Picture 2" descr="G:\BenO_RP\Planvorming\Proeftuin Oranjepolder\4. Werkdocumenten\1  Foto's\shortlist website\050712md lans oranjepolder 2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520" y="2372883"/>
            <a:ext cx="5918200" cy="3945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/>
          <p:cNvSpPr txBox="1"/>
          <p:nvPr/>
        </p:nvSpPr>
        <p:spPr>
          <a:xfrm>
            <a:off x="7920203" y="2372883"/>
            <a:ext cx="3648405" cy="37862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667" dirty="0"/>
              <a:t>2012: pilot fase 1</a:t>
            </a:r>
          </a:p>
          <a:p>
            <a:r>
              <a:rPr lang="nl-NL" sz="2667" dirty="0"/>
              <a:t>2013-2016 fase 2</a:t>
            </a:r>
          </a:p>
          <a:p>
            <a:r>
              <a:rPr lang="nl-NL" sz="2667" dirty="0" err="1"/>
              <a:t>From</a:t>
            </a:r>
            <a:r>
              <a:rPr lang="nl-NL" sz="2667" dirty="0"/>
              <a:t> 2017 </a:t>
            </a:r>
            <a:r>
              <a:rPr lang="nl-NL" sz="2667" dirty="0" err="1"/>
              <a:t>till</a:t>
            </a:r>
            <a:r>
              <a:rPr lang="nl-NL" sz="2667" dirty="0"/>
              <a:t> </a:t>
            </a:r>
            <a:r>
              <a:rPr lang="nl-NL" sz="2667" dirty="0" err="1"/>
              <a:t>now</a:t>
            </a:r>
            <a:r>
              <a:rPr lang="nl-NL" sz="2667" dirty="0"/>
              <a:t>:</a:t>
            </a:r>
          </a:p>
          <a:p>
            <a:r>
              <a:rPr lang="nl-NL" sz="2667" dirty="0" err="1"/>
              <a:t>regular</a:t>
            </a:r>
            <a:r>
              <a:rPr lang="nl-NL" sz="2667" dirty="0"/>
              <a:t> policy</a:t>
            </a:r>
          </a:p>
          <a:p>
            <a:endParaRPr lang="nl-NL" sz="2667" dirty="0"/>
          </a:p>
          <a:p>
            <a:r>
              <a:rPr lang="nl-NL" sz="2667" dirty="0" err="1"/>
              <a:t>Aim</a:t>
            </a:r>
            <a:r>
              <a:rPr lang="nl-NL" sz="2667" dirty="0"/>
              <a:t>: 80% of </a:t>
            </a:r>
            <a:r>
              <a:rPr lang="nl-NL" sz="2667" dirty="0" err="1"/>
              <a:t>all</a:t>
            </a:r>
            <a:r>
              <a:rPr lang="nl-NL" sz="2667" dirty="0"/>
              <a:t> </a:t>
            </a:r>
            <a:r>
              <a:rPr lang="nl-NL" sz="2667" dirty="0" err="1"/>
              <a:t>glass</a:t>
            </a:r>
            <a:r>
              <a:rPr lang="nl-NL" sz="2667" dirty="0"/>
              <a:t> area </a:t>
            </a:r>
            <a:r>
              <a:rPr lang="nl-NL" sz="2667" dirty="0" err="1"/>
              <a:t>connected</a:t>
            </a:r>
            <a:r>
              <a:rPr lang="nl-NL" sz="2667" dirty="0"/>
              <a:t> </a:t>
            </a:r>
            <a:r>
              <a:rPr lang="nl-NL" sz="2667" dirty="0" err="1"/>
              <a:t>to</a:t>
            </a:r>
            <a:r>
              <a:rPr lang="nl-NL" sz="2667" dirty="0"/>
              <a:t> </a:t>
            </a:r>
            <a:r>
              <a:rPr lang="nl-NL" sz="2667" dirty="0" err="1"/>
              <a:t>the</a:t>
            </a:r>
            <a:r>
              <a:rPr lang="nl-NL" sz="2667" dirty="0"/>
              <a:t> system over a 20 </a:t>
            </a:r>
            <a:r>
              <a:rPr lang="nl-NL" sz="2667" dirty="0" err="1"/>
              <a:t>year</a:t>
            </a:r>
            <a:r>
              <a:rPr lang="nl-NL" sz="2667" dirty="0"/>
              <a:t> </a:t>
            </a:r>
            <a:r>
              <a:rPr lang="nl-NL" sz="2667" dirty="0" err="1"/>
              <a:t>period</a:t>
            </a:r>
            <a:r>
              <a:rPr lang="nl-NL" sz="2667" dirty="0"/>
              <a:t> 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9" y="164638"/>
            <a:ext cx="1869447" cy="212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4755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66BCE1E9-4E92-4175-9F4F-606322CF7FF7}"/>
              </a:ext>
            </a:extLst>
          </p:cNvPr>
          <p:cNvSpPr txBox="1"/>
          <p:nvPr/>
        </p:nvSpPr>
        <p:spPr>
          <a:xfrm>
            <a:off x="7287768" y="725088"/>
            <a:ext cx="4636007" cy="6411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Update 20 </a:t>
            </a:r>
            <a:r>
              <a:rPr lang="nl-NL" sz="2400" dirty="0" err="1"/>
              <a:t>October</a:t>
            </a:r>
            <a:r>
              <a:rPr lang="nl-NL" sz="2400" dirty="0"/>
              <a:t> 2023:</a:t>
            </a:r>
          </a:p>
          <a:p>
            <a:r>
              <a:rPr lang="nl-NL" sz="2400" dirty="0"/>
              <a:t>* 75 Rainlevelr </a:t>
            </a:r>
            <a:r>
              <a:rPr lang="nl-NL" sz="2400" dirty="0" err="1"/>
              <a:t>participants</a:t>
            </a:r>
            <a:r>
              <a:rPr lang="nl-NL" sz="2400" dirty="0"/>
              <a:t> </a:t>
            </a:r>
          </a:p>
          <a:p>
            <a:r>
              <a:rPr lang="nl-NL" sz="2400" dirty="0"/>
              <a:t>* 390 ha </a:t>
            </a:r>
            <a:r>
              <a:rPr lang="nl-NL" sz="2400" dirty="0" err="1"/>
              <a:t>glass</a:t>
            </a:r>
            <a:endParaRPr lang="nl-NL" sz="2400" dirty="0"/>
          </a:p>
          <a:p>
            <a:endParaRPr lang="nl-NL" sz="2400" dirty="0"/>
          </a:p>
          <a:p>
            <a:r>
              <a:rPr lang="nl-NL" sz="2400" dirty="0" err="1"/>
              <a:t>Retention</a:t>
            </a:r>
            <a:r>
              <a:rPr lang="nl-NL" sz="2400" dirty="0"/>
              <a:t> of 10 mm of </a:t>
            </a:r>
            <a:r>
              <a:rPr lang="nl-NL" sz="2400" dirty="0" err="1"/>
              <a:t>rain</a:t>
            </a:r>
            <a:r>
              <a:rPr lang="nl-NL" sz="2400" dirty="0"/>
              <a:t> means </a:t>
            </a:r>
            <a:r>
              <a:rPr lang="nl-NL" sz="2400" dirty="0" err="1"/>
              <a:t>retention</a:t>
            </a:r>
            <a:r>
              <a:rPr lang="nl-NL" sz="2400" dirty="0"/>
              <a:t> of 39.000 m3</a:t>
            </a:r>
          </a:p>
          <a:p>
            <a:endParaRPr lang="nl-NL" sz="2400" dirty="0"/>
          </a:p>
          <a:p>
            <a:r>
              <a:rPr lang="nl-NL" sz="2400" dirty="0" err="1"/>
              <a:t>By</a:t>
            </a:r>
            <a:r>
              <a:rPr lang="nl-NL" sz="2400" dirty="0"/>
              <a:t> </a:t>
            </a:r>
            <a:r>
              <a:rPr lang="nl-NL" sz="2400" dirty="0" err="1"/>
              <a:t>comparison</a:t>
            </a:r>
            <a:r>
              <a:rPr lang="nl-NL" sz="2400" dirty="0"/>
              <a:t>:</a:t>
            </a:r>
          </a:p>
          <a:p>
            <a:r>
              <a:rPr lang="nl-NL" sz="2400" dirty="0" err="1"/>
              <a:t>Capacity</a:t>
            </a:r>
            <a:r>
              <a:rPr lang="nl-NL" sz="2400" dirty="0"/>
              <a:t> </a:t>
            </a:r>
            <a:r>
              <a:rPr lang="nl-NL" sz="2400" dirty="0" err="1"/>
              <a:t>retention</a:t>
            </a:r>
            <a:r>
              <a:rPr lang="nl-NL" sz="2400" dirty="0"/>
              <a:t> area </a:t>
            </a:r>
            <a:r>
              <a:rPr lang="nl-NL" sz="2400" dirty="0" err="1"/>
              <a:t>Woudse</a:t>
            </a:r>
            <a:r>
              <a:rPr lang="nl-NL" sz="2400" dirty="0"/>
              <a:t> polder: 500.000 m3</a:t>
            </a:r>
          </a:p>
          <a:p>
            <a:r>
              <a:rPr lang="nl-NL" sz="2400" dirty="0" err="1"/>
              <a:t>Capacity</a:t>
            </a:r>
            <a:r>
              <a:rPr lang="nl-NL" sz="2400" dirty="0"/>
              <a:t> </a:t>
            </a:r>
            <a:r>
              <a:rPr lang="nl-NL" sz="2400" dirty="0" err="1"/>
              <a:t>retention</a:t>
            </a:r>
            <a:r>
              <a:rPr lang="nl-NL" sz="2400" dirty="0"/>
              <a:t> area </a:t>
            </a:r>
            <a:r>
              <a:rPr lang="nl-NL" sz="2400" dirty="0" err="1"/>
              <a:t>Wollebrand</a:t>
            </a:r>
            <a:r>
              <a:rPr lang="nl-NL" sz="2400" dirty="0"/>
              <a:t>: 250.000 m3</a:t>
            </a:r>
          </a:p>
          <a:p>
            <a:endParaRPr lang="nl-NL" sz="3733" dirty="0"/>
          </a:p>
          <a:p>
            <a:endParaRPr lang="nl-NL" sz="3733" dirty="0"/>
          </a:p>
          <a:p>
            <a:endParaRPr lang="nl-NL" sz="2400" dirty="0"/>
          </a:p>
          <a:p>
            <a:endParaRPr lang="nl-NL" sz="2400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6C7E065-5FFF-13D3-221D-D9BC6718EF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" name="Afbeelding 3">
            <a:extLst>
              <a:ext uri="{FF2B5EF4-FFF2-40B4-BE49-F238E27FC236}">
                <a16:creationId xmlns:a16="http://schemas.microsoft.com/office/drawing/2014/main" id="{DD8DEA31-5A73-8413-0045-E1F1C2C482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752" y="725088"/>
            <a:ext cx="6596146" cy="457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53351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el 1"/>
          <p:cNvSpPr>
            <a:spLocks noGrp="1"/>
          </p:cNvSpPr>
          <p:nvPr>
            <p:ph type="title"/>
          </p:nvPr>
        </p:nvSpPr>
        <p:spPr>
          <a:xfrm>
            <a:off x="999460" y="356659"/>
            <a:ext cx="9771197" cy="1143000"/>
          </a:xfrm>
        </p:spPr>
        <p:txBody>
          <a:bodyPr>
            <a:normAutofit/>
          </a:bodyPr>
          <a:lstStyle/>
          <a:p>
            <a:r>
              <a:rPr lang="nl-NL" altLang="nl-NL" sz="3900" b="1" dirty="0">
                <a:solidFill>
                  <a:srgbClr val="1C456A"/>
                </a:solidFill>
              </a:rPr>
              <a:t>Policy</a:t>
            </a:r>
          </a:p>
        </p:txBody>
      </p:sp>
      <p:sp>
        <p:nvSpPr>
          <p:cNvPr id="8" name="Tekstvak 7"/>
          <p:cNvSpPr txBox="1"/>
          <p:nvPr/>
        </p:nvSpPr>
        <p:spPr>
          <a:xfrm>
            <a:off x="999460" y="1499659"/>
            <a:ext cx="5213449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nl-NL" sz="2400" dirty="0" err="1"/>
              <a:t>Participation</a:t>
            </a:r>
            <a:r>
              <a:rPr lang="nl-NL" sz="2400" dirty="0"/>
              <a:t> is on a </a:t>
            </a:r>
            <a:r>
              <a:rPr lang="nl-NL" sz="2400" dirty="0" err="1"/>
              <a:t>voluntary</a:t>
            </a:r>
            <a:r>
              <a:rPr lang="nl-NL" sz="2400" dirty="0"/>
              <a:t> basis!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nl-NL" sz="2400" dirty="0" err="1"/>
              <a:t>Participants</a:t>
            </a:r>
            <a:r>
              <a:rPr lang="nl-NL" sz="2400" dirty="0"/>
              <a:t> </a:t>
            </a:r>
            <a:r>
              <a:rPr lang="nl-NL" sz="2400" dirty="0" err="1"/>
              <a:t>decide</a:t>
            </a:r>
            <a:r>
              <a:rPr lang="nl-NL" sz="2400" dirty="0"/>
              <a:t> </a:t>
            </a:r>
            <a:r>
              <a:rPr lang="nl-NL" sz="2400" dirty="0" err="1"/>
              <a:t>about</a:t>
            </a:r>
            <a:r>
              <a:rPr lang="nl-NL" sz="2400" dirty="0"/>
              <a:t> </a:t>
            </a:r>
            <a:r>
              <a:rPr lang="nl-NL" sz="2400" dirty="0" err="1"/>
              <a:t>the</a:t>
            </a:r>
            <a:r>
              <a:rPr lang="nl-NL" sz="2400" dirty="0"/>
              <a:t> discharge, Delfland </a:t>
            </a:r>
            <a:r>
              <a:rPr lang="nl-NL" sz="2400" dirty="0" err="1"/>
              <a:t>only</a:t>
            </a:r>
            <a:r>
              <a:rPr lang="nl-NL" sz="2400" dirty="0"/>
              <a:t> </a:t>
            </a:r>
            <a:r>
              <a:rPr lang="nl-NL" sz="2400" dirty="0" err="1"/>
              <a:t>advises</a:t>
            </a:r>
            <a:r>
              <a:rPr lang="nl-NL" sz="2400" dirty="0"/>
              <a:t>.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nl-NL" sz="2400" dirty="0" err="1"/>
              <a:t>Only</a:t>
            </a:r>
            <a:r>
              <a:rPr lang="nl-NL" sz="2400" dirty="0"/>
              <a:t> </a:t>
            </a:r>
            <a:r>
              <a:rPr lang="nl-NL" sz="2400" dirty="0" err="1"/>
              <a:t>rainwater</a:t>
            </a:r>
            <a:r>
              <a:rPr lang="nl-NL" sz="2400" dirty="0"/>
              <a:t> is </a:t>
            </a:r>
            <a:r>
              <a:rPr lang="nl-NL" sz="2400" dirty="0" err="1"/>
              <a:t>collected</a:t>
            </a:r>
            <a:r>
              <a:rPr lang="nl-NL" sz="2400" dirty="0"/>
              <a:t> in </a:t>
            </a:r>
            <a:r>
              <a:rPr lang="nl-NL" sz="2400" dirty="0" err="1"/>
              <a:t>the</a:t>
            </a:r>
            <a:r>
              <a:rPr lang="nl-NL" sz="2400" dirty="0"/>
              <a:t> </a:t>
            </a:r>
            <a:r>
              <a:rPr lang="nl-NL" sz="2400" dirty="0" err="1"/>
              <a:t>basin</a:t>
            </a:r>
            <a:r>
              <a:rPr lang="nl-NL" sz="2400" dirty="0"/>
              <a:t>, no </a:t>
            </a:r>
            <a:r>
              <a:rPr lang="nl-NL" sz="2400" dirty="0" err="1"/>
              <a:t>residues</a:t>
            </a:r>
            <a:r>
              <a:rPr lang="nl-NL" sz="2400" dirty="0"/>
              <a:t>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nl-NL" sz="2400" dirty="0"/>
              <a:t>The waterboard </a:t>
            </a:r>
            <a:r>
              <a:rPr lang="nl-NL" sz="2400" dirty="0" err="1"/>
              <a:t>refunds</a:t>
            </a:r>
            <a:r>
              <a:rPr lang="nl-NL" sz="2400" dirty="0"/>
              <a:t> </a:t>
            </a:r>
            <a:r>
              <a:rPr lang="nl-NL" sz="2400" dirty="0" err="1"/>
              <a:t>the</a:t>
            </a:r>
            <a:r>
              <a:rPr lang="nl-NL" sz="2400" dirty="0"/>
              <a:t> building </a:t>
            </a:r>
            <a:r>
              <a:rPr lang="nl-NL" sz="2400" dirty="0" err="1"/>
              <a:t>costs</a:t>
            </a:r>
            <a:r>
              <a:rPr lang="nl-NL" sz="2400" dirty="0"/>
              <a:t> (15 k per unit), </a:t>
            </a:r>
            <a:r>
              <a:rPr lang="nl-NL" sz="2400" dirty="0" err="1"/>
              <a:t>operates</a:t>
            </a:r>
            <a:r>
              <a:rPr lang="nl-NL" sz="2400" dirty="0"/>
              <a:t> </a:t>
            </a:r>
            <a:r>
              <a:rPr lang="nl-NL" sz="2400" dirty="0" err="1"/>
              <a:t>the</a:t>
            </a:r>
            <a:r>
              <a:rPr lang="nl-NL" sz="2400" dirty="0"/>
              <a:t> digital portal </a:t>
            </a:r>
            <a:r>
              <a:rPr lang="nl-NL" sz="2400" dirty="0" err="1"/>
              <a:t>and</a:t>
            </a:r>
            <a:r>
              <a:rPr lang="nl-NL" sz="2400" dirty="0"/>
              <a:t> </a:t>
            </a:r>
            <a:r>
              <a:rPr lang="nl-NL" sz="2400" dirty="0" err="1"/>
              <a:t>ensures</a:t>
            </a:r>
            <a:r>
              <a:rPr lang="nl-NL" sz="2400" dirty="0"/>
              <a:t> </a:t>
            </a:r>
            <a:r>
              <a:rPr lang="nl-NL" sz="2400" dirty="0" err="1"/>
              <a:t>communication</a:t>
            </a:r>
            <a:r>
              <a:rPr lang="nl-NL" sz="2400" dirty="0"/>
              <a:t> on </a:t>
            </a:r>
            <a:r>
              <a:rPr lang="nl-NL" sz="2400" dirty="0" err="1"/>
              <a:t>the</a:t>
            </a:r>
            <a:r>
              <a:rPr lang="nl-NL" sz="2400" dirty="0"/>
              <a:t> project.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nl-NL" sz="2400" dirty="0" err="1"/>
              <a:t>Participants</a:t>
            </a:r>
            <a:r>
              <a:rPr lang="nl-NL" sz="2400" dirty="0"/>
              <a:t> </a:t>
            </a:r>
            <a:r>
              <a:rPr lang="nl-NL" sz="2400" dirty="0" err="1"/>
              <a:t>own</a:t>
            </a:r>
            <a:r>
              <a:rPr lang="nl-NL" sz="2400" dirty="0"/>
              <a:t> </a:t>
            </a:r>
            <a:r>
              <a:rPr lang="nl-NL" sz="2400" dirty="0" err="1"/>
              <a:t>and</a:t>
            </a:r>
            <a:r>
              <a:rPr lang="nl-NL" sz="2400" dirty="0"/>
              <a:t> </a:t>
            </a:r>
            <a:r>
              <a:rPr lang="nl-NL" sz="2400" dirty="0" err="1"/>
              <a:t>maintain</a:t>
            </a:r>
            <a:r>
              <a:rPr lang="nl-NL" sz="2400" dirty="0"/>
              <a:t> </a:t>
            </a:r>
            <a:r>
              <a:rPr lang="nl-NL" sz="2400" dirty="0" err="1"/>
              <a:t>the</a:t>
            </a:r>
            <a:r>
              <a:rPr lang="nl-NL" sz="2400" dirty="0"/>
              <a:t> unit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002A821-8601-4AEA-8621-D063A8DE6D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480" y="1275243"/>
            <a:ext cx="5346757" cy="4010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2028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BF261F-FA41-4B82-89C2-9F36FB53B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Tijdelijke aanduiding voor inhoud 4" descr="Afbeelding met buiten&#10;&#10;Automatisch gegenereerde beschrijving">
            <a:extLst>
              <a:ext uri="{FF2B5EF4-FFF2-40B4-BE49-F238E27FC236}">
                <a16:creationId xmlns:a16="http://schemas.microsoft.com/office/drawing/2014/main" id="{23847BD4-BC97-4062-BE12-57792A78EB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62"/>
          <a:stretch/>
        </p:blipFill>
        <p:spPr>
          <a:xfrm>
            <a:off x="0" y="0"/>
            <a:ext cx="12192000" cy="7268864"/>
          </a:xfr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BCD8F800-6470-448A-AF2C-ADF07B3F992E}"/>
              </a:ext>
            </a:extLst>
          </p:cNvPr>
          <p:cNvSpPr/>
          <p:nvPr/>
        </p:nvSpPr>
        <p:spPr>
          <a:xfrm>
            <a:off x="724347" y="3208589"/>
            <a:ext cx="10743304" cy="3354765"/>
          </a:xfrm>
          <a:prstGeom prst="rect">
            <a:avLst/>
          </a:prstGeom>
          <a:solidFill>
            <a:srgbClr val="BDC7D5">
              <a:alpha val="9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5234AB57-621F-4F3D-A585-5A1E36D32426}"/>
              </a:ext>
            </a:extLst>
          </p:cNvPr>
          <p:cNvSpPr txBox="1"/>
          <p:nvPr/>
        </p:nvSpPr>
        <p:spPr>
          <a:xfrm>
            <a:off x="1103585" y="3329632"/>
            <a:ext cx="998482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b="1" dirty="0" err="1">
                <a:solidFill>
                  <a:srgbClr val="1C456A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Developments</a:t>
            </a:r>
            <a:endParaRPr lang="nl-NL" sz="2400" dirty="0">
              <a:sym typeface="Wingdings" panose="05000000000000000000" pitchFamily="2" charset="2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sz="2400" dirty="0"/>
              <a:t>Automation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sz="2400" dirty="0">
                <a:sym typeface="Wingdings" panose="05000000000000000000" pitchFamily="2" charset="2"/>
              </a:rPr>
              <a:t>Integration in </a:t>
            </a:r>
            <a:r>
              <a:rPr lang="nl-NL" sz="2400" dirty="0" err="1">
                <a:sym typeface="Wingdings" panose="05000000000000000000" pitchFamily="2" charset="2"/>
              </a:rPr>
              <a:t>future</a:t>
            </a:r>
            <a:r>
              <a:rPr lang="nl-NL" sz="2400" dirty="0">
                <a:sym typeface="Wingdings" panose="05000000000000000000" pitchFamily="2" charset="2"/>
              </a:rPr>
              <a:t> ‘</a:t>
            </a:r>
            <a:r>
              <a:rPr lang="nl-NL" sz="2400" dirty="0" err="1">
                <a:sym typeface="Wingdings" panose="05000000000000000000" pitchFamily="2" charset="2"/>
              </a:rPr>
              <a:t>irrigation</a:t>
            </a:r>
            <a:r>
              <a:rPr lang="nl-NL" sz="2400" dirty="0">
                <a:sym typeface="Wingdings" panose="05000000000000000000" pitchFamily="2" charset="2"/>
              </a:rPr>
              <a:t> water </a:t>
            </a:r>
            <a:r>
              <a:rPr lang="nl-NL" sz="2400" dirty="0" err="1">
                <a:sym typeface="Wingdings" panose="05000000000000000000" pitchFamily="2" charset="2"/>
              </a:rPr>
              <a:t>supply</a:t>
            </a:r>
            <a:r>
              <a:rPr lang="nl-NL" sz="2400" dirty="0">
                <a:sym typeface="Wingdings" panose="05000000000000000000" pitchFamily="2" charset="2"/>
              </a:rPr>
              <a:t>’ </a:t>
            </a:r>
            <a:r>
              <a:rPr lang="nl-NL" sz="2400" dirty="0" err="1">
                <a:sym typeface="Wingdings" panose="05000000000000000000" pitchFamily="2" charset="2"/>
              </a:rPr>
              <a:t>developments</a:t>
            </a:r>
            <a:r>
              <a:rPr lang="nl-NL" sz="2400" dirty="0">
                <a:sym typeface="Wingdings" panose="05000000000000000000" pitchFamily="2" charset="2"/>
              </a:rPr>
              <a:t> (</a:t>
            </a:r>
            <a:r>
              <a:rPr lang="nl-NL" sz="2400" dirty="0" err="1">
                <a:sym typeface="Wingdings" panose="05000000000000000000" pitchFamily="2" charset="2"/>
              </a:rPr>
              <a:t>f.e</a:t>
            </a:r>
            <a:r>
              <a:rPr lang="nl-NL" sz="2400" dirty="0">
                <a:sym typeface="Wingdings" panose="05000000000000000000" pitchFamily="2" charset="2"/>
              </a:rPr>
              <a:t>. underground storage)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sz="2400" dirty="0">
                <a:sym typeface="Wingdings" panose="05000000000000000000" pitchFamily="2" charset="2"/>
              </a:rPr>
              <a:t>Copy </a:t>
            </a:r>
            <a:r>
              <a:rPr lang="nl-NL" sz="2400" dirty="0" err="1">
                <a:sym typeface="Wingdings" panose="05000000000000000000" pitchFamily="2" charset="2"/>
              </a:rPr>
              <a:t>the</a:t>
            </a:r>
            <a:r>
              <a:rPr lang="nl-NL" sz="2400" dirty="0">
                <a:sym typeface="Wingdings" panose="05000000000000000000" pitchFamily="2" charset="2"/>
              </a:rPr>
              <a:t> concept </a:t>
            </a:r>
            <a:r>
              <a:rPr lang="nl-NL" sz="2400" dirty="0" err="1">
                <a:sym typeface="Wingdings" panose="05000000000000000000" pitchFamily="2" charset="2"/>
              </a:rPr>
              <a:t>to</a:t>
            </a:r>
            <a:r>
              <a:rPr lang="nl-NL" sz="2400" dirty="0">
                <a:sym typeface="Wingdings" panose="05000000000000000000" pitchFamily="2" charset="2"/>
              </a:rPr>
              <a:t> </a:t>
            </a:r>
            <a:r>
              <a:rPr lang="nl-NL" sz="2400" dirty="0" err="1">
                <a:sym typeface="Wingdings" panose="05000000000000000000" pitchFamily="2" charset="2"/>
              </a:rPr>
              <a:t>other</a:t>
            </a:r>
            <a:r>
              <a:rPr lang="nl-NL" sz="2400" dirty="0">
                <a:sym typeface="Wingdings" panose="05000000000000000000" pitchFamily="2" charset="2"/>
              </a:rPr>
              <a:t> </a:t>
            </a:r>
            <a:r>
              <a:rPr lang="nl-NL" sz="2400" dirty="0" err="1">
                <a:sym typeface="Wingdings" panose="05000000000000000000" pitchFamily="2" charset="2"/>
              </a:rPr>
              <a:t>areas</a:t>
            </a:r>
            <a:r>
              <a:rPr lang="nl-NL" sz="2400" dirty="0">
                <a:sym typeface="Wingdings" panose="05000000000000000000" pitchFamily="2" charset="2"/>
              </a:rPr>
              <a:t> </a:t>
            </a:r>
            <a:r>
              <a:rPr lang="nl-NL" sz="2400" dirty="0" err="1">
                <a:sym typeface="Wingdings" panose="05000000000000000000" pitchFamily="2" charset="2"/>
              </a:rPr>
              <a:t>and</a:t>
            </a:r>
            <a:r>
              <a:rPr lang="nl-NL" sz="2400" dirty="0">
                <a:sym typeface="Wingdings" panose="05000000000000000000" pitchFamily="2" charset="2"/>
              </a:rPr>
              <a:t> sectors like </a:t>
            </a:r>
            <a:r>
              <a:rPr lang="nl-NL" sz="2400" dirty="0" err="1">
                <a:sym typeface="Wingdings" panose="05000000000000000000" pitchFamily="2" charset="2"/>
              </a:rPr>
              <a:t>industrial</a:t>
            </a:r>
            <a:r>
              <a:rPr lang="nl-NL" sz="2400" dirty="0">
                <a:sym typeface="Wingdings" panose="05000000000000000000" pitchFamily="2" charset="2"/>
              </a:rPr>
              <a:t> </a:t>
            </a:r>
            <a:r>
              <a:rPr lang="nl-NL" sz="2400" dirty="0" err="1">
                <a:sym typeface="Wingdings" panose="05000000000000000000" pitchFamily="2" charset="2"/>
              </a:rPr>
              <a:t>estates</a:t>
            </a:r>
            <a:endParaRPr lang="nl-NL" sz="2400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12015E1B-982D-9E56-9331-012CAE8E9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C8469-E9A1-4B93-8ADA-3109B101EAA8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741277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G:\BenO_RP\Planvorming\Proeftuin Oranjepolder\4. Werkdocumenten\0. Proeftuin Oranjepolder\12 - Foto's\luchtfoto's april 2013\Lucht foto's\Luchtfotografie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" t="6691" r="18080"/>
          <a:stretch>
            <a:fillRect/>
          </a:stretch>
        </p:blipFill>
        <p:spPr bwMode="auto">
          <a:xfrm>
            <a:off x="-1" y="-171400"/>
            <a:ext cx="12192001" cy="70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83499" y="1412777"/>
            <a:ext cx="10176933" cy="3273425"/>
          </a:xfrm>
        </p:spPr>
        <p:txBody>
          <a:bodyPr/>
          <a:lstStyle/>
          <a:p>
            <a:pPr>
              <a:buNone/>
            </a:pPr>
            <a:r>
              <a:rPr lang="nl-NL" dirty="0">
                <a:solidFill>
                  <a:schemeClr val="bg1"/>
                </a:solidFill>
              </a:rPr>
              <a:t>    </a:t>
            </a:r>
            <a:r>
              <a:rPr lang="nl-NL" sz="4800" dirty="0" err="1">
                <a:solidFill>
                  <a:schemeClr val="bg1"/>
                </a:solidFill>
              </a:rPr>
              <a:t>Thank</a:t>
            </a:r>
            <a:r>
              <a:rPr lang="nl-NL" sz="4800" dirty="0">
                <a:solidFill>
                  <a:schemeClr val="bg1"/>
                </a:solidFill>
              </a:rPr>
              <a:t> </a:t>
            </a:r>
            <a:r>
              <a:rPr lang="nl-NL" sz="4800" dirty="0" err="1">
                <a:solidFill>
                  <a:schemeClr val="bg1"/>
                </a:solidFill>
              </a:rPr>
              <a:t>you</a:t>
            </a:r>
            <a:r>
              <a:rPr lang="nl-NL" sz="4800" dirty="0">
                <a:solidFill>
                  <a:schemeClr val="bg1"/>
                </a:solidFill>
              </a:rPr>
              <a:t> </a:t>
            </a:r>
            <a:r>
              <a:rPr lang="nl-NL" sz="4800" dirty="0" err="1">
                <a:solidFill>
                  <a:schemeClr val="bg1"/>
                </a:solidFill>
              </a:rPr>
              <a:t>for</a:t>
            </a:r>
            <a:r>
              <a:rPr lang="nl-NL" sz="4800" dirty="0">
                <a:solidFill>
                  <a:schemeClr val="bg1"/>
                </a:solidFill>
              </a:rPr>
              <a:t> </a:t>
            </a:r>
            <a:r>
              <a:rPr lang="nl-NL" sz="4800" dirty="0" err="1">
                <a:solidFill>
                  <a:schemeClr val="bg1"/>
                </a:solidFill>
              </a:rPr>
              <a:t>your</a:t>
            </a:r>
            <a:r>
              <a:rPr lang="nl-NL" sz="4800" dirty="0">
                <a:solidFill>
                  <a:schemeClr val="bg1"/>
                </a:solidFill>
              </a:rPr>
              <a:t> attention!</a:t>
            </a:r>
          </a:p>
          <a:p>
            <a:pPr>
              <a:buNone/>
            </a:pPr>
            <a:r>
              <a:rPr lang="nl-NL" sz="4800" dirty="0">
                <a:solidFill>
                  <a:schemeClr val="bg1"/>
                </a:solidFill>
              </a:rPr>
              <a:t>					</a:t>
            </a:r>
            <a:r>
              <a:rPr lang="nl-NL" sz="4800" dirty="0" err="1">
                <a:solidFill>
                  <a:schemeClr val="bg1"/>
                </a:solidFill>
              </a:rPr>
              <a:t>Questions</a:t>
            </a:r>
            <a:r>
              <a:rPr lang="nl-NL" sz="4800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2C77A2FC-ABD8-5549-CB78-E2D11B3F87EB}"/>
              </a:ext>
            </a:extLst>
          </p:cNvPr>
          <p:cNvSpPr txBox="1"/>
          <p:nvPr/>
        </p:nvSpPr>
        <p:spPr>
          <a:xfrm>
            <a:off x="431568" y="3962927"/>
            <a:ext cx="11555840" cy="14465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sz="4400" dirty="0"/>
              <a:t>For more info: </a:t>
            </a:r>
            <a:r>
              <a:rPr lang="nl-NL" sz="4400" dirty="0">
                <a:hlinkClick r:id="rId3"/>
              </a:rPr>
              <a:t>www.rainlevelr.com</a:t>
            </a:r>
            <a:endParaRPr lang="nl-NL" sz="4400" dirty="0"/>
          </a:p>
          <a:p>
            <a:pPr algn="ctr"/>
            <a:r>
              <a:rPr lang="nl-NL" sz="4400" dirty="0"/>
              <a:t>(English video: </a:t>
            </a:r>
            <a:r>
              <a:rPr lang="nl-NL" sz="4400" dirty="0">
                <a:hlinkClick r:id="rId4"/>
              </a:rPr>
              <a:t>https://vimeo.com/260036705</a:t>
            </a:r>
            <a:r>
              <a:rPr lang="nl-NL" sz="4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194832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6900" y="432574"/>
            <a:ext cx="10515600" cy="1659273"/>
          </a:xfrm>
        </p:spPr>
        <p:txBody>
          <a:bodyPr>
            <a:normAutofit fontScale="90000"/>
          </a:bodyPr>
          <a:lstStyle/>
          <a:p>
            <a:r>
              <a:rPr lang="nl-NL" b="1" dirty="0">
                <a:solidFill>
                  <a:srgbClr val="1C456A"/>
                </a:solidFill>
              </a:rPr>
              <a:t>Rainlevelr system </a:t>
            </a:r>
            <a:br>
              <a:rPr lang="nl-NL" b="1" dirty="0">
                <a:solidFill>
                  <a:srgbClr val="1C456A"/>
                </a:solidFill>
              </a:rPr>
            </a:br>
            <a:r>
              <a:rPr lang="nl-NL" b="1" dirty="0">
                <a:solidFill>
                  <a:srgbClr val="1C456A"/>
                </a:solidFill>
              </a:rPr>
              <a:t>@ SVCO </a:t>
            </a:r>
            <a:r>
              <a:rPr lang="nl-NL" b="1" dirty="0" err="1">
                <a:solidFill>
                  <a:srgbClr val="1C456A"/>
                </a:solidFill>
              </a:rPr>
              <a:t>Zijtwende</a:t>
            </a:r>
            <a:br>
              <a:rPr lang="nl-NL" b="1" dirty="0">
                <a:solidFill>
                  <a:srgbClr val="1C456A"/>
                </a:solidFill>
              </a:rPr>
            </a:br>
            <a:endParaRPr lang="nl-NL" dirty="0"/>
          </a:p>
        </p:txBody>
      </p:sp>
      <p:sp>
        <p:nvSpPr>
          <p:cNvPr id="4" name="Titel 1"/>
          <p:cNvSpPr>
            <a:spLocks noGrp="1"/>
          </p:cNvSpPr>
          <p:nvPr>
            <p:ph idx="1"/>
          </p:nvPr>
        </p:nvSpPr>
        <p:spPr>
          <a:xfrm>
            <a:off x="469900" y="2517731"/>
            <a:ext cx="3479800" cy="3230397"/>
          </a:xfrm>
        </p:spPr>
        <p:txBody>
          <a:bodyPr>
            <a:noAutofit/>
          </a:bodyPr>
          <a:lstStyle/>
          <a:p>
            <a:r>
              <a:rPr lang="nl-NL" sz="2400" dirty="0" err="1"/>
              <a:t>Valve</a:t>
            </a:r>
            <a:r>
              <a:rPr lang="nl-NL" sz="2400" dirty="0"/>
              <a:t> </a:t>
            </a:r>
            <a:r>
              <a:rPr lang="nl-NL" sz="2400" dirty="0" err="1"/>
              <a:t>and</a:t>
            </a:r>
            <a:r>
              <a:rPr lang="nl-NL" sz="2400" dirty="0"/>
              <a:t> pipe</a:t>
            </a:r>
            <a:endParaRPr lang="nl-NL" sz="4400" b="1" dirty="0">
              <a:solidFill>
                <a:srgbClr val="1C456A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45CE91BF-E7E0-AF92-C019-7826EFAA9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C8469-E9A1-4B93-8ADA-3109B101EAA8}" type="slidenum">
              <a:rPr lang="nl-NL" smtClean="0"/>
              <a:t>15</a:t>
            </a:fld>
            <a:endParaRPr lang="nl-NL"/>
          </a:p>
        </p:txBody>
      </p:sp>
      <p:pic>
        <p:nvPicPr>
          <p:cNvPr id="6" name="Afbeelding 5" descr="Afbeelding met buitenshuis, kleding, schoeisel, persoon&#10;&#10;Automatisch gegenereerde beschrijving">
            <a:extLst>
              <a:ext uri="{FF2B5EF4-FFF2-40B4-BE49-F238E27FC236}">
                <a16:creationId xmlns:a16="http://schemas.microsoft.com/office/drawing/2014/main" id="{ABD8D290-0FFF-3A07-ADF1-404A7679B6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000" y="-136525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222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6900" y="432574"/>
            <a:ext cx="10515600" cy="1659273"/>
          </a:xfrm>
        </p:spPr>
        <p:txBody>
          <a:bodyPr>
            <a:normAutofit fontScale="90000"/>
          </a:bodyPr>
          <a:lstStyle/>
          <a:p>
            <a:r>
              <a:rPr lang="nl-NL" b="1" dirty="0">
                <a:solidFill>
                  <a:srgbClr val="1C456A"/>
                </a:solidFill>
              </a:rPr>
              <a:t>Rainlevelr system </a:t>
            </a:r>
            <a:br>
              <a:rPr lang="nl-NL" b="1" dirty="0">
                <a:solidFill>
                  <a:srgbClr val="1C456A"/>
                </a:solidFill>
              </a:rPr>
            </a:br>
            <a:r>
              <a:rPr lang="nl-NL" b="1" dirty="0">
                <a:solidFill>
                  <a:srgbClr val="1C456A"/>
                </a:solidFill>
              </a:rPr>
              <a:t>@ SVCO </a:t>
            </a:r>
            <a:r>
              <a:rPr lang="nl-NL" b="1" dirty="0" err="1">
                <a:solidFill>
                  <a:srgbClr val="1C456A"/>
                </a:solidFill>
              </a:rPr>
              <a:t>Zijtwende</a:t>
            </a:r>
            <a:br>
              <a:rPr lang="nl-NL" b="1" dirty="0">
                <a:solidFill>
                  <a:srgbClr val="1C456A"/>
                </a:solidFill>
              </a:rPr>
            </a:br>
            <a:endParaRPr lang="nl-NL" dirty="0"/>
          </a:p>
        </p:txBody>
      </p:sp>
      <p:sp>
        <p:nvSpPr>
          <p:cNvPr id="4" name="Titel 1"/>
          <p:cNvSpPr>
            <a:spLocks noGrp="1"/>
          </p:cNvSpPr>
          <p:nvPr>
            <p:ph idx="1"/>
          </p:nvPr>
        </p:nvSpPr>
        <p:spPr>
          <a:xfrm>
            <a:off x="469900" y="2517731"/>
            <a:ext cx="3479800" cy="3230397"/>
          </a:xfrm>
        </p:spPr>
        <p:txBody>
          <a:bodyPr>
            <a:noAutofit/>
          </a:bodyPr>
          <a:lstStyle/>
          <a:p>
            <a:r>
              <a:rPr lang="nl-NL" dirty="0"/>
              <a:t>Water discharge test</a:t>
            </a:r>
          </a:p>
          <a:p>
            <a:endParaRPr lang="nl-NL" sz="2400" b="1" dirty="0">
              <a:solidFill>
                <a:srgbClr val="1C456A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r>
              <a:rPr lang="nl-NL" dirty="0"/>
              <a:t>(a </a:t>
            </a:r>
            <a:r>
              <a:rPr lang="nl-NL" dirty="0" err="1"/>
              <a:t>bend</a:t>
            </a:r>
            <a:r>
              <a:rPr lang="nl-NL" dirty="0"/>
              <a:t> was </a:t>
            </a:r>
            <a:r>
              <a:rPr lang="nl-NL" dirty="0" err="1"/>
              <a:t>placed</a:t>
            </a:r>
            <a:r>
              <a:rPr lang="nl-NL" dirty="0"/>
              <a:t> </a:t>
            </a:r>
            <a:r>
              <a:rPr lang="nl-NL" dirty="0" err="1"/>
              <a:t>after</a:t>
            </a:r>
            <a:r>
              <a:rPr lang="nl-NL" dirty="0"/>
              <a:t> </a:t>
            </a:r>
            <a:r>
              <a:rPr lang="nl-NL" dirty="0" err="1"/>
              <a:t>this</a:t>
            </a:r>
            <a:r>
              <a:rPr lang="nl-NL" dirty="0"/>
              <a:t> test,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protect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opposite</a:t>
            </a:r>
            <a:r>
              <a:rPr lang="nl-NL" dirty="0"/>
              <a:t> bank)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45CE91BF-E7E0-AF92-C019-7826EFAA9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C8469-E9A1-4B93-8ADA-3109B101EAA8}" type="slidenum">
              <a:rPr lang="nl-NL" smtClean="0"/>
              <a:t>16</a:t>
            </a:fld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2ACE1E07-215D-6B07-DB4C-24B2EE05D1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6774" y="0"/>
            <a:ext cx="38530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90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158FAF-4962-41E7-BFEC-D3E30CE99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D7B3D096-A079-49AF-8F77-6B55D52096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FE2E6DE0-E317-5DCC-3160-8A25CDDD54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092" y="0"/>
            <a:ext cx="9427815" cy="6858000"/>
          </a:xfrm>
          <a:prstGeom prst="rect">
            <a:avLst/>
          </a:prstGeom>
        </p:spPr>
      </p:pic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83B0629-06D4-AA15-B85C-62874C78A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C8469-E9A1-4B93-8ADA-3109B101EAA8}" type="slidenum">
              <a:rPr lang="nl-NL" smtClean="0"/>
              <a:t>2</a:t>
            </a:fld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96D2D59-26C1-CA78-3A68-50C1D27825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135" y="0"/>
            <a:ext cx="93377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2406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6900" y="432574"/>
            <a:ext cx="10515600" cy="1325563"/>
          </a:xfrm>
        </p:spPr>
        <p:txBody>
          <a:bodyPr>
            <a:normAutofit/>
          </a:bodyPr>
          <a:lstStyle/>
          <a:p>
            <a:r>
              <a:rPr lang="nl-NL" b="1" dirty="0">
                <a:solidFill>
                  <a:srgbClr val="1C456A"/>
                </a:solidFill>
              </a:rPr>
              <a:t>How does Rainlevelr </a:t>
            </a:r>
            <a:r>
              <a:rPr lang="nl-NL" b="1" dirty="0" err="1">
                <a:solidFill>
                  <a:srgbClr val="1C456A"/>
                </a:solidFill>
              </a:rPr>
              <a:t>work</a:t>
            </a:r>
            <a:r>
              <a:rPr lang="nl-NL" b="1" dirty="0">
                <a:solidFill>
                  <a:srgbClr val="1C456A"/>
                </a:solidFill>
              </a:rPr>
              <a:t>?</a:t>
            </a:r>
            <a:br>
              <a:rPr lang="nl-NL" b="1" dirty="0">
                <a:solidFill>
                  <a:srgbClr val="1C456A"/>
                </a:solidFill>
              </a:rPr>
            </a:br>
            <a:endParaRPr lang="nl-NL" dirty="0"/>
          </a:p>
        </p:txBody>
      </p:sp>
      <p:sp>
        <p:nvSpPr>
          <p:cNvPr id="4" name="Titel 1"/>
          <p:cNvSpPr>
            <a:spLocks noGrp="1"/>
          </p:cNvSpPr>
          <p:nvPr>
            <p:ph idx="1"/>
          </p:nvPr>
        </p:nvSpPr>
        <p:spPr>
          <a:xfrm>
            <a:off x="469900" y="1593517"/>
            <a:ext cx="3479800" cy="4154612"/>
          </a:xfrm>
        </p:spPr>
        <p:txBody>
          <a:bodyPr>
            <a:noAutofit/>
          </a:bodyPr>
          <a:lstStyle/>
          <a:p>
            <a:r>
              <a:rPr lang="nl-NL" sz="2400" dirty="0" err="1"/>
              <a:t>Rain</a:t>
            </a:r>
            <a:r>
              <a:rPr lang="nl-NL" sz="2400" dirty="0"/>
              <a:t> </a:t>
            </a:r>
            <a:r>
              <a:rPr lang="nl-NL" sz="2400" dirty="0" err="1"/>
              <a:t>falls</a:t>
            </a:r>
            <a:r>
              <a:rPr lang="nl-NL" sz="2400" dirty="0"/>
              <a:t> on </a:t>
            </a:r>
            <a:r>
              <a:rPr lang="nl-NL" sz="2400" dirty="0" err="1"/>
              <a:t>the</a:t>
            </a:r>
            <a:r>
              <a:rPr lang="nl-NL" sz="2400" dirty="0"/>
              <a:t> roof of </a:t>
            </a:r>
            <a:r>
              <a:rPr lang="nl-NL" sz="2400" dirty="0" err="1"/>
              <a:t>the</a:t>
            </a:r>
            <a:r>
              <a:rPr lang="nl-NL" sz="2400" dirty="0"/>
              <a:t> </a:t>
            </a:r>
            <a:r>
              <a:rPr lang="nl-NL" sz="2400" dirty="0" err="1"/>
              <a:t>greenhouse</a:t>
            </a:r>
            <a:endParaRPr lang="nl-NL" sz="2400" dirty="0"/>
          </a:p>
          <a:p>
            <a:r>
              <a:rPr lang="nl-NL" sz="2400" dirty="0"/>
              <a:t>It’s </a:t>
            </a:r>
            <a:r>
              <a:rPr lang="nl-NL" sz="2400" dirty="0" err="1"/>
              <a:t>collected</a:t>
            </a:r>
            <a:r>
              <a:rPr lang="nl-NL" sz="2400" dirty="0"/>
              <a:t> </a:t>
            </a:r>
            <a:r>
              <a:rPr lang="nl-NL" sz="2400" dirty="0" err="1"/>
              <a:t>and</a:t>
            </a:r>
            <a:r>
              <a:rPr lang="nl-NL" sz="2400" dirty="0"/>
              <a:t> </a:t>
            </a:r>
            <a:r>
              <a:rPr lang="nl-NL" sz="2400" dirty="0" err="1"/>
              <a:t>transferred</a:t>
            </a:r>
            <a:r>
              <a:rPr lang="nl-NL" sz="2400" dirty="0"/>
              <a:t> </a:t>
            </a:r>
            <a:r>
              <a:rPr lang="nl-NL" sz="2400" dirty="0" err="1"/>
              <a:t>to</a:t>
            </a:r>
            <a:r>
              <a:rPr lang="nl-NL" sz="2400" dirty="0"/>
              <a:t> </a:t>
            </a:r>
            <a:r>
              <a:rPr lang="nl-NL" sz="2400" dirty="0" err="1"/>
              <a:t>the</a:t>
            </a:r>
            <a:r>
              <a:rPr lang="nl-NL" sz="2400" dirty="0"/>
              <a:t> </a:t>
            </a:r>
            <a:r>
              <a:rPr lang="nl-NL" sz="2400" dirty="0" err="1"/>
              <a:t>basin</a:t>
            </a:r>
            <a:endParaRPr lang="nl-NL" sz="2400" dirty="0"/>
          </a:p>
          <a:p>
            <a:r>
              <a:rPr lang="nl-NL" sz="2400" dirty="0"/>
              <a:t>Storage </a:t>
            </a:r>
            <a:r>
              <a:rPr lang="nl-NL" sz="2400" dirty="0" err="1"/>
              <a:t>for</a:t>
            </a:r>
            <a:r>
              <a:rPr lang="nl-NL" sz="2400" dirty="0"/>
              <a:t> watering </a:t>
            </a:r>
            <a:r>
              <a:rPr lang="nl-NL" sz="2400" dirty="0" err="1"/>
              <a:t>the</a:t>
            </a:r>
            <a:r>
              <a:rPr lang="nl-NL" sz="2400" dirty="0"/>
              <a:t> plants </a:t>
            </a:r>
          </a:p>
          <a:p>
            <a:endParaRPr lang="nl-NL" sz="2400" dirty="0"/>
          </a:p>
          <a:p>
            <a:r>
              <a:rPr lang="nl-NL" sz="2400" dirty="0" err="1"/>
              <a:t>When</a:t>
            </a:r>
            <a:r>
              <a:rPr lang="nl-NL" sz="2400" dirty="0"/>
              <a:t> </a:t>
            </a:r>
            <a:r>
              <a:rPr lang="nl-NL" sz="2400" dirty="0" err="1"/>
              <a:t>the</a:t>
            </a:r>
            <a:r>
              <a:rPr lang="nl-NL" sz="2400" dirty="0"/>
              <a:t> </a:t>
            </a:r>
            <a:r>
              <a:rPr lang="nl-NL" sz="2400" dirty="0" err="1"/>
              <a:t>basin</a:t>
            </a:r>
            <a:r>
              <a:rPr lang="nl-NL" sz="2400" dirty="0"/>
              <a:t> is full, </a:t>
            </a:r>
            <a:r>
              <a:rPr lang="nl-NL" sz="2400" dirty="0" err="1"/>
              <a:t>the</a:t>
            </a:r>
            <a:r>
              <a:rPr lang="nl-NL" sz="2400" dirty="0"/>
              <a:t> </a:t>
            </a:r>
            <a:r>
              <a:rPr lang="nl-NL" sz="2400" dirty="0" err="1"/>
              <a:t>rain</a:t>
            </a:r>
            <a:r>
              <a:rPr lang="nl-NL" sz="2400" dirty="0"/>
              <a:t> </a:t>
            </a:r>
            <a:r>
              <a:rPr lang="nl-NL" sz="2400" dirty="0" err="1"/>
              <a:t>will</a:t>
            </a:r>
            <a:r>
              <a:rPr lang="nl-NL" sz="2400" dirty="0"/>
              <a:t> flow straight </a:t>
            </a:r>
            <a:r>
              <a:rPr lang="nl-NL" sz="2400" dirty="0" err="1"/>
              <a:t>into</a:t>
            </a:r>
            <a:r>
              <a:rPr lang="nl-NL" sz="2400" dirty="0"/>
              <a:t> </a:t>
            </a:r>
            <a:r>
              <a:rPr lang="nl-NL" sz="2400" dirty="0" err="1"/>
              <a:t>the</a:t>
            </a:r>
            <a:r>
              <a:rPr lang="nl-NL" sz="2400" dirty="0"/>
              <a:t> </a:t>
            </a:r>
            <a:r>
              <a:rPr lang="nl-NL" sz="2400" dirty="0" err="1"/>
              <a:t>surface</a:t>
            </a:r>
            <a:r>
              <a:rPr lang="nl-NL" sz="2400" dirty="0"/>
              <a:t> water system</a:t>
            </a:r>
          </a:p>
          <a:p>
            <a:pPr marL="0" indent="0">
              <a:buNone/>
            </a:pPr>
            <a:endParaRPr lang="nl-NL" sz="4400" b="1" dirty="0">
              <a:solidFill>
                <a:srgbClr val="1C456A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C17EF7FA-18CD-42DB-AEE9-48BC4A9607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2334" y="1593517"/>
            <a:ext cx="7724197" cy="4426283"/>
          </a:xfrm>
          <a:prstGeom prst="rect">
            <a:avLst/>
          </a:prstGeom>
        </p:spPr>
      </p:pic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45CE91BF-E7E0-AF92-C019-7826EFAA9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C8469-E9A1-4B93-8ADA-3109B101EAA8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19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idx="1"/>
          </p:nvPr>
        </p:nvSpPr>
        <p:spPr>
          <a:xfrm>
            <a:off x="838200" y="524478"/>
            <a:ext cx="10515600" cy="4154612"/>
          </a:xfrm>
        </p:spPr>
        <p:txBody>
          <a:bodyPr>
            <a:noAutofit/>
          </a:bodyPr>
          <a:lstStyle/>
          <a:p>
            <a:r>
              <a:rPr lang="nl-NL" sz="2400" dirty="0"/>
              <a:t>In advance of </a:t>
            </a:r>
            <a:r>
              <a:rPr lang="nl-NL" sz="2400" dirty="0" err="1"/>
              <a:t>expected</a:t>
            </a:r>
            <a:r>
              <a:rPr lang="nl-NL" sz="2400" dirty="0"/>
              <a:t> heavy </a:t>
            </a:r>
            <a:r>
              <a:rPr lang="nl-NL" sz="2400" dirty="0" err="1"/>
              <a:t>rain</a:t>
            </a:r>
            <a:r>
              <a:rPr lang="nl-NL" sz="2400" dirty="0"/>
              <a:t> we </a:t>
            </a:r>
            <a:r>
              <a:rPr lang="nl-NL" sz="2400" dirty="0" err="1"/>
              <a:t>send</a:t>
            </a:r>
            <a:r>
              <a:rPr lang="nl-NL" sz="2400" dirty="0"/>
              <a:t> a </a:t>
            </a:r>
            <a:r>
              <a:rPr lang="nl-NL" sz="2400" dirty="0" err="1"/>
              <a:t>message</a:t>
            </a:r>
            <a:r>
              <a:rPr lang="nl-NL" sz="2400" dirty="0"/>
              <a:t> </a:t>
            </a:r>
            <a:r>
              <a:rPr lang="nl-NL" sz="2400" dirty="0" err="1"/>
              <a:t>to</a:t>
            </a:r>
            <a:r>
              <a:rPr lang="nl-NL" sz="2400" dirty="0"/>
              <a:t> </a:t>
            </a:r>
            <a:r>
              <a:rPr lang="nl-NL" sz="2400" dirty="0" err="1"/>
              <a:t>the</a:t>
            </a:r>
            <a:r>
              <a:rPr lang="nl-NL" sz="2400" dirty="0"/>
              <a:t> Rainlevelr- </a:t>
            </a:r>
            <a:r>
              <a:rPr lang="nl-NL" sz="2400" dirty="0" err="1"/>
              <a:t>participants</a:t>
            </a:r>
            <a:r>
              <a:rPr lang="nl-NL" sz="2400" dirty="0"/>
              <a:t> --&gt; ‘</a:t>
            </a:r>
            <a:r>
              <a:rPr lang="nl-NL" sz="2400" dirty="0" err="1"/>
              <a:t>please</a:t>
            </a:r>
            <a:r>
              <a:rPr lang="nl-NL" sz="2400" dirty="0"/>
              <a:t> </a:t>
            </a:r>
            <a:r>
              <a:rPr lang="nl-NL" sz="2400" dirty="0" err="1"/>
              <a:t>anticipate</a:t>
            </a:r>
            <a:r>
              <a:rPr lang="nl-NL" sz="2400" dirty="0"/>
              <a:t> </a:t>
            </a:r>
            <a:r>
              <a:rPr lang="nl-NL" sz="2400" dirty="0" err="1"/>
              <a:t>and</a:t>
            </a:r>
            <a:r>
              <a:rPr lang="nl-NL" sz="2400" dirty="0"/>
              <a:t> make </a:t>
            </a:r>
            <a:r>
              <a:rPr lang="nl-NL" sz="2400" dirty="0" err="1"/>
              <a:t>space</a:t>
            </a:r>
            <a:r>
              <a:rPr lang="nl-NL" sz="2400" dirty="0"/>
              <a:t> </a:t>
            </a:r>
            <a:r>
              <a:rPr lang="nl-NL" sz="2400" dirty="0" err="1"/>
              <a:t>to</a:t>
            </a:r>
            <a:r>
              <a:rPr lang="nl-NL" sz="2400" dirty="0"/>
              <a:t> collect a </a:t>
            </a:r>
            <a:r>
              <a:rPr lang="nl-NL" sz="2400" dirty="0" err="1"/>
              <a:t>certain</a:t>
            </a:r>
            <a:r>
              <a:rPr lang="nl-NL" sz="2400" dirty="0"/>
              <a:t> </a:t>
            </a:r>
            <a:r>
              <a:rPr lang="nl-NL" sz="2400" dirty="0" err="1"/>
              <a:t>amount</a:t>
            </a:r>
            <a:r>
              <a:rPr lang="nl-NL" sz="2400" dirty="0"/>
              <a:t> of millimeters of </a:t>
            </a:r>
            <a:r>
              <a:rPr lang="nl-NL" sz="2400" dirty="0" err="1"/>
              <a:t>precipitation</a:t>
            </a:r>
            <a:r>
              <a:rPr lang="nl-NL" sz="2400" dirty="0"/>
              <a:t>’ </a:t>
            </a:r>
          </a:p>
          <a:p>
            <a:r>
              <a:rPr lang="nl-NL" sz="2400" dirty="0"/>
              <a:t>It’s </a:t>
            </a:r>
            <a:r>
              <a:rPr lang="nl-NL" sz="2400" dirty="0" err="1"/>
              <a:t>the</a:t>
            </a:r>
            <a:r>
              <a:rPr lang="nl-NL" sz="2400" dirty="0"/>
              <a:t> participant </a:t>
            </a:r>
            <a:r>
              <a:rPr lang="nl-NL" sz="2400" dirty="0" err="1"/>
              <a:t>who</a:t>
            </a:r>
            <a:r>
              <a:rPr lang="nl-NL" sz="2400" dirty="0"/>
              <a:t> </a:t>
            </a:r>
            <a:r>
              <a:rPr lang="nl-NL" sz="2400" dirty="0" err="1"/>
              <a:t>decides</a:t>
            </a:r>
            <a:r>
              <a:rPr lang="nl-NL" sz="2400" dirty="0"/>
              <a:t> </a:t>
            </a:r>
            <a:r>
              <a:rPr lang="nl-NL" sz="2400" dirty="0" err="1"/>
              <a:t>whether</a:t>
            </a:r>
            <a:r>
              <a:rPr lang="nl-NL" sz="2400" dirty="0"/>
              <a:t> he </a:t>
            </a:r>
            <a:r>
              <a:rPr lang="nl-NL" sz="2400" dirty="0" err="1"/>
              <a:t>actually</a:t>
            </a:r>
            <a:r>
              <a:rPr lang="nl-NL" sz="2400" dirty="0"/>
              <a:t> discharges water </a:t>
            </a:r>
            <a:r>
              <a:rPr lang="nl-NL" sz="2400" dirty="0" err="1"/>
              <a:t>from</a:t>
            </a:r>
            <a:r>
              <a:rPr lang="nl-NL" sz="2400" dirty="0"/>
              <a:t> his </a:t>
            </a:r>
            <a:r>
              <a:rPr lang="nl-NL" sz="2400" dirty="0" err="1"/>
              <a:t>basin</a:t>
            </a:r>
            <a:r>
              <a:rPr lang="nl-NL" sz="2400" dirty="0"/>
              <a:t> </a:t>
            </a:r>
            <a:r>
              <a:rPr lang="nl-NL" sz="2400" dirty="0" err="1"/>
              <a:t>and</a:t>
            </a:r>
            <a:r>
              <a:rPr lang="nl-NL" sz="2400" dirty="0"/>
              <a:t> </a:t>
            </a:r>
            <a:r>
              <a:rPr lang="nl-NL" sz="2400" dirty="0" err="1"/>
              <a:t>how</a:t>
            </a:r>
            <a:r>
              <a:rPr lang="nl-NL" sz="2400" dirty="0"/>
              <a:t> </a:t>
            </a:r>
            <a:r>
              <a:rPr lang="nl-NL" sz="2400" dirty="0" err="1"/>
              <a:t>much</a:t>
            </a:r>
            <a:endParaRPr lang="nl-NL" sz="2400" dirty="0"/>
          </a:p>
          <a:p>
            <a:r>
              <a:rPr lang="nl-NL" sz="2400" dirty="0" err="1"/>
              <a:t>From</a:t>
            </a:r>
            <a:r>
              <a:rPr lang="nl-NL" sz="2400" dirty="0"/>
              <a:t> his computer he </a:t>
            </a:r>
            <a:r>
              <a:rPr lang="nl-NL" sz="2400" dirty="0" err="1"/>
              <a:t>gives</a:t>
            </a:r>
            <a:r>
              <a:rPr lang="nl-NL" sz="2400" dirty="0"/>
              <a:t> input </a:t>
            </a:r>
            <a:r>
              <a:rPr lang="nl-NL" sz="2400" dirty="0" err="1"/>
              <a:t>to</a:t>
            </a:r>
            <a:r>
              <a:rPr lang="nl-NL" sz="2400" dirty="0"/>
              <a:t> </a:t>
            </a:r>
            <a:r>
              <a:rPr lang="nl-NL" sz="2400" dirty="0" err="1"/>
              <a:t>the</a:t>
            </a:r>
            <a:r>
              <a:rPr lang="nl-NL" sz="2400" dirty="0"/>
              <a:t> </a:t>
            </a:r>
            <a:r>
              <a:rPr lang="nl-NL" sz="2400" dirty="0" err="1"/>
              <a:t>valve</a:t>
            </a:r>
            <a:r>
              <a:rPr lang="nl-NL" sz="2400" dirty="0"/>
              <a:t>, </a:t>
            </a:r>
            <a:r>
              <a:rPr lang="nl-NL" sz="2400" dirty="0" err="1"/>
              <a:t>which</a:t>
            </a:r>
            <a:r>
              <a:rPr lang="nl-NL" sz="2400" dirty="0"/>
              <a:t> </a:t>
            </a:r>
            <a:r>
              <a:rPr lang="nl-NL" sz="2400" dirty="0" err="1"/>
              <a:t>closes</a:t>
            </a:r>
            <a:r>
              <a:rPr lang="nl-NL" sz="2400" dirty="0"/>
              <a:t> </a:t>
            </a:r>
            <a:r>
              <a:rPr lang="nl-NL" sz="2400" dirty="0" err="1"/>
              <a:t>automatically</a:t>
            </a:r>
            <a:r>
              <a:rPr lang="nl-NL" sz="2400" dirty="0"/>
              <a:t> </a:t>
            </a:r>
            <a:r>
              <a:rPr lang="nl-NL" sz="2400" dirty="0" err="1"/>
              <a:t>when</a:t>
            </a:r>
            <a:r>
              <a:rPr lang="nl-NL" sz="2400" dirty="0"/>
              <a:t> </a:t>
            </a:r>
            <a:r>
              <a:rPr lang="nl-NL" sz="2400" dirty="0" err="1"/>
              <a:t>the</a:t>
            </a:r>
            <a:r>
              <a:rPr lang="nl-NL" sz="2400" dirty="0"/>
              <a:t> </a:t>
            </a:r>
            <a:r>
              <a:rPr lang="nl-NL" sz="2400" dirty="0" err="1"/>
              <a:t>indicated</a:t>
            </a:r>
            <a:r>
              <a:rPr lang="nl-NL" sz="2400" dirty="0"/>
              <a:t> waterlevel in </a:t>
            </a:r>
            <a:r>
              <a:rPr lang="nl-NL" sz="2400" dirty="0" err="1"/>
              <a:t>the</a:t>
            </a:r>
            <a:r>
              <a:rPr lang="nl-NL" sz="2400" dirty="0"/>
              <a:t> </a:t>
            </a:r>
            <a:r>
              <a:rPr lang="nl-NL" sz="2400" dirty="0" err="1"/>
              <a:t>basin</a:t>
            </a:r>
            <a:r>
              <a:rPr lang="nl-NL" sz="2400" dirty="0"/>
              <a:t> is </a:t>
            </a:r>
            <a:r>
              <a:rPr lang="nl-NL" sz="2400" dirty="0" err="1"/>
              <a:t>reached</a:t>
            </a:r>
            <a:r>
              <a:rPr lang="nl-NL" sz="2400" dirty="0"/>
              <a:t> (</a:t>
            </a:r>
            <a:r>
              <a:rPr lang="nl-NL" sz="2400" dirty="0" err="1"/>
              <a:t>and</a:t>
            </a:r>
            <a:r>
              <a:rPr lang="nl-NL" sz="2400" dirty="0"/>
              <a:t> </a:t>
            </a:r>
            <a:r>
              <a:rPr lang="nl-NL" sz="2400" dirty="0" err="1"/>
              <a:t>the</a:t>
            </a:r>
            <a:r>
              <a:rPr lang="nl-NL" sz="2400" dirty="0"/>
              <a:t> </a:t>
            </a:r>
            <a:r>
              <a:rPr lang="nl-NL" sz="2400" dirty="0" err="1"/>
              <a:t>requested</a:t>
            </a:r>
            <a:r>
              <a:rPr lang="nl-NL" sz="2400" dirty="0"/>
              <a:t> </a:t>
            </a:r>
            <a:r>
              <a:rPr lang="nl-NL" sz="2400" dirty="0" err="1"/>
              <a:t>space</a:t>
            </a:r>
            <a:r>
              <a:rPr lang="nl-NL" sz="2400" dirty="0"/>
              <a:t> is </a:t>
            </a:r>
            <a:r>
              <a:rPr lang="nl-NL" sz="2400" dirty="0" err="1"/>
              <a:t>available</a:t>
            </a:r>
            <a:r>
              <a:rPr lang="nl-NL" sz="2400" dirty="0"/>
              <a:t>)</a:t>
            </a:r>
          </a:p>
          <a:p>
            <a:pPr marL="0" indent="0">
              <a:buNone/>
            </a:pPr>
            <a:endParaRPr lang="nl-NL" sz="4400" b="1" dirty="0">
              <a:solidFill>
                <a:srgbClr val="1C456A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8032F1E-DD02-47F1-BAC3-9301624893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938" y="3517377"/>
            <a:ext cx="3054962" cy="3121859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CBF5FE1A-8E80-43D8-A921-0ED99598D7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" y="3521875"/>
            <a:ext cx="5105400" cy="3117361"/>
          </a:xfrm>
          <a:prstGeom prst="rect">
            <a:avLst/>
          </a:prstGeom>
        </p:spPr>
      </p:pic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1797A330-6F46-63AD-5DB7-E69B8D4C9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C8469-E9A1-4B93-8ADA-3109B101EAA8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3918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8185B2-0F48-4E42-8C9C-5D07EB182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2829"/>
            <a:ext cx="10515600" cy="987814"/>
          </a:xfrm>
        </p:spPr>
        <p:txBody>
          <a:bodyPr>
            <a:normAutofit/>
          </a:bodyPr>
          <a:lstStyle/>
          <a:p>
            <a:r>
              <a:rPr lang="nl-NL" sz="3900" b="1" dirty="0" err="1">
                <a:solidFill>
                  <a:srgbClr val="1C456A"/>
                </a:solidFill>
              </a:rPr>
              <a:t>What</a:t>
            </a:r>
            <a:r>
              <a:rPr lang="nl-NL" sz="3900" b="1" dirty="0">
                <a:solidFill>
                  <a:srgbClr val="1C456A"/>
                </a:solidFill>
              </a:rPr>
              <a:t> is </a:t>
            </a:r>
            <a:r>
              <a:rPr lang="nl-NL" sz="3900" b="1" dirty="0" err="1">
                <a:solidFill>
                  <a:srgbClr val="1C456A"/>
                </a:solidFill>
              </a:rPr>
              <a:t>needed</a:t>
            </a:r>
            <a:r>
              <a:rPr lang="nl-NL" sz="3900" b="1" dirty="0">
                <a:solidFill>
                  <a:srgbClr val="1C456A"/>
                </a:solidFill>
              </a:rPr>
              <a:t> </a:t>
            </a:r>
            <a:r>
              <a:rPr lang="nl-NL" sz="3900" b="1" dirty="0" err="1">
                <a:solidFill>
                  <a:srgbClr val="1C456A"/>
                </a:solidFill>
              </a:rPr>
              <a:t>for</a:t>
            </a:r>
            <a:r>
              <a:rPr lang="nl-NL" sz="3900" b="1" dirty="0">
                <a:solidFill>
                  <a:srgbClr val="1C456A"/>
                </a:solidFill>
              </a:rPr>
              <a:t> Rainlevelr?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6FED69A-88A1-4E91-B76A-FC82B2520E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30643"/>
            <a:ext cx="4842164" cy="4721387"/>
          </a:xfrm>
        </p:spPr>
        <p:txBody>
          <a:bodyPr>
            <a:normAutofit/>
          </a:bodyPr>
          <a:lstStyle/>
          <a:p>
            <a:r>
              <a:rPr lang="nl-NL" sz="2400" dirty="0"/>
              <a:t>A pipe </a:t>
            </a:r>
            <a:r>
              <a:rPr lang="nl-NL" sz="2400" dirty="0" err="1"/>
              <a:t>from</a:t>
            </a:r>
            <a:r>
              <a:rPr lang="nl-NL" sz="2400" dirty="0"/>
              <a:t> </a:t>
            </a:r>
            <a:r>
              <a:rPr lang="nl-NL" sz="2400" dirty="0" err="1"/>
              <a:t>the</a:t>
            </a:r>
            <a:r>
              <a:rPr lang="nl-NL" sz="2400" dirty="0"/>
              <a:t> </a:t>
            </a:r>
            <a:r>
              <a:rPr lang="nl-NL" sz="2400" dirty="0" err="1"/>
              <a:t>basin</a:t>
            </a:r>
            <a:r>
              <a:rPr lang="nl-NL" sz="2400" dirty="0"/>
              <a:t> </a:t>
            </a:r>
            <a:r>
              <a:rPr lang="nl-NL" sz="2400" dirty="0" err="1"/>
              <a:t>to</a:t>
            </a:r>
            <a:r>
              <a:rPr lang="nl-NL" sz="2400" dirty="0"/>
              <a:t> discharge </a:t>
            </a:r>
            <a:r>
              <a:rPr lang="nl-NL" sz="2400" dirty="0" err="1"/>
              <a:t>the</a:t>
            </a:r>
            <a:r>
              <a:rPr lang="nl-NL" sz="2400" dirty="0"/>
              <a:t> water</a:t>
            </a:r>
          </a:p>
          <a:p>
            <a:r>
              <a:rPr lang="nl-NL" sz="2400" dirty="0"/>
              <a:t>A </a:t>
            </a:r>
            <a:r>
              <a:rPr lang="nl-NL" sz="2400" dirty="0" err="1"/>
              <a:t>valve</a:t>
            </a:r>
            <a:r>
              <a:rPr lang="nl-NL" sz="2400" dirty="0"/>
              <a:t> </a:t>
            </a:r>
            <a:r>
              <a:rPr lang="nl-NL" sz="2400" dirty="0" err="1"/>
              <a:t>which</a:t>
            </a:r>
            <a:r>
              <a:rPr lang="nl-NL" sz="2400" dirty="0"/>
              <a:t> </a:t>
            </a:r>
            <a:r>
              <a:rPr lang="nl-NL" sz="2400" dirty="0" err="1"/>
              <a:t>can</a:t>
            </a:r>
            <a:r>
              <a:rPr lang="nl-NL" sz="2400" dirty="0"/>
              <a:t> </a:t>
            </a:r>
            <a:r>
              <a:rPr lang="nl-NL" sz="2400" dirty="0" err="1"/>
              <a:t>be</a:t>
            </a:r>
            <a:r>
              <a:rPr lang="nl-NL" sz="2400" dirty="0"/>
              <a:t> </a:t>
            </a:r>
            <a:r>
              <a:rPr lang="nl-NL" sz="2400" dirty="0" err="1"/>
              <a:t>controled</a:t>
            </a:r>
            <a:r>
              <a:rPr lang="nl-NL" sz="2400" dirty="0"/>
              <a:t> </a:t>
            </a:r>
            <a:r>
              <a:rPr lang="nl-NL" sz="2400" dirty="0" err="1"/>
              <a:t>from</a:t>
            </a:r>
            <a:r>
              <a:rPr lang="nl-NL" sz="2400" dirty="0"/>
              <a:t> </a:t>
            </a:r>
            <a:r>
              <a:rPr lang="nl-NL" sz="2400" dirty="0" err="1"/>
              <a:t>the</a:t>
            </a:r>
            <a:r>
              <a:rPr lang="nl-NL" sz="2400" dirty="0"/>
              <a:t> </a:t>
            </a:r>
            <a:r>
              <a:rPr lang="nl-NL" sz="2400" dirty="0" err="1"/>
              <a:t>company’s</a:t>
            </a:r>
            <a:r>
              <a:rPr lang="nl-NL" sz="2400" dirty="0"/>
              <a:t> </a:t>
            </a:r>
            <a:r>
              <a:rPr lang="nl-NL" sz="2400" dirty="0" err="1"/>
              <a:t>central</a:t>
            </a:r>
            <a:r>
              <a:rPr lang="nl-NL" sz="2400" dirty="0"/>
              <a:t> computer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D8C7C405-5859-41AF-B13A-9BF227244E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7616" y="2310989"/>
            <a:ext cx="5797313" cy="4347985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10D8F19E-7AEA-4B63-BD00-8790679714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60" y="3713633"/>
            <a:ext cx="4148368" cy="2945341"/>
          </a:xfrm>
          <a:prstGeom prst="rect">
            <a:avLst/>
          </a:prstGeo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959A2A3-BADC-A213-95D0-759E2E9D5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C8469-E9A1-4B93-8ADA-3109B101EAA8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5768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074" name="Picture 2" descr="E:\1  Foto's\Foto's website longlist\Thierry wateroverlast\110613md archief wateroverlast 0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91479"/>
            <a:ext cx="12192000" cy="8129588"/>
          </a:xfrm>
          <a:prstGeom prst="rect">
            <a:avLst/>
          </a:prstGeom>
          <a:noFill/>
        </p:spPr>
      </p:pic>
      <p:sp>
        <p:nvSpPr>
          <p:cNvPr id="4" name="Titel 1"/>
          <p:cNvSpPr txBox="1">
            <a:spLocks/>
          </p:cNvSpPr>
          <p:nvPr/>
        </p:nvSpPr>
        <p:spPr>
          <a:xfrm>
            <a:off x="4231341" y="4720856"/>
            <a:ext cx="4379259" cy="17720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900" b="1" dirty="0" err="1">
                <a:solidFill>
                  <a:schemeClr val="bg1"/>
                </a:solidFill>
              </a:rPr>
              <a:t>Flooding</a:t>
            </a:r>
            <a:r>
              <a:rPr lang="nl-NL" sz="3900" b="1" dirty="0">
                <a:solidFill>
                  <a:schemeClr val="bg1"/>
                </a:solidFill>
              </a:rPr>
              <a:t> in 1998</a:t>
            </a:r>
            <a:endParaRPr lang="nl-NL" sz="3900" b="1" dirty="0">
              <a:solidFill>
                <a:srgbClr val="1C456A"/>
              </a:solidFill>
            </a:endParaRP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AF5F39BC-FC86-4090-8DDB-61082A8CA7D5}"/>
              </a:ext>
            </a:extLst>
          </p:cNvPr>
          <p:cNvSpPr/>
          <p:nvPr/>
        </p:nvSpPr>
        <p:spPr>
          <a:xfrm>
            <a:off x="2289307" y="3993878"/>
            <a:ext cx="76133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4800" b="1" dirty="0" err="1">
                <a:solidFill>
                  <a:schemeClr val="bg1"/>
                </a:solidFill>
              </a:rPr>
              <a:t>Sence</a:t>
            </a:r>
            <a:r>
              <a:rPr lang="nl-NL" sz="4800" b="1" dirty="0">
                <a:solidFill>
                  <a:schemeClr val="bg1"/>
                </a:solidFill>
              </a:rPr>
              <a:t> of </a:t>
            </a:r>
            <a:r>
              <a:rPr lang="nl-NL" sz="4800" b="1" dirty="0" err="1">
                <a:solidFill>
                  <a:schemeClr val="bg1"/>
                </a:solidFill>
              </a:rPr>
              <a:t>urgency</a:t>
            </a:r>
            <a:r>
              <a:rPr lang="nl-NL" sz="4800" b="1" dirty="0">
                <a:solidFill>
                  <a:schemeClr val="bg1"/>
                </a:solidFill>
              </a:rPr>
              <a:t> in Delfland</a:t>
            </a:r>
            <a:endParaRPr lang="nl-NL" sz="4800" dirty="0">
              <a:solidFill>
                <a:schemeClr val="bg1"/>
              </a:solidFill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85B9F4B-44B1-4C9E-86B0-6A15FD051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C8469-E9A1-4B93-8ADA-3109B101EAA8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4316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el 1"/>
          <p:cNvSpPr>
            <a:spLocks noGrp="1"/>
          </p:cNvSpPr>
          <p:nvPr>
            <p:ph type="title"/>
          </p:nvPr>
        </p:nvSpPr>
        <p:spPr>
          <a:xfrm>
            <a:off x="999460" y="356659"/>
            <a:ext cx="9771197" cy="1143000"/>
          </a:xfrm>
        </p:spPr>
        <p:txBody>
          <a:bodyPr>
            <a:normAutofit/>
          </a:bodyPr>
          <a:lstStyle/>
          <a:p>
            <a:r>
              <a:rPr lang="nl-NL" altLang="nl-NL" sz="3900" b="1" dirty="0" err="1">
                <a:solidFill>
                  <a:srgbClr val="1C456A"/>
                </a:solidFill>
              </a:rPr>
              <a:t>Glass</a:t>
            </a:r>
            <a:r>
              <a:rPr lang="nl-NL" altLang="nl-NL" sz="3900" b="1" dirty="0">
                <a:solidFill>
                  <a:srgbClr val="1C456A"/>
                </a:solidFill>
              </a:rPr>
              <a:t> </a:t>
            </a:r>
            <a:r>
              <a:rPr lang="nl-NL" altLang="nl-NL" sz="3900" b="1" dirty="0" err="1">
                <a:solidFill>
                  <a:srgbClr val="1C456A"/>
                </a:solidFill>
              </a:rPr>
              <a:t>Growers</a:t>
            </a:r>
            <a:endParaRPr lang="nl-NL" altLang="nl-NL" sz="3900" b="1" dirty="0">
              <a:solidFill>
                <a:srgbClr val="1C456A"/>
              </a:solidFill>
            </a:endParaRPr>
          </a:p>
        </p:txBody>
      </p:sp>
      <p:pic>
        <p:nvPicPr>
          <p:cNvPr id="10" name="Tijdelijke aanduiding voor inhoud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6947" y="1756463"/>
            <a:ext cx="4783283" cy="4147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kstvak 7"/>
          <p:cNvSpPr txBox="1"/>
          <p:nvPr/>
        </p:nvSpPr>
        <p:spPr>
          <a:xfrm>
            <a:off x="6096001" y="1756463"/>
            <a:ext cx="5727192" cy="45652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Netherlands 	10.078 ha </a:t>
            </a:r>
          </a:p>
          <a:p>
            <a:r>
              <a:rPr lang="nl-NL" sz="2400" dirty="0"/>
              <a:t>Delfland: 		3.875 ha </a:t>
            </a:r>
          </a:p>
          <a:p>
            <a:r>
              <a:rPr lang="nl-NL" sz="2400" dirty="0"/>
              <a:t>Westland 		2.854 ha</a:t>
            </a:r>
          </a:p>
          <a:p>
            <a:pPr marL="571500" indent="-571500">
              <a:buFont typeface="Wingdings" panose="05000000000000000000" pitchFamily="2" charset="2"/>
              <a:buChar char="à"/>
            </a:pPr>
            <a:r>
              <a:rPr lang="nl-NL" sz="2400" dirty="0">
                <a:sym typeface="Wingdings" panose="05000000000000000000" pitchFamily="2" charset="2"/>
              </a:rPr>
              <a:t>Ca 10 % Delfland area is </a:t>
            </a:r>
            <a:r>
              <a:rPr lang="nl-NL" sz="2400" dirty="0" err="1">
                <a:sym typeface="Wingdings" panose="05000000000000000000" pitchFamily="2" charset="2"/>
              </a:rPr>
              <a:t>glass</a:t>
            </a:r>
            <a:endParaRPr lang="nl-NL" sz="2400" dirty="0">
              <a:sym typeface="Wingdings" panose="05000000000000000000" pitchFamily="2" charset="2"/>
            </a:endParaRPr>
          </a:p>
          <a:p>
            <a:pPr marL="571500" indent="-571500">
              <a:buFont typeface="Wingdings" panose="05000000000000000000" pitchFamily="2" charset="2"/>
              <a:buChar char="à"/>
            </a:pPr>
            <a:r>
              <a:rPr lang="nl-NL" sz="2400" dirty="0">
                <a:sym typeface="Wingdings" panose="05000000000000000000" pitchFamily="2" charset="2"/>
              </a:rPr>
              <a:t>34 % Westland area is </a:t>
            </a:r>
            <a:r>
              <a:rPr lang="nl-NL" sz="2400" dirty="0" err="1">
                <a:sym typeface="Wingdings" panose="05000000000000000000" pitchFamily="2" charset="2"/>
              </a:rPr>
              <a:t>glass</a:t>
            </a:r>
            <a:r>
              <a:rPr lang="nl-NL" sz="2400" dirty="0">
                <a:sym typeface="Wingdings" panose="05000000000000000000" pitchFamily="2" charset="2"/>
              </a:rPr>
              <a:t>!</a:t>
            </a:r>
          </a:p>
          <a:p>
            <a:pPr marL="571500" indent="-571500">
              <a:buFont typeface="Wingdings" panose="05000000000000000000" pitchFamily="2" charset="2"/>
              <a:buChar char="à"/>
            </a:pPr>
            <a:r>
              <a:rPr lang="nl-NL" sz="2400" dirty="0" err="1">
                <a:sym typeface="Wingdings" panose="05000000000000000000" pitchFamily="2" charset="2"/>
              </a:rPr>
              <a:t>This</a:t>
            </a:r>
            <a:r>
              <a:rPr lang="nl-NL" sz="2400" dirty="0">
                <a:sym typeface="Wingdings" panose="05000000000000000000" pitchFamily="2" charset="2"/>
              </a:rPr>
              <a:t> is </a:t>
            </a:r>
            <a:r>
              <a:rPr lang="nl-NL" sz="2400" dirty="0" err="1">
                <a:sym typeface="Wingdings" panose="05000000000000000000" pitchFamily="2" charset="2"/>
              </a:rPr>
              <a:t>the</a:t>
            </a:r>
            <a:r>
              <a:rPr lang="nl-NL" sz="2400" dirty="0">
                <a:sym typeface="Wingdings" panose="05000000000000000000" pitchFamily="2" charset="2"/>
              </a:rPr>
              <a:t> </a:t>
            </a:r>
            <a:r>
              <a:rPr lang="nl-NL" sz="2400" dirty="0" err="1">
                <a:sym typeface="Wingdings" panose="05000000000000000000" pitchFamily="2" charset="2"/>
              </a:rPr>
              <a:t>highest</a:t>
            </a:r>
            <a:r>
              <a:rPr lang="nl-NL" sz="2400" dirty="0">
                <a:sym typeface="Wingdings" panose="05000000000000000000" pitchFamily="2" charset="2"/>
              </a:rPr>
              <a:t> </a:t>
            </a:r>
            <a:r>
              <a:rPr lang="nl-NL" sz="2400" dirty="0" err="1">
                <a:sym typeface="Wingdings" panose="05000000000000000000" pitchFamily="2" charset="2"/>
              </a:rPr>
              <a:t>concentration</a:t>
            </a:r>
            <a:r>
              <a:rPr lang="nl-NL" sz="2400" dirty="0">
                <a:sym typeface="Wingdings" panose="05000000000000000000" pitchFamily="2" charset="2"/>
              </a:rPr>
              <a:t> of </a:t>
            </a:r>
            <a:r>
              <a:rPr lang="nl-NL" sz="2400" dirty="0" err="1">
                <a:sym typeface="Wingdings" panose="05000000000000000000" pitchFamily="2" charset="2"/>
              </a:rPr>
              <a:t>glass</a:t>
            </a:r>
            <a:r>
              <a:rPr lang="nl-NL" sz="2400" dirty="0">
                <a:sym typeface="Wingdings" panose="05000000000000000000" pitchFamily="2" charset="2"/>
              </a:rPr>
              <a:t> in </a:t>
            </a:r>
            <a:r>
              <a:rPr lang="nl-NL" sz="2400" dirty="0" err="1">
                <a:sym typeface="Wingdings" panose="05000000000000000000" pitchFamily="2" charset="2"/>
              </a:rPr>
              <a:t>the</a:t>
            </a:r>
            <a:r>
              <a:rPr lang="nl-NL" sz="2400" dirty="0">
                <a:sym typeface="Wingdings" panose="05000000000000000000" pitchFamily="2" charset="2"/>
              </a:rPr>
              <a:t> Netherlands</a:t>
            </a:r>
          </a:p>
          <a:p>
            <a:pPr marL="571500" indent="-571500">
              <a:buFont typeface="Wingdings" panose="05000000000000000000" pitchFamily="2" charset="2"/>
              <a:buChar char="à"/>
            </a:pPr>
            <a:endParaRPr lang="nl-NL" sz="3733" dirty="0"/>
          </a:p>
          <a:p>
            <a:endParaRPr lang="nl-NL" sz="3733" dirty="0"/>
          </a:p>
          <a:p>
            <a:endParaRPr lang="nl-NL" sz="2400" dirty="0"/>
          </a:p>
          <a:p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34203961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BF261F-FA41-4B82-89C2-9F36FB53B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Tijdelijke aanduiding voor inhoud 4" descr="Afbeelding met buiten&#10;&#10;Automatisch gegenereerde beschrijving">
            <a:extLst>
              <a:ext uri="{FF2B5EF4-FFF2-40B4-BE49-F238E27FC236}">
                <a16:creationId xmlns:a16="http://schemas.microsoft.com/office/drawing/2014/main" id="{23847BD4-BC97-4062-BE12-57792A78EB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62"/>
          <a:stretch/>
        </p:blipFill>
        <p:spPr>
          <a:xfrm>
            <a:off x="0" y="0"/>
            <a:ext cx="12192000" cy="7268864"/>
          </a:xfr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BCD8F800-6470-448A-AF2C-ADF07B3F992E}"/>
              </a:ext>
            </a:extLst>
          </p:cNvPr>
          <p:cNvSpPr/>
          <p:nvPr/>
        </p:nvSpPr>
        <p:spPr>
          <a:xfrm>
            <a:off x="724347" y="3568998"/>
            <a:ext cx="10743304" cy="2994357"/>
          </a:xfrm>
          <a:prstGeom prst="rect">
            <a:avLst/>
          </a:prstGeom>
          <a:solidFill>
            <a:srgbClr val="BDC7D5">
              <a:alpha val="8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5234AB57-621F-4F3D-A585-5A1E36D32426}"/>
              </a:ext>
            </a:extLst>
          </p:cNvPr>
          <p:cNvSpPr txBox="1"/>
          <p:nvPr/>
        </p:nvSpPr>
        <p:spPr>
          <a:xfrm>
            <a:off x="1103585" y="3568998"/>
            <a:ext cx="9984827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b="1" dirty="0">
                <a:solidFill>
                  <a:srgbClr val="1C456A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Risk of </a:t>
            </a:r>
            <a:r>
              <a:rPr lang="nl-NL" sz="4400" b="1" dirty="0" err="1">
                <a:solidFill>
                  <a:srgbClr val="1C456A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flooding</a:t>
            </a:r>
            <a:endParaRPr lang="nl-NL" sz="2400" dirty="0">
              <a:sym typeface="Wingdings" panose="05000000000000000000" pitchFamily="2" charset="2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sz="2800" dirty="0" err="1"/>
              <a:t>Our</a:t>
            </a:r>
            <a:r>
              <a:rPr lang="nl-NL" sz="2800" dirty="0"/>
              <a:t> water system is </a:t>
            </a:r>
            <a:r>
              <a:rPr lang="nl-NL" sz="2800" dirty="0" err="1"/>
              <a:t>under</a:t>
            </a:r>
            <a:r>
              <a:rPr lang="nl-NL" sz="2800" dirty="0"/>
              <a:t> </a:t>
            </a:r>
            <a:r>
              <a:rPr lang="nl-NL" sz="2800" dirty="0" err="1"/>
              <a:t>pressure</a:t>
            </a:r>
            <a:r>
              <a:rPr lang="nl-NL" sz="2800" dirty="0"/>
              <a:t> of </a:t>
            </a:r>
            <a:r>
              <a:rPr lang="nl-NL" sz="2800" dirty="0" err="1"/>
              <a:t>the</a:t>
            </a:r>
            <a:r>
              <a:rPr lang="nl-NL" sz="2800" dirty="0"/>
              <a:t> water flow </a:t>
            </a:r>
            <a:r>
              <a:rPr lang="nl-NL" sz="2800" dirty="0" err="1"/>
              <a:t>from</a:t>
            </a:r>
            <a:r>
              <a:rPr lang="nl-NL" sz="2800" dirty="0"/>
              <a:t> </a:t>
            </a:r>
            <a:r>
              <a:rPr lang="nl-NL" sz="2800" dirty="0" err="1"/>
              <a:t>the</a:t>
            </a:r>
            <a:r>
              <a:rPr lang="nl-NL" sz="2800" dirty="0"/>
              <a:t> </a:t>
            </a:r>
            <a:r>
              <a:rPr lang="nl-NL" sz="2800" dirty="0" err="1"/>
              <a:t>greenhouses</a:t>
            </a:r>
            <a:r>
              <a:rPr lang="nl-NL" sz="2800" dirty="0"/>
              <a:t> (</a:t>
            </a:r>
            <a:r>
              <a:rPr lang="nl-NL" sz="2800" dirty="0" err="1"/>
              <a:t>hardened</a:t>
            </a:r>
            <a:r>
              <a:rPr lang="nl-NL" sz="2800" dirty="0"/>
              <a:t> </a:t>
            </a:r>
            <a:r>
              <a:rPr lang="nl-NL" sz="2800" dirty="0" err="1"/>
              <a:t>surface</a:t>
            </a:r>
            <a:r>
              <a:rPr lang="nl-NL" sz="2800" dirty="0"/>
              <a:t>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sz="2800" dirty="0" err="1"/>
              <a:t>Climate</a:t>
            </a:r>
            <a:r>
              <a:rPr lang="nl-NL" sz="2800" dirty="0"/>
              <a:t> change: </a:t>
            </a:r>
            <a:r>
              <a:rPr lang="nl-NL" sz="2800" dirty="0" err="1"/>
              <a:t>heavier</a:t>
            </a:r>
            <a:r>
              <a:rPr lang="nl-NL" sz="2800" dirty="0"/>
              <a:t> </a:t>
            </a:r>
            <a:r>
              <a:rPr lang="nl-NL" sz="2800" dirty="0" err="1"/>
              <a:t>rainfall</a:t>
            </a:r>
            <a:endParaRPr lang="nl-NL" sz="2800" dirty="0">
              <a:sym typeface="Wingdings" panose="05000000000000000000" pitchFamily="2" charset="2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sz="2800" dirty="0">
                <a:sym typeface="Wingdings" panose="05000000000000000000" pitchFamily="2" charset="2"/>
              </a:rPr>
              <a:t>Sense of </a:t>
            </a:r>
            <a:r>
              <a:rPr lang="nl-NL" sz="2800" dirty="0" err="1">
                <a:sym typeface="Wingdings" panose="05000000000000000000" pitchFamily="2" charset="2"/>
              </a:rPr>
              <a:t>urgency</a:t>
            </a:r>
            <a:r>
              <a:rPr lang="nl-NL" sz="2800" dirty="0">
                <a:sym typeface="Wingdings" panose="05000000000000000000" pitchFamily="2" charset="2"/>
              </a:rPr>
              <a:t> </a:t>
            </a:r>
            <a:r>
              <a:rPr lang="nl-NL" sz="2800" dirty="0" err="1">
                <a:sym typeface="Wingdings" panose="05000000000000000000" pitchFamily="2" charset="2"/>
              </a:rPr>
              <a:t>from</a:t>
            </a:r>
            <a:r>
              <a:rPr lang="nl-NL" sz="2800" dirty="0">
                <a:sym typeface="Wingdings" panose="05000000000000000000" pitchFamily="2" charset="2"/>
              </a:rPr>
              <a:t> </a:t>
            </a:r>
            <a:r>
              <a:rPr lang="nl-NL" sz="2800" dirty="0" err="1">
                <a:sym typeface="Wingdings" panose="05000000000000000000" pitchFamily="2" charset="2"/>
              </a:rPr>
              <a:t>within</a:t>
            </a:r>
            <a:r>
              <a:rPr lang="nl-NL" sz="2800" dirty="0">
                <a:sym typeface="Wingdings" panose="05000000000000000000" pitchFamily="2" charset="2"/>
              </a:rPr>
              <a:t> </a:t>
            </a:r>
            <a:r>
              <a:rPr lang="nl-NL" sz="2800" dirty="0" err="1">
                <a:sym typeface="Wingdings" panose="05000000000000000000" pitchFamily="2" charset="2"/>
              </a:rPr>
              <a:t>the</a:t>
            </a:r>
            <a:r>
              <a:rPr lang="nl-NL" sz="2800" dirty="0">
                <a:sym typeface="Wingdings" panose="05000000000000000000" pitchFamily="2" charset="2"/>
              </a:rPr>
              <a:t> </a:t>
            </a:r>
            <a:r>
              <a:rPr lang="nl-NL" sz="2800" dirty="0" err="1">
                <a:sym typeface="Wingdings" panose="05000000000000000000" pitchFamily="2" charset="2"/>
              </a:rPr>
              <a:t>horticultural</a:t>
            </a:r>
            <a:r>
              <a:rPr lang="nl-NL" sz="2800" dirty="0">
                <a:sym typeface="Wingdings" panose="05000000000000000000" pitchFamily="2" charset="2"/>
              </a:rPr>
              <a:t> sector: </a:t>
            </a:r>
            <a:r>
              <a:rPr lang="nl-NL" sz="2800" dirty="0" err="1">
                <a:sym typeface="Wingdings" panose="05000000000000000000" pitchFamily="2" charset="2"/>
              </a:rPr>
              <a:t>growers</a:t>
            </a:r>
            <a:r>
              <a:rPr lang="nl-NL" sz="2800" dirty="0">
                <a:sym typeface="Wingdings" panose="05000000000000000000" pitchFamily="2" charset="2"/>
              </a:rPr>
              <a:t> want </a:t>
            </a:r>
            <a:r>
              <a:rPr lang="nl-NL" sz="2800" dirty="0" err="1">
                <a:sym typeface="Wingdings" panose="05000000000000000000" pitchFamily="2" charset="2"/>
              </a:rPr>
              <a:t>to</a:t>
            </a:r>
            <a:r>
              <a:rPr lang="nl-NL" sz="2800" dirty="0">
                <a:sym typeface="Wingdings" panose="05000000000000000000" pitchFamily="2" charset="2"/>
              </a:rPr>
              <a:t> </a:t>
            </a:r>
            <a:r>
              <a:rPr lang="nl-NL" sz="2800" dirty="0" err="1">
                <a:sym typeface="Wingdings" panose="05000000000000000000" pitchFamily="2" charset="2"/>
              </a:rPr>
              <a:t>contribute</a:t>
            </a:r>
            <a:r>
              <a:rPr lang="nl-NL" sz="2800" dirty="0">
                <a:sym typeface="Wingdings" panose="05000000000000000000" pitchFamily="2" charset="2"/>
              </a:rPr>
              <a:t> in </a:t>
            </a:r>
            <a:r>
              <a:rPr lang="nl-NL" sz="2800" dirty="0" err="1">
                <a:sym typeface="Wingdings" panose="05000000000000000000" pitchFamily="2" charset="2"/>
              </a:rPr>
              <a:t>preventing</a:t>
            </a:r>
            <a:r>
              <a:rPr lang="nl-NL" sz="2800" dirty="0">
                <a:sym typeface="Wingdings" panose="05000000000000000000" pitchFamily="2" charset="2"/>
              </a:rPr>
              <a:t> </a:t>
            </a:r>
            <a:r>
              <a:rPr lang="nl-NL" sz="2800" dirty="0" err="1">
                <a:sym typeface="Wingdings" panose="05000000000000000000" pitchFamily="2" charset="2"/>
              </a:rPr>
              <a:t>flooding</a:t>
            </a:r>
            <a:endParaRPr lang="nl-NL" sz="2800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56A62595-1496-579A-197F-DE9C13ED7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C8469-E9A1-4B93-8ADA-3109B101EAA8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7520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88C6CA-472F-3CDD-5825-BD336D26F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Reflection</a:t>
            </a:r>
            <a:r>
              <a:rPr lang="nl-NL" dirty="0"/>
              <a:t> </a:t>
            </a:r>
            <a:r>
              <a:rPr lang="nl-NL" dirty="0" err="1"/>
              <a:t>by</a:t>
            </a:r>
            <a:r>
              <a:rPr lang="nl-NL" dirty="0"/>
              <a:t> SVCO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5911FD7-2A98-5114-B0E2-D306D9FEDC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err="1"/>
              <a:t>Why</a:t>
            </a:r>
            <a:r>
              <a:rPr lang="nl-NL" dirty="0"/>
              <a:t> is SVCO </a:t>
            </a:r>
            <a:r>
              <a:rPr lang="nl-NL" dirty="0" err="1"/>
              <a:t>participating</a:t>
            </a:r>
            <a:r>
              <a:rPr lang="nl-NL" dirty="0"/>
              <a:t> in Rainlevelr?</a:t>
            </a:r>
          </a:p>
          <a:p>
            <a:r>
              <a:rPr lang="nl-NL" dirty="0" err="1"/>
              <a:t>What</a:t>
            </a:r>
            <a:r>
              <a:rPr lang="nl-NL" dirty="0"/>
              <a:t> does SVCO </a:t>
            </a:r>
            <a:r>
              <a:rPr lang="nl-NL" dirty="0" err="1"/>
              <a:t>think</a:t>
            </a:r>
            <a:r>
              <a:rPr lang="nl-NL" dirty="0"/>
              <a:t> </a:t>
            </a:r>
            <a:r>
              <a:rPr lang="nl-NL" dirty="0" err="1"/>
              <a:t>about</a:t>
            </a:r>
            <a:r>
              <a:rPr lang="nl-NL" dirty="0"/>
              <a:t> Rainlevelr?</a:t>
            </a:r>
          </a:p>
          <a:p>
            <a:r>
              <a:rPr lang="nl-NL" dirty="0" err="1"/>
              <a:t>What</a:t>
            </a:r>
            <a:r>
              <a:rPr lang="nl-NL" dirty="0"/>
              <a:t> does </a:t>
            </a:r>
            <a:r>
              <a:rPr lang="nl-NL" dirty="0" err="1"/>
              <a:t>work</a:t>
            </a:r>
            <a:r>
              <a:rPr lang="nl-NL" dirty="0"/>
              <a:t>, </a:t>
            </a:r>
            <a:r>
              <a:rPr lang="nl-NL" dirty="0" err="1"/>
              <a:t>what</a:t>
            </a:r>
            <a:r>
              <a:rPr lang="nl-NL" dirty="0"/>
              <a:t> </a:t>
            </a:r>
            <a:r>
              <a:rPr lang="nl-NL" dirty="0" err="1"/>
              <a:t>can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</a:t>
            </a:r>
            <a:r>
              <a:rPr lang="nl-NL" dirty="0" err="1"/>
              <a:t>done</a:t>
            </a:r>
            <a:r>
              <a:rPr lang="nl-NL" dirty="0"/>
              <a:t> </a:t>
            </a:r>
            <a:r>
              <a:rPr lang="nl-NL" dirty="0" err="1"/>
              <a:t>better</a:t>
            </a:r>
            <a:r>
              <a:rPr lang="nl-NL" dirty="0"/>
              <a:t>?</a:t>
            </a:r>
          </a:p>
          <a:p>
            <a:r>
              <a:rPr lang="nl-NL" dirty="0"/>
              <a:t>How </a:t>
            </a:r>
            <a:r>
              <a:rPr lang="nl-NL" dirty="0" err="1"/>
              <a:t>to</a:t>
            </a:r>
            <a:r>
              <a:rPr lang="nl-NL" dirty="0"/>
              <a:t> make Rainlevelr even more </a:t>
            </a:r>
            <a:r>
              <a:rPr lang="nl-NL" dirty="0" err="1"/>
              <a:t>successfull</a:t>
            </a:r>
            <a:r>
              <a:rPr lang="nl-NL" dirty="0"/>
              <a:t>?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A6564A0-9E64-0F5C-4A31-D6C8E6C79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C8469-E9A1-4B93-8ADA-3109B101EAA8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4069109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6406A36ED4B4843B1A3424DAE89E566" ma:contentTypeVersion="17" ma:contentTypeDescription="Een nieuw document maken." ma:contentTypeScope="" ma:versionID="f7164276ecae87e11c8ed4fdabaf62a8">
  <xsd:schema xmlns:xsd="http://www.w3.org/2001/XMLSchema" xmlns:xs="http://www.w3.org/2001/XMLSchema" xmlns:p="http://schemas.microsoft.com/office/2006/metadata/properties" xmlns:ns2="9510ec07-9e03-47f8-ab3a-2aa7b0e4bb9a" xmlns:ns3="6654dad5-b5d0-47e1-8bf7-0b5a09a369dc" targetNamespace="http://schemas.microsoft.com/office/2006/metadata/properties" ma:root="true" ma:fieldsID="f660d16bcf18ed9aee68af19d1f51117" ns2:_="" ns3:_="">
    <xsd:import namespace="9510ec07-9e03-47f8-ab3a-2aa7b0e4bb9a"/>
    <xsd:import namespace="6654dad5-b5d0-47e1-8bf7-0b5a09a369d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perso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10ec07-9e03-47f8-ab3a-2aa7b0e4bb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9e859127-965c-4449-b812-f2b50dbb9b9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persoon" ma:index="23" nillable="true" ma:displayName="persoon" ma:description="_" ma:format="Dropdown" ma:internalName="persoon">
      <xsd:simpleType>
        <xsd:restriction base="dms:Text">
          <xsd:maxLength value="255"/>
        </xsd:restriction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54dad5-b5d0-47e1-8bf7-0b5a09a369dc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cd0ab3a-af59-4fe5-ba03-6beb328e61d5}" ma:internalName="TaxCatchAll" ma:showField="CatchAllData" ma:web="6654dad5-b5d0-47e1-8bf7-0b5a09a369d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654dad5-b5d0-47e1-8bf7-0b5a09a369dc" xsi:nil="true"/>
    <lcf76f155ced4ddcb4097134ff3c332f xmlns="9510ec07-9e03-47f8-ab3a-2aa7b0e4bb9a">
      <Terms xmlns="http://schemas.microsoft.com/office/infopath/2007/PartnerControls"/>
    </lcf76f155ced4ddcb4097134ff3c332f>
    <persoon xmlns="9510ec07-9e03-47f8-ab3a-2aa7b0e4bb9a" xsi:nil="true"/>
    <SharedWithUsers xmlns="6654dad5-b5d0-47e1-8bf7-0b5a09a369dc">
      <UserInfo>
        <DisplayName>Vreugdenhil, Hugo</DisplayName>
        <AccountId>13</AccountId>
        <AccountType/>
      </UserInfo>
      <UserInfo>
        <DisplayName>Hollanders, Peter</DisplayName>
        <AccountId>126</AccountId>
        <AccountType/>
      </UserInfo>
      <UserInfo>
        <DisplayName>Es, Jan-Kees van</DisplayName>
        <AccountId>664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DBBE573C-403C-4365-9BEE-7BF1C576BB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510ec07-9e03-47f8-ab3a-2aa7b0e4bb9a"/>
    <ds:schemaRef ds:uri="6654dad5-b5d0-47e1-8bf7-0b5a09a369d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2A6DCCE-0B7E-49F3-995F-833BF4D07DA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E3160BC-7B92-4FA4-BE05-87942059BCCD}">
  <ds:schemaRefs>
    <ds:schemaRef ds:uri="http://schemas.openxmlformats.org/package/2006/metadata/core-properties"/>
    <ds:schemaRef ds:uri="http://www.w3.org/XML/1998/namespace"/>
    <ds:schemaRef ds:uri="http://schemas.microsoft.com/office/2006/metadata/properties"/>
    <ds:schemaRef ds:uri="6654dad5-b5d0-47e1-8bf7-0b5a09a369dc"/>
    <ds:schemaRef ds:uri="http://schemas.microsoft.com/office/2006/documentManagement/types"/>
    <ds:schemaRef ds:uri="http://purl.org/dc/terms/"/>
    <ds:schemaRef ds:uri="http://purl.org/dc/elements/1.1/"/>
    <ds:schemaRef ds:uri="9510ec07-9e03-47f8-ab3a-2aa7b0e4bb9a"/>
    <ds:schemaRef ds:uri="http://purl.org/dc/dcmitype/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22283</TotalTime>
  <Words>572</Words>
  <Application>Microsoft Office PowerPoint</Application>
  <PresentationFormat>Breedbeeld</PresentationFormat>
  <Paragraphs>97</Paragraphs>
  <Slides>16</Slides>
  <Notes>12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Kantoorthema</vt:lpstr>
      <vt:lpstr>PowerPoint-presentatie</vt:lpstr>
      <vt:lpstr>PowerPoint-presentatie</vt:lpstr>
      <vt:lpstr>How does Rainlevelr work? </vt:lpstr>
      <vt:lpstr>PowerPoint-presentatie</vt:lpstr>
      <vt:lpstr>What is needed for Rainlevelr? </vt:lpstr>
      <vt:lpstr>PowerPoint-presentatie</vt:lpstr>
      <vt:lpstr>Glass Growers</vt:lpstr>
      <vt:lpstr>PowerPoint-presentatie</vt:lpstr>
      <vt:lpstr>Reflection by SVCO</vt:lpstr>
      <vt:lpstr>Collaboration between the Delfland Waterboard, the Westland municipality and glass growers</vt:lpstr>
      <vt:lpstr>PowerPoint-presentatie</vt:lpstr>
      <vt:lpstr>Policy</vt:lpstr>
      <vt:lpstr>PowerPoint-presentatie</vt:lpstr>
      <vt:lpstr>PowerPoint-presentatie</vt:lpstr>
      <vt:lpstr>Rainlevelr system  @ SVCO Zijtwende </vt:lpstr>
      <vt:lpstr>Rainlevelr system  @ SVCO Zijtwende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Sturing Rainlevelr</dc:title>
  <dc:creator>HHDL</dc:creator>
  <cp:lastModifiedBy>Vreugdenhil, Hugo</cp:lastModifiedBy>
  <cp:revision>688</cp:revision>
  <dcterms:created xsi:type="dcterms:W3CDTF">2017-09-16T15:13:14Z</dcterms:created>
  <dcterms:modified xsi:type="dcterms:W3CDTF">2023-11-29T15:16:38Z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-856547618</vt:i4>
  </property>
  <property fmtid="{D5CDD505-2E9C-101B-9397-08002B2CF9AE}" pid="3" name="_NewReviewCycle">
    <vt:lpwstr/>
  </property>
  <property fmtid="{D5CDD505-2E9C-101B-9397-08002B2CF9AE}" pid="4" name="_EmailSubject">
    <vt:lpwstr>Ammerlaan, Rob heeft ‘OESO - voorstel rainlevelr - RB aanpassingen’ met u gedeeld</vt:lpwstr>
  </property>
  <property fmtid="{D5CDD505-2E9C-101B-9397-08002B2CF9AE}" pid="5" name="_AuthorEmail">
    <vt:lpwstr>hvreugdenhil@hhdelfland.nl</vt:lpwstr>
  </property>
  <property fmtid="{D5CDD505-2E9C-101B-9397-08002B2CF9AE}" pid="6" name="_AuthorEmailDisplayName">
    <vt:lpwstr>Vreugdenhil, Hugo</vt:lpwstr>
  </property>
  <property fmtid="{D5CDD505-2E9C-101B-9397-08002B2CF9AE}" pid="7" name="_PreviousAdHocReviewCycleID">
    <vt:i4>-1512275322</vt:i4>
  </property>
  <property fmtid="{D5CDD505-2E9C-101B-9397-08002B2CF9AE}" pid="8" name="ContentTypeId">
    <vt:lpwstr>0x01010006406A36ED4B4843B1A3424DAE89E566</vt:lpwstr>
  </property>
  <property fmtid="{D5CDD505-2E9C-101B-9397-08002B2CF9AE}" pid="9" name="Order">
    <vt:r8>100</vt:r8>
  </property>
  <property fmtid="{D5CDD505-2E9C-101B-9397-08002B2CF9AE}" pid="10" name="MediaServiceImageTags">
    <vt:lpwstr/>
  </property>
  <property fmtid="{D5CDD505-2E9C-101B-9397-08002B2CF9AE}" pid="11" name="MSIP_Label_b5d75120-829e-4e7e-bae9-b31a9ec02009_Enabled">
    <vt:lpwstr>true</vt:lpwstr>
  </property>
  <property fmtid="{D5CDD505-2E9C-101B-9397-08002B2CF9AE}" pid="12" name="MSIP_Label_b5d75120-829e-4e7e-bae9-b31a9ec02009_SetDate">
    <vt:lpwstr>2023-10-18T15:01:44Z</vt:lpwstr>
  </property>
  <property fmtid="{D5CDD505-2E9C-101B-9397-08002B2CF9AE}" pid="13" name="MSIP_Label_b5d75120-829e-4e7e-bae9-b31a9ec02009_Method">
    <vt:lpwstr>Privileged</vt:lpwstr>
  </property>
  <property fmtid="{D5CDD505-2E9C-101B-9397-08002B2CF9AE}" pid="14" name="MSIP_Label_b5d75120-829e-4e7e-bae9-b31a9ec02009_Name">
    <vt:lpwstr>Openbaar</vt:lpwstr>
  </property>
  <property fmtid="{D5CDD505-2E9C-101B-9397-08002B2CF9AE}" pid="15" name="MSIP_Label_b5d75120-829e-4e7e-bae9-b31a9ec02009_SiteId">
    <vt:lpwstr>4c3b82f9-a594-4dd6-a60e-1f43ac6fa22e</vt:lpwstr>
  </property>
  <property fmtid="{D5CDD505-2E9C-101B-9397-08002B2CF9AE}" pid="16" name="MSIP_Label_b5d75120-829e-4e7e-bae9-b31a9ec02009_ActionId">
    <vt:lpwstr>6b3eb09e-73e5-4bd1-a7cc-c867d79d5caa</vt:lpwstr>
  </property>
  <property fmtid="{D5CDD505-2E9C-101B-9397-08002B2CF9AE}" pid="17" name="MSIP_Label_b5d75120-829e-4e7e-bae9-b31a9ec02009_ContentBits">
    <vt:lpwstr>0</vt:lpwstr>
  </property>
</Properties>
</file>